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6"/>
  </p:notesMasterIdLst>
  <p:sldIdLst>
    <p:sldId id="283" r:id="rId2"/>
    <p:sldId id="285" r:id="rId3"/>
    <p:sldId id="286" r:id="rId4"/>
    <p:sldId id="284" r:id="rId5"/>
    <p:sldId id="287" r:id="rId6"/>
    <p:sldId id="276" r:id="rId7"/>
    <p:sldId id="266" r:id="rId8"/>
    <p:sldId id="288" r:id="rId9"/>
    <p:sldId id="256" r:id="rId10"/>
    <p:sldId id="282" r:id="rId11"/>
    <p:sldId id="261" r:id="rId12"/>
    <p:sldId id="262" r:id="rId13"/>
    <p:sldId id="263" r:id="rId14"/>
    <p:sldId id="267" r:id="rId15"/>
  </p:sldIdLst>
  <p:sldSz cx="12192000" cy="755967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Abertura" id="{5D861501-5EBA-4F6C-9C98-B4AB1BC8013E}">
          <p14:sldIdLst>
            <p14:sldId id="283"/>
          </p14:sldIdLst>
        </p14:section>
        <p14:section name="Menu" id="{7B500F37-A861-495A-861D-DDD195BBD7E1}">
          <p14:sldIdLst>
            <p14:sldId id="285"/>
            <p14:sldId id="286"/>
          </p14:sldIdLst>
        </p14:section>
        <p14:section name="Check-up" id="{C468C0C1-2675-4B40-A38F-5DC0618D7F71}">
          <p14:sldIdLst>
            <p14:sldId id="284"/>
            <p14:sldId id="287"/>
            <p14:sldId id="276"/>
          </p14:sldIdLst>
        </p14:section>
        <p14:section name="Setup" id="{84D02AB7-69B8-46F0-9807-37E4BBD72D9D}">
          <p14:sldIdLst>
            <p14:sldId id="266"/>
          </p14:sldIdLst>
        </p14:section>
        <p14:section name="Radio" id="{EC6E618C-5202-4AAE-B219-9DB1CEDDFA71}">
          <p14:sldIdLst>
            <p14:sldId id="288"/>
            <p14:sldId id="256"/>
            <p14:sldId id="282"/>
          </p14:sldIdLst>
        </p14:section>
        <p14:section name="USB" id="{7489C92C-CC14-485B-9F14-8549A91F2864}">
          <p14:sldIdLst>
            <p14:sldId id="261"/>
          </p14:sldIdLst>
        </p14:section>
        <p14:section name="SD" id="{98C98D90-7CD1-46A8-8CFB-F8CE6CB4858A}">
          <p14:sldIdLst>
            <p14:sldId id="262"/>
          </p14:sldIdLst>
        </p14:section>
        <p14:section name="Fone" id="{C43392BD-7EB0-4466-9D40-3741716B3AE6}">
          <p14:sldIdLst>
            <p14:sldId id="263"/>
            <p14:sldId id="267"/>
          </p14:sldIdLst>
        </p14:section>
        <p14:section name="Mapa" id="{21A55BFC-50D6-402E-8FC5-58B6CB1EDE94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382" userDrawn="1">
          <p15:clr>
            <a:srgbClr val="A4A3A4"/>
          </p15:clr>
        </p15:guide>
        <p15:guide id="2" pos="734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C4F8C"/>
    <a:srgbClr val="E88A00"/>
    <a:srgbClr val="00CC00"/>
    <a:srgbClr val="070D17"/>
    <a:srgbClr val="FFC000"/>
    <a:srgbClr val="727272"/>
    <a:srgbClr val="33CCCC"/>
    <a:srgbClr val="00FFCC"/>
    <a:srgbClr val="009999"/>
    <a:srgbClr val="2F55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77F514E-FB6B-4F69-A786-DF456CDB63D5}" v="1260" dt="2023-09-13T15:36:36.47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221" autoAdjust="0"/>
    <p:restoredTop sz="96400" autoAdjust="0"/>
  </p:normalViewPr>
  <p:slideViewPr>
    <p:cSldViewPr>
      <p:cViewPr varScale="1">
        <p:scale>
          <a:sx n="96" d="100"/>
          <a:sy n="96" d="100"/>
        </p:scale>
        <p:origin x="102" y="78"/>
      </p:cViewPr>
      <p:guideLst>
        <p:guide orient="horz" pos="2382"/>
        <p:guide pos="734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45000" cy="45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ckson Alessandro dos Santos" userId="eb1ac1d568b26fa6" providerId="LiveId" clId="{677F514E-FB6B-4F69-A786-DF456CDB63D5}"/>
    <pc:docChg chg="undo custSel mod addSld delSld modSld sldOrd addSection delSection modSection">
      <pc:chgData name="Jackson Alessandro dos Santos" userId="eb1ac1d568b26fa6" providerId="LiveId" clId="{677F514E-FB6B-4F69-A786-DF456CDB63D5}" dt="2023-09-13T16:52:21.863" v="5092" actId="14430"/>
      <pc:docMkLst>
        <pc:docMk/>
      </pc:docMkLst>
      <pc:sldChg chg="modSp mod">
        <pc:chgData name="Jackson Alessandro dos Santos" userId="eb1ac1d568b26fa6" providerId="LiveId" clId="{677F514E-FB6B-4F69-A786-DF456CDB63D5}" dt="2023-09-11T13:36:57.259" v="102" actId="1076"/>
        <pc:sldMkLst>
          <pc:docMk/>
          <pc:sldMk cId="1468433308" sldId="256"/>
        </pc:sldMkLst>
        <pc:spChg chg="mod">
          <ac:chgData name="Jackson Alessandro dos Santos" userId="eb1ac1d568b26fa6" providerId="LiveId" clId="{677F514E-FB6B-4F69-A786-DF456CDB63D5}" dt="2023-09-11T13:36:57.259" v="102" actId="1076"/>
          <ac:spMkLst>
            <pc:docMk/>
            <pc:sldMk cId="1468433308" sldId="256"/>
            <ac:spMk id="118" creationId="{BE1CB51C-B31C-4D0C-9103-EAFE5B9D3C9A}"/>
          </ac:spMkLst>
        </pc:spChg>
      </pc:sldChg>
      <pc:sldChg chg="delSp mod">
        <pc:chgData name="Jackson Alessandro dos Santos" userId="eb1ac1d568b26fa6" providerId="LiveId" clId="{677F514E-FB6B-4F69-A786-DF456CDB63D5}" dt="2023-09-12T17:34:29.486" v="4194" actId="478"/>
        <pc:sldMkLst>
          <pc:docMk/>
          <pc:sldMk cId="2390822378" sldId="266"/>
        </pc:sldMkLst>
        <pc:spChg chg="del">
          <ac:chgData name="Jackson Alessandro dos Santos" userId="eb1ac1d568b26fa6" providerId="LiveId" clId="{677F514E-FB6B-4F69-A786-DF456CDB63D5}" dt="2023-09-12T17:34:29.486" v="4194" actId="478"/>
          <ac:spMkLst>
            <pc:docMk/>
            <pc:sldMk cId="2390822378" sldId="266"/>
            <ac:spMk id="85" creationId="{06077487-390A-4716-8759-36D527EBD1D2}"/>
          </ac:spMkLst>
        </pc:spChg>
      </pc:sldChg>
      <pc:sldChg chg="delSp modSp mod">
        <pc:chgData name="Jackson Alessandro dos Santos" userId="eb1ac1d568b26fa6" providerId="LiveId" clId="{677F514E-FB6B-4F69-A786-DF456CDB63D5}" dt="2023-09-11T19:59:04.857" v="2517" actId="478"/>
        <pc:sldMkLst>
          <pc:docMk/>
          <pc:sldMk cId="1177427889" sldId="267"/>
        </pc:sldMkLst>
        <pc:spChg chg="mod">
          <ac:chgData name="Jackson Alessandro dos Santos" userId="eb1ac1d568b26fa6" providerId="LiveId" clId="{677F514E-FB6B-4F69-A786-DF456CDB63D5}" dt="2023-09-11T13:36:37.401" v="101" actId="1076"/>
          <ac:spMkLst>
            <pc:docMk/>
            <pc:sldMk cId="1177427889" sldId="267"/>
            <ac:spMk id="42" creationId="{B19655D3-AEC4-4CA3-ADA7-277B5A883E82}"/>
          </ac:spMkLst>
        </pc:spChg>
        <pc:picChg chg="del">
          <ac:chgData name="Jackson Alessandro dos Santos" userId="eb1ac1d568b26fa6" providerId="LiveId" clId="{677F514E-FB6B-4F69-A786-DF456CDB63D5}" dt="2023-09-11T19:59:04.857" v="2517" actId="478"/>
          <ac:picMkLst>
            <pc:docMk/>
            <pc:sldMk cId="1177427889" sldId="267"/>
            <ac:picMk id="2050" creationId="{4E154D1F-997C-4810-9B95-29E0D7CF0D8C}"/>
          </ac:picMkLst>
        </pc:picChg>
      </pc:sldChg>
      <pc:sldChg chg="addSp delSp modSp mod modShow">
        <pc:chgData name="Jackson Alessandro dos Santos" userId="eb1ac1d568b26fa6" providerId="LiveId" clId="{677F514E-FB6B-4F69-A786-DF456CDB63D5}" dt="2023-09-11T20:18:39.915" v="2533" actId="1076"/>
        <pc:sldMkLst>
          <pc:docMk/>
          <pc:sldMk cId="2526367854" sldId="276"/>
        </pc:sldMkLst>
        <pc:spChg chg="add del mod">
          <ac:chgData name="Jackson Alessandro dos Santos" userId="eb1ac1d568b26fa6" providerId="LiveId" clId="{677F514E-FB6B-4F69-A786-DF456CDB63D5}" dt="2023-09-11T14:19:41.158" v="354" actId="478"/>
          <ac:spMkLst>
            <pc:docMk/>
            <pc:sldMk cId="2526367854" sldId="276"/>
            <ac:spMk id="2" creationId="{02FD8F4A-A278-9EAB-83DA-75DEC063633D}"/>
          </ac:spMkLst>
        </pc:spChg>
        <pc:spChg chg="add del mod">
          <ac:chgData name="Jackson Alessandro dos Santos" userId="eb1ac1d568b26fa6" providerId="LiveId" clId="{677F514E-FB6B-4F69-A786-DF456CDB63D5}" dt="2023-09-11T14:20:12.079" v="362" actId="478"/>
          <ac:spMkLst>
            <pc:docMk/>
            <pc:sldMk cId="2526367854" sldId="276"/>
            <ac:spMk id="3" creationId="{5C40DBD1-6C88-3A5E-8094-6957D687B9D1}"/>
          </ac:spMkLst>
        </pc:spChg>
        <pc:spChg chg="add del mod">
          <ac:chgData name="Jackson Alessandro dos Santos" userId="eb1ac1d568b26fa6" providerId="LiveId" clId="{677F514E-FB6B-4F69-A786-DF456CDB63D5}" dt="2023-09-11T14:21:06.551" v="379" actId="478"/>
          <ac:spMkLst>
            <pc:docMk/>
            <pc:sldMk cId="2526367854" sldId="276"/>
            <ac:spMk id="4" creationId="{5B050E8F-7FD9-9D63-5F5B-3646F15669FF}"/>
          </ac:spMkLst>
        </pc:spChg>
        <pc:spChg chg="add del mod topLvl">
          <ac:chgData name="Jackson Alessandro dos Santos" userId="eb1ac1d568b26fa6" providerId="LiveId" clId="{677F514E-FB6B-4F69-A786-DF456CDB63D5}" dt="2023-09-11T14:32:50.932" v="542" actId="164"/>
          <ac:spMkLst>
            <pc:docMk/>
            <pc:sldMk cId="2526367854" sldId="276"/>
            <ac:spMk id="5" creationId="{F22F6CF4-3568-4D09-BF40-FEE6D4F763A1}"/>
          </ac:spMkLst>
        </pc:spChg>
        <pc:spChg chg="add del mod topLvl">
          <ac:chgData name="Jackson Alessandro dos Santos" userId="eb1ac1d568b26fa6" providerId="LiveId" clId="{677F514E-FB6B-4F69-A786-DF456CDB63D5}" dt="2023-09-11T14:32:50.932" v="542" actId="164"/>
          <ac:spMkLst>
            <pc:docMk/>
            <pc:sldMk cId="2526367854" sldId="276"/>
            <ac:spMk id="6" creationId="{0291DCD6-DF99-486F-AE3F-C220C277DAEA}"/>
          </ac:spMkLst>
        </pc:spChg>
        <pc:spChg chg="add del mod topLvl">
          <ac:chgData name="Jackson Alessandro dos Santos" userId="eb1ac1d568b26fa6" providerId="LiveId" clId="{677F514E-FB6B-4F69-A786-DF456CDB63D5}" dt="2023-09-11T14:32:50.932" v="542" actId="164"/>
          <ac:spMkLst>
            <pc:docMk/>
            <pc:sldMk cId="2526367854" sldId="276"/>
            <ac:spMk id="7" creationId="{EAE97673-8611-4415-8D73-E175E92EE001}"/>
          </ac:spMkLst>
        </pc:spChg>
        <pc:spChg chg="add del mod topLvl">
          <ac:chgData name="Jackson Alessandro dos Santos" userId="eb1ac1d568b26fa6" providerId="LiveId" clId="{677F514E-FB6B-4F69-A786-DF456CDB63D5}" dt="2023-09-11T14:32:50.932" v="542" actId="164"/>
          <ac:spMkLst>
            <pc:docMk/>
            <pc:sldMk cId="2526367854" sldId="276"/>
            <ac:spMk id="8" creationId="{D84B906C-547E-481F-A571-9CB1A16631F8}"/>
          </ac:spMkLst>
        </pc:spChg>
        <pc:spChg chg="del mod topLvl">
          <ac:chgData name="Jackson Alessandro dos Santos" userId="eb1ac1d568b26fa6" providerId="LiveId" clId="{677F514E-FB6B-4F69-A786-DF456CDB63D5}" dt="2023-09-11T14:30:04.249" v="509" actId="478"/>
          <ac:spMkLst>
            <pc:docMk/>
            <pc:sldMk cId="2526367854" sldId="276"/>
            <ac:spMk id="9" creationId="{9036AB60-3160-4747-8A76-B876F26DEDCD}"/>
          </ac:spMkLst>
        </pc:spChg>
        <pc:spChg chg="del mod topLvl">
          <ac:chgData name="Jackson Alessandro dos Santos" userId="eb1ac1d568b26fa6" providerId="LiveId" clId="{677F514E-FB6B-4F69-A786-DF456CDB63D5}" dt="2023-09-11T14:30:01.909" v="508" actId="478"/>
          <ac:spMkLst>
            <pc:docMk/>
            <pc:sldMk cId="2526367854" sldId="276"/>
            <ac:spMk id="10" creationId="{DEEC4DD5-99D7-44E6-8568-67A736DCD3AA}"/>
          </ac:spMkLst>
        </pc:spChg>
        <pc:spChg chg="del mod">
          <ac:chgData name="Jackson Alessandro dos Santos" userId="eb1ac1d568b26fa6" providerId="LiveId" clId="{677F514E-FB6B-4F69-A786-DF456CDB63D5}" dt="2023-09-11T14:20:16.716" v="363" actId="478"/>
          <ac:spMkLst>
            <pc:docMk/>
            <pc:sldMk cId="2526367854" sldId="276"/>
            <ac:spMk id="11" creationId="{EB279661-D770-48CD-9FA1-9E9FD0CB1651}"/>
          </ac:spMkLst>
        </pc:spChg>
        <pc:spChg chg="add del mod topLvl">
          <ac:chgData name="Jackson Alessandro dos Santos" userId="eb1ac1d568b26fa6" providerId="LiveId" clId="{677F514E-FB6B-4F69-A786-DF456CDB63D5}" dt="2023-09-11T14:32:50.932" v="542" actId="164"/>
          <ac:spMkLst>
            <pc:docMk/>
            <pc:sldMk cId="2526367854" sldId="276"/>
            <ac:spMk id="12" creationId="{8B28BEAE-14D4-42A6-B84B-E369266A19E0}"/>
          </ac:spMkLst>
        </pc:spChg>
        <pc:spChg chg="add del mod topLvl">
          <ac:chgData name="Jackson Alessandro dos Santos" userId="eb1ac1d568b26fa6" providerId="LiveId" clId="{677F514E-FB6B-4F69-A786-DF456CDB63D5}" dt="2023-09-11T14:32:50.932" v="542" actId="164"/>
          <ac:spMkLst>
            <pc:docMk/>
            <pc:sldMk cId="2526367854" sldId="276"/>
            <ac:spMk id="13" creationId="{6A9D8033-316F-42C8-8D5A-E66639EC9552}"/>
          </ac:spMkLst>
        </pc:spChg>
        <pc:spChg chg="add del mod topLvl">
          <ac:chgData name="Jackson Alessandro dos Santos" userId="eb1ac1d568b26fa6" providerId="LiveId" clId="{677F514E-FB6B-4F69-A786-DF456CDB63D5}" dt="2023-09-11T14:32:50.932" v="542" actId="164"/>
          <ac:spMkLst>
            <pc:docMk/>
            <pc:sldMk cId="2526367854" sldId="276"/>
            <ac:spMk id="14" creationId="{39BA0F07-94D8-417D-8814-41D5A9F9215B}"/>
          </ac:spMkLst>
        </pc:spChg>
        <pc:spChg chg="add del mod topLvl">
          <ac:chgData name="Jackson Alessandro dos Santos" userId="eb1ac1d568b26fa6" providerId="LiveId" clId="{677F514E-FB6B-4F69-A786-DF456CDB63D5}" dt="2023-09-11T14:32:50.932" v="542" actId="164"/>
          <ac:spMkLst>
            <pc:docMk/>
            <pc:sldMk cId="2526367854" sldId="276"/>
            <ac:spMk id="15" creationId="{7B20571D-E54C-4543-8E34-CD08C966FA0E}"/>
          </ac:spMkLst>
        </pc:spChg>
        <pc:spChg chg="add del mod topLvl">
          <ac:chgData name="Jackson Alessandro dos Santos" userId="eb1ac1d568b26fa6" providerId="LiveId" clId="{677F514E-FB6B-4F69-A786-DF456CDB63D5}" dt="2023-09-11T14:32:50.932" v="542" actId="164"/>
          <ac:spMkLst>
            <pc:docMk/>
            <pc:sldMk cId="2526367854" sldId="276"/>
            <ac:spMk id="16" creationId="{42A72B81-D028-4E59-A822-7C8C759C61EB}"/>
          </ac:spMkLst>
        </pc:spChg>
        <pc:spChg chg="add del mod topLvl">
          <ac:chgData name="Jackson Alessandro dos Santos" userId="eb1ac1d568b26fa6" providerId="LiveId" clId="{677F514E-FB6B-4F69-A786-DF456CDB63D5}" dt="2023-09-11T14:32:50.932" v="542" actId="164"/>
          <ac:spMkLst>
            <pc:docMk/>
            <pc:sldMk cId="2526367854" sldId="276"/>
            <ac:spMk id="17" creationId="{EED07106-B6C9-48F9-9C36-64E37F6FDF98}"/>
          </ac:spMkLst>
        </pc:spChg>
        <pc:spChg chg="add del mod topLvl">
          <ac:chgData name="Jackson Alessandro dos Santos" userId="eb1ac1d568b26fa6" providerId="LiveId" clId="{677F514E-FB6B-4F69-A786-DF456CDB63D5}" dt="2023-09-11T14:29:13.535" v="500" actId="478"/>
          <ac:spMkLst>
            <pc:docMk/>
            <pc:sldMk cId="2526367854" sldId="276"/>
            <ac:spMk id="77" creationId="{5A022058-89B0-1630-F4D8-1C88901AD7EF}"/>
          </ac:spMkLst>
        </pc:spChg>
        <pc:spChg chg="add del mod ord">
          <ac:chgData name="Jackson Alessandro dos Santos" userId="eb1ac1d568b26fa6" providerId="LiveId" clId="{677F514E-FB6B-4F69-A786-DF456CDB63D5}" dt="2023-09-11T14:32:50.932" v="542" actId="164"/>
          <ac:spMkLst>
            <pc:docMk/>
            <pc:sldMk cId="2526367854" sldId="276"/>
            <ac:spMk id="80" creationId="{60EF7DBF-9BF0-E51D-282D-AD2E24D262FF}"/>
          </ac:spMkLst>
        </pc:spChg>
        <pc:spChg chg="add del mod">
          <ac:chgData name="Jackson Alessandro dos Santos" userId="eb1ac1d568b26fa6" providerId="LiveId" clId="{677F514E-FB6B-4F69-A786-DF456CDB63D5}" dt="2023-09-11T14:32:50.932" v="542" actId="164"/>
          <ac:spMkLst>
            <pc:docMk/>
            <pc:sldMk cId="2526367854" sldId="276"/>
            <ac:spMk id="87" creationId="{F4FB06B4-8132-7CAE-B068-EC0FCF163082}"/>
          </ac:spMkLst>
        </pc:spChg>
        <pc:spChg chg="add del mod">
          <ac:chgData name="Jackson Alessandro dos Santos" userId="eb1ac1d568b26fa6" providerId="LiveId" clId="{677F514E-FB6B-4F69-A786-DF456CDB63D5}" dt="2023-09-11T14:32:50.932" v="542" actId="164"/>
          <ac:spMkLst>
            <pc:docMk/>
            <pc:sldMk cId="2526367854" sldId="276"/>
            <ac:spMk id="88" creationId="{B21C5CB9-9944-B14E-04B4-48F4980CB93A}"/>
          </ac:spMkLst>
        </pc:spChg>
        <pc:spChg chg="mod">
          <ac:chgData name="Jackson Alessandro dos Santos" userId="eb1ac1d568b26fa6" providerId="LiveId" clId="{677F514E-FB6B-4F69-A786-DF456CDB63D5}" dt="2023-09-11T20:17:56.141" v="2522" actId="1076"/>
          <ac:spMkLst>
            <pc:docMk/>
            <pc:sldMk cId="2526367854" sldId="276"/>
            <ac:spMk id="94" creationId="{163FCE21-0F11-C169-1827-AA465EF085EC}"/>
          </ac:spMkLst>
        </pc:spChg>
        <pc:spChg chg="mod">
          <ac:chgData name="Jackson Alessandro dos Santos" userId="eb1ac1d568b26fa6" providerId="LiveId" clId="{677F514E-FB6B-4F69-A786-DF456CDB63D5}" dt="2023-09-11T20:17:56.141" v="2522" actId="1076"/>
          <ac:spMkLst>
            <pc:docMk/>
            <pc:sldMk cId="2526367854" sldId="276"/>
            <ac:spMk id="95" creationId="{B742B9C6-65DF-BE91-50D5-EAB5D305DE46}"/>
          </ac:spMkLst>
        </pc:spChg>
        <pc:spChg chg="mod">
          <ac:chgData name="Jackson Alessandro dos Santos" userId="eb1ac1d568b26fa6" providerId="LiveId" clId="{677F514E-FB6B-4F69-A786-DF456CDB63D5}" dt="2023-09-11T20:17:56.141" v="2522" actId="1076"/>
          <ac:spMkLst>
            <pc:docMk/>
            <pc:sldMk cId="2526367854" sldId="276"/>
            <ac:spMk id="98" creationId="{D93744B8-DC80-9229-4808-FE856258C27C}"/>
          </ac:spMkLst>
        </pc:spChg>
        <pc:spChg chg="mod">
          <ac:chgData name="Jackson Alessandro dos Santos" userId="eb1ac1d568b26fa6" providerId="LiveId" clId="{677F514E-FB6B-4F69-A786-DF456CDB63D5}" dt="2023-09-11T20:17:56.141" v="2522" actId="1076"/>
          <ac:spMkLst>
            <pc:docMk/>
            <pc:sldMk cId="2526367854" sldId="276"/>
            <ac:spMk id="101" creationId="{0A0DCDEF-AD90-0641-C433-10FBFC94DD94}"/>
          </ac:spMkLst>
        </pc:spChg>
        <pc:spChg chg="mod">
          <ac:chgData name="Jackson Alessandro dos Santos" userId="eb1ac1d568b26fa6" providerId="LiveId" clId="{677F514E-FB6B-4F69-A786-DF456CDB63D5}" dt="2023-09-11T20:17:56.141" v="2522" actId="1076"/>
          <ac:spMkLst>
            <pc:docMk/>
            <pc:sldMk cId="2526367854" sldId="276"/>
            <ac:spMk id="102" creationId="{F5C160FB-9118-A17F-9FED-6E8A896C841F}"/>
          </ac:spMkLst>
        </pc:spChg>
        <pc:spChg chg="mod">
          <ac:chgData name="Jackson Alessandro dos Santos" userId="eb1ac1d568b26fa6" providerId="LiveId" clId="{677F514E-FB6B-4F69-A786-DF456CDB63D5}" dt="2023-09-11T20:17:56.141" v="2522" actId="1076"/>
          <ac:spMkLst>
            <pc:docMk/>
            <pc:sldMk cId="2526367854" sldId="276"/>
            <ac:spMk id="104" creationId="{5A028477-B96D-3191-75E2-B955159079A5}"/>
          </ac:spMkLst>
        </pc:spChg>
        <pc:spChg chg="mod">
          <ac:chgData name="Jackson Alessandro dos Santos" userId="eb1ac1d568b26fa6" providerId="LiveId" clId="{677F514E-FB6B-4F69-A786-DF456CDB63D5}" dt="2023-09-11T20:17:56.141" v="2522" actId="1076"/>
          <ac:spMkLst>
            <pc:docMk/>
            <pc:sldMk cId="2526367854" sldId="276"/>
            <ac:spMk id="105" creationId="{A39A77A3-81FD-039A-4EEB-1991297CE4F4}"/>
          </ac:spMkLst>
        </pc:spChg>
        <pc:spChg chg="mod">
          <ac:chgData name="Jackson Alessandro dos Santos" userId="eb1ac1d568b26fa6" providerId="LiveId" clId="{677F514E-FB6B-4F69-A786-DF456CDB63D5}" dt="2023-09-11T20:17:56.141" v="2522" actId="1076"/>
          <ac:spMkLst>
            <pc:docMk/>
            <pc:sldMk cId="2526367854" sldId="276"/>
            <ac:spMk id="106" creationId="{76AD51C3-D876-0415-1F2C-8366C8EA8E27}"/>
          </ac:spMkLst>
        </pc:spChg>
        <pc:spChg chg="mod">
          <ac:chgData name="Jackson Alessandro dos Santos" userId="eb1ac1d568b26fa6" providerId="LiveId" clId="{677F514E-FB6B-4F69-A786-DF456CDB63D5}" dt="2023-09-11T20:17:56.141" v="2522" actId="1076"/>
          <ac:spMkLst>
            <pc:docMk/>
            <pc:sldMk cId="2526367854" sldId="276"/>
            <ac:spMk id="107" creationId="{4E31BAA6-71DC-BE57-ED79-BAF89176077F}"/>
          </ac:spMkLst>
        </pc:spChg>
        <pc:spChg chg="mod">
          <ac:chgData name="Jackson Alessandro dos Santos" userId="eb1ac1d568b26fa6" providerId="LiveId" clId="{677F514E-FB6B-4F69-A786-DF456CDB63D5}" dt="2023-09-11T20:17:56.141" v="2522" actId="1076"/>
          <ac:spMkLst>
            <pc:docMk/>
            <pc:sldMk cId="2526367854" sldId="276"/>
            <ac:spMk id="108" creationId="{CFDFC1A5-2515-12CF-F353-227D108E0174}"/>
          </ac:spMkLst>
        </pc:spChg>
        <pc:spChg chg="mod">
          <ac:chgData name="Jackson Alessandro dos Santos" userId="eb1ac1d568b26fa6" providerId="LiveId" clId="{677F514E-FB6B-4F69-A786-DF456CDB63D5}" dt="2023-09-11T20:17:56.141" v="2522" actId="1076"/>
          <ac:spMkLst>
            <pc:docMk/>
            <pc:sldMk cId="2526367854" sldId="276"/>
            <ac:spMk id="110" creationId="{5A134AC3-52A9-D3D0-B472-B3E6D91EB7FC}"/>
          </ac:spMkLst>
        </pc:spChg>
        <pc:spChg chg="mod">
          <ac:chgData name="Jackson Alessandro dos Santos" userId="eb1ac1d568b26fa6" providerId="LiveId" clId="{677F514E-FB6B-4F69-A786-DF456CDB63D5}" dt="2023-09-11T20:17:56.141" v="2522" actId="1076"/>
          <ac:spMkLst>
            <pc:docMk/>
            <pc:sldMk cId="2526367854" sldId="276"/>
            <ac:spMk id="111" creationId="{0C42ED24-A848-BC32-E963-668F40BC0EF1}"/>
          </ac:spMkLst>
        </pc:spChg>
        <pc:spChg chg="mod">
          <ac:chgData name="Jackson Alessandro dos Santos" userId="eb1ac1d568b26fa6" providerId="LiveId" clId="{677F514E-FB6B-4F69-A786-DF456CDB63D5}" dt="2023-09-11T20:17:56.141" v="2522" actId="1076"/>
          <ac:spMkLst>
            <pc:docMk/>
            <pc:sldMk cId="2526367854" sldId="276"/>
            <ac:spMk id="112" creationId="{47C7ED87-873F-D114-C2FB-2C8DFCC9F0BA}"/>
          </ac:spMkLst>
        </pc:spChg>
        <pc:spChg chg="mod">
          <ac:chgData name="Jackson Alessandro dos Santos" userId="eb1ac1d568b26fa6" providerId="LiveId" clId="{677F514E-FB6B-4F69-A786-DF456CDB63D5}" dt="2023-09-11T20:17:56.141" v="2522" actId="1076"/>
          <ac:spMkLst>
            <pc:docMk/>
            <pc:sldMk cId="2526367854" sldId="276"/>
            <ac:spMk id="113" creationId="{4A0A7518-DFE0-259A-9FFC-3331AF4C56E9}"/>
          </ac:spMkLst>
        </pc:spChg>
        <pc:spChg chg="mod">
          <ac:chgData name="Jackson Alessandro dos Santos" userId="eb1ac1d568b26fa6" providerId="LiveId" clId="{677F514E-FB6B-4F69-A786-DF456CDB63D5}" dt="2023-09-11T20:17:56.141" v="2522" actId="1076"/>
          <ac:spMkLst>
            <pc:docMk/>
            <pc:sldMk cId="2526367854" sldId="276"/>
            <ac:spMk id="114" creationId="{503F435C-44EB-9417-8104-65E1248D65DA}"/>
          </ac:spMkLst>
        </pc:spChg>
        <pc:spChg chg="mod">
          <ac:chgData name="Jackson Alessandro dos Santos" userId="eb1ac1d568b26fa6" providerId="LiveId" clId="{677F514E-FB6B-4F69-A786-DF456CDB63D5}" dt="2023-09-11T20:17:56.141" v="2522" actId="1076"/>
          <ac:spMkLst>
            <pc:docMk/>
            <pc:sldMk cId="2526367854" sldId="276"/>
            <ac:spMk id="115" creationId="{66C5FF6D-11C8-14A4-FFF9-07E0519DBB15}"/>
          </ac:spMkLst>
        </pc:spChg>
        <pc:spChg chg="mod">
          <ac:chgData name="Jackson Alessandro dos Santos" userId="eb1ac1d568b26fa6" providerId="LiveId" clId="{677F514E-FB6B-4F69-A786-DF456CDB63D5}" dt="2023-09-11T20:17:56.141" v="2522" actId="1076"/>
          <ac:spMkLst>
            <pc:docMk/>
            <pc:sldMk cId="2526367854" sldId="276"/>
            <ac:spMk id="116" creationId="{084B0E12-C6C1-3AC1-1CA7-480A50BFF75A}"/>
          </ac:spMkLst>
        </pc:spChg>
        <pc:spChg chg="mod">
          <ac:chgData name="Jackson Alessandro dos Santos" userId="eb1ac1d568b26fa6" providerId="LiveId" clId="{677F514E-FB6B-4F69-A786-DF456CDB63D5}" dt="2023-09-11T20:17:56.141" v="2522" actId="1076"/>
          <ac:spMkLst>
            <pc:docMk/>
            <pc:sldMk cId="2526367854" sldId="276"/>
            <ac:spMk id="117" creationId="{052E8CC5-2471-A7D4-396B-F78D28332564}"/>
          </ac:spMkLst>
        </pc:spChg>
        <pc:spChg chg="mod">
          <ac:chgData name="Jackson Alessandro dos Santos" userId="eb1ac1d568b26fa6" providerId="LiveId" clId="{677F514E-FB6B-4F69-A786-DF456CDB63D5}" dt="2023-09-11T20:17:56.141" v="2522" actId="1076"/>
          <ac:spMkLst>
            <pc:docMk/>
            <pc:sldMk cId="2526367854" sldId="276"/>
            <ac:spMk id="118" creationId="{96D99CEB-1F40-9F00-19B5-51CA0BD594F1}"/>
          </ac:spMkLst>
        </pc:spChg>
        <pc:spChg chg="mod">
          <ac:chgData name="Jackson Alessandro dos Santos" userId="eb1ac1d568b26fa6" providerId="LiveId" clId="{677F514E-FB6B-4F69-A786-DF456CDB63D5}" dt="2023-09-11T20:17:51.927" v="2521"/>
          <ac:spMkLst>
            <pc:docMk/>
            <pc:sldMk cId="2526367854" sldId="276"/>
            <ac:spMk id="122" creationId="{2739D54C-4593-6091-57D3-24F6E8B6464F}"/>
          </ac:spMkLst>
        </pc:spChg>
        <pc:spChg chg="mod">
          <ac:chgData name="Jackson Alessandro dos Santos" userId="eb1ac1d568b26fa6" providerId="LiveId" clId="{677F514E-FB6B-4F69-A786-DF456CDB63D5}" dt="2023-09-11T20:17:51.927" v="2521"/>
          <ac:spMkLst>
            <pc:docMk/>
            <pc:sldMk cId="2526367854" sldId="276"/>
            <ac:spMk id="123" creationId="{BE708876-4655-9ED3-A6F3-1168FC31BBE3}"/>
          </ac:spMkLst>
        </pc:spChg>
        <pc:spChg chg="mod">
          <ac:chgData name="Jackson Alessandro dos Santos" userId="eb1ac1d568b26fa6" providerId="LiveId" clId="{677F514E-FB6B-4F69-A786-DF456CDB63D5}" dt="2023-09-11T20:17:51.927" v="2521"/>
          <ac:spMkLst>
            <pc:docMk/>
            <pc:sldMk cId="2526367854" sldId="276"/>
            <ac:spMk id="124" creationId="{3523E1B2-D705-DF88-3338-D2B42F900485}"/>
          </ac:spMkLst>
        </pc:spChg>
        <pc:grpChg chg="del">
          <ac:chgData name="Jackson Alessandro dos Santos" userId="eb1ac1d568b26fa6" providerId="LiveId" clId="{677F514E-FB6B-4F69-A786-DF456CDB63D5}" dt="2023-09-11T16:48:43.233" v="864" actId="478"/>
          <ac:grpSpMkLst>
            <pc:docMk/>
            <pc:sldMk cId="2526367854" sldId="276"/>
            <ac:grpSpMk id="18" creationId="{8B9E2535-B786-4BD5-A16C-B3677500D8BD}"/>
          </ac:grpSpMkLst>
        </pc:grpChg>
        <pc:grpChg chg="del">
          <ac:chgData name="Jackson Alessandro dos Santos" userId="eb1ac1d568b26fa6" providerId="LiveId" clId="{677F514E-FB6B-4F69-A786-DF456CDB63D5}" dt="2023-09-11T16:48:44.605" v="865" actId="478"/>
          <ac:grpSpMkLst>
            <pc:docMk/>
            <pc:sldMk cId="2526367854" sldId="276"/>
            <ac:grpSpMk id="35" creationId="{A7977663-9E02-4488-95D4-D8CDBC0EC98A}"/>
          </ac:grpSpMkLst>
        </pc:grpChg>
        <pc:grpChg chg="del">
          <ac:chgData name="Jackson Alessandro dos Santos" userId="eb1ac1d568b26fa6" providerId="LiveId" clId="{677F514E-FB6B-4F69-A786-DF456CDB63D5}" dt="2023-09-11T16:48:53.893" v="868" actId="478"/>
          <ac:grpSpMkLst>
            <pc:docMk/>
            <pc:sldMk cId="2526367854" sldId="276"/>
            <ac:grpSpMk id="52" creationId="{8DDA5BD6-CD64-434F-81B4-800AA1D1865B}"/>
          </ac:grpSpMkLst>
        </pc:grpChg>
        <pc:grpChg chg="del">
          <ac:chgData name="Jackson Alessandro dos Santos" userId="eb1ac1d568b26fa6" providerId="LiveId" clId="{677F514E-FB6B-4F69-A786-DF456CDB63D5}" dt="2023-09-11T16:48:55.404" v="869" actId="478"/>
          <ac:grpSpMkLst>
            <pc:docMk/>
            <pc:sldMk cId="2526367854" sldId="276"/>
            <ac:grpSpMk id="65" creationId="{0C99BD97-C175-4A2F-AC2E-3FF4E23721E2}"/>
          </ac:grpSpMkLst>
        </pc:grpChg>
        <pc:grpChg chg="add del mod topLvl">
          <ac:chgData name="Jackson Alessandro dos Santos" userId="eb1ac1d568b26fa6" providerId="LiveId" clId="{677F514E-FB6B-4F69-A786-DF456CDB63D5}" dt="2023-09-11T14:27:48.042" v="486" actId="165"/>
          <ac:grpSpMkLst>
            <pc:docMk/>
            <pc:sldMk cId="2526367854" sldId="276"/>
            <ac:grpSpMk id="78" creationId="{20C7B6EE-CC3E-D67A-4FCE-5495CD4E1C36}"/>
          </ac:grpSpMkLst>
        </pc:grpChg>
        <pc:grpChg chg="add del mod">
          <ac:chgData name="Jackson Alessandro dos Santos" userId="eb1ac1d568b26fa6" providerId="LiveId" clId="{677F514E-FB6B-4F69-A786-DF456CDB63D5}" dt="2023-09-11T14:27:37.183" v="485" actId="165"/>
          <ac:grpSpMkLst>
            <pc:docMk/>
            <pc:sldMk cId="2526367854" sldId="276"/>
            <ac:grpSpMk id="79" creationId="{40893862-DF99-61BD-57AC-EE0F4B06E840}"/>
          </ac:grpSpMkLst>
        </pc:grpChg>
        <pc:grpChg chg="del">
          <ac:chgData name="Jackson Alessandro dos Santos" userId="eb1ac1d568b26fa6" providerId="LiveId" clId="{677F514E-FB6B-4F69-A786-DF456CDB63D5}" dt="2023-09-11T14:14:34.260" v="314" actId="478"/>
          <ac:grpSpMkLst>
            <pc:docMk/>
            <pc:sldMk cId="2526367854" sldId="276"/>
            <ac:grpSpMk id="83" creationId="{0FECEDBA-2F79-4072-BF4D-4BF3CDB9617B}"/>
          </ac:grpSpMkLst>
        </pc:grpChg>
        <pc:grpChg chg="add mod">
          <ac:chgData name="Jackson Alessandro dos Santos" userId="eb1ac1d568b26fa6" providerId="LiveId" clId="{677F514E-FB6B-4F69-A786-DF456CDB63D5}" dt="2023-09-11T20:18:35.917" v="2532" actId="1076"/>
          <ac:grpSpMkLst>
            <pc:docMk/>
            <pc:sldMk cId="2526367854" sldId="276"/>
            <ac:grpSpMk id="89" creationId="{95DE7F8B-366D-923D-B9E1-9BF84F2EE1FF}"/>
          </ac:grpSpMkLst>
        </pc:grpChg>
        <pc:grpChg chg="add mod">
          <ac:chgData name="Jackson Alessandro dos Santos" userId="eb1ac1d568b26fa6" providerId="LiveId" clId="{677F514E-FB6B-4F69-A786-DF456CDB63D5}" dt="2023-09-11T20:17:56.141" v="2522" actId="1076"/>
          <ac:grpSpMkLst>
            <pc:docMk/>
            <pc:sldMk cId="2526367854" sldId="276"/>
            <ac:grpSpMk id="90" creationId="{DA6533A8-8C36-E1CE-8441-49C45A2B4221}"/>
          </ac:grpSpMkLst>
        </pc:grpChg>
        <pc:grpChg chg="mod">
          <ac:chgData name="Jackson Alessandro dos Santos" userId="eb1ac1d568b26fa6" providerId="LiveId" clId="{677F514E-FB6B-4F69-A786-DF456CDB63D5}" dt="2023-09-11T20:17:56.141" v="2522" actId="1076"/>
          <ac:grpSpMkLst>
            <pc:docMk/>
            <pc:sldMk cId="2526367854" sldId="276"/>
            <ac:grpSpMk id="92" creationId="{487E591A-D315-761C-2ABD-7A60E71D0A3C}"/>
          </ac:grpSpMkLst>
        </pc:grpChg>
        <pc:grpChg chg="mod">
          <ac:chgData name="Jackson Alessandro dos Santos" userId="eb1ac1d568b26fa6" providerId="LiveId" clId="{677F514E-FB6B-4F69-A786-DF456CDB63D5}" dt="2023-09-11T20:17:56.141" v="2522" actId="1076"/>
          <ac:grpSpMkLst>
            <pc:docMk/>
            <pc:sldMk cId="2526367854" sldId="276"/>
            <ac:grpSpMk id="93" creationId="{BB1A8808-CCEB-4A7F-5BAE-37B2C4E534B2}"/>
          </ac:grpSpMkLst>
        </pc:grpChg>
        <pc:grpChg chg="mod">
          <ac:chgData name="Jackson Alessandro dos Santos" userId="eb1ac1d568b26fa6" providerId="LiveId" clId="{677F514E-FB6B-4F69-A786-DF456CDB63D5}" dt="2023-09-11T20:17:56.141" v="2522" actId="1076"/>
          <ac:grpSpMkLst>
            <pc:docMk/>
            <pc:sldMk cId="2526367854" sldId="276"/>
            <ac:grpSpMk id="96" creationId="{A8B254E9-85BF-EB12-B8A8-BEEFD0080D52}"/>
          </ac:grpSpMkLst>
        </pc:grpChg>
        <pc:grpChg chg="mod">
          <ac:chgData name="Jackson Alessandro dos Santos" userId="eb1ac1d568b26fa6" providerId="LiveId" clId="{677F514E-FB6B-4F69-A786-DF456CDB63D5}" dt="2023-09-11T20:17:56.141" v="2522" actId="1076"/>
          <ac:grpSpMkLst>
            <pc:docMk/>
            <pc:sldMk cId="2526367854" sldId="276"/>
            <ac:grpSpMk id="97" creationId="{BDA62BE5-5A88-C8FD-DC98-848D6DF2A1B1}"/>
          </ac:grpSpMkLst>
        </pc:grpChg>
        <pc:grpChg chg="mod">
          <ac:chgData name="Jackson Alessandro dos Santos" userId="eb1ac1d568b26fa6" providerId="LiveId" clId="{677F514E-FB6B-4F69-A786-DF456CDB63D5}" dt="2023-09-11T20:17:56.141" v="2522" actId="1076"/>
          <ac:grpSpMkLst>
            <pc:docMk/>
            <pc:sldMk cId="2526367854" sldId="276"/>
            <ac:grpSpMk id="100" creationId="{7134239D-44B6-15C2-6E1E-6DD38E5C1630}"/>
          </ac:grpSpMkLst>
        </pc:grpChg>
        <pc:grpChg chg="mod">
          <ac:chgData name="Jackson Alessandro dos Santos" userId="eb1ac1d568b26fa6" providerId="LiveId" clId="{677F514E-FB6B-4F69-A786-DF456CDB63D5}" dt="2023-09-11T20:17:56.141" v="2522" actId="1076"/>
          <ac:grpSpMkLst>
            <pc:docMk/>
            <pc:sldMk cId="2526367854" sldId="276"/>
            <ac:grpSpMk id="103" creationId="{F2B9D755-2A3C-3636-F9F0-5B52E33CE537}"/>
          </ac:grpSpMkLst>
        </pc:grpChg>
        <pc:grpChg chg="mod">
          <ac:chgData name="Jackson Alessandro dos Santos" userId="eb1ac1d568b26fa6" providerId="LiveId" clId="{677F514E-FB6B-4F69-A786-DF456CDB63D5}" dt="2023-09-11T20:17:56.141" v="2522" actId="1076"/>
          <ac:grpSpMkLst>
            <pc:docMk/>
            <pc:sldMk cId="2526367854" sldId="276"/>
            <ac:grpSpMk id="109" creationId="{85935142-6100-DEE1-EB53-63CE40715391}"/>
          </ac:grpSpMkLst>
        </pc:grpChg>
        <pc:grpChg chg="add mod">
          <ac:chgData name="Jackson Alessandro dos Santos" userId="eb1ac1d568b26fa6" providerId="LiveId" clId="{677F514E-FB6B-4F69-A786-DF456CDB63D5}" dt="2023-09-11T20:17:59.025" v="2523" actId="1076"/>
          <ac:grpSpMkLst>
            <pc:docMk/>
            <pc:sldMk cId="2526367854" sldId="276"/>
            <ac:grpSpMk id="121" creationId="{672C7AEE-36D7-A8DD-F901-E50B17E44C2B}"/>
          </ac:grpSpMkLst>
        </pc:grpChg>
        <pc:grpChg chg="del">
          <ac:chgData name="Jackson Alessandro dos Santos" userId="eb1ac1d568b26fa6" providerId="LiveId" clId="{677F514E-FB6B-4F69-A786-DF456CDB63D5}" dt="2023-09-11T16:48:49.172" v="867" actId="478"/>
          <ac:grpSpMkLst>
            <pc:docMk/>
            <pc:sldMk cId="2526367854" sldId="276"/>
            <ac:grpSpMk id="205" creationId="{3A4B13DE-FCBC-455F-8A4D-63AF5CBD7FDA}"/>
          </ac:grpSpMkLst>
        </pc:grpChg>
        <pc:grpChg chg="del">
          <ac:chgData name="Jackson Alessandro dos Santos" userId="eb1ac1d568b26fa6" providerId="LiveId" clId="{677F514E-FB6B-4F69-A786-DF456CDB63D5}" dt="2023-09-11T16:48:47.700" v="866" actId="478"/>
          <ac:grpSpMkLst>
            <pc:docMk/>
            <pc:sldMk cId="2526367854" sldId="276"/>
            <ac:grpSpMk id="215" creationId="{BAFE189C-1E33-42B8-B9AB-66734D518451}"/>
          </ac:grpSpMkLst>
        </pc:grpChg>
        <pc:grpChg chg="del">
          <ac:chgData name="Jackson Alessandro dos Santos" userId="eb1ac1d568b26fa6" providerId="LiveId" clId="{677F514E-FB6B-4F69-A786-DF456CDB63D5}" dt="2023-09-11T14:14:21.116" v="313" actId="478"/>
          <ac:grpSpMkLst>
            <pc:docMk/>
            <pc:sldMk cId="2526367854" sldId="276"/>
            <ac:grpSpMk id="225" creationId="{9272742C-3D1B-495D-98FB-3590832F5B1A}"/>
          </ac:grpSpMkLst>
        </pc:grpChg>
        <pc:grpChg chg="mod">
          <ac:chgData name="Jackson Alessandro dos Santos" userId="eb1ac1d568b26fa6" providerId="LiveId" clId="{677F514E-FB6B-4F69-A786-DF456CDB63D5}" dt="2023-09-11T20:18:39.915" v="2533" actId="1076"/>
          <ac:grpSpMkLst>
            <pc:docMk/>
            <pc:sldMk cId="2526367854" sldId="276"/>
            <ac:grpSpMk id="237" creationId="{CCC479A6-C1E7-4140-8B24-36EC819E560C}"/>
          </ac:grpSpMkLst>
        </pc:grpChg>
        <pc:grpChg chg="del">
          <ac:chgData name="Jackson Alessandro dos Santos" userId="eb1ac1d568b26fa6" providerId="LiveId" clId="{677F514E-FB6B-4F69-A786-DF456CDB63D5}" dt="2023-09-11T20:18:12.470" v="2525" actId="478"/>
          <ac:grpSpMkLst>
            <pc:docMk/>
            <pc:sldMk cId="2526367854" sldId="276"/>
            <ac:grpSpMk id="274" creationId="{1F140148-F81F-42C9-9681-2F1F3B236CC8}"/>
          </ac:grpSpMkLst>
        </pc:grpChg>
        <pc:grpChg chg="del">
          <ac:chgData name="Jackson Alessandro dos Santos" userId="eb1ac1d568b26fa6" providerId="LiveId" clId="{677F514E-FB6B-4F69-A786-DF456CDB63D5}" dt="2023-09-11T14:14:18.782" v="312" actId="478"/>
          <ac:grpSpMkLst>
            <pc:docMk/>
            <pc:sldMk cId="2526367854" sldId="276"/>
            <ac:grpSpMk id="342" creationId="{E6DE9FC3-56F4-44DE-84C7-AC4206C599D9}"/>
          </ac:grpSpMkLst>
        </pc:grpChg>
        <pc:picChg chg="del mod">
          <ac:chgData name="Jackson Alessandro dos Santos" userId="eb1ac1d568b26fa6" providerId="LiveId" clId="{677F514E-FB6B-4F69-A786-DF456CDB63D5}" dt="2023-09-11T20:18:29.640" v="2530" actId="478"/>
          <ac:picMkLst>
            <pc:docMk/>
            <pc:sldMk cId="2526367854" sldId="276"/>
            <ac:picMk id="84" creationId="{085BAF72-0584-47A3-AAE9-51557F53B812}"/>
          </ac:picMkLst>
        </pc:picChg>
        <pc:picChg chg="del">
          <ac:chgData name="Jackson Alessandro dos Santos" userId="eb1ac1d568b26fa6" providerId="LiveId" clId="{677F514E-FB6B-4F69-A786-DF456CDB63D5}" dt="2023-09-11T20:18:30.277" v="2531" actId="478"/>
          <ac:picMkLst>
            <pc:docMk/>
            <pc:sldMk cId="2526367854" sldId="276"/>
            <ac:picMk id="85" creationId="{2015F196-E5E5-46D7-99E6-4BD6B9EE2B51}"/>
          </ac:picMkLst>
        </pc:picChg>
        <pc:picChg chg="del mod">
          <ac:chgData name="Jackson Alessandro dos Santos" userId="eb1ac1d568b26fa6" providerId="LiveId" clId="{677F514E-FB6B-4F69-A786-DF456CDB63D5}" dt="2023-09-11T20:18:28.782" v="2529" actId="478"/>
          <ac:picMkLst>
            <pc:docMk/>
            <pc:sldMk cId="2526367854" sldId="276"/>
            <ac:picMk id="86" creationId="{2169F04D-CA37-4977-A1EF-4E9A4203AAD9}"/>
          </ac:picMkLst>
        </pc:picChg>
        <pc:picChg chg="mod">
          <ac:chgData name="Jackson Alessandro dos Santos" userId="eb1ac1d568b26fa6" providerId="LiveId" clId="{677F514E-FB6B-4F69-A786-DF456CDB63D5}" dt="2023-09-11T20:17:56.141" v="2522" actId="1076"/>
          <ac:picMkLst>
            <pc:docMk/>
            <pc:sldMk cId="2526367854" sldId="276"/>
            <ac:picMk id="91" creationId="{86C64183-3DF2-76D7-A70E-5061C4AEA5E2}"/>
          </ac:picMkLst>
        </pc:picChg>
        <pc:picChg chg="del mod">
          <ac:chgData name="Jackson Alessandro dos Santos" userId="eb1ac1d568b26fa6" providerId="LiveId" clId="{677F514E-FB6B-4F69-A786-DF456CDB63D5}" dt="2023-09-11T18:11:49.927" v="1561" actId="21"/>
          <ac:picMkLst>
            <pc:docMk/>
            <pc:sldMk cId="2526367854" sldId="276"/>
            <ac:picMk id="273" creationId="{406F5D84-8F50-42F7-9766-DECD6A63E6F2}"/>
          </ac:picMkLst>
        </pc:picChg>
        <pc:picChg chg="del">
          <ac:chgData name="Jackson Alessandro dos Santos" userId="eb1ac1d568b26fa6" providerId="LiveId" clId="{677F514E-FB6B-4F69-A786-DF456CDB63D5}" dt="2023-09-11T14:14:16.825" v="311" actId="478"/>
          <ac:picMkLst>
            <pc:docMk/>
            <pc:sldMk cId="2526367854" sldId="276"/>
            <ac:picMk id="334" creationId="{DD5C2925-5CAE-4C5C-8AF2-5DB43C464CBE}"/>
          </ac:picMkLst>
        </pc:picChg>
        <pc:picChg chg="del mod">
          <ac:chgData name="Jackson Alessandro dos Santos" userId="eb1ac1d568b26fa6" providerId="LiveId" clId="{677F514E-FB6B-4F69-A786-DF456CDB63D5}" dt="2023-09-11T20:18:15.954" v="2526" actId="478"/>
          <ac:picMkLst>
            <pc:docMk/>
            <pc:sldMk cId="2526367854" sldId="276"/>
            <ac:picMk id="335" creationId="{735E2CF6-ED83-46F6-ABD9-43EE5D2E99C4}"/>
          </ac:picMkLst>
        </pc:picChg>
        <pc:picChg chg="del mod">
          <ac:chgData name="Jackson Alessandro dos Santos" userId="eb1ac1d568b26fa6" providerId="LiveId" clId="{677F514E-FB6B-4F69-A786-DF456CDB63D5}" dt="2023-09-11T20:18:15.954" v="2526" actId="478"/>
          <ac:picMkLst>
            <pc:docMk/>
            <pc:sldMk cId="2526367854" sldId="276"/>
            <ac:picMk id="336" creationId="{4BCE14AE-D0D2-4D07-BD6B-1BE807126F35}"/>
          </ac:picMkLst>
        </pc:picChg>
        <pc:picChg chg="del mod">
          <ac:chgData name="Jackson Alessandro dos Santos" userId="eb1ac1d568b26fa6" providerId="LiveId" clId="{677F514E-FB6B-4F69-A786-DF456CDB63D5}" dt="2023-09-11T20:18:15.954" v="2526" actId="478"/>
          <ac:picMkLst>
            <pc:docMk/>
            <pc:sldMk cId="2526367854" sldId="276"/>
            <ac:picMk id="337" creationId="{A32ABDD1-2645-4339-9D4D-DBBADCC51C3B}"/>
          </ac:picMkLst>
        </pc:picChg>
        <pc:picChg chg="del mod">
          <ac:chgData name="Jackson Alessandro dos Santos" userId="eb1ac1d568b26fa6" providerId="LiveId" clId="{677F514E-FB6B-4F69-A786-DF456CDB63D5}" dt="2023-09-11T20:18:15.954" v="2526" actId="478"/>
          <ac:picMkLst>
            <pc:docMk/>
            <pc:sldMk cId="2526367854" sldId="276"/>
            <ac:picMk id="338" creationId="{93505C77-F16D-41E6-AB26-8B564FA6E8E0}"/>
          </ac:picMkLst>
        </pc:picChg>
        <pc:picChg chg="del mod">
          <ac:chgData name="Jackson Alessandro dos Santos" userId="eb1ac1d568b26fa6" providerId="LiveId" clId="{677F514E-FB6B-4F69-A786-DF456CDB63D5}" dt="2023-09-11T20:18:15.954" v="2526" actId="478"/>
          <ac:picMkLst>
            <pc:docMk/>
            <pc:sldMk cId="2526367854" sldId="276"/>
            <ac:picMk id="339" creationId="{302BC15E-AA58-40C3-B9EC-F3FE8131E280}"/>
          </ac:picMkLst>
        </pc:picChg>
        <pc:picChg chg="del mod">
          <ac:chgData name="Jackson Alessandro dos Santos" userId="eb1ac1d568b26fa6" providerId="LiveId" clId="{677F514E-FB6B-4F69-A786-DF456CDB63D5}" dt="2023-09-11T20:18:15.954" v="2526" actId="478"/>
          <ac:picMkLst>
            <pc:docMk/>
            <pc:sldMk cId="2526367854" sldId="276"/>
            <ac:picMk id="340" creationId="{32FE54CC-BD18-4E83-8F2A-CAF9C7D04511}"/>
          </ac:picMkLst>
        </pc:picChg>
        <pc:picChg chg="del mod">
          <ac:chgData name="Jackson Alessandro dos Santos" userId="eb1ac1d568b26fa6" providerId="LiveId" clId="{677F514E-FB6B-4F69-A786-DF456CDB63D5}" dt="2023-09-11T20:18:15.954" v="2526" actId="478"/>
          <ac:picMkLst>
            <pc:docMk/>
            <pc:sldMk cId="2526367854" sldId="276"/>
            <ac:picMk id="341" creationId="{7AFD8D43-F700-4EBA-9B3D-6B65235F501D}"/>
          </ac:picMkLst>
        </pc:picChg>
        <pc:cxnChg chg="mod">
          <ac:chgData name="Jackson Alessandro dos Santos" userId="eb1ac1d568b26fa6" providerId="LiveId" clId="{677F514E-FB6B-4F69-A786-DF456CDB63D5}" dt="2023-09-11T20:17:56.141" v="2522" actId="1076"/>
          <ac:cxnSpMkLst>
            <pc:docMk/>
            <pc:sldMk cId="2526367854" sldId="276"/>
            <ac:cxnSpMk id="99" creationId="{B74B8213-62A6-39BD-93EF-A7C6E973A091}"/>
          </ac:cxnSpMkLst>
        </pc:cxnChg>
        <pc:cxnChg chg="mod">
          <ac:chgData name="Jackson Alessandro dos Santos" userId="eb1ac1d568b26fa6" providerId="LiveId" clId="{677F514E-FB6B-4F69-A786-DF456CDB63D5}" dt="2023-09-11T20:17:56.141" v="2522" actId="1076"/>
          <ac:cxnSpMkLst>
            <pc:docMk/>
            <pc:sldMk cId="2526367854" sldId="276"/>
            <ac:cxnSpMk id="119" creationId="{EAE18E4F-59D7-67C1-3634-ADFF2B283A66}"/>
          </ac:cxnSpMkLst>
        </pc:cxnChg>
        <pc:cxnChg chg="mod">
          <ac:chgData name="Jackson Alessandro dos Santos" userId="eb1ac1d568b26fa6" providerId="LiveId" clId="{677F514E-FB6B-4F69-A786-DF456CDB63D5}" dt="2023-09-11T20:17:56.141" v="2522" actId="1076"/>
          <ac:cxnSpMkLst>
            <pc:docMk/>
            <pc:sldMk cId="2526367854" sldId="276"/>
            <ac:cxnSpMk id="120" creationId="{503C90EC-ED29-0C09-D0FC-6C232F91D0B9}"/>
          </ac:cxnSpMkLst>
        </pc:cxnChg>
      </pc:sldChg>
      <pc:sldChg chg="modSp del">
        <pc:chgData name="Jackson Alessandro dos Santos" userId="eb1ac1d568b26fa6" providerId="LiveId" clId="{677F514E-FB6B-4F69-A786-DF456CDB63D5}" dt="2023-09-11T13:35:55.251" v="99" actId="2696"/>
        <pc:sldMkLst>
          <pc:docMk/>
          <pc:sldMk cId="612406257" sldId="277"/>
        </pc:sldMkLst>
        <pc:picChg chg="mod">
          <ac:chgData name="Jackson Alessandro dos Santos" userId="eb1ac1d568b26fa6" providerId="LiveId" clId="{677F514E-FB6B-4F69-A786-DF456CDB63D5}" dt="2023-09-11T13:35:50.988" v="98" actId="1076"/>
          <ac:picMkLst>
            <pc:docMk/>
            <pc:sldMk cId="612406257" sldId="277"/>
            <ac:picMk id="1026" creationId="{ED706BA0-AD97-4FE6-BA9B-CCE297AA1FE4}"/>
          </ac:picMkLst>
        </pc:picChg>
      </pc:sldChg>
      <pc:sldChg chg="addSp delSp modSp del mod ord modShow">
        <pc:chgData name="Jackson Alessandro dos Santos" userId="eb1ac1d568b26fa6" providerId="LiveId" clId="{677F514E-FB6B-4F69-A786-DF456CDB63D5}" dt="2023-09-11T20:18:02.603" v="2524" actId="2696"/>
        <pc:sldMkLst>
          <pc:docMk/>
          <pc:sldMk cId="2514622112" sldId="279"/>
        </pc:sldMkLst>
        <pc:spChg chg="add del mod">
          <ac:chgData name="Jackson Alessandro dos Santos" userId="eb1ac1d568b26fa6" providerId="LiveId" clId="{677F514E-FB6B-4F69-A786-DF456CDB63D5}" dt="2023-09-11T14:13:24.198" v="302" actId="164"/>
          <ac:spMkLst>
            <pc:docMk/>
            <pc:sldMk cId="2514622112" sldId="279"/>
            <ac:spMk id="5" creationId="{D3606095-2BAA-4353-9502-5DCA9CAF1752}"/>
          </ac:spMkLst>
        </pc:spChg>
        <pc:spChg chg="add mod">
          <ac:chgData name="Jackson Alessandro dos Santos" userId="eb1ac1d568b26fa6" providerId="LiveId" clId="{677F514E-FB6B-4F69-A786-DF456CDB63D5}" dt="2023-09-11T16:48:03.525" v="862" actId="1038"/>
          <ac:spMkLst>
            <pc:docMk/>
            <pc:sldMk cId="2514622112" sldId="279"/>
            <ac:spMk id="6" creationId="{E7A54288-0B1A-9ADB-FC68-8CA6E52137B5}"/>
          </ac:spMkLst>
        </pc:spChg>
        <pc:spChg chg="add mod">
          <ac:chgData name="Jackson Alessandro dos Santos" userId="eb1ac1d568b26fa6" providerId="LiveId" clId="{677F514E-FB6B-4F69-A786-DF456CDB63D5}" dt="2023-09-11T16:48:03.525" v="862" actId="1038"/>
          <ac:spMkLst>
            <pc:docMk/>
            <pc:sldMk cId="2514622112" sldId="279"/>
            <ac:spMk id="7" creationId="{893DC61D-1E31-8B5E-042D-36934B91314B}"/>
          </ac:spMkLst>
        </pc:spChg>
        <pc:spChg chg="mod">
          <ac:chgData name="Jackson Alessandro dos Santos" userId="eb1ac1d568b26fa6" providerId="LiveId" clId="{677F514E-FB6B-4F69-A786-DF456CDB63D5}" dt="2023-09-11T18:35:46.552" v="1688" actId="1076"/>
          <ac:spMkLst>
            <pc:docMk/>
            <pc:sldMk cId="2514622112" sldId="279"/>
            <ac:spMk id="15" creationId="{6D0151FE-702F-4233-8331-8B570D350BF8}"/>
          </ac:spMkLst>
        </pc:spChg>
        <pc:spChg chg="mod">
          <ac:chgData name="Jackson Alessandro dos Santos" userId="eb1ac1d568b26fa6" providerId="LiveId" clId="{677F514E-FB6B-4F69-A786-DF456CDB63D5}" dt="2023-09-11T14:13:24.198" v="302" actId="164"/>
          <ac:spMkLst>
            <pc:docMk/>
            <pc:sldMk cId="2514622112" sldId="279"/>
            <ac:spMk id="16" creationId="{F339D929-BE32-4A09-8D1F-FEADD1A6DFCE}"/>
          </ac:spMkLst>
        </pc:spChg>
        <pc:spChg chg="mod topLvl">
          <ac:chgData name="Jackson Alessandro dos Santos" userId="eb1ac1d568b26fa6" providerId="LiveId" clId="{677F514E-FB6B-4F69-A786-DF456CDB63D5}" dt="2023-09-11T16:45:35.366" v="676" actId="1076"/>
          <ac:spMkLst>
            <pc:docMk/>
            <pc:sldMk cId="2514622112" sldId="279"/>
            <ac:spMk id="20" creationId="{16B9A4D2-7D8E-9626-9C3C-61DB279B9C44}"/>
          </ac:spMkLst>
        </pc:spChg>
        <pc:spChg chg="mod">
          <ac:chgData name="Jackson Alessandro dos Santos" userId="eb1ac1d568b26fa6" providerId="LiveId" clId="{677F514E-FB6B-4F69-A786-DF456CDB63D5}" dt="2023-09-11T18:35:46.552" v="1688" actId="1076"/>
          <ac:spMkLst>
            <pc:docMk/>
            <pc:sldMk cId="2514622112" sldId="279"/>
            <ac:spMk id="21" creationId="{CED74EB1-C48C-4246-8FA5-BAA83FB44DB8}"/>
          </ac:spMkLst>
        </pc:spChg>
        <pc:spChg chg="mod">
          <ac:chgData name="Jackson Alessandro dos Santos" userId="eb1ac1d568b26fa6" providerId="LiveId" clId="{677F514E-FB6B-4F69-A786-DF456CDB63D5}" dt="2023-09-11T18:35:46.552" v="1688" actId="1076"/>
          <ac:spMkLst>
            <pc:docMk/>
            <pc:sldMk cId="2514622112" sldId="279"/>
            <ac:spMk id="26" creationId="{ECC899EE-F5A1-4724-9319-CFFC3FE0370E}"/>
          </ac:spMkLst>
        </pc:spChg>
        <pc:spChg chg="mod">
          <ac:chgData name="Jackson Alessandro dos Santos" userId="eb1ac1d568b26fa6" providerId="LiveId" clId="{677F514E-FB6B-4F69-A786-DF456CDB63D5}" dt="2023-09-11T18:35:46.552" v="1688" actId="1076"/>
          <ac:spMkLst>
            <pc:docMk/>
            <pc:sldMk cId="2514622112" sldId="279"/>
            <ac:spMk id="27" creationId="{382F5C02-17F6-4202-8B2C-384CE6A8955E}"/>
          </ac:spMkLst>
        </pc:spChg>
        <pc:spChg chg="mod">
          <ac:chgData name="Jackson Alessandro dos Santos" userId="eb1ac1d568b26fa6" providerId="LiveId" clId="{677F514E-FB6B-4F69-A786-DF456CDB63D5}" dt="2023-09-11T18:35:46.552" v="1688" actId="1076"/>
          <ac:spMkLst>
            <pc:docMk/>
            <pc:sldMk cId="2514622112" sldId="279"/>
            <ac:spMk id="36" creationId="{827E0CDC-08D2-420E-A479-FD0081FD4AA7}"/>
          </ac:spMkLst>
        </pc:spChg>
        <pc:spChg chg="mod topLvl">
          <ac:chgData name="Jackson Alessandro dos Santos" userId="eb1ac1d568b26fa6" providerId="LiveId" clId="{677F514E-FB6B-4F69-A786-DF456CDB63D5}" dt="2023-09-11T16:45:35.366" v="676" actId="1076"/>
          <ac:spMkLst>
            <pc:docMk/>
            <pc:sldMk cId="2514622112" sldId="279"/>
            <ac:spMk id="39" creationId="{E8103DB2-6777-C9CB-9E30-29E176A3EADF}"/>
          </ac:spMkLst>
        </pc:spChg>
        <pc:spChg chg="del">
          <ac:chgData name="Jackson Alessandro dos Santos" userId="eb1ac1d568b26fa6" providerId="LiveId" clId="{677F514E-FB6B-4F69-A786-DF456CDB63D5}" dt="2023-09-11T14:05:35.996" v="149" actId="478"/>
          <ac:spMkLst>
            <pc:docMk/>
            <pc:sldMk cId="2514622112" sldId="279"/>
            <ac:spMk id="42" creationId="{C9343132-330F-41B7-81B8-916B4F916E4C}"/>
          </ac:spMkLst>
        </pc:spChg>
        <pc:spChg chg="mod">
          <ac:chgData name="Jackson Alessandro dos Santos" userId="eb1ac1d568b26fa6" providerId="LiveId" clId="{677F514E-FB6B-4F69-A786-DF456CDB63D5}" dt="2023-09-11T14:13:24.198" v="302" actId="164"/>
          <ac:spMkLst>
            <pc:docMk/>
            <pc:sldMk cId="2514622112" sldId="279"/>
            <ac:spMk id="56" creationId="{9F0BB607-F5C9-4484-AF2D-28E4152B2358}"/>
          </ac:spMkLst>
        </pc:spChg>
        <pc:spChg chg="mod">
          <ac:chgData name="Jackson Alessandro dos Santos" userId="eb1ac1d568b26fa6" providerId="LiveId" clId="{677F514E-FB6B-4F69-A786-DF456CDB63D5}" dt="2023-09-11T18:35:46.552" v="1688" actId="1076"/>
          <ac:spMkLst>
            <pc:docMk/>
            <pc:sldMk cId="2514622112" sldId="279"/>
            <ac:spMk id="58" creationId="{2F7B6DC7-D4BB-4EF6-B103-94C56BBE16C1}"/>
          </ac:spMkLst>
        </pc:spChg>
        <pc:spChg chg="mod">
          <ac:chgData name="Jackson Alessandro dos Santos" userId="eb1ac1d568b26fa6" providerId="LiveId" clId="{677F514E-FB6B-4F69-A786-DF456CDB63D5}" dt="2023-09-11T18:35:46.552" v="1688" actId="1076"/>
          <ac:spMkLst>
            <pc:docMk/>
            <pc:sldMk cId="2514622112" sldId="279"/>
            <ac:spMk id="61" creationId="{0CA8091F-7062-4D14-8C3E-728AB2030A06}"/>
          </ac:spMkLst>
        </pc:spChg>
        <pc:spChg chg="mod">
          <ac:chgData name="Jackson Alessandro dos Santos" userId="eb1ac1d568b26fa6" providerId="LiveId" clId="{677F514E-FB6B-4F69-A786-DF456CDB63D5}" dt="2023-09-11T16:47:41.056" v="858" actId="1038"/>
          <ac:spMkLst>
            <pc:docMk/>
            <pc:sldMk cId="2514622112" sldId="279"/>
            <ac:spMk id="62" creationId="{054DFEAA-806D-C51F-6F88-90E08560C54A}"/>
          </ac:spMkLst>
        </pc:spChg>
        <pc:spChg chg="mod">
          <ac:chgData name="Jackson Alessandro dos Santos" userId="eb1ac1d568b26fa6" providerId="LiveId" clId="{677F514E-FB6B-4F69-A786-DF456CDB63D5}" dt="2023-09-11T16:47:41.056" v="858" actId="1038"/>
          <ac:spMkLst>
            <pc:docMk/>
            <pc:sldMk cId="2514622112" sldId="279"/>
            <ac:spMk id="64" creationId="{9E7F5EC4-2B88-921E-9A02-A9BAD2E62C3A}"/>
          </ac:spMkLst>
        </pc:spChg>
        <pc:spChg chg="mod">
          <ac:chgData name="Jackson Alessandro dos Santos" userId="eb1ac1d568b26fa6" providerId="LiveId" clId="{677F514E-FB6B-4F69-A786-DF456CDB63D5}" dt="2023-09-11T16:47:54.302" v="860" actId="1037"/>
          <ac:spMkLst>
            <pc:docMk/>
            <pc:sldMk cId="2514622112" sldId="279"/>
            <ac:spMk id="69" creationId="{FC7DD1AA-BC2A-2704-3985-2985D917BAB8}"/>
          </ac:spMkLst>
        </pc:spChg>
        <pc:spChg chg="mod">
          <ac:chgData name="Jackson Alessandro dos Santos" userId="eb1ac1d568b26fa6" providerId="LiveId" clId="{677F514E-FB6B-4F69-A786-DF456CDB63D5}" dt="2023-09-11T16:47:54.302" v="860" actId="1037"/>
          <ac:spMkLst>
            <pc:docMk/>
            <pc:sldMk cId="2514622112" sldId="279"/>
            <ac:spMk id="70" creationId="{4D0BDE99-54DE-D643-100B-CCA8EC20801C}"/>
          </ac:spMkLst>
        </pc:spChg>
        <pc:spChg chg="del">
          <ac:chgData name="Jackson Alessandro dos Santos" userId="eb1ac1d568b26fa6" providerId="LiveId" clId="{677F514E-FB6B-4F69-A786-DF456CDB63D5}" dt="2023-09-11T20:17:38.016" v="2518" actId="478"/>
          <ac:spMkLst>
            <pc:docMk/>
            <pc:sldMk cId="2514622112" sldId="279"/>
            <ac:spMk id="77" creationId="{F238C649-F994-4BC0-84EB-96F3D157B822}"/>
          </ac:spMkLst>
        </pc:spChg>
        <pc:spChg chg="del">
          <ac:chgData name="Jackson Alessandro dos Santos" userId="eb1ac1d568b26fa6" providerId="LiveId" clId="{677F514E-FB6B-4F69-A786-DF456CDB63D5}" dt="2023-09-11T20:17:38.016" v="2518" actId="478"/>
          <ac:spMkLst>
            <pc:docMk/>
            <pc:sldMk cId="2514622112" sldId="279"/>
            <ac:spMk id="79" creationId="{B19D2A1F-D88A-4A07-9309-B5DC1182D0C8}"/>
          </ac:spMkLst>
        </pc:spChg>
        <pc:spChg chg="del">
          <ac:chgData name="Jackson Alessandro dos Santos" userId="eb1ac1d568b26fa6" providerId="LiveId" clId="{677F514E-FB6B-4F69-A786-DF456CDB63D5}" dt="2023-09-11T20:17:38.016" v="2518" actId="478"/>
          <ac:spMkLst>
            <pc:docMk/>
            <pc:sldMk cId="2514622112" sldId="279"/>
            <ac:spMk id="80" creationId="{DD898967-52D0-43E1-AFA3-052ACDFD7ED0}"/>
          </ac:spMkLst>
        </pc:spChg>
        <pc:spChg chg="del">
          <ac:chgData name="Jackson Alessandro dos Santos" userId="eb1ac1d568b26fa6" providerId="LiveId" clId="{677F514E-FB6B-4F69-A786-DF456CDB63D5}" dt="2023-09-11T14:02:07.403" v="126" actId="478"/>
          <ac:spMkLst>
            <pc:docMk/>
            <pc:sldMk cId="2514622112" sldId="279"/>
            <ac:spMk id="82" creationId="{8A74278A-6851-4526-AD68-B8BAD11EEFAC}"/>
          </ac:spMkLst>
        </pc:spChg>
        <pc:spChg chg="del">
          <ac:chgData name="Jackson Alessandro dos Santos" userId="eb1ac1d568b26fa6" providerId="LiveId" clId="{677F514E-FB6B-4F69-A786-DF456CDB63D5}" dt="2023-09-11T14:01:58.937" v="123" actId="478"/>
          <ac:spMkLst>
            <pc:docMk/>
            <pc:sldMk cId="2514622112" sldId="279"/>
            <ac:spMk id="97" creationId="{EAC0E4C9-3931-42B1-9E13-560BE3BEB0A1}"/>
          </ac:spMkLst>
        </pc:spChg>
        <pc:spChg chg="mod">
          <ac:chgData name="Jackson Alessandro dos Santos" userId="eb1ac1d568b26fa6" providerId="LiveId" clId="{677F514E-FB6B-4F69-A786-DF456CDB63D5}" dt="2023-09-11T19:04:25.254" v="1992" actId="478"/>
          <ac:spMkLst>
            <pc:docMk/>
            <pc:sldMk cId="2514622112" sldId="279"/>
            <ac:spMk id="121" creationId="{1F83D0D1-DE4F-5740-0FD1-FE5641D837B8}"/>
          </ac:spMkLst>
        </pc:spChg>
        <pc:spChg chg="mod">
          <ac:chgData name="Jackson Alessandro dos Santos" userId="eb1ac1d568b26fa6" providerId="LiveId" clId="{677F514E-FB6B-4F69-A786-DF456CDB63D5}" dt="2023-09-11T19:04:25.254" v="1992" actId="478"/>
          <ac:spMkLst>
            <pc:docMk/>
            <pc:sldMk cId="2514622112" sldId="279"/>
            <ac:spMk id="122" creationId="{807FFFE3-D544-2C60-3627-D0922CA9C74A}"/>
          </ac:spMkLst>
        </pc:spChg>
        <pc:spChg chg="del mod">
          <ac:chgData name="Jackson Alessandro dos Santos" userId="eb1ac1d568b26fa6" providerId="LiveId" clId="{677F514E-FB6B-4F69-A786-DF456CDB63D5}" dt="2023-09-11T20:17:38.016" v="2518" actId="478"/>
          <ac:spMkLst>
            <pc:docMk/>
            <pc:sldMk cId="2514622112" sldId="279"/>
            <ac:spMk id="123" creationId="{A33C0239-127A-44DF-B683-7156678A4153}"/>
          </ac:spMkLst>
        </pc:spChg>
        <pc:spChg chg="del">
          <ac:chgData name="Jackson Alessandro dos Santos" userId="eb1ac1d568b26fa6" providerId="LiveId" clId="{677F514E-FB6B-4F69-A786-DF456CDB63D5}" dt="2023-09-11T14:02:04.466" v="125" actId="478"/>
          <ac:spMkLst>
            <pc:docMk/>
            <pc:sldMk cId="2514622112" sldId="279"/>
            <ac:spMk id="128" creationId="{58DFB373-92A0-4748-9344-E065F423669C}"/>
          </ac:spMkLst>
        </pc:spChg>
        <pc:spChg chg="mod">
          <ac:chgData name="Jackson Alessandro dos Santos" userId="eb1ac1d568b26fa6" providerId="LiveId" clId="{677F514E-FB6B-4F69-A786-DF456CDB63D5}" dt="2023-09-11T18:56:38.212" v="1899" actId="1076"/>
          <ac:spMkLst>
            <pc:docMk/>
            <pc:sldMk cId="2514622112" sldId="279"/>
            <ac:spMk id="133" creationId="{1E6A34AE-F428-458B-8E4B-3A29DA2E162C}"/>
          </ac:spMkLst>
        </pc:spChg>
        <pc:spChg chg="mod">
          <ac:chgData name="Jackson Alessandro dos Santos" userId="eb1ac1d568b26fa6" providerId="LiveId" clId="{677F514E-FB6B-4F69-A786-DF456CDB63D5}" dt="2023-09-11T18:56:38.212" v="1899" actId="1076"/>
          <ac:spMkLst>
            <pc:docMk/>
            <pc:sldMk cId="2514622112" sldId="279"/>
            <ac:spMk id="135" creationId="{6D245439-C5D0-535F-3276-59D5CF4006C9}"/>
          </ac:spMkLst>
        </pc:spChg>
        <pc:spChg chg="del">
          <ac:chgData name="Jackson Alessandro dos Santos" userId="eb1ac1d568b26fa6" providerId="LiveId" clId="{677F514E-FB6B-4F69-A786-DF456CDB63D5}" dt="2023-09-11T20:17:38.016" v="2518" actId="478"/>
          <ac:spMkLst>
            <pc:docMk/>
            <pc:sldMk cId="2514622112" sldId="279"/>
            <ac:spMk id="142" creationId="{981F6EB9-1C72-4A9E-8B2E-DA498DF739EB}"/>
          </ac:spMkLst>
        </pc:spChg>
        <pc:spChg chg="mod">
          <ac:chgData name="Jackson Alessandro dos Santos" userId="eb1ac1d568b26fa6" providerId="LiveId" clId="{677F514E-FB6B-4F69-A786-DF456CDB63D5}" dt="2023-09-11T19:03:39.814" v="1988" actId="478"/>
          <ac:spMkLst>
            <pc:docMk/>
            <pc:sldMk cId="2514622112" sldId="279"/>
            <ac:spMk id="152" creationId="{DB7243CF-C894-BCA6-916E-11C0CDBCEC78}"/>
          </ac:spMkLst>
        </pc:spChg>
        <pc:spChg chg="mod">
          <ac:chgData name="Jackson Alessandro dos Santos" userId="eb1ac1d568b26fa6" providerId="LiveId" clId="{677F514E-FB6B-4F69-A786-DF456CDB63D5}" dt="2023-09-11T19:03:39.814" v="1988" actId="478"/>
          <ac:spMkLst>
            <pc:docMk/>
            <pc:sldMk cId="2514622112" sldId="279"/>
            <ac:spMk id="153" creationId="{1BC72D57-1FC8-CFC7-1C9B-6F872C0FD5B0}"/>
          </ac:spMkLst>
        </pc:spChg>
        <pc:spChg chg="mod">
          <ac:chgData name="Jackson Alessandro dos Santos" userId="eb1ac1d568b26fa6" providerId="LiveId" clId="{677F514E-FB6B-4F69-A786-DF456CDB63D5}" dt="2023-09-11T18:37:33.180" v="1699" actId="1076"/>
          <ac:spMkLst>
            <pc:docMk/>
            <pc:sldMk cId="2514622112" sldId="279"/>
            <ac:spMk id="157" creationId="{B4CEABE4-DD07-21FD-2D75-8BE07D7C2E83}"/>
          </ac:spMkLst>
        </pc:spChg>
        <pc:spChg chg="mod">
          <ac:chgData name="Jackson Alessandro dos Santos" userId="eb1ac1d568b26fa6" providerId="LiveId" clId="{677F514E-FB6B-4F69-A786-DF456CDB63D5}" dt="2023-09-11T18:37:33.180" v="1699" actId="1076"/>
          <ac:spMkLst>
            <pc:docMk/>
            <pc:sldMk cId="2514622112" sldId="279"/>
            <ac:spMk id="158" creationId="{131BAD87-2B34-9500-16C8-5CE2EB845E9D}"/>
          </ac:spMkLst>
        </pc:spChg>
        <pc:spChg chg="add del">
          <ac:chgData name="Jackson Alessandro dos Santos" userId="eb1ac1d568b26fa6" providerId="LiveId" clId="{677F514E-FB6B-4F69-A786-DF456CDB63D5}" dt="2023-09-11T18:40:36.519" v="1729" actId="478"/>
          <ac:spMkLst>
            <pc:docMk/>
            <pc:sldMk cId="2514622112" sldId="279"/>
            <ac:spMk id="169" creationId="{A58B5730-2321-7DFB-0D2F-A8C17DD6A2E0}"/>
          </ac:spMkLst>
        </pc:spChg>
        <pc:spChg chg="add mod">
          <ac:chgData name="Jackson Alessandro dos Santos" userId="eb1ac1d568b26fa6" providerId="LiveId" clId="{677F514E-FB6B-4F69-A786-DF456CDB63D5}" dt="2023-09-11T19:08:20.962" v="2065" actId="164"/>
          <ac:spMkLst>
            <pc:docMk/>
            <pc:sldMk cId="2514622112" sldId="279"/>
            <ac:spMk id="245" creationId="{68508072-A49B-07B9-B7ED-FA203BA4762A}"/>
          </ac:spMkLst>
        </pc:spChg>
        <pc:spChg chg="add mod">
          <ac:chgData name="Jackson Alessandro dos Santos" userId="eb1ac1d568b26fa6" providerId="LiveId" clId="{677F514E-FB6B-4F69-A786-DF456CDB63D5}" dt="2023-09-11T19:08:20.962" v="2065" actId="164"/>
          <ac:spMkLst>
            <pc:docMk/>
            <pc:sldMk cId="2514622112" sldId="279"/>
            <ac:spMk id="251" creationId="{C205C5FB-DED0-B71D-2738-1BF8956D630D}"/>
          </ac:spMkLst>
        </pc:spChg>
        <pc:spChg chg="mod">
          <ac:chgData name="Jackson Alessandro dos Santos" userId="eb1ac1d568b26fa6" providerId="LiveId" clId="{677F514E-FB6B-4F69-A786-DF456CDB63D5}" dt="2023-09-11T18:35:46.552" v="1688" actId="1076"/>
          <ac:spMkLst>
            <pc:docMk/>
            <pc:sldMk cId="2514622112" sldId="279"/>
            <ac:spMk id="377" creationId="{E0C9C1D5-96D6-40CF-9E73-ABB313868FC0}"/>
          </ac:spMkLst>
        </pc:spChg>
        <pc:spChg chg="mod">
          <ac:chgData name="Jackson Alessandro dos Santos" userId="eb1ac1d568b26fa6" providerId="LiveId" clId="{677F514E-FB6B-4F69-A786-DF456CDB63D5}" dt="2023-09-11T18:35:46.552" v="1688" actId="1076"/>
          <ac:spMkLst>
            <pc:docMk/>
            <pc:sldMk cId="2514622112" sldId="279"/>
            <ac:spMk id="378" creationId="{D6C0A594-2B33-46DC-BD44-E0D0DB7D3B10}"/>
          </ac:spMkLst>
        </pc:spChg>
        <pc:spChg chg="mod">
          <ac:chgData name="Jackson Alessandro dos Santos" userId="eb1ac1d568b26fa6" providerId="LiveId" clId="{677F514E-FB6B-4F69-A786-DF456CDB63D5}" dt="2023-09-11T18:35:46.552" v="1688" actId="1076"/>
          <ac:spMkLst>
            <pc:docMk/>
            <pc:sldMk cId="2514622112" sldId="279"/>
            <ac:spMk id="379" creationId="{D0D29585-9870-453D-B000-F836D0185780}"/>
          </ac:spMkLst>
        </pc:spChg>
        <pc:spChg chg="mod">
          <ac:chgData name="Jackson Alessandro dos Santos" userId="eb1ac1d568b26fa6" providerId="LiveId" clId="{677F514E-FB6B-4F69-A786-DF456CDB63D5}" dt="2023-09-11T18:35:46.552" v="1688" actId="1076"/>
          <ac:spMkLst>
            <pc:docMk/>
            <pc:sldMk cId="2514622112" sldId="279"/>
            <ac:spMk id="380" creationId="{135B7166-BECE-4080-911D-7875DCAF1632}"/>
          </ac:spMkLst>
        </pc:spChg>
        <pc:spChg chg="mod">
          <ac:chgData name="Jackson Alessandro dos Santos" userId="eb1ac1d568b26fa6" providerId="LiveId" clId="{677F514E-FB6B-4F69-A786-DF456CDB63D5}" dt="2023-09-11T18:35:46.552" v="1688" actId="1076"/>
          <ac:spMkLst>
            <pc:docMk/>
            <pc:sldMk cId="2514622112" sldId="279"/>
            <ac:spMk id="381" creationId="{A7F73A37-E080-42E2-A8BB-CC15F0DDAE1B}"/>
          </ac:spMkLst>
        </pc:spChg>
        <pc:spChg chg="mod">
          <ac:chgData name="Jackson Alessandro dos Santos" userId="eb1ac1d568b26fa6" providerId="LiveId" clId="{677F514E-FB6B-4F69-A786-DF456CDB63D5}" dt="2023-09-11T14:13:24.198" v="302" actId="164"/>
          <ac:spMkLst>
            <pc:docMk/>
            <pc:sldMk cId="2514622112" sldId="279"/>
            <ac:spMk id="382" creationId="{8750B58D-6FD3-45DC-BCCE-5E33BA27F1B8}"/>
          </ac:spMkLst>
        </pc:spChg>
        <pc:spChg chg="mod">
          <ac:chgData name="Jackson Alessandro dos Santos" userId="eb1ac1d568b26fa6" providerId="LiveId" clId="{677F514E-FB6B-4F69-A786-DF456CDB63D5}" dt="2023-09-11T14:13:24.198" v="302" actId="164"/>
          <ac:spMkLst>
            <pc:docMk/>
            <pc:sldMk cId="2514622112" sldId="279"/>
            <ac:spMk id="383" creationId="{EADBC027-218F-472A-9CC0-353AB3A0AB59}"/>
          </ac:spMkLst>
        </pc:spChg>
        <pc:spChg chg="mod">
          <ac:chgData name="Jackson Alessandro dos Santos" userId="eb1ac1d568b26fa6" providerId="LiveId" clId="{677F514E-FB6B-4F69-A786-DF456CDB63D5}" dt="2023-09-11T14:13:24.198" v="302" actId="164"/>
          <ac:spMkLst>
            <pc:docMk/>
            <pc:sldMk cId="2514622112" sldId="279"/>
            <ac:spMk id="384" creationId="{C8756509-4E39-43F9-A37A-F20A1E255934}"/>
          </ac:spMkLst>
        </pc:spChg>
        <pc:spChg chg="mod">
          <ac:chgData name="Jackson Alessandro dos Santos" userId="eb1ac1d568b26fa6" providerId="LiveId" clId="{677F514E-FB6B-4F69-A786-DF456CDB63D5}" dt="2023-09-11T14:13:24.198" v="302" actId="164"/>
          <ac:spMkLst>
            <pc:docMk/>
            <pc:sldMk cId="2514622112" sldId="279"/>
            <ac:spMk id="385" creationId="{F96A2453-5705-44B1-8E3C-17A9120291B0}"/>
          </ac:spMkLst>
        </pc:spChg>
        <pc:spChg chg="mod">
          <ac:chgData name="Jackson Alessandro dos Santos" userId="eb1ac1d568b26fa6" providerId="LiveId" clId="{677F514E-FB6B-4F69-A786-DF456CDB63D5}" dt="2023-09-11T14:07:35.753" v="161" actId="1076"/>
          <ac:spMkLst>
            <pc:docMk/>
            <pc:sldMk cId="2514622112" sldId="279"/>
            <ac:spMk id="387" creationId="{380FDA03-E828-4A2E-96A5-1C25E843D0BC}"/>
          </ac:spMkLst>
        </pc:spChg>
        <pc:spChg chg="mod">
          <ac:chgData name="Jackson Alessandro dos Santos" userId="eb1ac1d568b26fa6" providerId="LiveId" clId="{677F514E-FB6B-4F69-A786-DF456CDB63D5}" dt="2023-09-11T18:35:46.552" v="1688" actId="1076"/>
          <ac:spMkLst>
            <pc:docMk/>
            <pc:sldMk cId="2514622112" sldId="279"/>
            <ac:spMk id="396" creationId="{A8AA7512-EB2F-4120-AC12-BA1E650BD4EC}"/>
          </ac:spMkLst>
        </pc:spChg>
        <pc:spChg chg="mod">
          <ac:chgData name="Jackson Alessandro dos Santos" userId="eb1ac1d568b26fa6" providerId="LiveId" clId="{677F514E-FB6B-4F69-A786-DF456CDB63D5}" dt="2023-09-11T18:35:46.552" v="1688" actId="1076"/>
          <ac:spMkLst>
            <pc:docMk/>
            <pc:sldMk cId="2514622112" sldId="279"/>
            <ac:spMk id="400" creationId="{4500E4BB-8356-4ACF-BF6D-39D0A2A395C5}"/>
          </ac:spMkLst>
        </pc:spChg>
        <pc:spChg chg="mod">
          <ac:chgData name="Jackson Alessandro dos Santos" userId="eb1ac1d568b26fa6" providerId="LiveId" clId="{677F514E-FB6B-4F69-A786-DF456CDB63D5}" dt="2023-09-11T18:35:46.552" v="1688" actId="1076"/>
          <ac:spMkLst>
            <pc:docMk/>
            <pc:sldMk cId="2514622112" sldId="279"/>
            <ac:spMk id="401" creationId="{041C7340-052A-4FC9-916F-99EC19635AC6}"/>
          </ac:spMkLst>
        </pc:spChg>
        <pc:spChg chg="mod">
          <ac:chgData name="Jackson Alessandro dos Santos" userId="eb1ac1d568b26fa6" providerId="LiveId" clId="{677F514E-FB6B-4F69-A786-DF456CDB63D5}" dt="2023-09-11T18:35:46.552" v="1688" actId="1076"/>
          <ac:spMkLst>
            <pc:docMk/>
            <pc:sldMk cId="2514622112" sldId="279"/>
            <ac:spMk id="402" creationId="{18B80BC7-4B0A-4653-B688-0EB6D46C710A}"/>
          </ac:spMkLst>
        </pc:spChg>
        <pc:spChg chg="mod">
          <ac:chgData name="Jackson Alessandro dos Santos" userId="eb1ac1d568b26fa6" providerId="LiveId" clId="{677F514E-FB6B-4F69-A786-DF456CDB63D5}" dt="2023-09-11T18:35:46.552" v="1688" actId="1076"/>
          <ac:spMkLst>
            <pc:docMk/>
            <pc:sldMk cId="2514622112" sldId="279"/>
            <ac:spMk id="403" creationId="{7AAC0235-A6CA-4312-B8F4-261FEF1999B0}"/>
          </ac:spMkLst>
        </pc:spChg>
        <pc:spChg chg="mod">
          <ac:chgData name="Jackson Alessandro dos Santos" userId="eb1ac1d568b26fa6" providerId="LiveId" clId="{677F514E-FB6B-4F69-A786-DF456CDB63D5}" dt="2023-09-11T18:35:46.552" v="1688" actId="1076"/>
          <ac:spMkLst>
            <pc:docMk/>
            <pc:sldMk cId="2514622112" sldId="279"/>
            <ac:spMk id="404" creationId="{73599842-BEFD-4271-83FD-FC4493E8084B}"/>
          </ac:spMkLst>
        </pc:spChg>
        <pc:spChg chg="del">
          <ac:chgData name="Jackson Alessandro dos Santos" userId="eb1ac1d568b26fa6" providerId="LiveId" clId="{677F514E-FB6B-4F69-A786-DF456CDB63D5}" dt="2023-09-11T14:05:35.996" v="149" actId="478"/>
          <ac:spMkLst>
            <pc:docMk/>
            <pc:sldMk cId="2514622112" sldId="279"/>
            <ac:spMk id="408" creationId="{E80ED7C5-1480-45DA-8090-FFC0B2F4508E}"/>
          </ac:spMkLst>
        </pc:spChg>
        <pc:spChg chg="mod">
          <ac:chgData name="Jackson Alessandro dos Santos" userId="eb1ac1d568b26fa6" providerId="LiveId" clId="{677F514E-FB6B-4F69-A786-DF456CDB63D5}" dt="2023-09-11T18:35:46.552" v="1688" actId="1076"/>
          <ac:spMkLst>
            <pc:docMk/>
            <pc:sldMk cId="2514622112" sldId="279"/>
            <ac:spMk id="443" creationId="{A1E9C258-05FD-4C57-A6E6-160626DB3404}"/>
          </ac:spMkLst>
        </pc:spChg>
        <pc:spChg chg="del">
          <ac:chgData name="Jackson Alessandro dos Santos" userId="eb1ac1d568b26fa6" providerId="LiveId" clId="{677F514E-FB6B-4F69-A786-DF456CDB63D5}" dt="2023-09-11T14:10:33.053" v="273" actId="21"/>
          <ac:spMkLst>
            <pc:docMk/>
            <pc:sldMk cId="2514622112" sldId="279"/>
            <ac:spMk id="455" creationId="{E474CD8D-F962-46C1-95E2-6C8DAC9924FD}"/>
          </ac:spMkLst>
        </pc:spChg>
        <pc:spChg chg="mod">
          <ac:chgData name="Jackson Alessandro dos Santos" userId="eb1ac1d568b26fa6" providerId="LiveId" clId="{677F514E-FB6B-4F69-A786-DF456CDB63D5}" dt="2023-09-11T14:07:35.753" v="161" actId="1076"/>
          <ac:spMkLst>
            <pc:docMk/>
            <pc:sldMk cId="2514622112" sldId="279"/>
            <ac:spMk id="457" creationId="{EC8DFF76-6C26-42D2-8062-BA1531E07F4A}"/>
          </ac:spMkLst>
        </pc:spChg>
        <pc:spChg chg="del">
          <ac:chgData name="Jackson Alessandro dos Santos" userId="eb1ac1d568b26fa6" providerId="LiveId" clId="{677F514E-FB6B-4F69-A786-DF456CDB63D5}" dt="2023-09-11T14:02:04.466" v="125" actId="478"/>
          <ac:spMkLst>
            <pc:docMk/>
            <pc:sldMk cId="2514622112" sldId="279"/>
            <ac:spMk id="496" creationId="{7E01DE4F-C2DD-460E-93F6-A2AB3EA230B7}"/>
          </ac:spMkLst>
        </pc:spChg>
        <pc:spChg chg="del">
          <ac:chgData name="Jackson Alessandro dos Santos" userId="eb1ac1d568b26fa6" providerId="LiveId" clId="{677F514E-FB6B-4F69-A786-DF456CDB63D5}" dt="2023-09-11T14:02:04.466" v="125" actId="478"/>
          <ac:spMkLst>
            <pc:docMk/>
            <pc:sldMk cId="2514622112" sldId="279"/>
            <ac:spMk id="497" creationId="{4CD1B63B-6593-40D3-9279-A3CE502AFCD0}"/>
          </ac:spMkLst>
        </pc:spChg>
        <pc:spChg chg="del">
          <ac:chgData name="Jackson Alessandro dos Santos" userId="eb1ac1d568b26fa6" providerId="LiveId" clId="{677F514E-FB6B-4F69-A786-DF456CDB63D5}" dt="2023-09-11T14:02:04.466" v="125" actId="478"/>
          <ac:spMkLst>
            <pc:docMk/>
            <pc:sldMk cId="2514622112" sldId="279"/>
            <ac:spMk id="498" creationId="{E28634A6-0C9A-4EEA-933F-B4181A490FAE}"/>
          </ac:spMkLst>
        </pc:spChg>
        <pc:spChg chg="del">
          <ac:chgData name="Jackson Alessandro dos Santos" userId="eb1ac1d568b26fa6" providerId="LiveId" clId="{677F514E-FB6B-4F69-A786-DF456CDB63D5}" dt="2023-09-11T14:02:04.466" v="125" actId="478"/>
          <ac:spMkLst>
            <pc:docMk/>
            <pc:sldMk cId="2514622112" sldId="279"/>
            <ac:spMk id="499" creationId="{8E651B0C-B0AC-476B-A5E7-E104997AAE07}"/>
          </ac:spMkLst>
        </pc:spChg>
        <pc:spChg chg="del">
          <ac:chgData name="Jackson Alessandro dos Santos" userId="eb1ac1d568b26fa6" providerId="LiveId" clId="{677F514E-FB6B-4F69-A786-DF456CDB63D5}" dt="2023-09-11T14:02:04.466" v="125" actId="478"/>
          <ac:spMkLst>
            <pc:docMk/>
            <pc:sldMk cId="2514622112" sldId="279"/>
            <ac:spMk id="500" creationId="{66664AA9-7497-4166-AB56-17676222A2F3}"/>
          </ac:spMkLst>
        </pc:spChg>
        <pc:spChg chg="del">
          <ac:chgData name="Jackson Alessandro dos Santos" userId="eb1ac1d568b26fa6" providerId="LiveId" clId="{677F514E-FB6B-4F69-A786-DF456CDB63D5}" dt="2023-09-11T14:02:04.466" v="125" actId="478"/>
          <ac:spMkLst>
            <pc:docMk/>
            <pc:sldMk cId="2514622112" sldId="279"/>
            <ac:spMk id="501" creationId="{9A95F21F-53F8-46D6-809B-3608718F27D5}"/>
          </ac:spMkLst>
        </pc:spChg>
        <pc:spChg chg="del">
          <ac:chgData name="Jackson Alessandro dos Santos" userId="eb1ac1d568b26fa6" providerId="LiveId" clId="{677F514E-FB6B-4F69-A786-DF456CDB63D5}" dt="2023-09-11T14:02:04.466" v="125" actId="478"/>
          <ac:spMkLst>
            <pc:docMk/>
            <pc:sldMk cId="2514622112" sldId="279"/>
            <ac:spMk id="502" creationId="{185BE224-6E75-4371-9CB6-E753F183C792}"/>
          </ac:spMkLst>
        </pc:spChg>
        <pc:spChg chg="del">
          <ac:chgData name="Jackson Alessandro dos Santos" userId="eb1ac1d568b26fa6" providerId="LiveId" clId="{677F514E-FB6B-4F69-A786-DF456CDB63D5}" dt="2023-09-11T14:02:04.466" v="125" actId="478"/>
          <ac:spMkLst>
            <pc:docMk/>
            <pc:sldMk cId="2514622112" sldId="279"/>
            <ac:spMk id="503" creationId="{4D1C2CC9-A0C2-42F7-B0D9-EBC5811835BB}"/>
          </ac:spMkLst>
        </pc:spChg>
        <pc:spChg chg="del">
          <ac:chgData name="Jackson Alessandro dos Santos" userId="eb1ac1d568b26fa6" providerId="LiveId" clId="{677F514E-FB6B-4F69-A786-DF456CDB63D5}" dt="2023-09-11T14:02:04.466" v="125" actId="478"/>
          <ac:spMkLst>
            <pc:docMk/>
            <pc:sldMk cId="2514622112" sldId="279"/>
            <ac:spMk id="505" creationId="{4DFF3A4B-66A8-426B-9D95-2F252C47BBC8}"/>
          </ac:spMkLst>
        </pc:spChg>
        <pc:spChg chg="del">
          <ac:chgData name="Jackson Alessandro dos Santos" userId="eb1ac1d568b26fa6" providerId="LiveId" clId="{677F514E-FB6B-4F69-A786-DF456CDB63D5}" dt="2023-09-11T14:02:04.466" v="125" actId="478"/>
          <ac:spMkLst>
            <pc:docMk/>
            <pc:sldMk cId="2514622112" sldId="279"/>
            <ac:spMk id="506" creationId="{1FB08D43-EBD3-49BF-A18B-966991690B8B}"/>
          </ac:spMkLst>
        </pc:spChg>
        <pc:spChg chg="del">
          <ac:chgData name="Jackson Alessandro dos Santos" userId="eb1ac1d568b26fa6" providerId="LiveId" clId="{677F514E-FB6B-4F69-A786-DF456CDB63D5}" dt="2023-09-11T14:02:04.466" v="125" actId="478"/>
          <ac:spMkLst>
            <pc:docMk/>
            <pc:sldMk cId="2514622112" sldId="279"/>
            <ac:spMk id="507" creationId="{63316F2F-ACDA-4A2F-BCCA-9C695F5C062F}"/>
          </ac:spMkLst>
        </pc:spChg>
        <pc:spChg chg="del">
          <ac:chgData name="Jackson Alessandro dos Santos" userId="eb1ac1d568b26fa6" providerId="LiveId" clId="{677F514E-FB6B-4F69-A786-DF456CDB63D5}" dt="2023-09-11T14:02:04.466" v="125" actId="478"/>
          <ac:spMkLst>
            <pc:docMk/>
            <pc:sldMk cId="2514622112" sldId="279"/>
            <ac:spMk id="508" creationId="{8F30C5B9-F764-434B-8B73-1C82E0B7168D}"/>
          </ac:spMkLst>
        </pc:spChg>
        <pc:spChg chg="del">
          <ac:chgData name="Jackson Alessandro dos Santos" userId="eb1ac1d568b26fa6" providerId="LiveId" clId="{677F514E-FB6B-4F69-A786-DF456CDB63D5}" dt="2023-09-11T14:02:04.466" v="125" actId="478"/>
          <ac:spMkLst>
            <pc:docMk/>
            <pc:sldMk cId="2514622112" sldId="279"/>
            <ac:spMk id="509" creationId="{8F2533F9-0A22-4CD3-9D70-7FEDAE15C98C}"/>
          </ac:spMkLst>
        </pc:spChg>
        <pc:spChg chg="del">
          <ac:chgData name="Jackson Alessandro dos Santos" userId="eb1ac1d568b26fa6" providerId="LiveId" clId="{677F514E-FB6B-4F69-A786-DF456CDB63D5}" dt="2023-09-11T14:02:57.302" v="127" actId="21"/>
          <ac:spMkLst>
            <pc:docMk/>
            <pc:sldMk cId="2514622112" sldId="279"/>
            <ac:spMk id="522" creationId="{50111B28-9279-480B-A35C-5251A61EE168}"/>
          </ac:spMkLst>
        </pc:spChg>
        <pc:spChg chg="del mod topLvl">
          <ac:chgData name="Jackson Alessandro dos Santos" userId="eb1ac1d568b26fa6" providerId="LiveId" clId="{677F514E-FB6B-4F69-A786-DF456CDB63D5}" dt="2023-09-11T16:45:26.463" v="674" actId="478"/>
          <ac:spMkLst>
            <pc:docMk/>
            <pc:sldMk cId="2514622112" sldId="279"/>
            <ac:spMk id="531" creationId="{C9085D4F-CEA5-4108-A37D-1A923055A11A}"/>
          </ac:spMkLst>
        </pc:spChg>
        <pc:spChg chg="del mod topLvl">
          <ac:chgData name="Jackson Alessandro dos Santos" userId="eb1ac1d568b26fa6" providerId="LiveId" clId="{677F514E-FB6B-4F69-A786-DF456CDB63D5}" dt="2023-09-11T16:45:28.851" v="675" actId="478"/>
          <ac:spMkLst>
            <pc:docMk/>
            <pc:sldMk cId="2514622112" sldId="279"/>
            <ac:spMk id="533" creationId="{E28D0691-0843-4FB5-A59C-4659DAF02DC4}"/>
          </ac:spMkLst>
        </pc:spChg>
        <pc:spChg chg="del">
          <ac:chgData name="Jackson Alessandro dos Santos" userId="eb1ac1d568b26fa6" providerId="LiveId" clId="{677F514E-FB6B-4F69-A786-DF456CDB63D5}" dt="2023-09-11T14:02:57.302" v="127" actId="21"/>
          <ac:spMkLst>
            <pc:docMk/>
            <pc:sldMk cId="2514622112" sldId="279"/>
            <ac:spMk id="593" creationId="{72344D33-ECFA-4E18-9D44-1FEAEDDE01F7}"/>
          </ac:spMkLst>
        </pc:spChg>
        <pc:spChg chg="del">
          <ac:chgData name="Jackson Alessandro dos Santos" userId="eb1ac1d568b26fa6" providerId="LiveId" clId="{677F514E-FB6B-4F69-A786-DF456CDB63D5}" dt="2023-09-11T14:02:04.466" v="125" actId="478"/>
          <ac:spMkLst>
            <pc:docMk/>
            <pc:sldMk cId="2514622112" sldId="279"/>
            <ac:spMk id="594" creationId="{97E68143-8AED-4D74-A08D-7898A4E2C361}"/>
          </ac:spMkLst>
        </pc:spChg>
        <pc:spChg chg="del">
          <ac:chgData name="Jackson Alessandro dos Santos" userId="eb1ac1d568b26fa6" providerId="LiveId" clId="{677F514E-FB6B-4F69-A786-DF456CDB63D5}" dt="2023-09-11T14:10:33.053" v="273" actId="21"/>
          <ac:spMkLst>
            <pc:docMk/>
            <pc:sldMk cId="2514622112" sldId="279"/>
            <ac:spMk id="596" creationId="{B5187743-E892-41D0-A18D-2F1391F91013}"/>
          </ac:spMkLst>
        </pc:spChg>
        <pc:spChg chg="mod">
          <ac:chgData name="Jackson Alessandro dos Santos" userId="eb1ac1d568b26fa6" providerId="LiveId" clId="{677F514E-FB6B-4F69-A786-DF456CDB63D5}" dt="2023-09-11T14:37:51.103" v="638" actId="165"/>
          <ac:spMkLst>
            <pc:docMk/>
            <pc:sldMk cId="2514622112" sldId="279"/>
            <ac:spMk id="655" creationId="{59B55CF2-DF1B-49C0-AF8E-24CFE99F685C}"/>
          </ac:spMkLst>
        </pc:spChg>
        <pc:spChg chg="mod">
          <ac:chgData name="Jackson Alessandro dos Santos" userId="eb1ac1d568b26fa6" providerId="LiveId" clId="{677F514E-FB6B-4F69-A786-DF456CDB63D5}" dt="2023-09-11T14:37:51.103" v="638" actId="165"/>
          <ac:spMkLst>
            <pc:docMk/>
            <pc:sldMk cId="2514622112" sldId="279"/>
            <ac:spMk id="662" creationId="{3F026F6F-38D4-40A9-8AF1-5AA1354B7901}"/>
          </ac:spMkLst>
        </pc:spChg>
        <pc:spChg chg="mod">
          <ac:chgData name="Jackson Alessandro dos Santos" userId="eb1ac1d568b26fa6" providerId="LiveId" clId="{677F514E-FB6B-4F69-A786-DF456CDB63D5}" dt="2023-09-11T14:37:51.103" v="638" actId="165"/>
          <ac:spMkLst>
            <pc:docMk/>
            <pc:sldMk cId="2514622112" sldId="279"/>
            <ac:spMk id="663" creationId="{4725A994-10B0-4755-BF8A-C381D1E6EB34}"/>
          </ac:spMkLst>
        </pc:spChg>
        <pc:spChg chg="mod">
          <ac:chgData name="Jackson Alessandro dos Santos" userId="eb1ac1d568b26fa6" providerId="LiveId" clId="{677F514E-FB6B-4F69-A786-DF456CDB63D5}" dt="2023-09-11T14:37:51.103" v="638" actId="165"/>
          <ac:spMkLst>
            <pc:docMk/>
            <pc:sldMk cId="2514622112" sldId="279"/>
            <ac:spMk id="665" creationId="{EF4AD996-8B09-4AC2-B42F-CA406BB52179}"/>
          </ac:spMkLst>
        </pc:spChg>
        <pc:spChg chg="mod">
          <ac:chgData name="Jackson Alessandro dos Santos" userId="eb1ac1d568b26fa6" providerId="LiveId" clId="{677F514E-FB6B-4F69-A786-DF456CDB63D5}" dt="2023-09-11T14:37:51.103" v="638" actId="165"/>
          <ac:spMkLst>
            <pc:docMk/>
            <pc:sldMk cId="2514622112" sldId="279"/>
            <ac:spMk id="666" creationId="{0DA40F10-217F-417C-B4FF-AE16D05B7704}"/>
          </ac:spMkLst>
        </pc:spChg>
        <pc:spChg chg="mod">
          <ac:chgData name="Jackson Alessandro dos Santos" userId="eb1ac1d568b26fa6" providerId="LiveId" clId="{677F514E-FB6B-4F69-A786-DF456CDB63D5}" dt="2023-09-11T14:37:51.103" v="638" actId="165"/>
          <ac:spMkLst>
            <pc:docMk/>
            <pc:sldMk cId="2514622112" sldId="279"/>
            <ac:spMk id="667" creationId="{5A2F6CD7-01C2-40C6-A13E-FF6437E04217}"/>
          </ac:spMkLst>
        </pc:spChg>
        <pc:spChg chg="mod">
          <ac:chgData name="Jackson Alessandro dos Santos" userId="eb1ac1d568b26fa6" providerId="LiveId" clId="{677F514E-FB6B-4F69-A786-DF456CDB63D5}" dt="2023-09-11T14:37:51.103" v="638" actId="165"/>
          <ac:spMkLst>
            <pc:docMk/>
            <pc:sldMk cId="2514622112" sldId="279"/>
            <ac:spMk id="668" creationId="{54D5434D-55F0-4C93-B7A7-78F215FDFD05}"/>
          </ac:spMkLst>
        </pc:spChg>
        <pc:spChg chg="mod">
          <ac:chgData name="Jackson Alessandro dos Santos" userId="eb1ac1d568b26fa6" providerId="LiveId" clId="{677F514E-FB6B-4F69-A786-DF456CDB63D5}" dt="2023-09-11T14:37:51.103" v="638" actId="165"/>
          <ac:spMkLst>
            <pc:docMk/>
            <pc:sldMk cId="2514622112" sldId="279"/>
            <ac:spMk id="669" creationId="{C9231E2D-6BF1-431B-9345-F36108F19E9D}"/>
          </ac:spMkLst>
        </pc:spChg>
        <pc:spChg chg="mod">
          <ac:chgData name="Jackson Alessandro dos Santos" userId="eb1ac1d568b26fa6" providerId="LiveId" clId="{677F514E-FB6B-4F69-A786-DF456CDB63D5}" dt="2023-09-11T14:37:51.103" v="638" actId="165"/>
          <ac:spMkLst>
            <pc:docMk/>
            <pc:sldMk cId="2514622112" sldId="279"/>
            <ac:spMk id="671" creationId="{7C1E4998-EB60-453C-8819-019D8A54B92E}"/>
          </ac:spMkLst>
        </pc:spChg>
        <pc:spChg chg="mod">
          <ac:chgData name="Jackson Alessandro dos Santos" userId="eb1ac1d568b26fa6" providerId="LiveId" clId="{677F514E-FB6B-4F69-A786-DF456CDB63D5}" dt="2023-09-11T14:37:51.103" v="638" actId="165"/>
          <ac:spMkLst>
            <pc:docMk/>
            <pc:sldMk cId="2514622112" sldId="279"/>
            <ac:spMk id="672" creationId="{3CBEF01C-EE59-48D6-9E10-4FBFE503B02C}"/>
          </ac:spMkLst>
        </pc:spChg>
        <pc:spChg chg="mod">
          <ac:chgData name="Jackson Alessandro dos Santos" userId="eb1ac1d568b26fa6" providerId="LiveId" clId="{677F514E-FB6B-4F69-A786-DF456CDB63D5}" dt="2023-09-11T14:37:51.103" v="638" actId="165"/>
          <ac:spMkLst>
            <pc:docMk/>
            <pc:sldMk cId="2514622112" sldId="279"/>
            <ac:spMk id="673" creationId="{EA12E109-79C6-4A89-94BF-47ED2F38E776}"/>
          </ac:spMkLst>
        </pc:spChg>
        <pc:spChg chg="mod">
          <ac:chgData name="Jackson Alessandro dos Santos" userId="eb1ac1d568b26fa6" providerId="LiveId" clId="{677F514E-FB6B-4F69-A786-DF456CDB63D5}" dt="2023-09-11T14:37:51.103" v="638" actId="165"/>
          <ac:spMkLst>
            <pc:docMk/>
            <pc:sldMk cId="2514622112" sldId="279"/>
            <ac:spMk id="674" creationId="{D2141E49-B6DD-41A6-BD23-62D7D8D3F4D5}"/>
          </ac:spMkLst>
        </pc:spChg>
        <pc:spChg chg="mod">
          <ac:chgData name="Jackson Alessandro dos Santos" userId="eb1ac1d568b26fa6" providerId="LiveId" clId="{677F514E-FB6B-4F69-A786-DF456CDB63D5}" dt="2023-09-11T14:37:51.103" v="638" actId="165"/>
          <ac:spMkLst>
            <pc:docMk/>
            <pc:sldMk cId="2514622112" sldId="279"/>
            <ac:spMk id="675" creationId="{9D6E4B42-D4A1-46C5-93AC-4C1524F57BE4}"/>
          </ac:spMkLst>
        </pc:spChg>
        <pc:spChg chg="mod">
          <ac:chgData name="Jackson Alessandro dos Santos" userId="eb1ac1d568b26fa6" providerId="LiveId" clId="{677F514E-FB6B-4F69-A786-DF456CDB63D5}" dt="2023-09-11T14:37:51.103" v="638" actId="165"/>
          <ac:spMkLst>
            <pc:docMk/>
            <pc:sldMk cId="2514622112" sldId="279"/>
            <ac:spMk id="676" creationId="{5BC38E2B-E7C0-41D9-8E44-A8DF45349C2C}"/>
          </ac:spMkLst>
        </pc:spChg>
        <pc:spChg chg="mod">
          <ac:chgData name="Jackson Alessandro dos Santos" userId="eb1ac1d568b26fa6" providerId="LiveId" clId="{677F514E-FB6B-4F69-A786-DF456CDB63D5}" dt="2023-09-11T14:37:51.103" v="638" actId="165"/>
          <ac:spMkLst>
            <pc:docMk/>
            <pc:sldMk cId="2514622112" sldId="279"/>
            <ac:spMk id="677" creationId="{ECEB9708-4668-44C6-98E2-78F58FF57B56}"/>
          </ac:spMkLst>
        </pc:spChg>
        <pc:spChg chg="mod">
          <ac:chgData name="Jackson Alessandro dos Santos" userId="eb1ac1d568b26fa6" providerId="LiveId" clId="{677F514E-FB6B-4F69-A786-DF456CDB63D5}" dt="2023-09-11T14:37:51.103" v="638" actId="165"/>
          <ac:spMkLst>
            <pc:docMk/>
            <pc:sldMk cId="2514622112" sldId="279"/>
            <ac:spMk id="678" creationId="{B25F1CA4-EEC8-49D8-A75B-D8FCFBB24A4F}"/>
          </ac:spMkLst>
        </pc:spChg>
        <pc:spChg chg="mod">
          <ac:chgData name="Jackson Alessandro dos Santos" userId="eb1ac1d568b26fa6" providerId="LiveId" clId="{677F514E-FB6B-4F69-A786-DF456CDB63D5}" dt="2023-09-11T14:37:51.103" v="638" actId="165"/>
          <ac:spMkLst>
            <pc:docMk/>
            <pc:sldMk cId="2514622112" sldId="279"/>
            <ac:spMk id="679" creationId="{D2E21BD4-1AFC-462C-9897-524C20292D6A}"/>
          </ac:spMkLst>
        </pc:spChg>
        <pc:spChg chg="del mod">
          <ac:chgData name="Jackson Alessandro dos Santos" userId="eb1ac1d568b26fa6" providerId="LiveId" clId="{677F514E-FB6B-4F69-A786-DF456CDB63D5}" dt="2023-09-11T14:36:54.127" v="617" actId="478"/>
          <ac:spMkLst>
            <pc:docMk/>
            <pc:sldMk cId="2514622112" sldId="279"/>
            <ac:spMk id="683" creationId="{C7526EEA-EE64-4437-9A76-76041C1D00DE}"/>
          </ac:spMkLst>
        </pc:spChg>
        <pc:spChg chg="del">
          <ac:chgData name="Jackson Alessandro dos Santos" userId="eb1ac1d568b26fa6" providerId="LiveId" clId="{677F514E-FB6B-4F69-A786-DF456CDB63D5}" dt="2023-09-11T14:02:04.466" v="125" actId="478"/>
          <ac:spMkLst>
            <pc:docMk/>
            <pc:sldMk cId="2514622112" sldId="279"/>
            <ac:spMk id="685" creationId="{49CCFC09-4CD1-4608-8453-95E67EEE97F7}"/>
          </ac:spMkLst>
        </pc:spChg>
        <pc:spChg chg="del">
          <ac:chgData name="Jackson Alessandro dos Santos" userId="eb1ac1d568b26fa6" providerId="LiveId" clId="{677F514E-FB6B-4F69-A786-DF456CDB63D5}" dt="2023-09-11T14:02:04.466" v="125" actId="478"/>
          <ac:spMkLst>
            <pc:docMk/>
            <pc:sldMk cId="2514622112" sldId="279"/>
            <ac:spMk id="687" creationId="{1A9286E0-5698-4297-81E0-D0101A776CA3}"/>
          </ac:spMkLst>
        </pc:spChg>
        <pc:spChg chg="del mod">
          <ac:chgData name="Jackson Alessandro dos Santos" userId="eb1ac1d568b26fa6" providerId="LiveId" clId="{677F514E-FB6B-4F69-A786-DF456CDB63D5}" dt="2023-09-11T14:36:59.086" v="619" actId="478"/>
          <ac:spMkLst>
            <pc:docMk/>
            <pc:sldMk cId="2514622112" sldId="279"/>
            <ac:spMk id="690" creationId="{04F19990-B529-4A11-8178-3E736EB7D3AD}"/>
          </ac:spMkLst>
        </pc:spChg>
        <pc:spChg chg="del mod">
          <ac:chgData name="Jackson Alessandro dos Santos" userId="eb1ac1d568b26fa6" providerId="LiveId" clId="{677F514E-FB6B-4F69-A786-DF456CDB63D5}" dt="2023-09-11T14:36:56.795" v="618" actId="478"/>
          <ac:spMkLst>
            <pc:docMk/>
            <pc:sldMk cId="2514622112" sldId="279"/>
            <ac:spMk id="691" creationId="{87918728-53FD-4542-8A93-DF55FDB750A2}"/>
          </ac:spMkLst>
        </pc:spChg>
        <pc:spChg chg="del mod">
          <ac:chgData name="Jackson Alessandro dos Santos" userId="eb1ac1d568b26fa6" providerId="LiveId" clId="{677F514E-FB6B-4F69-A786-DF456CDB63D5}" dt="2023-09-11T14:37:07.802" v="622" actId="478"/>
          <ac:spMkLst>
            <pc:docMk/>
            <pc:sldMk cId="2514622112" sldId="279"/>
            <ac:spMk id="693" creationId="{C88CE80E-BA73-4F8E-B577-80F2296C0B5B}"/>
          </ac:spMkLst>
        </pc:spChg>
        <pc:spChg chg="del mod">
          <ac:chgData name="Jackson Alessandro dos Santos" userId="eb1ac1d568b26fa6" providerId="LiveId" clId="{677F514E-FB6B-4F69-A786-DF456CDB63D5}" dt="2023-09-11T14:37:09.975" v="623" actId="478"/>
          <ac:spMkLst>
            <pc:docMk/>
            <pc:sldMk cId="2514622112" sldId="279"/>
            <ac:spMk id="694" creationId="{FFEF0FAD-AA47-4A32-B5C1-29DF81AA95C7}"/>
          </ac:spMkLst>
        </pc:spChg>
        <pc:spChg chg="del mod">
          <ac:chgData name="Jackson Alessandro dos Santos" userId="eb1ac1d568b26fa6" providerId="LiveId" clId="{677F514E-FB6B-4F69-A786-DF456CDB63D5}" dt="2023-09-11T14:37:03.694" v="620" actId="478"/>
          <ac:spMkLst>
            <pc:docMk/>
            <pc:sldMk cId="2514622112" sldId="279"/>
            <ac:spMk id="695" creationId="{D7B0E8FA-497E-41E7-83BB-04056AE5AE34}"/>
          </ac:spMkLst>
        </pc:spChg>
        <pc:spChg chg="del mod">
          <ac:chgData name="Jackson Alessandro dos Santos" userId="eb1ac1d568b26fa6" providerId="LiveId" clId="{677F514E-FB6B-4F69-A786-DF456CDB63D5}" dt="2023-09-11T14:37:05.570" v="621" actId="478"/>
          <ac:spMkLst>
            <pc:docMk/>
            <pc:sldMk cId="2514622112" sldId="279"/>
            <ac:spMk id="696" creationId="{7D7A13F4-9EA9-4F0C-8BB4-41C8D03EA0C8}"/>
          </ac:spMkLst>
        </pc:spChg>
        <pc:spChg chg="del mod">
          <ac:chgData name="Jackson Alessandro dos Santos" userId="eb1ac1d568b26fa6" providerId="LiveId" clId="{677F514E-FB6B-4F69-A786-DF456CDB63D5}" dt="2023-09-11T14:37:12.086" v="624" actId="478"/>
          <ac:spMkLst>
            <pc:docMk/>
            <pc:sldMk cId="2514622112" sldId="279"/>
            <ac:spMk id="697" creationId="{99F2C047-DCC6-4F2B-B7C3-FDB217186B23}"/>
          </ac:spMkLst>
        </pc:spChg>
        <pc:spChg chg="del mod">
          <ac:chgData name="Jackson Alessandro dos Santos" userId="eb1ac1d568b26fa6" providerId="LiveId" clId="{677F514E-FB6B-4F69-A786-DF456CDB63D5}" dt="2023-09-11T14:37:32.879" v="635" actId="478"/>
          <ac:spMkLst>
            <pc:docMk/>
            <pc:sldMk cId="2514622112" sldId="279"/>
            <ac:spMk id="699" creationId="{0D7DDA29-0EC2-4D39-BA9B-4CD6E9FC6B30}"/>
          </ac:spMkLst>
        </pc:spChg>
        <pc:spChg chg="del mod">
          <ac:chgData name="Jackson Alessandro dos Santos" userId="eb1ac1d568b26fa6" providerId="LiveId" clId="{677F514E-FB6B-4F69-A786-DF456CDB63D5}" dt="2023-09-11T14:37:28.532" v="632" actId="478"/>
          <ac:spMkLst>
            <pc:docMk/>
            <pc:sldMk cId="2514622112" sldId="279"/>
            <ac:spMk id="700" creationId="{EBD742F1-AC24-41E1-B639-D1070CAB91F0}"/>
          </ac:spMkLst>
        </pc:spChg>
        <pc:spChg chg="del mod">
          <ac:chgData name="Jackson Alessandro dos Santos" userId="eb1ac1d568b26fa6" providerId="LiveId" clId="{677F514E-FB6B-4F69-A786-DF456CDB63D5}" dt="2023-09-11T14:37:21.064" v="628" actId="478"/>
          <ac:spMkLst>
            <pc:docMk/>
            <pc:sldMk cId="2514622112" sldId="279"/>
            <ac:spMk id="701" creationId="{9455F17B-28AA-4BD7-AC5A-ED279B16B9EB}"/>
          </ac:spMkLst>
        </pc:spChg>
        <pc:spChg chg="del mod">
          <ac:chgData name="Jackson Alessandro dos Santos" userId="eb1ac1d568b26fa6" providerId="LiveId" clId="{677F514E-FB6B-4F69-A786-DF456CDB63D5}" dt="2023-09-11T14:37:22.696" v="629" actId="478"/>
          <ac:spMkLst>
            <pc:docMk/>
            <pc:sldMk cId="2514622112" sldId="279"/>
            <ac:spMk id="702" creationId="{BC3D7624-9CEB-44A5-BA44-5A30D49AF577}"/>
          </ac:spMkLst>
        </pc:spChg>
        <pc:spChg chg="del mod">
          <ac:chgData name="Jackson Alessandro dos Santos" userId="eb1ac1d568b26fa6" providerId="LiveId" clId="{677F514E-FB6B-4F69-A786-DF456CDB63D5}" dt="2023-09-11T14:37:26.621" v="631" actId="478"/>
          <ac:spMkLst>
            <pc:docMk/>
            <pc:sldMk cId="2514622112" sldId="279"/>
            <ac:spMk id="703" creationId="{41989779-3D4A-4975-99CA-C8FEF68D007A}"/>
          </ac:spMkLst>
        </pc:spChg>
        <pc:spChg chg="del mod">
          <ac:chgData name="Jackson Alessandro dos Santos" userId="eb1ac1d568b26fa6" providerId="LiveId" clId="{677F514E-FB6B-4F69-A786-DF456CDB63D5}" dt="2023-09-11T14:37:24.609" v="630" actId="478"/>
          <ac:spMkLst>
            <pc:docMk/>
            <pc:sldMk cId="2514622112" sldId="279"/>
            <ac:spMk id="704" creationId="{1067BA3B-2D5A-4D6E-BBD1-4B8465E09283}"/>
          </ac:spMkLst>
        </pc:spChg>
        <pc:spChg chg="del mod">
          <ac:chgData name="Jackson Alessandro dos Santos" userId="eb1ac1d568b26fa6" providerId="LiveId" clId="{677F514E-FB6B-4F69-A786-DF456CDB63D5}" dt="2023-09-11T14:37:18.324" v="627" actId="478"/>
          <ac:spMkLst>
            <pc:docMk/>
            <pc:sldMk cId="2514622112" sldId="279"/>
            <ac:spMk id="705" creationId="{F2936697-C59E-444F-ABCD-A8EBA0F0A109}"/>
          </ac:spMkLst>
        </pc:spChg>
        <pc:spChg chg="del mod">
          <ac:chgData name="Jackson Alessandro dos Santos" userId="eb1ac1d568b26fa6" providerId="LiveId" clId="{677F514E-FB6B-4F69-A786-DF456CDB63D5}" dt="2023-09-11T14:37:13.942" v="625" actId="478"/>
          <ac:spMkLst>
            <pc:docMk/>
            <pc:sldMk cId="2514622112" sldId="279"/>
            <ac:spMk id="706" creationId="{1F6117E6-76AE-4ADB-ACE5-70F74D60E50A}"/>
          </ac:spMkLst>
        </pc:spChg>
        <pc:spChg chg="del mod">
          <ac:chgData name="Jackson Alessandro dos Santos" userId="eb1ac1d568b26fa6" providerId="LiveId" clId="{677F514E-FB6B-4F69-A786-DF456CDB63D5}" dt="2023-09-11T14:37:16.364" v="626" actId="478"/>
          <ac:spMkLst>
            <pc:docMk/>
            <pc:sldMk cId="2514622112" sldId="279"/>
            <ac:spMk id="707" creationId="{0AEB8B4C-7493-49AE-AD7C-66E26BEF02D9}"/>
          </ac:spMkLst>
        </pc:spChg>
        <pc:spChg chg="del mod">
          <ac:chgData name="Jackson Alessandro dos Santos" userId="eb1ac1d568b26fa6" providerId="LiveId" clId="{677F514E-FB6B-4F69-A786-DF456CDB63D5}" dt="2023-09-11T14:33:16.762" v="548" actId="21"/>
          <ac:spMkLst>
            <pc:docMk/>
            <pc:sldMk cId="2514622112" sldId="279"/>
            <ac:spMk id="709" creationId="{D68F5ED8-644C-44D0-9BB6-C34877968377}"/>
          </ac:spMkLst>
        </pc:spChg>
        <pc:spChg chg="del mod">
          <ac:chgData name="Jackson Alessandro dos Santos" userId="eb1ac1d568b26fa6" providerId="LiveId" clId="{677F514E-FB6B-4F69-A786-DF456CDB63D5}" dt="2023-09-11T14:33:16.762" v="548" actId="21"/>
          <ac:spMkLst>
            <pc:docMk/>
            <pc:sldMk cId="2514622112" sldId="279"/>
            <ac:spMk id="710" creationId="{F5EB573C-D07F-4629-A791-40AFB4FD4AC6}"/>
          </ac:spMkLst>
        </pc:spChg>
        <pc:spChg chg="mod">
          <ac:chgData name="Jackson Alessandro dos Santos" userId="eb1ac1d568b26fa6" providerId="LiveId" clId="{677F514E-FB6B-4F69-A786-DF456CDB63D5}" dt="2023-09-11T14:37:51.103" v="638" actId="165"/>
          <ac:spMkLst>
            <pc:docMk/>
            <pc:sldMk cId="2514622112" sldId="279"/>
            <ac:spMk id="740" creationId="{8A8F2B8A-9741-4228-ADAE-A9FDBAA4C9BA}"/>
          </ac:spMkLst>
        </pc:spChg>
        <pc:spChg chg="mod">
          <ac:chgData name="Jackson Alessandro dos Santos" userId="eb1ac1d568b26fa6" providerId="LiveId" clId="{677F514E-FB6B-4F69-A786-DF456CDB63D5}" dt="2023-09-11T14:37:51.103" v="638" actId="165"/>
          <ac:spMkLst>
            <pc:docMk/>
            <pc:sldMk cId="2514622112" sldId="279"/>
            <ac:spMk id="744" creationId="{78F3F2B3-7B09-4E3A-BA90-119616059097}"/>
          </ac:spMkLst>
        </pc:spChg>
        <pc:spChg chg="mod">
          <ac:chgData name="Jackson Alessandro dos Santos" userId="eb1ac1d568b26fa6" providerId="LiveId" clId="{677F514E-FB6B-4F69-A786-DF456CDB63D5}" dt="2023-09-11T14:37:51.103" v="638" actId="165"/>
          <ac:spMkLst>
            <pc:docMk/>
            <pc:sldMk cId="2514622112" sldId="279"/>
            <ac:spMk id="745" creationId="{E6B755FF-07FE-4068-8DF1-B278743EA3EB}"/>
          </ac:spMkLst>
        </pc:spChg>
        <pc:spChg chg="mod">
          <ac:chgData name="Jackson Alessandro dos Santos" userId="eb1ac1d568b26fa6" providerId="LiveId" clId="{677F514E-FB6B-4F69-A786-DF456CDB63D5}" dt="2023-09-11T14:37:51.103" v="638" actId="165"/>
          <ac:spMkLst>
            <pc:docMk/>
            <pc:sldMk cId="2514622112" sldId="279"/>
            <ac:spMk id="747" creationId="{04587CC3-F65C-4508-A9CA-9C7B50FF2872}"/>
          </ac:spMkLst>
        </pc:spChg>
        <pc:spChg chg="mod">
          <ac:chgData name="Jackson Alessandro dos Santos" userId="eb1ac1d568b26fa6" providerId="LiveId" clId="{677F514E-FB6B-4F69-A786-DF456CDB63D5}" dt="2023-09-11T14:37:51.103" v="638" actId="165"/>
          <ac:spMkLst>
            <pc:docMk/>
            <pc:sldMk cId="2514622112" sldId="279"/>
            <ac:spMk id="748" creationId="{94A1F874-FC1A-47BC-B433-CEEA39280CD7}"/>
          </ac:spMkLst>
        </pc:spChg>
        <pc:spChg chg="mod">
          <ac:chgData name="Jackson Alessandro dos Santos" userId="eb1ac1d568b26fa6" providerId="LiveId" clId="{677F514E-FB6B-4F69-A786-DF456CDB63D5}" dt="2023-09-11T14:37:51.103" v="638" actId="165"/>
          <ac:spMkLst>
            <pc:docMk/>
            <pc:sldMk cId="2514622112" sldId="279"/>
            <ac:spMk id="749" creationId="{37FD717F-3D74-4C5A-AC4B-30CFDF5EA70C}"/>
          </ac:spMkLst>
        </pc:spChg>
        <pc:spChg chg="mod">
          <ac:chgData name="Jackson Alessandro dos Santos" userId="eb1ac1d568b26fa6" providerId="LiveId" clId="{677F514E-FB6B-4F69-A786-DF456CDB63D5}" dt="2023-09-11T14:37:51.103" v="638" actId="165"/>
          <ac:spMkLst>
            <pc:docMk/>
            <pc:sldMk cId="2514622112" sldId="279"/>
            <ac:spMk id="750" creationId="{C58B81AA-68AD-473E-8408-376C05B2C422}"/>
          </ac:spMkLst>
        </pc:spChg>
        <pc:spChg chg="mod">
          <ac:chgData name="Jackson Alessandro dos Santos" userId="eb1ac1d568b26fa6" providerId="LiveId" clId="{677F514E-FB6B-4F69-A786-DF456CDB63D5}" dt="2023-09-11T14:37:51.103" v="638" actId="165"/>
          <ac:spMkLst>
            <pc:docMk/>
            <pc:sldMk cId="2514622112" sldId="279"/>
            <ac:spMk id="751" creationId="{94C49804-549E-46D0-AE7C-2B15F0EAA68B}"/>
          </ac:spMkLst>
        </pc:spChg>
        <pc:spChg chg="mod">
          <ac:chgData name="Jackson Alessandro dos Santos" userId="eb1ac1d568b26fa6" providerId="LiveId" clId="{677F514E-FB6B-4F69-A786-DF456CDB63D5}" dt="2023-09-11T14:37:51.103" v="638" actId="165"/>
          <ac:spMkLst>
            <pc:docMk/>
            <pc:sldMk cId="2514622112" sldId="279"/>
            <ac:spMk id="753" creationId="{36224086-724A-4C77-AF62-8649722C39B7}"/>
          </ac:spMkLst>
        </pc:spChg>
        <pc:spChg chg="mod">
          <ac:chgData name="Jackson Alessandro dos Santos" userId="eb1ac1d568b26fa6" providerId="LiveId" clId="{677F514E-FB6B-4F69-A786-DF456CDB63D5}" dt="2023-09-11T14:37:51.103" v="638" actId="165"/>
          <ac:spMkLst>
            <pc:docMk/>
            <pc:sldMk cId="2514622112" sldId="279"/>
            <ac:spMk id="754" creationId="{0B9B98E7-EFBD-4500-87C6-B4A4B2EBF904}"/>
          </ac:spMkLst>
        </pc:spChg>
        <pc:spChg chg="mod">
          <ac:chgData name="Jackson Alessandro dos Santos" userId="eb1ac1d568b26fa6" providerId="LiveId" clId="{677F514E-FB6B-4F69-A786-DF456CDB63D5}" dt="2023-09-11T14:37:51.103" v="638" actId="165"/>
          <ac:spMkLst>
            <pc:docMk/>
            <pc:sldMk cId="2514622112" sldId="279"/>
            <ac:spMk id="755" creationId="{56166D91-CD24-45ED-A2C1-07626CA69F62}"/>
          </ac:spMkLst>
        </pc:spChg>
        <pc:spChg chg="mod">
          <ac:chgData name="Jackson Alessandro dos Santos" userId="eb1ac1d568b26fa6" providerId="LiveId" clId="{677F514E-FB6B-4F69-A786-DF456CDB63D5}" dt="2023-09-11T14:37:51.103" v="638" actId="165"/>
          <ac:spMkLst>
            <pc:docMk/>
            <pc:sldMk cId="2514622112" sldId="279"/>
            <ac:spMk id="756" creationId="{74B62780-784E-430E-88B2-A33198882506}"/>
          </ac:spMkLst>
        </pc:spChg>
        <pc:spChg chg="mod">
          <ac:chgData name="Jackson Alessandro dos Santos" userId="eb1ac1d568b26fa6" providerId="LiveId" clId="{677F514E-FB6B-4F69-A786-DF456CDB63D5}" dt="2023-09-11T14:37:51.103" v="638" actId="165"/>
          <ac:spMkLst>
            <pc:docMk/>
            <pc:sldMk cId="2514622112" sldId="279"/>
            <ac:spMk id="757" creationId="{3EEE83FE-734E-46D7-9CEF-F8BF25EF8996}"/>
          </ac:spMkLst>
        </pc:spChg>
        <pc:spChg chg="mod">
          <ac:chgData name="Jackson Alessandro dos Santos" userId="eb1ac1d568b26fa6" providerId="LiveId" clId="{677F514E-FB6B-4F69-A786-DF456CDB63D5}" dt="2023-09-11T14:37:51.103" v="638" actId="165"/>
          <ac:spMkLst>
            <pc:docMk/>
            <pc:sldMk cId="2514622112" sldId="279"/>
            <ac:spMk id="758" creationId="{AB84620D-1395-4652-98D8-9BC13FAE1A18}"/>
          </ac:spMkLst>
        </pc:spChg>
        <pc:spChg chg="mod">
          <ac:chgData name="Jackson Alessandro dos Santos" userId="eb1ac1d568b26fa6" providerId="LiveId" clId="{677F514E-FB6B-4F69-A786-DF456CDB63D5}" dt="2023-09-11T14:37:51.103" v="638" actId="165"/>
          <ac:spMkLst>
            <pc:docMk/>
            <pc:sldMk cId="2514622112" sldId="279"/>
            <ac:spMk id="759" creationId="{C8399986-C40B-4A82-8F70-C03D8F4546F4}"/>
          </ac:spMkLst>
        </pc:spChg>
        <pc:spChg chg="mod">
          <ac:chgData name="Jackson Alessandro dos Santos" userId="eb1ac1d568b26fa6" providerId="LiveId" clId="{677F514E-FB6B-4F69-A786-DF456CDB63D5}" dt="2023-09-11T14:37:51.103" v="638" actId="165"/>
          <ac:spMkLst>
            <pc:docMk/>
            <pc:sldMk cId="2514622112" sldId="279"/>
            <ac:spMk id="760" creationId="{A311907C-429E-4123-9C39-B537D628C075}"/>
          </ac:spMkLst>
        </pc:spChg>
        <pc:spChg chg="mod">
          <ac:chgData name="Jackson Alessandro dos Santos" userId="eb1ac1d568b26fa6" providerId="LiveId" clId="{677F514E-FB6B-4F69-A786-DF456CDB63D5}" dt="2023-09-11T14:37:51.103" v="638" actId="165"/>
          <ac:spMkLst>
            <pc:docMk/>
            <pc:sldMk cId="2514622112" sldId="279"/>
            <ac:spMk id="761" creationId="{A6A50B75-69B7-4A82-9CC9-F27A14AC4185}"/>
          </ac:spMkLst>
        </pc:spChg>
        <pc:spChg chg="mod">
          <ac:chgData name="Jackson Alessandro dos Santos" userId="eb1ac1d568b26fa6" providerId="LiveId" clId="{677F514E-FB6B-4F69-A786-DF456CDB63D5}" dt="2023-09-11T14:37:51.103" v="638" actId="165"/>
          <ac:spMkLst>
            <pc:docMk/>
            <pc:sldMk cId="2514622112" sldId="279"/>
            <ac:spMk id="763" creationId="{25D22A6D-E5C1-4D74-8C48-4DBA16C0BCA8}"/>
          </ac:spMkLst>
        </pc:spChg>
        <pc:spChg chg="mod">
          <ac:chgData name="Jackson Alessandro dos Santos" userId="eb1ac1d568b26fa6" providerId="LiveId" clId="{677F514E-FB6B-4F69-A786-DF456CDB63D5}" dt="2023-09-11T14:37:51.103" v="638" actId="165"/>
          <ac:spMkLst>
            <pc:docMk/>
            <pc:sldMk cId="2514622112" sldId="279"/>
            <ac:spMk id="767" creationId="{1E51ED86-3BC4-419A-8B0A-7F2A114D49E8}"/>
          </ac:spMkLst>
        </pc:spChg>
        <pc:spChg chg="mod">
          <ac:chgData name="Jackson Alessandro dos Santos" userId="eb1ac1d568b26fa6" providerId="LiveId" clId="{677F514E-FB6B-4F69-A786-DF456CDB63D5}" dt="2023-09-11T14:37:51.103" v="638" actId="165"/>
          <ac:spMkLst>
            <pc:docMk/>
            <pc:sldMk cId="2514622112" sldId="279"/>
            <ac:spMk id="768" creationId="{C6862F66-F3AD-405F-96F5-16EAE99DBD0C}"/>
          </ac:spMkLst>
        </pc:spChg>
        <pc:spChg chg="mod">
          <ac:chgData name="Jackson Alessandro dos Santos" userId="eb1ac1d568b26fa6" providerId="LiveId" clId="{677F514E-FB6B-4F69-A786-DF456CDB63D5}" dt="2023-09-11T14:37:51.103" v="638" actId="165"/>
          <ac:spMkLst>
            <pc:docMk/>
            <pc:sldMk cId="2514622112" sldId="279"/>
            <ac:spMk id="770" creationId="{A6D918C1-1217-4461-9F46-6AE51BA8677A}"/>
          </ac:spMkLst>
        </pc:spChg>
        <pc:spChg chg="mod">
          <ac:chgData name="Jackson Alessandro dos Santos" userId="eb1ac1d568b26fa6" providerId="LiveId" clId="{677F514E-FB6B-4F69-A786-DF456CDB63D5}" dt="2023-09-11T14:37:51.103" v="638" actId="165"/>
          <ac:spMkLst>
            <pc:docMk/>
            <pc:sldMk cId="2514622112" sldId="279"/>
            <ac:spMk id="771" creationId="{AA612515-FF7A-4C01-89D7-6D1B63BAA258}"/>
          </ac:spMkLst>
        </pc:spChg>
        <pc:spChg chg="mod">
          <ac:chgData name="Jackson Alessandro dos Santos" userId="eb1ac1d568b26fa6" providerId="LiveId" clId="{677F514E-FB6B-4F69-A786-DF456CDB63D5}" dt="2023-09-11T14:37:51.103" v="638" actId="165"/>
          <ac:spMkLst>
            <pc:docMk/>
            <pc:sldMk cId="2514622112" sldId="279"/>
            <ac:spMk id="772" creationId="{D044F939-E2F0-4A3F-8F17-4756C3968D01}"/>
          </ac:spMkLst>
        </pc:spChg>
        <pc:spChg chg="mod">
          <ac:chgData name="Jackson Alessandro dos Santos" userId="eb1ac1d568b26fa6" providerId="LiveId" clId="{677F514E-FB6B-4F69-A786-DF456CDB63D5}" dt="2023-09-11T14:37:51.103" v="638" actId="165"/>
          <ac:spMkLst>
            <pc:docMk/>
            <pc:sldMk cId="2514622112" sldId="279"/>
            <ac:spMk id="773" creationId="{18469D28-A73D-4720-B394-12B06BB7DB8D}"/>
          </ac:spMkLst>
        </pc:spChg>
        <pc:spChg chg="mod">
          <ac:chgData name="Jackson Alessandro dos Santos" userId="eb1ac1d568b26fa6" providerId="LiveId" clId="{677F514E-FB6B-4F69-A786-DF456CDB63D5}" dt="2023-09-11T14:37:51.103" v="638" actId="165"/>
          <ac:spMkLst>
            <pc:docMk/>
            <pc:sldMk cId="2514622112" sldId="279"/>
            <ac:spMk id="774" creationId="{DAA55028-F3F6-4182-AF82-FDDA3E81C61C}"/>
          </ac:spMkLst>
        </pc:spChg>
        <pc:spChg chg="mod">
          <ac:chgData name="Jackson Alessandro dos Santos" userId="eb1ac1d568b26fa6" providerId="LiveId" clId="{677F514E-FB6B-4F69-A786-DF456CDB63D5}" dt="2023-09-11T14:37:51.103" v="638" actId="165"/>
          <ac:spMkLst>
            <pc:docMk/>
            <pc:sldMk cId="2514622112" sldId="279"/>
            <ac:spMk id="776" creationId="{74F2ECA8-390B-454D-941F-FED35680BDFD}"/>
          </ac:spMkLst>
        </pc:spChg>
        <pc:spChg chg="mod">
          <ac:chgData name="Jackson Alessandro dos Santos" userId="eb1ac1d568b26fa6" providerId="LiveId" clId="{677F514E-FB6B-4F69-A786-DF456CDB63D5}" dt="2023-09-11T14:37:51.103" v="638" actId="165"/>
          <ac:spMkLst>
            <pc:docMk/>
            <pc:sldMk cId="2514622112" sldId="279"/>
            <ac:spMk id="777" creationId="{CFFDAA4A-A3BC-481F-993C-A2401D6C4CB3}"/>
          </ac:spMkLst>
        </pc:spChg>
        <pc:spChg chg="mod">
          <ac:chgData name="Jackson Alessandro dos Santos" userId="eb1ac1d568b26fa6" providerId="LiveId" clId="{677F514E-FB6B-4F69-A786-DF456CDB63D5}" dt="2023-09-11T14:37:51.103" v="638" actId="165"/>
          <ac:spMkLst>
            <pc:docMk/>
            <pc:sldMk cId="2514622112" sldId="279"/>
            <ac:spMk id="778" creationId="{B86C42FE-A52E-4389-AA0A-E94E42A0EE1B}"/>
          </ac:spMkLst>
        </pc:spChg>
        <pc:spChg chg="mod">
          <ac:chgData name="Jackson Alessandro dos Santos" userId="eb1ac1d568b26fa6" providerId="LiveId" clId="{677F514E-FB6B-4F69-A786-DF456CDB63D5}" dt="2023-09-11T14:37:51.103" v="638" actId="165"/>
          <ac:spMkLst>
            <pc:docMk/>
            <pc:sldMk cId="2514622112" sldId="279"/>
            <ac:spMk id="779" creationId="{6E4434BF-1461-479D-8E96-AC67CFAAFC7A}"/>
          </ac:spMkLst>
        </pc:spChg>
        <pc:spChg chg="mod">
          <ac:chgData name="Jackson Alessandro dos Santos" userId="eb1ac1d568b26fa6" providerId="LiveId" clId="{677F514E-FB6B-4F69-A786-DF456CDB63D5}" dt="2023-09-11T14:37:51.103" v="638" actId="165"/>
          <ac:spMkLst>
            <pc:docMk/>
            <pc:sldMk cId="2514622112" sldId="279"/>
            <ac:spMk id="780" creationId="{5F9A0C28-AE93-4269-80ED-69F0A31A458F}"/>
          </ac:spMkLst>
        </pc:spChg>
        <pc:spChg chg="mod">
          <ac:chgData name="Jackson Alessandro dos Santos" userId="eb1ac1d568b26fa6" providerId="LiveId" clId="{677F514E-FB6B-4F69-A786-DF456CDB63D5}" dt="2023-09-11T14:37:51.103" v="638" actId="165"/>
          <ac:spMkLst>
            <pc:docMk/>
            <pc:sldMk cId="2514622112" sldId="279"/>
            <ac:spMk id="781" creationId="{81A43B38-0F30-4156-ACD2-230DC8D466D6}"/>
          </ac:spMkLst>
        </pc:spChg>
        <pc:spChg chg="mod">
          <ac:chgData name="Jackson Alessandro dos Santos" userId="eb1ac1d568b26fa6" providerId="LiveId" clId="{677F514E-FB6B-4F69-A786-DF456CDB63D5}" dt="2023-09-11T14:37:51.103" v="638" actId="165"/>
          <ac:spMkLst>
            <pc:docMk/>
            <pc:sldMk cId="2514622112" sldId="279"/>
            <ac:spMk id="782" creationId="{B49D9723-FF6A-4526-BC5D-7C1099E75F60}"/>
          </ac:spMkLst>
        </pc:spChg>
        <pc:spChg chg="mod">
          <ac:chgData name="Jackson Alessandro dos Santos" userId="eb1ac1d568b26fa6" providerId="LiveId" clId="{677F514E-FB6B-4F69-A786-DF456CDB63D5}" dt="2023-09-11T14:37:51.103" v="638" actId="165"/>
          <ac:spMkLst>
            <pc:docMk/>
            <pc:sldMk cId="2514622112" sldId="279"/>
            <ac:spMk id="783" creationId="{43B95828-C70C-4367-B61E-8177B354BE44}"/>
          </ac:spMkLst>
        </pc:spChg>
        <pc:spChg chg="mod">
          <ac:chgData name="Jackson Alessandro dos Santos" userId="eb1ac1d568b26fa6" providerId="LiveId" clId="{677F514E-FB6B-4F69-A786-DF456CDB63D5}" dt="2023-09-11T14:37:51.103" v="638" actId="165"/>
          <ac:spMkLst>
            <pc:docMk/>
            <pc:sldMk cId="2514622112" sldId="279"/>
            <ac:spMk id="784" creationId="{1462E56E-E2D1-4676-A8C7-A64AF86BDB3A}"/>
          </ac:spMkLst>
        </pc:spChg>
        <pc:spChg chg="del mod topLvl">
          <ac:chgData name="Jackson Alessandro dos Santos" userId="eb1ac1d568b26fa6" providerId="LiveId" clId="{677F514E-FB6B-4F69-A786-DF456CDB63D5}" dt="2023-09-11T16:46:04.760" v="678" actId="478"/>
          <ac:spMkLst>
            <pc:docMk/>
            <pc:sldMk cId="2514622112" sldId="279"/>
            <ac:spMk id="786" creationId="{8C0E0EA2-1A66-4DD3-8029-A32472A458CA}"/>
          </ac:spMkLst>
        </pc:spChg>
        <pc:spChg chg="del mod topLvl">
          <ac:chgData name="Jackson Alessandro dos Santos" userId="eb1ac1d568b26fa6" providerId="LiveId" clId="{677F514E-FB6B-4F69-A786-DF456CDB63D5}" dt="2023-09-11T16:46:04.760" v="678" actId="478"/>
          <ac:spMkLst>
            <pc:docMk/>
            <pc:sldMk cId="2514622112" sldId="279"/>
            <ac:spMk id="787" creationId="{937B43D2-B7F8-4839-867C-C5AC92393B6A}"/>
          </ac:spMkLst>
        </pc:spChg>
        <pc:spChg chg="del mod topLvl">
          <ac:chgData name="Jackson Alessandro dos Santos" userId="eb1ac1d568b26fa6" providerId="LiveId" clId="{677F514E-FB6B-4F69-A786-DF456CDB63D5}" dt="2023-09-11T16:46:04.760" v="678" actId="478"/>
          <ac:spMkLst>
            <pc:docMk/>
            <pc:sldMk cId="2514622112" sldId="279"/>
            <ac:spMk id="791" creationId="{9EF29205-EC9D-49C5-B0D9-06BC6B4B0B1A}"/>
          </ac:spMkLst>
        </pc:spChg>
        <pc:spChg chg="del mod topLvl">
          <ac:chgData name="Jackson Alessandro dos Santos" userId="eb1ac1d568b26fa6" providerId="LiveId" clId="{677F514E-FB6B-4F69-A786-DF456CDB63D5}" dt="2023-09-11T16:46:04.760" v="678" actId="478"/>
          <ac:spMkLst>
            <pc:docMk/>
            <pc:sldMk cId="2514622112" sldId="279"/>
            <ac:spMk id="792" creationId="{72C69080-AB60-4D8B-BEDC-552C47846752}"/>
          </ac:spMkLst>
        </pc:spChg>
        <pc:spChg chg="del">
          <ac:chgData name="Jackson Alessandro dos Santos" userId="eb1ac1d568b26fa6" providerId="LiveId" clId="{677F514E-FB6B-4F69-A786-DF456CDB63D5}" dt="2023-09-11T20:17:38.016" v="2518" actId="478"/>
          <ac:spMkLst>
            <pc:docMk/>
            <pc:sldMk cId="2514622112" sldId="279"/>
            <ac:spMk id="880" creationId="{9878CD24-C75C-432A-8AC9-58BA9FBEECA3}"/>
          </ac:spMkLst>
        </pc:spChg>
        <pc:spChg chg="del">
          <ac:chgData name="Jackson Alessandro dos Santos" userId="eb1ac1d568b26fa6" providerId="LiveId" clId="{677F514E-FB6B-4F69-A786-DF456CDB63D5}" dt="2023-09-11T20:17:38.016" v="2518" actId="478"/>
          <ac:spMkLst>
            <pc:docMk/>
            <pc:sldMk cId="2514622112" sldId="279"/>
            <ac:spMk id="892" creationId="{4B448F82-8D9C-4555-8056-B42FA1412680}"/>
          </ac:spMkLst>
        </pc:spChg>
        <pc:spChg chg="del">
          <ac:chgData name="Jackson Alessandro dos Santos" userId="eb1ac1d568b26fa6" providerId="LiveId" clId="{677F514E-FB6B-4F69-A786-DF456CDB63D5}" dt="2023-09-11T20:17:38.016" v="2518" actId="478"/>
          <ac:spMkLst>
            <pc:docMk/>
            <pc:sldMk cId="2514622112" sldId="279"/>
            <ac:spMk id="893" creationId="{1F164CAF-C98E-40C9-96CE-600C5DED1300}"/>
          </ac:spMkLst>
        </pc:spChg>
        <pc:spChg chg="del">
          <ac:chgData name="Jackson Alessandro dos Santos" userId="eb1ac1d568b26fa6" providerId="LiveId" clId="{677F514E-FB6B-4F69-A786-DF456CDB63D5}" dt="2023-09-11T20:17:38.016" v="2518" actId="478"/>
          <ac:spMkLst>
            <pc:docMk/>
            <pc:sldMk cId="2514622112" sldId="279"/>
            <ac:spMk id="894" creationId="{6EFEE97A-AB3C-4EA2-84EB-8B100F56E337}"/>
          </ac:spMkLst>
        </pc:spChg>
        <pc:spChg chg="mod">
          <ac:chgData name="Jackson Alessandro dos Santos" userId="eb1ac1d568b26fa6" providerId="LiveId" clId="{677F514E-FB6B-4F69-A786-DF456CDB63D5}" dt="2023-09-11T14:07:35.753" v="161" actId="1076"/>
          <ac:spMkLst>
            <pc:docMk/>
            <pc:sldMk cId="2514622112" sldId="279"/>
            <ac:spMk id="896" creationId="{FAD42A83-334A-4C3F-85B5-584AE8C074BF}"/>
          </ac:spMkLst>
        </pc:spChg>
        <pc:spChg chg="add del">
          <ac:chgData name="Jackson Alessandro dos Santos" userId="eb1ac1d568b26fa6" providerId="LiveId" clId="{677F514E-FB6B-4F69-A786-DF456CDB63D5}" dt="2023-09-11T18:55:44.177" v="1884" actId="478"/>
          <ac:spMkLst>
            <pc:docMk/>
            <pc:sldMk cId="2514622112" sldId="279"/>
            <ac:spMk id="2058" creationId="{2CE5A354-8C9F-FBBC-8707-3E1796DAF57D}"/>
          </ac:spMkLst>
        </pc:spChg>
        <pc:spChg chg="add del mod">
          <ac:chgData name="Jackson Alessandro dos Santos" userId="eb1ac1d568b26fa6" providerId="LiveId" clId="{677F514E-FB6B-4F69-A786-DF456CDB63D5}" dt="2023-09-11T18:58:44.690" v="1923" actId="478"/>
          <ac:spMkLst>
            <pc:docMk/>
            <pc:sldMk cId="2514622112" sldId="279"/>
            <ac:spMk id="2059" creationId="{D45EB342-D071-E465-D50F-31C0E5A17403}"/>
          </ac:spMkLst>
        </pc:spChg>
        <pc:spChg chg="add mod topLvl">
          <ac:chgData name="Jackson Alessandro dos Santos" userId="eb1ac1d568b26fa6" providerId="LiveId" clId="{677F514E-FB6B-4F69-A786-DF456CDB63D5}" dt="2023-09-11T19:08:20.962" v="2065" actId="164"/>
          <ac:spMkLst>
            <pc:docMk/>
            <pc:sldMk cId="2514622112" sldId="279"/>
            <ac:spMk id="2082" creationId="{7C62E1E7-2F0E-F4F6-7B21-0610C525EC20}"/>
          </ac:spMkLst>
        </pc:spChg>
        <pc:spChg chg="add del mod topLvl">
          <ac:chgData name="Jackson Alessandro dos Santos" userId="eb1ac1d568b26fa6" providerId="LiveId" clId="{677F514E-FB6B-4F69-A786-DF456CDB63D5}" dt="2023-09-11T19:01:03.066" v="1942" actId="478"/>
          <ac:spMkLst>
            <pc:docMk/>
            <pc:sldMk cId="2514622112" sldId="279"/>
            <ac:spMk id="2084" creationId="{A403C1AA-A9E8-0A7B-5126-3FE1E0E38EEB}"/>
          </ac:spMkLst>
        </pc:spChg>
        <pc:spChg chg="add mod">
          <ac:chgData name="Jackson Alessandro dos Santos" userId="eb1ac1d568b26fa6" providerId="LiveId" clId="{677F514E-FB6B-4F69-A786-DF456CDB63D5}" dt="2023-09-11T19:08:20.962" v="2065" actId="164"/>
          <ac:spMkLst>
            <pc:docMk/>
            <pc:sldMk cId="2514622112" sldId="279"/>
            <ac:spMk id="2091" creationId="{691A5EDD-881E-1F96-5D81-E8681007E994}"/>
          </ac:spMkLst>
        </pc:spChg>
        <pc:spChg chg="add mod">
          <ac:chgData name="Jackson Alessandro dos Santos" userId="eb1ac1d568b26fa6" providerId="LiveId" clId="{677F514E-FB6B-4F69-A786-DF456CDB63D5}" dt="2023-09-11T19:08:20.962" v="2065" actId="164"/>
          <ac:spMkLst>
            <pc:docMk/>
            <pc:sldMk cId="2514622112" sldId="279"/>
            <ac:spMk id="2092" creationId="{2F9F4809-FB45-925F-51F2-BF000CE9BE67}"/>
          </ac:spMkLst>
        </pc:spChg>
        <pc:spChg chg="add mod">
          <ac:chgData name="Jackson Alessandro dos Santos" userId="eb1ac1d568b26fa6" providerId="LiveId" clId="{677F514E-FB6B-4F69-A786-DF456CDB63D5}" dt="2023-09-11T19:08:20.962" v="2065" actId="164"/>
          <ac:spMkLst>
            <pc:docMk/>
            <pc:sldMk cId="2514622112" sldId="279"/>
            <ac:spMk id="2093" creationId="{FAAE9E07-55C3-BEE3-3C3E-2A42146515FE}"/>
          </ac:spMkLst>
        </pc:spChg>
        <pc:grpChg chg="add del mod">
          <ac:chgData name="Jackson Alessandro dos Santos" userId="eb1ac1d568b26fa6" providerId="LiveId" clId="{677F514E-FB6B-4F69-A786-DF456CDB63D5}" dt="2023-09-11T14:13:27.838" v="303" actId="21"/>
          <ac:grpSpMkLst>
            <pc:docMk/>
            <pc:sldMk cId="2514622112" sldId="279"/>
            <ac:grpSpMk id="2" creationId="{D2EC4A9F-2572-A7E0-8C2F-CB63DFAF84D9}"/>
          </ac:grpSpMkLst>
        </pc:grpChg>
        <pc:grpChg chg="add del mod">
          <ac:chgData name="Jackson Alessandro dos Santos" userId="eb1ac1d568b26fa6" providerId="LiveId" clId="{677F514E-FB6B-4F69-A786-DF456CDB63D5}" dt="2023-09-11T17:58:17.956" v="1396" actId="21"/>
          <ac:grpSpMkLst>
            <pc:docMk/>
            <pc:sldMk cId="2514622112" sldId="279"/>
            <ac:grpSpMk id="11" creationId="{12EF8FF0-A71C-04DB-6037-D70DBF3DE300}"/>
          </ac:grpSpMkLst>
        </pc:grpChg>
        <pc:grpChg chg="add del mod">
          <ac:chgData name="Jackson Alessandro dos Santos" userId="eb1ac1d568b26fa6" providerId="LiveId" clId="{677F514E-FB6B-4F69-A786-DF456CDB63D5}" dt="2023-09-11T16:44:36.735" v="666" actId="165"/>
          <ac:grpSpMkLst>
            <pc:docMk/>
            <pc:sldMk cId="2514622112" sldId="279"/>
            <ac:grpSpMk id="17" creationId="{C41C47E1-2142-3D4C-B7C4-7A23DF00E0FE}"/>
          </ac:grpSpMkLst>
        </pc:grpChg>
        <pc:grpChg chg="del">
          <ac:chgData name="Jackson Alessandro dos Santos" userId="eb1ac1d568b26fa6" providerId="LiveId" clId="{677F514E-FB6B-4F69-A786-DF456CDB63D5}" dt="2023-09-11T14:01:30.131" v="117" actId="478"/>
          <ac:grpSpMkLst>
            <pc:docMk/>
            <pc:sldMk cId="2514622112" sldId="279"/>
            <ac:grpSpMk id="23" creationId="{AD8FAD7F-DAC3-42D2-BF7C-ACA87B4F0343}"/>
          </ac:grpSpMkLst>
        </pc:grpChg>
        <pc:grpChg chg="del">
          <ac:chgData name="Jackson Alessandro dos Santos" userId="eb1ac1d568b26fa6" providerId="LiveId" clId="{677F514E-FB6B-4F69-A786-DF456CDB63D5}" dt="2023-09-11T14:01:49.307" v="119" actId="478"/>
          <ac:grpSpMkLst>
            <pc:docMk/>
            <pc:sldMk cId="2514622112" sldId="279"/>
            <ac:grpSpMk id="24" creationId="{10DB8B56-9747-4E0E-B1AA-9062B236A4B9}"/>
          </ac:grpSpMkLst>
        </pc:grpChg>
        <pc:grpChg chg="mod">
          <ac:chgData name="Jackson Alessandro dos Santos" userId="eb1ac1d568b26fa6" providerId="LiveId" clId="{677F514E-FB6B-4F69-A786-DF456CDB63D5}" dt="2023-09-11T18:35:46.552" v="1688" actId="1076"/>
          <ac:grpSpMkLst>
            <pc:docMk/>
            <pc:sldMk cId="2514622112" sldId="279"/>
            <ac:grpSpMk id="28" creationId="{31A9075F-CB68-4E19-8ED1-38322807EEEA}"/>
          </ac:grpSpMkLst>
        </pc:grpChg>
        <pc:grpChg chg="del">
          <ac:chgData name="Jackson Alessandro dos Santos" userId="eb1ac1d568b26fa6" providerId="LiveId" clId="{677F514E-FB6B-4F69-A786-DF456CDB63D5}" dt="2023-09-11T14:05:35.996" v="149" actId="478"/>
          <ac:grpSpMkLst>
            <pc:docMk/>
            <pc:sldMk cId="2514622112" sldId="279"/>
            <ac:grpSpMk id="38" creationId="{06CFFA67-1875-4B3D-BE37-3632B3C86206}"/>
          </ac:grpSpMkLst>
        </pc:grpChg>
        <pc:grpChg chg="add del mod">
          <ac:chgData name="Jackson Alessandro dos Santos" userId="eb1ac1d568b26fa6" providerId="LiveId" clId="{677F514E-FB6B-4F69-A786-DF456CDB63D5}" dt="2023-09-11T17:58:17.956" v="1396" actId="21"/>
          <ac:grpSpMkLst>
            <pc:docMk/>
            <pc:sldMk cId="2514622112" sldId="279"/>
            <ac:grpSpMk id="43" creationId="{F33E9088-8090-1DAA-84C6-C70D57A08D76}"/>
          </ac:grpSpMkLst>
        </pc:grpChg>
        <pc:grpChg chg="mod">
          <ac:chgData name="Jackson Alessandro dos Santos" userId="eb1ac1d568b26fa6" providerId="LiveId" clId="{677F514E-FB6B-4F69-A786-DF456CDB63D5}" dt="2023-09-11T18:35:46.552" v="1688" actId="1076"/>
          <ac:grpSpMkLst>
            <pc:docMk/>
            <pc:sldMk cId="2514622112" sldId="279"/>
            <ac:grpSpMk id="50" creationId="{FDBDD374-1AFF-4E57-9C55-5AA74B945655}"/>
          </ac:grpSpMkLst>
        </pc:grpChg>
        <pc:grpChg chg="mod">
          <ac:chgData name="Jackson Alessandro dos Santos" userId="eb1ac1d568b26fa6" providerId="LiveId" clId="{677F514E-FB6B-4F69-A786-DF456CDB63D5}" dt="2023-09-11T18:35:46.552" v="1688" actId="1076"/>
          <ac:grpSpMkLst>
            <pc:docMk/>
            <pc:sldMk cId="2514622112" sldId="279"/>
            <ac:grpSpMk id="52" creationId="{AEDD40A6-ECBC-4C14-8652-9BBA6147B37E}"/>
          </ac:grpSpMkLst>
        </pc:grpChg>
        <pc:grpChg chg="mod">
          <ac:chgData name="Jackson Alessandro dos Santos" userId="eb1ac1d568b26fa6" providerId="LiveId" clId="{677F514E-FB6B-4F69-A786-DF456CDB63D5}" dt="2023-09-11T18:35:46.552" v="1688" actId="1076"/>
          <ac:grpSpMkLst>
            <pc:docMk/>
            <pc:sldMk cId="2514622112" sldId="279"/>
            <ac:grpSpMk id="54" creationId="{DB7C7393-F1F0-4A5C-945D-A43C01CD9D6D}"/>
          </ac:grpSpMkLst>
        </pc:grpChg>
        <pc:grpChg chg="add del mod">
          <ac:chgData name="Jackson Alessandro dos Santos" userId="eb1ac1d568b26fa6" providerId="LiveId" clId="{677F514E-FB6B-4F69-A786-DF456CDB63D5}" dt="2023-09-11T17:58:17.956" v="1396" actId="21"/>
          <ac:grpSpMkLst>
            <pc:docMk/>
            <pc:sldMk cId="2514622112" sldId="279"/>
            <ac:grpSpMk id="55" creationId="{AA61747A-EFD5-29BC-5445-391C21CE83D0}"/>
          </ac:grpSpMkLst>
        </pc:grpChg>
        <pc:grpChg chg="mod">
          <ac:chgData name="Jackson Alessandro dos Santos" userId="eb1ac1d568b26fa6" providerId="LiveId" clId="{677F514E-FB6B-4F69-A786-DF456CDB63D5}" dt="2023-09-11T18:35:46.552" v="1688" actId="1076"/>
          <ac:grpSpMkLst>
            <pc:docMk/>
            <pc:sldMk cId="2514622112" sldId="279"/>
            <ac:grpSpMk id="60" creationId="{F1363BF8-317A-4FDE-A159-7AA36C75D53B}"/>
          </ac:grpSpMkLst>
        </pc:grpChg>
        <pc:grpChg chg="del">
          <ac:chgData name="Jackson Alessandro dos Santos" userId="eb1ac1d568b26fa6" providerId="LiveId" clId="{677F514E-FB6B-4F69-A786-DF456CDB63D5}" dt="2023-09-11T14:02:57.302" v="127" actId="21"/>
          <ac:grpSpMkLst>
            <pc:docMk/>
            <pc:sldMk cId="2514622112" sldId="279"/>
            <ac:grpSpMk id="63" creationId="{A73F1A85-6E66-4DEC-B0A7-5C1FC81AB4A7}"/>
          </ac:grpSpMkLst>
        </pc:grpChg>
        <pc:grpChg chg="del">
          <ac:chgData name="Jackson Alessandro dos Santos" userId="eb1ac1d568b26fa6" providerId="LiveId" clId="{677F514E-FB6B-4F69-A786-DF456CDB63D5}" dt="2023-09-11T14:01:31.858" v="118" actId="478"/>
          <ac:grpSpMkLst>
            <pc:docMk/>
            <pc:sldMk cId="2514622112" sldId="279"/>
            <ac:grpSpMk id="66" creationId="{CEF478CF-18EE-4159-90CD-00D36F5191C5}"/>
          </ac:grpSpMkLst>
        </pc:grpChg>
        <pc:grpChg chg="add del mod">
          <ac:chgData name="Jackson Alessandro dos Santos" userId="eb1ac1d568b26fa6" providerId="LiveId" clId="{677F514E-FB6B-4F69-A786-DF456CDB63D5}" dt="2023-09-11T17:58:17.956" v="1396" actId="21"/>
          <ac:grpSpMkLst>
            <pc:docMk/>
            <pc:sldMk cId="2514622112" sldId="279"/>
            <ac:grpSpMk id="68" creationId="{91576161-435D-2D62-66A6-C7DFC8F6CABA}"/>
          </ac:grpSpMkLst>
        </pc:grpChg>
        <pc:grpChg chg="del">
          <ac:chgData name="Jackson Alessandro dos Santos" userId="eb1ac1d568b26fa6" providerId="LiveId" clId="{677F514E-FB6B-4F69-A786-DF456CDB63D5}" dt="2023-09-11T20:17:49.520" v="2520" actId="21"/>
          <ac:grpSpMkLst>
            <pc:docMk/>
            <pc:sldMk cId="2514622112" sldId="279"/>
            <ac:grpSpMk id="71" creationId="{202FFF94-6181-478F-BEE2-CA41F90B5425}"/>
          </ac:grpSpMkLst>
        </pc:grpChg>
        <pc:grpChg chg="del">
          <ac:chgData name="Jackson Alessandro dos Santos" userId="eb1ac1d568b26fa6" providerId="LiveId" clId="{677F514E-FB6B-4F69-A786-DF456CDB63D5}" dt="2023-09-11T14:01:51.632" v="120" actId="478"/>
          <ac:grpSpMkLst>
            <pc:docMk/>
            <pc:sldMk cId="2514622112" sldId="279"/>
            <ac:grpSpMk id="76" creationId="{097B88D7-9E09-4E29-BC33-82908DA636D7}"/>
          </ac:grpSpMkLst>
        </pc:grpChg>
        <pc:grpChg chg="del mod">
          <ac:chgData name="Jackson Alessandro dos Santos" userId="eb1ac1d568b26fa6" providerId="LiveId" clId="{677F514E-FB6B-4F69-A786-DF456CDB63D5}" dt="2023-09-11T14:11:19.212" v="287" actId="21"/>
          <ac:grpSpMkLst>
            <pc:docMk/>
            <pc:sldMk cId="2514622112" sldId="279"/>
            <ac:grpSpMk id="87" creationId="{80E0605C-B592-405C-9F60-E9F498305868}"/>
          </ac:grpSpMkLst>
        </pc:grpChg>
        <pc:grpChg chg="del mod">
          <ac:chgData name="Jackson Alessandro dos Santos" userId="eb1ac1d568b26fa6" providerId="LiveId" clId="{677F514E-FB6B-4F69-A786-DF456CDB63D5}" dt="2023-09-11T20:17:49.520" v="2520" actId="21"/>
          <ac:grpSpMkLst>
            <pc:docMk/>
            <pc:sldMk cId="2514622112" sldId="279"/>
            <ac:grpSpMk id="92" creationId="{FCD714D3-572D-49C3-9CF5-04BA3BDA8405}"/>
          </ac:grpSpMkLst>
        </pc:grpChg>
        <pc:grpChg chg="add del mod">
          <ac:chgData name="Jackson Alessandro dos Santos" userId="eb1ac1d568b26fa6" providerId="LiveId" clId="{677F514E-FB6B-4F69-A786-DF456CDB63D5}" dt="2023-09-11T14:37:51.103" v="638" actId="165"/>
          <ac:grpSpMkLst>
            <pc:docMk/>
            <pc:sldMk cId="2514622112" sldId="279"/>
            <ac:grpSpMk id="110" creationId="{6D3509CA-D71F-4CD1-AC45-C8EA88C18A08}"/>
          </ac:grpSpMkLst>
        </pc:grpChg>
        <pc:grpChg chg="add mod">
          <ac:chgData name="Jackson Alessandro dos Santos" userId="eb1ac1d568b26fa6" providerId="LiveId" clId="{677F514E-FB6B-4F69-A786-DF456CDB63D5}" dt="2023-09-11T19:08:20.962" v="2065" actId="164"/>
          <ac:grpSpMkLst>
            <pc:docMk/>
            <pc:sldMk cId="2514622112" sldId="279"/>
            <ac:grpSpMk id="112" creationId="{8D9053CA-1B11-342C-23D7-F261C0F2AC07}"/>
          </ac:grpSpMkLst>
        </pc:grpChg>
        <pc:grpChg chg="del">
          <ac:chgData name="Jackson Alessandro dos Santos" userId="eb1ac1d568b26fa6" providerId="LiveId" clId="{677F514E-FB6B-4F69-A786-DF456CDB63D5}" dt="2023-09-11T14:10:33.053" v="273" actId="21"/>
          <ac:grpSpMkLst>
            <pc:docMk/>
            <pc:sldMk cId="2514622112" sldId="279"/>
            <ac:grpSpMk id="113" creationId="{230A10CE-C023-41AE-BCCA-91DF055521AB}"/>
          </ac:grpSpMkLst>
        </pc:grpChg>
        <pc:grpChg chg="del">
          <ac:chgData name="Jackson Alessandro dos Santos" userId="eb1ac1d568b26fa6" providerId="LiveId" clId="{677F514E-FB6B-4F69-A786-DF456CDB63D5}" dt="2023-09-11T14:02:00.826" v="124" actId="478"/>
          <ac:grpSpMkLst>
            <pc:docMk/>
            <pc:sldMk cId="2514622112" sldId="279"/>
            <ac:grpSpMk id="115" creationId="{1631DC3D-9301-430A-B939-C9ADCF0256E0}"/>
          </ac:grpSpMkLst>
        </pc:grpChg>
        <pc:grpChg chg="del">
          <ac:chgData name="Jackson Alessandro dos Santos" userId="eb1ac1d568b26fa6" providerId="LiveId" clId="{677F514E-FB6B-4F69-A786-DF456CDB63D5}" dt="2023-09-11T14:01:57.059" v="122" actId="478"/>
          <ac:grpSpMkLst>
            <pc:docMk/>
            <pc:sldMk cId="2514622112" sldId="279"/>
            <ac:grpSpMk id="117" creationId="{A893F986-A126-4214-A59B-A304C8799AB7}"/>
          </ac:grpSpMkLst>
        </pc:grpChg>
        <pc:grpChg chg="mod">
          <ac:chgData name="Jackson Alessandro dos Santos" userId="eb1ac1d568b26fa6" providerId="LiveId" clId="{677F514E-FB6B-4F69-A786-DF456CDB63D5}" dt="2023-09-11T18:35:46.552" v="1688" actId="1076"/>
          <ac:grpSpMkLst>
            <pc:docMk/>
            <pc:sldMk cId="2514622112" sldId="279"/>
            <ac:grpSpMk id="119" creationId="{4FB2E674-F2AF-4D2C-9B6B-ABE795183F11}"/>
          </ac:grpSpMkLst>
        </pc:grpChg>
        <pc:grpChg chg="add mod">
          <ac:chgData name="Jackson Alessandro dos Santos" userId="eb1ac1d568b26fa6" providerId="LiveId" clId="{677F514E-FB6B-4F69-A786-DF456CDB63D5}" dt="2023-09-11T19:08:20.962" v="2065" actId="164"/>
          <ac:grpSpMkLst>
            <pc:docMk/>
            <pc:sldMk cId="2514622112" sldId="279"/>
            <ac:grpSpMk id="130" creationId="{4490082E-E818-3C62-09DC-555447AD6A7A}"/>
          </ac:grpSpMkLst>
        </pc:grpChg>
        <pc:grpChg chg="add mod">
          <ac:chgData name="Jackson Alessandro dos Santos" userId="eb1ac1d568b26fa6" providerId="LiveId" clId="{677F514E-FB6B-4F69-A786-DF456CDB63D5}" dt="2023-09-11T19:08:20.962" v="2065" actId="164"/>
          <ac:grpSpMkLst>
            <pc:docMk/>
            <pc:sldMk cId="2514622112" sldId="279"/>
            <ac:grpSpMk id="137" creationId="{653F8BB1-869F-331D-AA21-B884CBF2BF21}"/>
          </ac:grpSpMkLst>
        </pc:grpChg>
        <pc:grpChg chg="add mod">
          <ac:chgData name="Jackson Alessandro dos Santos" userId="eb1ac1d568b26fa6" providerId="LiveId" clId="{677F514E-FB6B-4F69-A786-DF456CDB63D5}" dt="2023-09-11T19:08:20.962" v="2065" actId="164"/>
          <ac:grpSpMkLst>
            <pc:docMk/>
            <pc:sldMk cId="2514622112" sldId="279"/>
            <ac:grpSpMk id="154" creationId="{5015F736-87FD-882B-F305-5ED63E47182A}"/>
          </ac:grpSpMkLst>
        </pc:grpChg>
        <pc:grpChg chg="mod">
          <ac:chgData name="Jackson Alessandro dos Santos" userId="eb1ac1d568b26fa6" providerId="LiveId" clId="{677F514E-FB6B-4F69-A786-DF456CDB63D5}" dt="2023-09-11T18:35:46.552" v="1688" actId="1076"/>
          <ac:grpSpMkLst>
            <pc:docMk/>
            <pc:sldMk cId="2514622112" sldId="279"/>
            <ac:grpSpMk id="200" creationId="{5FA4793B-0BF7-4093-8EAC-ACDF23D48BE6}"/>
          </ac:grpSpMkLst>
        </pc:grpChg>
        <pc:grpChg chg="add mod">
          <ac:chgData name="Jackson Alessandro dos Santos" userId="eb1ac1d568b26fa6" providerId="LiveId" clId="{677F514E-FB6B-4F69-A786-DF456CDB63D5}" dt="2023-09-11T19:08:20.962" v="2065" actId="164"/>
          <ac:grpSpMkLst>
            <pc:docMk/>
            <pc:sldMk cId="2514622112" sldId="279"/>
            <ac:grpSpMk id="214" creationId="{4B40D13C-751D-8AA0-C3F7-70DF257E4043}"/>
          </ac:grpSpMkLst>
        </pc:grpChg>
        <pc:grpChg chg="add mod">
          <ac:chgData name="Jackson Alessandro dos Santos" userId="eb1ac1d568b26fa6" providerId="LiveId" clId="{677F514E-FB6B-4F69-A786-DF456CDB63D5}" dt="2023-09-11T19:08:20.962" v="2065" actId="164"/>
          <ac:grpSpMkLst>
            <pc:docMk/>
            <pc:sldMk cId="2514622112" sldId="279"/>
            <ac:grpSpMk id="215" creationId="{D53FF124-A5B1-3109-E5D8-1A8374DFFA73}"/>
          </ac:grpSpMkLst>
        </pc:grpChg>
        <pc:grpChg chg="add mod">
          <ac:chgData name="Jackson Alessandro dos Santos" userId="eb1ac1d568b26fa6" providerId="LiveId" clId="{677F514E-FB6B-4F69-A786-DF456CDB63D5}" dt="2023-09-11T19:08:20.962" v="2065" actId="164"/>
          <ac:grpSpMkLst>
            <pc:docMk/>
            <pc:sldMk cId="2514622112" sldId="279"/>
            <ac:grpSpMk id="224" creationId="{8E89567D-3D69-7CE4-4320-727190F02360}"/>
          </ac:grpSpMkLst>
        </pc:grpChg>
        <pc:grpChg chg="add mod">
          <ac:chgData name="Jackson Alessandro dos Santos" userId="eb1ac1d568b26fa6" providerId="LiveId" clId="{677F514E-FB6B-4F69-A786-DF456CDB63D5}" dt="2023-09-11T19:08:20.962" v="2065" actId="164"/>
          <ac:grpSpMkLst>
            <pc:docMk/>
            <pc:sldMk cId="2514622112" sldId="279"/>
            <ac:grpSpMk id="232" creationId="{54CB3FDC-E185-94E6-B1EE-3B8B621BF007}"/>
          </ac:grpSpMkLst>
        </pc:grpChg>
        <pc:grpChg chg="del mod">
          <ac:chgData name="Jackson Alessandro dos Santos" userId="eb1ac1d568b26fa6" providerId="LiveId" clId="{677F514E-FB6B-4F69-A786-DF456CDB63D5}" dt="2023-09-11T14:12:49.501" v="298" actId="478"/>
          <ac:grpSpMkLst>
            <pc:docMk/>
            <pc:sldMk cId="2514622112" sldId="279"/>
            <ac:grpSpMk id="311" creationId="{98EF53E0-7D67-4D55-BB88-A7C99550D8D9}"/>
          </ac:grpSpMkLst>
        </pc:grpChg>
        <pc:grpChg chg="del mod">
          <ac:chgData name="Jackson Alessandro dos Santos" userId="eb1ac1d568b26fa6" providerId="LiveId" clId="{677F514E-FB6B-4F69-A786-DF456CDB63D5}" dt="2023-09-11T14:11:19.212" v="287" actId="21"/>
          <ac:grpSpMkLst>
            <pc:docMk/>
            <pc:sldMk cId="2514622112" sldId="279"/>
            <ac:grpSpMk id="386" creationId="{3E2A3105-C79F-4502-B01D-9ACEFC408257}"/>
          </ac:grpSpMkLst>
        </pc:grpChg>
        <pc:grpChg chg="mod">
          <ac:chgData name="Jackson Alessandro dos Santos" userId="eb1ac1d568b26fa6" providerId="LiveId" clId="{677F514E-FB6B-4F69-A786-DF456CDB63D5}" dt="2023-09-11T14:07:35.753" v="161" actId="1076"/>
          <ac:grpSpMkLst>
            <pc:docMk/>
            <pc:sldMk cId="2514622112" sldId="279"/>
            <ac:grpSpMk id="456" creationId="{D1C21D2F-E53C-45AA-A38C-03EAB3B3B8A4}"/>
          </ac:grpSpMkLst>
        </pc:grpChg>
        <pc:grpChg chg="del">
          <ac:chgData name="Jackson Alessandro dos Santos" userId="eb1ac1d568b26fa6" providerId="LiveId" clId="{677F514E-FB6B-4F69-A786-DF456CDB63D5}" dt="2023-09-11T14:01:55.516" v="121" actId="478"/>
          <ac:grpSpMkLst>
            <pc:docMk/>
            <pc:sldMk cId="2514622112" sldId="279"/>
            <ac:grpSpMk id="556" creationId="{2FAEEF8F-1A86-42F6-BC9E-5163B977D488}"/>
          </ac:grpSpMkLst>
        </pc:grpChg>
        <pc:grpChg chg="del">
          <ac:chgData name="Jackson Alessandro dos Santos" userId="eb1ac1d568b26fa6" providerId="LiveId" clId="{677F514E-FB6B-4F69-A786-DF456CDB63D5}" dt="2023-09-11T14:02:57.302" v="127" actId="21"/>
          <ac:grpSpMkLst>
            <pc:docMk/>
            <pc:sldMk cId="2514622112" sldId="279"/>
            <ac:grpSpMk id="561" creationId="{DF6850AD-2CD5-4EDD-B2F9-E59A633B599C}"/>
          </ac:grpSpMkLst>
        </pc:grpChg>
        <pc:grpChg chg="del">
          <ac:chgData name="Jackson Alessandro dos Santos" userId="eb1ac1d568b26fa6" providerId="LiveId" clId="{677F514E-FB6B-4F69-A786-DF456CDB63D5}" dt="2023-09-11T14:02:07.403" v="126" actId="478"/>
          <ac:grpSpMkLst>
            <pc:docMk/>
            <pc:sldMk cId="2514622112" sldId="279"/>
            <ac:grpSpMk id="641" creationId="{36435F8E-2BF2-45A3-A6EC-819A4E7EE258}"/>
          </ac:grpSpMkLst>
        </pc:grpChg>
        <pc:grpChg chg="del mod topLvl">
          <ac:chgData name="Jackson Alessandro dos Santos" userId="eb1ac1d568b26fa6" providerId="LiveId" clId="{677F514E-FB6B-4F69-A786-DF456CDB63D5}" dt="2023-09-11T16:45:22.330" v="673" actId="478"/>
          <ac:grpSpMkLst>
            <pc:docMk/>
            <pc:sldMk cId="2514622112" sldId="279"/>
            <ac:grpSpMk id="654" creationId="{CDB57C63-0F67-44A9-838C-A561934E7D7B}"/>
          </ac:grpSpMkLst>
        </pc:grpChg>
        <pc:grpChg chg="mod">
          <ac:chgData name="Jackson Alessandro dos Santos" userId="eb1ac1d568b26fa6" providerId="LiveId" clId="{677F514E-FB6B-4F69-A786-DF456CDB63D5}" dt="2023-09-11T14:37:51.103" v="638" actId="165"/>
          <ac:grpSpMkLst>
            <pc:docMk/>
            <pc:sldMk cId="2514622112" sldId="279"/>
            <ac:grpSpMk id="657" creationId="{5470C1D6-5356-4D8F-97D6-2A5A8998C2EC}"/>
          </ac:grpSpMkLst>
        </pc:grpChg>
        <pc:grpChg chg="mod">
          <ac:chgData name="Jackson Alessandro dos Santos" userId="eb1ac1d568b26fa6" providerId="LiveId" clId="{677F514E-FB6B-4F69-A786-DF456CDB63D5}" dt="2023-09-11T14:37:51.103" v="638" actId="165"/>
          <ac:grpSpMkLst>
            <pc:docMk/>
            <pc:sldMk cId="2514622112" sldId="279"/>
            <ac:grpSpMk id="658" creationId="{3E1319AA-F7D4-4E65-AF34-20DA09DADD8A}"/>
          </ac:grpSpMkLst>
        </pc:grpChg>
        <pc:grpChg chg="mod">
          <ac:chgData name="Jackson Alessandro dos Santos" userId="eb1ac1d568b26fa6" providerId="LiveId" clId="{677F514E-FB6B-4F69-A786-DF456CDB63D5}" dt="2023-09-11T14:37:51.103" v="638" actId="165"/>
          <ac:grpSpMkLst>
            <pc:docMk/>
            <pc:sldMk cId="2514622112" sldId="279"/>
            <ac:grpSpMk id="661" creationId="{371D9EDE-55C8-48B3-9547-57E9DD2A152C}"/>
          </ac:grpSpMkLst>
        </pc:grpChg>
        <pc:grpChg chg="mod">
          <ac:chgData name="Jackson Alessandro dos Santos" userId="eb1ac1d568b26fa6" providerId="LiveId" clId="{677F514E-FB6B-4F69-A786-DF456CDB63D5}" dt="2023-09-11T14:37:51.103" v="638" actId="165"/>
          <ac:grpSpMkLst>
            <pc:docMk/>
            <pc:sldMk cId="2514622112" sldId="279"/>
            <ac:grpSpMk id="664" creationId="{6AF2B181-63E7-4308-A16E-EE741CDC4775}"/>
          </ac:grpSpMkLst>
        </pc:grpChg>
        <pc:grpChg chg="mod">
          <ac:chgData name="Jackson Alessandro dos Santos" userId="eb1ac1d568b26fa6" providerId="LiveId" clId="{677F514E-FB6B-4F69-A786-DF456CDB63D5}" dt="2023-09-11T14:37:51.103" v="638" actId="165"/>
          <ac:grpSpMkLst>
            <pc:docMk/>
            <pc:sldMk cId="2514622112" sldId="279"/>
            <ac:grpSpMk id="670" creationId="{451A46BB-3DC3-4935-9243-0D847A7C96B6}"/>
          </ac:grpSpMkLst>
        </pc:grpChg>
        <pc:grpChg chg="del mod">
          <ac:chgData name="Jackson Alessandro dos Santos" userId="eb1ac1d568b26fa6" providerId="LiveId" clId="{677F514E-FB6B-4F69-A786-DF456CDB63D5}" dt="2023-09-11T14:37:12.086" v="624" actId="478"/>
          <ac:grpSpMkLst>
            <pc:docMk/>
            <pc:sldMk cId="2514622112" sldId="279"/>
            <ac:grpSpMk id="682" creationId="{C6634035-C3F4-4422-86AC-1F0EB3FF44E8}"/>
          </ac:grpSpMkLst>
        </pc:grpChg>
        <pc:grpChg chg="del mod">
          <ac:chgData name="Jackson Alessandro dos Santos" userId="eb1ac1d568b26fa6" providerId="LiveId" clId="{677F514E-FB6B-4F69-A786-DF456CDB63D5}" dt="2023-09-11T14:37:28.532" v="632" actId="478"/>
          <ac:grpSpMkLst>
            <pc:docMk/>
            <pc:sldMk cId="2514622112" sldId="279"/>
            <ac:grpSpMk id="684" creationId="{8DDCFB7E-66B2-47C3-84B0-8B905F5C294B}"/>
          </ac:grpSpMkLst>
        </pc:grpChg>
        <pc:grpChg chg="del mod">
          <ac:chgData name="Jackson Alessandro dos Santos" userId="eb1ac1d568b26fa6" providerId="LiveId" clId="{677F514E-FB6B-4F69-A786-DF456CDB63D5}" dt="2023-09-11T14:36:59.086" v="619" actId="478"/>
          <ac:grpSpMkLst>
            <pc:docMk/>
            <pc:sldMk cId="2514622112" sldId="279"/>
            <ac:grpSpMk id="688" creationId="{807B1A55-556D-4FB9-9BBA-E130EC47657D}"/>
          </ac:grpSpMkLst>
        </pc:grpChg>
        <pc:grpChg chg="del mod">
          <ac:chgData name="Jackson Alessandro dos Santos" userId="eb1ac1d568b26fa6" providerId="LiveId" clId="{677F514E-FB6B-4F69-A786-DF456CDB63D5}" dt="2023-09-11T14:36:56.795" v="618" actId="478"/>
          <ac:grpSpMkLst>
            <pc:docMk/>
            <pc:sldMk cId="2514622112" sldId="279"/>
            <ac:grpSpMk id="689" creationId="{4AB01AFE-2BDB-41A2-A7F9-6055AC6B0B05}"/>
          </ac:grpSpMkLst>
        </pc:grpChg>
        <pc:grpChg chg="del mod">
          <ac:chgData name="Jackson Alessandro dos Santos" userId="eb1ac1d568b26fa6" providerId="LiveId" clId="{677F514E-FB6B-4F69-A786-DF456CDB63D5}" dt="2023-09-11T14:37:09.975" v="623" actId="478"/>
          <ac:grpSpMkLst>
            <pc:docMk/>
            <pc:sldMk cId="2514622112" sldId="279"/>
            <ac:grpSpMk id="692" creationId="{E51557B1-0948-49CE-8F11-0761E835B427}"/>
          </ac:grpSpMkLst>
        </pc:grpChg>
        <pc:grpChg chg="del mod">
          <ac:chgData name="Jackson Alessandro dos Santos" userId="eb1ac1d568b26fa6" providerId="LiveId" clId="{677F514E-FB6B-4F69-A786-DF456CDB63D5}" dt="2023-09-11T14:37:16.364" v="626" actId="478"/>
          <ac:grpSpMkLst>
            <pc:docMk/>
            <pc:sldMk cId="2514622112" sldId="279"/>
            <ac:grpSpMk id="698" creationId="{495AF28F-E381-404C-9AD7-68D2B1E56662}"/>
          </ac:grpSpMkLst>
        </pc:grpChg>
        <pc:grpChg chg="del mod topLvl">
          <ac:chgData name="Jackson Alessandro dos Santos" userId="eb1ac1d568b26fa6" providerId="LiveId" clId="{677F514E-FB6B-4F69-A786-DF456CDB63D5}" dt="2023-09-11T16:46:04.760" v="678" actId="478"/>
          <ac:grpSpMkLst>
            <pc:docMk/>
            <pc:sldMk cId="2514622112" sldId="279"/>
            <ac:grpSpMk id="739" creationId="{0ACB7DF6-E7C7-45F9-BD15-87866F68024C}"/>
          </ac:grpSpMkLst>
        </pc:grpChg>
        <pc:grpChg chg="mod">
          <ac:chgData name="Jackson Alessandro dos Santos" userId="eb1ac1d568b26fa6" providerId="LiveId" clId="{677F514E-FB6B-4F69-A786-DF456CDB63D5}" dt="2023-09-11T14:37:51.103" v="638" actId="165"/>
          <ac:grpSpMkLst>
            <pc:docMk/>
            <pc:sldMk cId="2514622112" sldId="279"/>
            <ac:grpSpMk id="741" creationId="{F9A90392-6880-4AA5-8F94-BDF7AB599D62}"/>
          </ac:grpSpMkLst>
        </pc:grpChg>
        <pc:grpChg chg="mod">
          <ac:chgData name="Jackson Alessandro dos Santos" userId="eb1ac1d568b26fa6" providerId="LiveId" clId="{677F514E-FB6B-4F69-A786-DF456CDB63D5}" dt="2023-09-11T14:37:51.103" v="638" actId="165"/>
          <ac:grpSpMkLst>
            <pc:docMk/>
            <pc:sldMk cId="2514622112" sldId="279"/>
            <ac:grpSpMk id="742" creationId="{ECAA90EC-E46A-43BE-852E-EA7F33B8205F}"/>
          </ac:grpSpMkLst>
        </pc:grpChg>
        <pc:grpChg chg="mod">
          <ac:chgData name="Jackson Alessandro dos Santos" userId="eb1ac1d568b26fa6" providerId="LiveId" clId="{677F514E-FB6B-4F69-A786-DF456CDB63D5}" dt="2023-09-11T14:37:51.103" v="638" actId="165"/>
          <ac:grpSpMkLst>
            <pc:docMk/>
            <pc:sldMk cId="2514622112" sldId="279"/>
            <ac:grpSpMk id="743" creationId="{381FFB11-2C8F-4C7F-86C5-C98913DB184F}"/>
          </ac:grpSpMkLst>
        </pc:grpChg>
        <pc:grpChg chg="mod">
          <ac:chgData name="Jackson Alessandro dos Santos" userId="eb1ac1d568b26fa6" providerId="LiveId" clId="{677F514E-FB6B-4F69-A786-DF456CDB63D5}" dt="2023-09-11T14:37:51.103" v="638" actId="165"/>
          <ac:grpSpMkLst>
            <pc:docMk/>
            <pc:sldMk cId="2514622112" sldId="279"/>
            <ac:grpSpMk id="746" creationId="{5D1057A1-3D81-486B-91C7-D7260B803713}"/>
          </ac:grpSpMkLst>
        </pc:grpChg>
        <pc:grpChg chg="mod">
          <ac:chgData name="Jackson Alessandro dos Santos" userId="eb1ac1d568b26fa6" providerId="LiveId" clId="{677F514E-FB6B-4F69-A786-DF456CDB63D5}" dt="2023-09-11T14:37:51.103" v="638" actId="165"/>
          <ac:grpSpMkLst>
            <pc:docMk/>
            <pc:sldMk cId="2514622112" sldId="279"/>
            <ac:grpSpMk id="752" creationId="{2BCDE578-CA10-40DF-9A9D-DEC2781B94D4}"/>
          </ac:grpSpMkLst>
        </pc:grpChg>
        <pc:grpChg chg="del mod topLvl">
          <ac:chgData name="Jackson Alessandro dos Santos" userId="eb1ac1d568b26fa6" providerId="LiveId" clId="{677F514E-FB6B-4F69-A786-DF456CDB63D5}" dt="2023-09-11T16:46:04.760" v="678" actId="478"/>
          <ac:grpSpMkLst>
            <pc:docMk/>
            <pc:sldMk cId="2514622112" sldId="279"/>
            <ac:grpSpMk id="762" creationId="{884A9D3A-56DB-4811-AFA6-8B9A99B8A00E}"/>
          </ac:grpSpMkLst>
        </pc:grpChg>
        <pc:grpChg chg="mod">
          <ac:chgData name="Jackson Alessandro dos Santos" userId="eb1ac1d568b26fa6" providerId="LiveId" clId="{677F514E-FB6B-4F69-A786-DF456CDB63D5}" dt="2023-09-11T14:37:51.103" v="638" actId="165"/>
          <ac:grpSpMkLst>
            <pc:docMk/>
            <pc:sldMk cId="2514622112" sldId="279"/>
            <ac:grpSpMk id="764" creationId="{F2573E40-8E23-481F-9DC5-9902A6581E69}"/>
          </ac:grpSpMkLst>
        </pc:grpChg>
        <pc:grpChg chg="mod">
          <ac:chgData name="Jackson Alessandro dos Santos" userId="eb1ac1d568b26fa6" providerId="LiveId" clId="{677F514E-FB6B-4F69-A786-DF456CDB63D5}" dt="2023-09-11T14:37:51.103" v="638" actId="165"/>
          <ac:grpSpMkLst>
            <pc:docMk/>
            <pc:sldMk cId="2514622112" sldId="279"/>
            <ac:grpSpMk id="765" creationId="{315F6EF5-9563-42ED-9332-89D5E177E6C2}"/>
          </ac:grpSpMkLst>
        </pc:grpChg>
        <pc:grpChg chg="mod">
          <ac:chgData name="Jackson Alessandro dos Santos" userId="eb1ac1d568b26fa6" providerId="LiveId" clId="{677F514E-FB6B-4F69-A786-DF456CDB63D5}" dt="2023-09-11T14:37:51.103" v="638" actId="165"/>
          <ac:grpSpMkLst>
            <pc:docMk/>
            <pc:sldMk cId="2514622112" sldId="279"/>
            <ac:grpSpMk id="766" creationId="{6D07DDFA-6DE6-44CB-823A-F9B617E4DE18}"/>
          </ac:grpSpMkLst>
        </pc:grpChg>
        <pc:grpChg chg="mod">
          <ac:chgData name="Jackson Alessandro dos Santos" userId="eb1ac1d568b26fa6" providerId="LiveId" clId="{677F514E-FB6B-4F69-A786-DF456CDB63D5}" dt="2023-09-11T14:37:51.103" v="638" actId="165"/>
          <ac:grpSpMkLst>
            <pc:docMk/>
            <pc:sldMk cId="2514622112" sldId="279"/>
            <ac:grpSpMk id="769" creationId="{2E512BFF-5F3D-4D0F-A380-3FA540527CF1}"/>
          </ac:grpSpMkLst>
        </pc:grpChg>
        <pc:grpChg chg="mod">
          <ac:chgData name="Jackson Alessandro dos Santos" userId="eb1ac1d568b26fa6" providerId="LiveId" clId="{677F514E-FB6B-4F69-A786-DF456CDB63D5}" dt="2023-09-11T14:37:51.103" v="638" actId="165"/>
          <ac:grpSpMkLst>
            <pc:docMk/>
            <pc:sldMk cId="2514622112" sldId="279"/>
            <ac:grpSpMk id="775" creationId="{87D5F345-0078-46CE-B8BB-8AC797081616}"/>
          </ac:grpSpMkLst>
        </pc:grpChg>
        <pc:grpChg chg="del">
          <ac:chgData name="Jackson Alessandro dos Santos" userId="eb1ac1d568b26fa6" providerId="LiveId" clId="{677F514E-FB6B-4F69-A786-DF456CDB63D5}" dt="2023-09-11T14:02:57.302" v="127" actId="21"/>
          <ac:grpSpMkLst>
            <pc:docMk/>
            <pc:sldMk cId="2514622112" sldId="279"/>
            <ac:grpSpMk id="850" creationId="{F1496398-9295-41B3-9FE3-64A63BA411DA}"/>
          </ac:grpSpMkLst>
        </pc:grpChg>
        <pc:grpChg chg="del">
          <ac:chgData name="Jackson Alessandro dos Santos" userId="eb1ac1d568b26fa6" providerId="LiveId" clId="{677F514E-FB6B-4F69-A786-DF456CDB63D5}" dt="2023-09-11T14:02:57.302" v="127" actId="21"/>
          <ac:grpSpMkLst>
            <pc:docMk/>
            <pc:sldMk cId="2514622112" sldId="279"/>
            <ac:grpSpMk id="857" creationId="{111615F7-FD4D-4D36-B1F5-043A056C6667}"/>
          </ac:grpSpMkLst>
        </pc:grpChg>
        <pc:grpChg chg="del">
          <ac:chgData name="Jackson Alessandro dos Santos" userId="eb1ac1d568b26fa6" providerId="LiveId" clId="{677F514E-FB6B-4F69-A786-DF456CDB63D5}" dt="2023-09-11T14:02:57.302" v="127" actId="21"/>
          <ac:grpSpMkLst>
            <pc:docMk/>
            <pc:sldMk cId="2514622112" sldId="279"/>
            <ac:grpSpMk id="864" creationId="{750D3715-0CDE-473D-AFE1-D55E03B8A7CF}"/>
          </ac:grpSpMkLst>
        </pc:grpChg>
        <pc:grpChg chg="del">
          <ac:chgData name="Jackson Alessandro dos Santos" userId="eb1ac1d568b26fa6" providerId="LiveId" clId="{677F514E-FB6B-4F69-A786-DF456CDB63D5}" dt="2023-09-11T14:02:57.302" v="127" actId="21"/>
          <ac:grpSpMkLst>
            <pc:docMk/>
            <pc:sldMk cId="2514622112" sldId="279"/>
            <ac:grpSpMk id="871" creationId="{B65A3C9E-B8D8-404B-8C44-B0D6E69C09A9}"/>
          </ac:grpSpMkLst>
        </pc:grpChg>
        <pc:grpChg chg="mod">
          <ac:chgData name="Jackson Alessandro dos Santos" userId="eb1ac1d568b26fa6" providerId="LiveId" clId="{677F514E-FB6B-4F69-A786-DF456CDB63D5}" dt="2023-09-11T14:07:35.753" v="161" actId="1076"/>
          <ac:grpSpMkLst>
            <pc:docMk/>
            <pc:sldMk cId="2514622112" sldId="279"/>
            <ac:grpSpMk id="895" creationId="{8B902E46-0FD6-4FFF-89D2-C72520B9F43E}"/>
          </ac:grpSpMkLst>
        </pc:grpChg>
        <pc:grpChg chg="add mod">
          <ac:chgData name="Jackson Alessandro dos Santos" userId="eb1ac1d568b26fa6" providerId="LiveId" clId="{677F514E-FB6B-4F69-A786-DF456CDB63D5}" dt="2023-09-11T19:08:20.962" v="2065" actId="164"/>
          <ac:grpSpMkLst>
            <pc:docMk/>
            <pc:sldMk cId="2514622112" sldId="279"/>
            <ac:grpSpMk id="2073" creationId="{795AF566-EF5A-3D9C-A317-0C2B46745D28}"/>
          </ac:grpSpMkLst>
        </pc:grpChg>
        <pc:grpChg chg="add mod">
          <ac:chgData name="Jackson Alessandro dos Santos" userId="eb1ac1d568b26fa6" providerId="LiveId" clId="{677F514E-FB6B-4F69-A786-DF456CDB63D5}" dt="2023-09-11T19:08:20.962" v="2065" actId="164"/>
          <ac:grpSpMkLst>
            <pc:docMk/>
            <pc:sldMk cId="2514622112" sldId="279"/>
            <ac:grpSpMk id="2074" creationId="{90B7B441-1D0F-6D42-4DB6-744E6132E733}"/>
          </ac:grpSpMkLst>
        </pc:grpChg>
        <pc:grpChg chg="add del mod">
          <ac:chgData name="Jackson Alessandro dos Santos" userId="eb1ac1d568b26fa6" providerId="LiveId" clId="{677F514E-FB6B-4F69-A786-DF456CDB63D5}" dt="2023-09-11T19:00:02.411" v="1934" actId="165"/>
          <ac:grpSpMkLst>
            <pc:docMk/>
            <pc:sldMk cId="2514622112" sldId="279"/>
            <ac:grpSpMk id="2088" creationId="{1E0A954C-3184-0975-37CB-0C07DC0445BE}"/>
          </ac:grpSpMkLst>
        </pc:grpChg>
        <pc:grpChg chg="add del mod">
          <ac:chgData name="Jackson Alessandro dos Santos" userId="eb1ac1d568b26fa6" providerId="LiveId" clId="{677F514E-FB6B-4F69-A786-DF456CDB63D5}" dt="2023-09-11T20:17:40.856" v="2519" actId="478"/>
          <ac:grpSpMkLst>
            <pc:docMk/>
            <pc:sldMk cId="2514622112" sldId="279"/>
            <ac:grpSpMk id="2101" creationId="{B655D607-F553-DFBA-2186-768BB0050162}"/>
          </ac:grpSpMkLst>
        </pc:grpChg>
        <pc:picChg chg="add del mod">
          <ac:chgData name="Jackson Alessandro dos Santos" userId="eb1ac1d568b26fa6" providerId="LiveId" clId="{677F514E-FB6B-4F69-A786-DF456CDB63D5}" dt="2023-09-11T14:38:12.383" v="643" actId="21"/>
          <ac:picMkLst>
            <pc:docMk/>
            <pc:sldMk cId="2514622112" sldId="279"/>
            <ac:picMk id="3" creationId="{FF5C8686-B1DF-00B3-D2C6-24B7BA30CD02}"/>
          </ac:picMkLst>
        </pc:picChg>
        <pc:picChg chg="add del mod">
          <ac:chgData name="Jackson Alessandro dos Santos" userId="eb1ac1d568b26fa6" providerId="LiveId" clId="{677F514E-FB6B-4F69-A786-DF456CDB63D5}" dt="2023-09-11T14:38:03.380" v="641"/>
          <ac:picMkLst>
            <pc:docMk/>
            <pc:sldMk cId="2514622112" sldId="279"/>
            <ac:picMk id="9" creationId="{F63EB8AA-DF35-8569-87FC-975327C403E1}"/>
          </ac:picMkLst>
        </pc:picChg>
        <pc:picChg chg="add mod">
          <ac:chgData name="Jackson Alessandro dos Santos" userId="eb1ac1d568b26fa6" providerId="LiveId" clId="{677F514E-FB6B-4F69-A786-DF456CDB63D5}" dt="2023-09-11T16:48:03.525" v="862" actId="1038"/>
          <ac:picMkLst>
            <pc:docMk/>
            <pc:sldMk cId="2514622112" sldId="279"/>
            <ac:picMk id="10" creationId="{C1265929-6967-921B-C750-E648206B60FB}"/>
          </ac:picMkLst>
        </pc:picChg>
        <pc:picChg chg="mod">
          <ac:chgData name="Jackson Alessandro dos Santos" userId="eb1ac1d568b26fa6" providerId="LiveId" clId="{677F514E-FB6B-4F69-A786-DF456CDB63D5}" dt="2023-09-11T18:35:46.552" v="1688" actId="1076"/>
          <ac:picMkLst>
            <pc:docMk/>
            <pc:sldMk cId="2514622112" sldId="279"/>
            <ac:picMk id="12" creationId="{927C0A6E-22A2-4C65-B618-2CA9D7F4A63A}"/>
          </ac:picMkLst>
        </pc:picChg>
        <pc:picChg chg="add del mod">
          <ac:chgData name="Jackson Alessandro dos Santos" userId="eb1ac1d568b26fa6" providerId="LiveId" clId="{677F514E-FB6B-4F69-A786-DF456CDB63D5}" dt="2023-09-11T16:44:19.702" v="662"/>
          <ac:picMkLst>
            <pc:docMk/>
            <pc:sldMk cId="2514622112" sldId="279"/>
            <ac:picMk id="13" creationId="{A7266DAF-058F-657D-5005-C334884D564B}"/>
          </ac:picMkLst>
        </pc:picChg>
        <pc:picChg chg="del mod topLvl">
          <ac:chgData name="Jackson Alessandro dos Santos" userId="eb1ac1d568b26fa6" providerId="LiveId" clId="{677F514E-FB6B-4F69-A786-DF456CDB63D5}" dt="2023-09-11T16:44:56.428" v="668" actId="478"/>
          <ac:picMkLst>
            <pc:docMk/>
            <pc:sldMk cId="2514622112" sldId="279"/>
            <ac:picMk id="19" creationId="{4E80613A-E975-3819-1B94-BC86B9BD7F0F}"/>
          </ac:picMkLst>
        </pc:picChg>
        <pc:picChg chg="del">
          <ac:chgData name="Jackson Alessandro dos Santos" userId="eb1ac1d568b26fa6" providerId="LiveId" clId="{677F514E-FB6B-4F69-A786-DF456CDB63D5}" dt="2023-09-11T14:05:39.936" v="150" actId="21"/>
          <ac:picMkLst>
            <pc:docMk/>
            <pc:sldMk cId="2514622112" sldId="279"/>
            <ac:picMk id="37" creationId="{5C4913E4-D6C0-4703-A4A7-EC7A76C04D01}"/>
          </ac:picMkLst>
        </pc:picChg>
        <pc:picChg chg="mod topLvl">
          <ac:chgData name="Jackson Alessandro dos Santos" userId="eb1ac1d568b26fa6" providerId="LiveId" clId="{677F514E-FB6B-4F69-A786-DF456CDB63D5}" dt="2023-09-11T16:45:35.366" v="676" actId="1076"/>
          <ac:picMkLst>
            <pc:docMk/>
            <pc:sldMk cId="2514622112" sldId="279"/>
            <ac:picMk id="40" creationId="{F35DDC0A-0476-AF40-17C3-9F98E5E95DA8}"/>
          </ac:picMkLst>
        </pc:picChg>
        <pc:picChg chg="add mod">
          <ac:chgData name="Jackson Alessandro dos Santos" userId="eb1ac1d568b26fa6" providerId="LiveId" clId="{677F514E-FB6B-4F69-A786-DF456CDB63D5}" dt="2023-09-11T16:45:35.366" v="676" actId="1076"/>
          <ac:picMkLst>
            <pc:docMk/>
            <pc:sldMk cId="2514622112" sldId="279"/>
            <ac:picMk id="41" creationId="{693D9C89-0D20-C325-812B-97616F343F42}"/>
          </ac:picMkLst>
        </pc:picChg>
        <pc:picChg chg="mod">
          <ac:chgData name="Jackson Alessandro dos Santos" userId="eb1ac1d568b26fa6" providerId="LiveId" clId="{677F514E-FB6B-4F69-A786-DF456CDB63D5}" dt="2023-09-11T16:47:41.056" v="858" actId="1038"/>
          <ac:picMkLst>
            <pc:docMk/>
            <pc:sldMk cId="2514622112" sldId="279"/>
            <ac:picMk id="57" creationId="{B4A7B4B1-632C-E640-B89D-A721F46ACCFB}"/>
          </ac:picMkLst>
        </pc:picChg>
        <pc:picChg chg="mod">
          <ac:chgData name="Jackson Alessandro dos Santos" userId="eb1ac1d568b26fa6" providerId="LiveId" clId="{677F514E-FB6B-4F69-A786-DF456CDB63D5}" dt="2023-09-11T16:47:41.056" v="858" actId="1038"/>
          <ac:picMkLst>
            <pc:docMk/>
            <pc:sldMk cId="2514622112" sldId="279"/>
            <ac:picMk id="65" creationId="{677D1BD1-B9FD-542C-1B72-B3D03613633F}"/>
          </ac:picMkLst>
        </pc:picChg>
        <pc:picChg chg="mod">
          <ac:chgData name="Jackson Alessandro dos Santos" userId="eb1ac1d568b26fa6" providerId="LiveId" clId="{677F514E-FB6B-4F69-A786-DF456CDB63D5}" dt="2023-09-11T16:47:54.302" v="860" actId="1037"/>
          <ac:picMkLst>
            <pc:docMk/>
            <pc:sldMk cId="2514622112" sldId="279"/>
            <ac:picMk id="72" creationId="{8FFA8AC9-9FBF-01EB-0811-EA8B1EA56016}"/>
          </ac:picMkLst>
        </pc:picChg>
        <pc:picChg chg="mod">
          <ac:chgData name="Jackson Alessandro dos Santos" userId="eb1ac1d568b26fa6" providerId="LiveId" clId="{677F514E-FB6B-4F69-A786-DF456CDB63D5}" dt="2023-09-11T16:47:54.302" v="860" actId="1037"/>
          <ac:picMkLst>
            <pc:docMk/>
            <pc:sldMk cId="2514622112" sldId="279"/>
            <ac:picMk id="73" creationId="{C7E91543-A86D-81A1-BFBA-EF13B68B873B}"/>
          </ac:picMkLst>
        </pc:picChg>
        <pc:picChg chg="add del mod">
          <ac:chgData name="Jackson Alessandro dos Santos" userId="eb1ac1d568b26fa6" providerId="LiveId" clId="{677F514E-FB6B-4F69-A786-DF456CDB63D5}" dt="2023-09-11T19:08:12.678" v="2064" actId="478"/>
          <ac:picMkLst>
            <pc:docMk/>
            <pc:sldMk cId="2514622112" sldId="279"/>
            <ac:picMk id="74" creationId="{92099F5A-3299-C4FD-46F6-B700C860BCC6}"/>
          </ac:picMkLst>
        </pc:picChg>
        <pc:picChg chg="add mod">
          <ac:chgData name="Jackson Alessandro dos Santos" userId="eb1ac1d568b26fa6" providerId="LiveId" clId="{677F514E-FB6B-4F69-A786-DF456CDB63D5}" dt="2023-09-11T19:08:20.962" v="2065" actId="164"/>
          <ac:picMkLst>
            <pc:docMk/>
            <pc:sldMk cId="2514622112" sldId="279"/>
            <ac:picMk id="81" creationId="{E264105C-E840-DD2A-ECE6-B306ADA86828}"/>
          </ac:picMkLst>
        </pc:picChg>
        <pc:picChg chg="mod">
          <ac:chgData name="Jackson Alessandro dos Santos" userId="eb1ac1d568b26fa6" providerId="LiveId" clId="{677F514E-FB6B-4F69-A786-DF456CDB63D5}" dt="2023-09-11T19:04:25.254" v="1992" actId="478"/>
          <ac:picMkLst>
            <pc:docMk/>
            <pc:sldMk cId="2514622112" sldId="279"/>
            <ac:picMk id="116" creationId="{B133F915-E09F-BE8E-C767-C2A6A609FDCD}"/>
          </ac:picMkLst>
        </pc:picChg>
        <pc:picChg chg="del mod">
          <ac:chgData name="Jackson Alessandro dos Santos" userId="eb1ac1d568b26fa6" providerId="LiveId" clId="{677F514E-FB6B-4F69-A786-DF456CDB63D5}" dt="2023-09-11T19:04:25.254" v="1992" actId="478"/>
          <ac:picMkLst>
            <pc:docMk/>
            <pc:sldMk cId="2514622112" sldId="279"/>
            <ac:picMk id="120" creationId="{87526376-F6BD-719A-E63A-A30E5602DB74}"/>
          </ac:picMkLst>
        </pc:picChg>
        <pc:picChg chg="mod">
          <ac:chgData name="Jackson Alessandro dos Santos" userId="eb1ac1d568b26fa6" providerId="LiveId" clId="{677F514E-FB6B-4F69-A786-DF456CDB63D5}" dt="2023-09-11T18:56:38.212" v="1899" actId="1076"/>
          <ac:picMkLst>
            <pc:docMk/>
            <pc:sldMk cId="2514622112" sldId="279"/>
            <ac:picMk id="131" creationId="{5F43D78E-8D2C-0E30-0681-F389689A595C}"/>
          </ac:picMkLst>
        </pc:picChg>
        <pc:picChg chg="mod">
          <ac:chgData name="Jackson Alessandro dos Santos" userId="eb1ac1d568b26fa6" providerId="LiveId" clId="{677F514E-FB6B-4F69-A786-DF456CDB63D5}" dt="2023-09-11T19:06:23.560" v="2052" actId="692"/>
          <ac:picMkLst>
            <pc:docMk/>
            <pc:sldMk cId="2514622112" sldId="279"/>
            <ac:picMk id="132" creationId="{97EB940E-02A6-412E-6681-9D1C20130C72}"/>
          </ac:picMkLst>
        </pc:picChg>
        <pc:picChg chg="add mod">
          <ac:chgData name="Jackson Alessandro dos Santos" userId="eb1ac1d568b26fa6" providerId="LiveId" clId="{677F514E-FB6B-4F69-A786-DF456CDB63D5}" dt="2023-09-11T19:08:20.962" v="2065" actId="164"/>
          <ac:picMkLst>
            <pc:docMk/>
            <pc:sldMk cId="2514622112" sldId="279"/>
            <ac:picMk id="136" creationId="{33B14082-CB56-F036-7BB3-81E9BEEAEA84}"/>
          </ac:picMkLst>
        </pc:picChg>
        <pc:picChg chg="mod">
          <ac:chgData name="Jackson Alessandro dos Santos" userId="eb1ac1d568b26fa6" providerId="LiveId" clId="{677F514E-FB6B-4F69-A786-DF456CDB63D5}" dt="2023-09-11T19:03:39.814" v="1988" actId="478"/>
          <ac:picMkLst>
            <pc:docMk/>
            <pc:sldMk cId="2514622112" sldId="279"/>
            <ac:picMk id="138" creationId="{E6091848-FDBE-4B7F-ED13-802340E63C5D}"/>
          </ac:picMkLst>
        </pc:picChg>
        <pc:picChg chg="del mod">
          <ac:chgData name="Jackson Alessandro dos Santos" userId="eb1ac1d568b26fa6" providerId="LiveId" clId="{677F514E-FB6B-4F69-A786-DF456CDB63D5}" dt="2023-09-11T19:03:39.814" v="1988" actId="478"/>
          <ac:picMkLst>
            <pc:docMk/>
            <pc:sldMk cId="2514622112" sldId="279"/>
            <ac:picMk id="151" creationId="{B83DE9C1-638F-2C30-3E3E-AFF7FE517D24}"/>
          </ac:picMkLst>
        </pc:picChg>
        <pc:picChg chg="mod">
          <ac:chgData name="Jackson Alessandro dos Santos" userId="eb1ac1d568b26fa6" providerId="LiveId" clId="{677F514E-FB6B-4F69-A786-DF456CDB63D5}" dt="2023-09-11T18:37:33.180" v="1699" actId="1076"/>
          <ac:picMkLst>
            <pc:docMk/>
            <pc:sldMk cId="2514622112" sldId="279"/>
            <ac:picMk id="155" creationId="{F55432EF-EF50-6F6A-87A6-6C5FF663BCDE}"/>
          </ac:picMkLst>
        </pc:picChg>
        <pc:picChg chg="mod">
          <ac:chgData name="Jackson Alessandro dos Santos" userId="eb1ac1d568b26fa6" providerId="LiveId" clId="{677F514E-FB6B-4F69-A786-DF456CDB63D5}" dt="2023-09-11T18:37:33.180" v="1699" actId="1076"/>
          <ac:picMkLst>
            <pc:docMk/>
            <pc:sldMk cId="2514622112" sldId="279"/>
            <ac:picMk id="156" creationId="{D3866757-592A-A7C0-4C59-4AD473D2943E}"/>
          </ac:picMkLst>
        </pc:picChg>
        <pc:picChg chg="del mod">
          <ac:chgData name="Jackson Alessandro dos Santos" userId="eb1ac1d568b26fa6" providerId="LiveId" clId="{677F514E-FB6B-4F69-A786-DF456CDB63D5}" dt="2023-09-11T14:11:19.212" v="287" actId="21"/>
          <ac:picMkLst>
            <pc:docMk/>
            <pc:sldMk cId="2514622112" sldId="279"/>
            <ac:picMk id="192" creationId="{8806D00C-32DF-4E54-AA61-DD08A4B696D0}"/>
          </ac:picMkLst>
        </pc:picChg>
        <pc:picChg chg="del">
          <ac:chgData name="Jackson Alessandro dos Santos" userId="eb1ac1d568b26fa6" providerId="LiveId" clId="{677F514E-FB6B-4F69-A786-DF456CDB63D5}" dt="2023-09-11T14:05:35.996" v="149" actId="478"/>
          <ac:picMkLst>
            <pc:docMk/>
            <pc:sldMk cId="2514622112" sldId="279"/>
            <ac:picMk id="261" creationId="{8E68E213-B49B-4E90-B0CE-01BD1D77E257}"/>
          </ac:picMkLst>
        </pc:picChg>
        <pc:picChg chg="del">
          <ac:chgData name="Jackson Alessandro dos Santos" userId="eb1ac1d568b26fa6" providerId="LiveId" clId="{677F514E-FB6B-4F69-A786-DF456CDB63D5}" dt="2023-09-11T14:05:35.996" v="149" actId="478"/>
          <ac:picMkLst>
            <pc:docMk/>
            <pc:sldMk cId="2514622112" sldId="279"/>
            <ac:picMk id="444" creationId="{B843E004-CE6F-4B67-B601-B9EB5BA8F7D5}"/>
          </ac:picMkLst>
        </pc:picChg>
        <pc:picChg chg="del">
          <ac:chgData name="Jackson Alessandro dos Santos" userId="eb1ac1d568b26fa6" providerId="LiveId" clId="{677F514E-FB6B-4F69-A786-DF456CDB63D5}" dt="2023-09-11T14:02:04.466" v="125" actId="478"/>
          <ac:picMkLst>
            <pc:docMk/>
            <pc:sldMk cId="2514622112" sldId="279"/>
            <ac:picMk id="445" creationId="{061EAD9D-2757-4CB6-8E43-B8142DEAFDAA}"/>
          </ac:picMkLst>
        </pc:picChg>
        <pc:picChg chg="del mod topLvl">
          <ac:chgData name="Jackson Alessandro dos Santos" userId="eb1ac1d568b26fa6" providerId="LiveId" clId="{677F514E-FB6B-4F69-A786-DF456CDB63D5}" dt="2023-09-11T17:58:17.956" v="1396" actId="21"/>
          <ac:picMkLst>
            <pc:docMk/>
            <pc:sldMk cId="2514622112" sldId="279"/>
            <ac:picMk id="512" creationId="{D90FFF05-4F3B-4C70-AD9E-977B20ED4E62}"/>
          </ac:picMkLst>
        </pc:picChg>
        <pc:picChg chg="del">
          <ac:chgData name="Jackson Alessandro dos Santos" userId="eb1ac1d568b26fa6" providerId="LiveId" clId="{677F514E-FB6B-4F69-A786-DF456CDB63D5}" dt="2023-09-11T14:10:33.053" v="273" actId="21"/>
          <ac:picMkLst>
            <pc:docMk/>
            <pc:sldMk cId="2514622112" sldId="279"/>
            <ac:picMk id="554" creationId="{42FD3115-DBD1-4F86-83B7-74CFBC8DF5BB}"/>
          </ac:picMkLst>
        </pc:picChg>
        <pc:picChg chg="mod topLvl">
          <ac:chgData name="Jackson Alessandro dos Santos" userId="eb1ac1d568b26fa6" providerId="LiveId" clId="{677F514E-FB6B-4F69-A786-DF456CDB63D5}" dt="2023-09-11T16:48:03.525" v="862" actId="1038"/>
          <ac:picMkLst>
            <pc:docMk/>
            <pc:sldMk cId="2514622112" sldId="279"/>
            <ac:picMk id="598" creationId="{DC91D4AB-76D8-424B-982E-4D5EA085125A}"/>
          </ac:picMkLst>
        </pc:picChg>
        <pc:picChg chg="del mod">
          <ac:chgData name="Jackson Alessandro dos Santos" userId="eb1ac1d568b26fa6" providerId="LiveId" clId="{677F514E-FB6B-4F69-A786-DF456CDB63D5}" dt="2023-09-11T14:06:37.303" v="158" actId="21"/>
          <ac:picMkLst>
            <pc:docMk/>
            <pc:sldMk cId="2514622112" sldId="279"/>
            <ac:picMk id="630" creationId="{B2608577-DA47-4F88-A15F-4DFE694D2567}"/>
          </ac:picMkLst>
        </pc:picChg>
        <pc:picChg chg="del mod topLvl">
          <ac:chgData name="Jackson Alessandro dos Santos" userId="eb1ac1d568b26fa6" providerId="LiveId" clId="{677F514E-FB6B-4F69-A786-DF456CDB63D5}" dt="2023-09-11T16:46:04.760" v="678" actId="478"/>
          <ac:picMkLst>
            <pc:docMk/>
            <pc:sldMk cId="2514622112" sldId="279"/>
            <ac:picMk id="788" creationId="{D1C6C59A-E940-4FF0-9A92-34371A67EC2B}"/>
          </ac:picMkLst>
        </pc:picChg>
        <pc:picChg chg="del mod topLvl">
          <ac:chgData name="Jackson Alessandro dos Santos" userId="eb1ac1d568b26fa6" providerId="LiveId" clId="{677F514E-FB6B-4F69-A786-DF456CDB63D5}" dt="2023-09-11T16:46:04.760" v="678" actId="478"/>
          <ac:picMkLst>
            <pc:docMk/>
            <pc:sldMk cId="2514622112" sldId="279"/>
            <ac:picMk id="789" creationId="{CA451C7F-ADCD-43F7-867D-4290B49CB918}"/>
          </ac:picMkLst>
        </pc:picChg>
        <pc:picChg chg="del mod topLvl">
          <ac:chgData name="Jackson Alessandro dos Santos" userId="eb1ac1d568b26fa6" providerId="LiveId" clId="{677F514E-FB6B-4F69-A786-DF456CDB63D5}" dt="2023-09-11T16:44:27.745" v="665" actId="21"/>
          <ac:picMkLst>
            <pc:docMk/>
            <pc:sldMk cId="2514622112" sldId="279"/>
            <ac:picMk id="1028" creationId="{66E59E50-FDB3-4A9E-816C-8EA9A75780B0}"/>
          </ac:picMkLst>
        </pc:picChg>
        <pc:picChg chg="add mod">
          <ac:chgData name="Jackson Alessandro dos Santos" userId="eb1ac1d568b26fa6" providerId="LiveId" clId="{677F514E-FB6B-4F69-A786-DF456CDB63D5}" dt="2023-09-11T19:08:20.962" v="2065" actId="164"/>
          <ac:picMkLst>
            <pc:docMk/>
            <pc:sldMk cId="2514622112" sldId="279"/>
            <ac:picMk id="2094" creationId="{B715EDFC-B837-3283-B62D-763C10323CD9}"/>
          </ac:picMkLst>
        </pc:picChg>
        <pc:cxnChg chg="add del mod">
          <ac:chgData name="Jackson Alessandro dos Santos" userId="eb1ac1d568b26fa6" providerId="LiveId" clId="{677F514E-FB6B-4F69-A786-DF456CDB63D5}" dt="2023-09-11T17:58:17.956" v="1396" actId="21"/>
          <ac:cxnSpMkLst>
            <pc:docMk/>
            <pc:sldMk cId="2514622112" sldId="279"/>
            <ac:cxnSpMk id="45" creationId="{99CD0FEB-C9A2-DEAC-823B-33F263084975}"/>
          </ac:cxnSpMkLst>
        </pc:cxnChg>
        <pc:cxnChg chg="add del mod">
          <ac:chgData name="Jackson Alessandro dos Santos" userId="eb1ac1d568b26fa6" providerId="LiveId" clId="{677F514E-FB6B-4F69-A786-DF456CDB63D5}" dt="2023-09-11T17:58:17.956" v="1396" actId="21"/>
          <ac:cxnSpMkLst>
            <pc:docMk/>
            <pc:sldMk cId="2514622112" sldId="279"/>
            <ac:cxnSpMk id="51" creationId="{D2AA5E56-FC52-55A2-86B6-46ACD18E9526}"/>
          </ac:cxnSpMkLst>
        </pc:cxnChg>
        <pc:cxnChg chg="del">
          <ac:chgData name="Jackson Alessandro dos Santos" userId="eb1ac1d568b26fa6" providerId="LiveId" clId="{677F514E-FB6B-4F69-A786-DF456CDB63D5}" dt="2023-09-11T20:17:38.016" v="2518" actId="478"/>
          <ac:cxnSpMkLst>
            <pc:docMk/>
            <pc:sldMk cId="2514622112" sldId="279"/>
            <ac:cxnSpMk id="83" creationId="{67838C55-7521-4B07-8B3C-FDB077204464}"/>
          </ac:cxnSpMkLst>
        </pc:cxnChg>
        <pc:cxnChg chg="add mod">
          <ac:chgData name="Jackson Alessandro dos Santos" userId="eb1ac1d568b26fa6" providerId="LiveId" clId="{677F514E-FB6B-4F69-A786-DF456CDB63D5}" dt="2023-09-11T18:48:18.906" v="1830" actId="164"/>
          <ac:cxnSpMkLst>
            <pc:docMk/>
            <pc:sldMk cId="2514622112" sldId="279"/>
            <ac:cxnSpMk id="84" creationId="{99B9440A-E4B9-1FC9-9533-F14258308592}"/>
          </ac:cxnSpMkLst>
        </pc:cxnChg>
        <pc:cxnChg chg="add del mod">
          <ac:chgData name="Jackson Alessandro dos Santos" userId="eb1ac1d568b26fa6" providerId="LiveId" clId="{677F514E-FB6B-4F69-A786-DF456CDB63D5}" dt="2023-09-11T18:44:48.782" v="1774" actId="478"/>
          <ac:cxnSpMkLst>
            <pc:docMk/>
            <pc:sldMk cId="2514622112" sldId="279"/>
            <ac:cxnSpMk id="89" creationId="{513286E3-66EA-EC55-E8D5-CC4A42D009C7}"/>
          </ac:cxnSpMkLst>
        </pc:cxnChg>
        <pc:cxnChg chg="add del mod">
          <ac:chgData name="Jackson Alessandro dos Santos" userId="eb1ac1d568b26fa6" providerId="LiveId" clId="{677F514E-FB6B-4F69-A786-DF456CDB63D5}" dt="2023-09-11T18:44:44.851" v="1772" actId="478"/>
          <ac:cxnSpMkLst>
            <pc:docMk/>
            <pc:sldMk cId="2514622112" sldId="279"/>
            <ac:cxnSpMk id="90" creationId="{33AF5B9C-7E54-39A2-9ED4-8B403DE52E1C}"/>
          </ac:cxnSpMkLst>
        </pc:cxnChg>
        <pc:cxnChg chg="add del mod">
          <ac:chgData name="Jackson Alessandro dos Santos" userId="eb1ac1d568b26fa6" providerId="LiveId" clId="{677F514E-FB6B-4F69-A786-DF456CDB63D5}" dt="2023-09-11T18:44:47.486" v="1773" actId="478"/>
          <ac:cxnSpMkLst>
            <pc:docMk/>
            <pc:sldMk cId="2514622112" sldId="279"/>
            <ac:cxnSpMk id="111" creationId="{B128186E-5B33-0688-2E45-710417F00938}"/>
          </ac:cxnSpMkLst>
        </pc:cxnChg>
        <pc:cxnChg chg="mod">
          <ac:chgData name="Jackson Alessandro dos Santos" userId="eb1ac1d568b26fa6" providerId="LiveId" clId="{677F514E-FB6B-4F69-A786-DF456CDB63D5}" dt="2023-09-11T18:35:46.552" v="1688" actId="1076"/>
          <ac:cxnSpMkLst>
            <pc:docMk/>
            <pc:sldMk cId="2514622112" sldId="279"/>
            <ac:cxnSpMk id="114" creationId="{D8510877-13CE-4915-9DD4-A135EFE5210D}"/>
          </ac:cxnSpMkLst>
        </pc:cxnChg>
        <pc:cxnChg chg="del">
          <ac:chgData name="Jackson Alessandro dos Santos" userId="eb1ac1d568b26fa6" providerId="LiveId" clId="{677F514E-FB6B-4F69-A786-DF456CDB63D5}" dt="2023-09-11T20:17:38.016" v="2518" actId="478"/>
          <ac:cxnSpMkLst>
            <pc:docMk/>
            <pc:sldMk cId="2514622112" sldId="279"/>
            <ac:cxnSpMk id="140" creationId="{02DF4CF4-0248-4957-8EAE-BBB6D240EF61}"/>
          </ac:cxnSpMkLst>
        </pc:cxnChg>
        <pc:cxnChg chg="add del mod">
          <ac:chgData name="Jackson Alessandro dos Santos" userId="eb1ac1d568b26fa6" providerId="LiveId" clId="{677F514E-FB6B-4F69-A786-DF456CDB63D5}" dt="2023-09-11T18:39:07.545" v="1717" actId="478"/>
          <ac:cxnSpMkLst>
            <pc:docMk/>
            <pc:sldMk cId="2514622112" sldId="279"/>
            <ac:cxnSpMk id="159" creationId="{45977F30-57C4-3C54-C8B5-13DB96B3314E}"/>
          </ac:cxnSpMkLst>
        </pc:cxnChg>
        <pc:cxnChg chg="add del">
          <ac:chgData name="Jackson Alessandro dos Santos" userId="eb1ac1d568b26fa6" providerId="LiveId" clId="{677F514E-FB6B-4F69-A786-DF456CDB63D5}" dt="2023-09-11T18:39:17.661" v="1719" actId="478"/>
          <ac:cxnSpMkLst>
            <pc:docMk/>
            <pc:sldMk cId="2514622112" sldId="279"/>
            <ac:cxnSpMk id="163" creationId="{74D753E2-304F-E1BE-F30B-F3CBD5C7497B}"/>
          </ac:cxnSpMkLst>
        </pc:cxnChg>
        <pc:cxnChg chg="add del mod ord">
          <ac:chgData name="Jackson Alessandro dos Santos" userId="eb1ac1d568b26fa6" providerId="LiveId" clId="{677F514E-FB6B-4F69-A786-DF456CDB63D5}" dt="2023-09-11T18:48:18.906" v="1830" actId="164"/>
          <ac:cxnSpMkLst>
            <pc:docMk/>
            <pc:sldMk cId="2514622112" sldId="279"/>
            <ac:cxnSpMk id="164" creationId="{4FF7A90E-F5EA-5CA6-7EC5-B8D64493A6B0}"/>
          </ac:cxnSpMkLst>
        </pc:cxnChg>
        <pc:cxnChg chg="add mod">
          <ac:chgData name="Jackson Alessandro dos Santos" userId="eb1ac1d568b26fa6" providerId="LiveId" clId="{677F514E-FB6B-4F69-A786-DF456CDB63D5}" dt="2023-09-11T18:48:18.906" v="1830" actId="164"/>
          <ac:cxnSpMkLst>
            <pc:docMk/>
            <pc:sldMk cId="2514622112" sldId="279"/>
            <ac:cxnSpMk id="170" creationId="{6469D07F-2576-B572-3E93-CADB355E0D43}"/>
          </ac:cxnSpMkLst>
        </pc:cxnChg>
        <pc:cxnChg chg="add mod">
          <ac:chgData name="Jackson Alessandro dos Santos" userId="eb1ac1d568b26fa6" providerId="LiveId" clId="{677F514E-FB6B-4F69-A786-DF456CDB63D5}" dt="2023-09-11T18:48:18.906" v="1830" actId="164"/>
          <ac:cxnSpMkLst>
            <pc:docMk/>
            <pc:sldMk cId="2514622112" sldId="279"/>
            <ac:cxnSpMk id="173" creationId="{175132C6-E964-C0B5-25A1-ACB8A027FAA7}"/>
          </ac:cxnSpMkLst>
        </pc:cxnChg>
        <pc:cxnChg chg="add mod">
          <ac:chgData name="Jackson Alessandro dos Santos" userId="eb1ac1d568b26fa6" providerId="LiveId" clId="{677F514E-FB6B-4F69-A786-DF456CDB63D5}" dt="2023-09-11T18:48:18.906" v="1830" actId="164"/>
          <ac:cxnSpMkLst>
            <pc:docMk/>
            <pc:sldMk cId="2514622112" sldId="279"/>
            <ac:cxnSpMk id="177" creationId="{BCC555B4-D24B-0B9B-EE2F-7618DA8D4A5A}"/>
          </ac:cxnSpMkLst>
        </pc:cxnChg>
        <pc:cxnChg chg="add mod">
          <ac:chgData name="Jackson Alessandro dos Santos" userId="eb1ac1d568b26fa6" providerId="LiveId" clId="{677F514E-FB6B-4F69-A786-DF456CDB63D5}" dt="2023-09-11T18:48:18.906" v="1830" actId="164"/>
          <ac:cxnSpMkLst>
            <pc:docMk/>
            <pc:sldMk cId="2514622112" sldId="279"/>
            <ac:cxnSpMk id="180" creationId="{98220A52-F5CF-85D8-764C-D2B3EE2756BE}"/>
          </ac:cxnSpMkLst>
        </pc:cxnChg>
        <pc:cxnChg chg="add mod">
          <ac:chgData name="Jackson Alessandro dos Santos" userId="eb1ac1d568b26fa6" providerId="LiveId" clId="{677F514E-FB6B-4F69-A786-DF456CDB63D5}" dt="2023-09-11T18:48:18.906" v="1830" actId="164"/>
          <ac:cxnSpMkLst>
            <pc:docMk/>
            <pc:sldMk cId="2514622112" sldId="279"/>
            <ac:cxnSpMk id="184" creationId="{364468F3-7B60-EA2A-C861-B07AC1C7B621}"/>
          </ac:cxnSpMkLst>
        </pc:cxnChg>
        <pc:cxnChg chg="mod">
          <ac:chgData name="Jackson Alessandro dos Santos" userId="eb1ac1d568b26fa6" providerId="LiveId" clId="{677F514E-FB6B-4F69-A786-DF456CDB63D5}" dt="2023-09-11T18:35:46.552" v="1688" actId="1076"/>
          <ac:cxnSpMkLst>
            <pc:docMk/>
            <pc:sldMk cId="2514622112" sldId="279"/>
            <ac:cxnSpMk id="203" creationId="{EA2C7B37-5A22-4BF4-ABBF-857BD129640F}"/>
          </ac:cxnSpMkLst>
        </pc:cxnChg>
        <pc:cxnChg chg="mod">
          <ac:chgData name="Jackson Alessandro dos Santos" userId="eb1ac1d568b26fa6" providerId="LiveId" clId="{677F514E-FB6B-4F69-A786-DF456CDB63D5}" dt="2023-09-11T18:35:46.552" v="1688" actId="1076"/>
          <ac:cxnSpMkLst>
            <pc:docMk/>
            <pc:sldMk cId="2514622112" sldId="279"/>
            <ac:cxnSpMk id="206" creationId="{CDA4EBF5-4E74-46CB-95B2-1E8C1BB79D7E}"/>
          </ac:cxnSpMkLst>
        </pc:cxnChg>
        <pc:cxnChg chg="mod">
          <ac:chgData name="Jackson Alessandro dos Santos" userId="eb1ac1d568b26fa6" providerId="LiveId" clId="{677F514E-FB6B-4F69-A786-DF456CDB63D5}" dt="2023-09-11T18:48:21.578" v="1831"/>
          <ac:cxnSpMkLst>
            <pc:docMk/>
            <pc:sldMk cId="2514622112" sldId="279"/>
            <ac:cxnSpMk id="216" creationId="{F08ADDC0-6E50-4B43-9175-FED76449F51F}"/>
          </ac:cxnSpMkLst>
        </pc:cxnChg>
        <pc:cxnChg chg="mod">
          <ac:chgData name="Jackson Alessandro dos Santos" userId="eb1ac1d568b26fa6" providerId="LiveId" clId="{677F514E-FB6B-4F69-A786-DF456CDB63D5}" dt="2023-09-11T18:48:21.578" v="1831"/>
          <ac:cxnSpMkLst>
            <pc:docMk/>
            <pc:sldMk cId="2514622112" sldId="279"/>
            <ac:cxnSpMk id="217" creationId="{B3A5CC99-B292-F0A1-F510-8610FCBEF1D6}"/>
          </ac:cxnSpMkLst>
        </pc:cxnChg>
        <pc:cxnChg chg="del">
          <ac:chgData name="Jackson Alessandro dos Santos" userId="eb1ac1d568b26fa6" providerId="LiveId" clId="{677F514E-FB6B-4F69-A786-DF456CDB63D5}" dt="2023-09-11T14:02:57.302" v="127" actId="21"/>
          <ac:cxnSpMkLst>
            <pc:docMk/>
            <pc:sldMk cId="2514622112" sldId="279"/>
            <ac:cxnSpMk id="218" creationId="{AFCA83C2-02B6-4EB3-814E-CD9033FA15B4}"/>
          </ac:cxnSpMkLst>
        </pc:cxnChg>
        <pc:cxnChg chg="mod">
          <ac:chgData name="Jackson Alessandro dos Santos" userId="eb1ac1d568b26fa6" providerId="LiveId" clId="{677F514E-FB6B-4F69-A786-DF456CDB63D5}" dt="2023-09-11T18:48:21.578" v="1831"/>
          <ac:cxnSpMkLst>
            <pc:docMk/>
            <pc:sldMk cId="2514622112" sldId="279"/>
            <ac:cxnSpMk id="219" creationId="{9BFD8D4D-A069-A292-787D-C16A4C4CBBF9}"/>
          </ac:cxnSpMkLst>
        </pc:cxnChg>
        <pc:cxnChg chg="mod">
          <ac:chgData name="Jackson Alessandro dos Santos" userId="eb1ac1d568b26fa6" providerId="LiveId" clId="{677F514E-FB6B-4F69-A786-DF456CDB63D5}" dt="2023-09-11T18:48:21.578" v="1831"/>
          <ac:cxnSpMkLst>
            <pc:docMk/>
            <pc:sldMk cId="2514622112" sldId="279"/>
            <ac:cxnSpMk id="220" creationId="{50137C9B-635F-D140-C2AF-21ECFCD35F06}"/>
          </ac:cxnSpMkLst>
        </pc:cxnChg>
        <pc:cxnChg chg="mod">
          <ac:chgData name="Jackson Alessandro dos Santos" userId="eb1ac1d568b26fa6" providerId="LiveId" clId="{677F514E-FB6B-4F69-A786-DF456CDB63D5}" dt="2023-09-11T18:48:21.578" v="1831"/>
          <ac:cxnSpMkLst>
            <pc:docMk/>
            <pc:sldMk cId="2514622112" sldId="279"/>
            <ac:cxnSpMk id="221" creationId="{C7F122C3-FC15-F3B4-FE56-55ECE3AF56A1}"/>
          </ac:cxnSpMkLst>
        </pc:cxnChg>
        <pc:cxnChg chg="mod">
          <ac:chgData name="Jackson Alessandro dos Santos" userId="eb1ac1d568b26fa6" providerId="LiveId" clId="{677F514E-FB6B-4F69-A786-DF456CDB63D5}" dt="2023-09-11T18:48:21.578" v="1831"/>
          <ac:cxnSpMkLst>
            <pc:docMk/>
            <pc:sldMk cId="2514622112" sldId="279"/>
            <ac:cxnSpMk id="222" creationId="{A01230D7-D31F-0691-D49F-15AFEE4717F0}"/>
          </ac:cxnSpMkLst>
        </pc:cxnChg>
        <pc:cxnChg chg="mod">
          <ac:chgData name="Jackson Alessandro dos Santos" userId="eb1ac1d568b26fa6" providerId="LiveId" clId="{677F514E-FB6B-4F69-A786-DF456CDB63D5}" dt="2023-09-11T18:48:21.578" v="1831"/>
          <ac:cxnSpMkLst>
            <pc:docMk/>
            <pc:sldMk cId="2514622112" sldId="279"/>
            <ac:cxnSpMk id="223" creationId="{E6603111-64B3-8104-2372-DAC6384C9F2A}"/>
          </ac:cxnSpMkLst>
        </pc:cxnChg>
        <pc:cxnChg chg="mod">
          <ac:chgData name="Jackson Alessandro dos Santos" userId="eb1ac1d568b26fa6" providerId="LiveId" clId="{677F514E-FB6B-4F69-A786-DF456CDB63D5}" dt="2023-09-11T18:48:49.514" v="1835"/>
          <ac:cxnSpMkLst>
            <pc:docMk/>
            <pc:sldMk cId="2514622112" sldId="279"/>
            <ac:cxnSpMk id="225" creationId="{D9FF3704-1478-1EF4-2AF4-A06F5C07D63C}"/>
          </ac:cxnSpMkLst>
        </pc:cxnChg>
        <pc:cxnChg chg="mod">
          <ac:chgData name="Jackson Alessandro dos Santos" userId="eb1ac1d568b26fa6" providerId="LiveId" clId="{677F514E-FB6B-4F69-A786-DF456CDB63D5}" dt="2023-09-11T18:48:49.514" v="1835"/>
          <ac:cxnSpMkLst>
            <pc:docMk/>
            <pc:sldMk cId="2514622112" sldId="279"/>
            <ac:cxnSpMk id="226" creationId="{1FA48FBD-51CE-C682-DE23-1B7F26795D26}"/>
          </ac:cxnSpMkLst>
        </pc:cxnChg>
        <pc:cxnChg chg="mod">
          <ac:chgData name="Jackson Alessandro dos Santos" userId="eb1ac1d568b26fa6" providerId="LiveId" clId="{677F514E-FB6B-4F69-A786-DF456CDB63D5}" dt="2023-09-11T18:48:49.514" v="1835"/>
          <ac:cxnSpMkLst>
            <pc:docMk/>
            <pc:sldMk cId="2514622112" sldId="279"/>
            <ac:cxnSpMk id="227" creationId="{17092038-AADD-C524-7878-2D63F9D7FA52}"/>
          </ac:cxnSpMkLst>
        </pc:cxnChg>
        <pc:cxnChg chg="mod">
          <ac:chgData name="Jackson Alessandro dos Santos" userId="eb1ac1d568b26fa6" providerId="LiveId" clId="{677F514E-FB6B-4F69-A786-DF456CDB63D5}" dt="2023-09-11T18:48:49.514" v="1835"/>
          <ac:cxnSpMkLst>
            <pc:docMk/>
            <pc:sldMk cId="2514622112" sldId="279"/>
            <ac:cxnSpMk id="228" creationId="{046F01CF-45D7-2256-EFB5-17B8B36E1883}"/>
          </ac:cxnSpMkLst>
        </pc:cxnChg>
        <pc:cxnChg chg="mod">
          <ac:chgData name="Jackson Alessandro dos Santos" userId="eb1ac1d568b26fa6" providerId="LiveId" clId="{677F514E-FB6B-4F69-A786-DF456CDB63D5}" dt="2023-09-11T18:48:49.514" v="1835"/>
          <ac:cxnSpMkLst>
            <pc:docMk/>
            <pc:sldMk cId="2514622112" sldId="279"/>
            <ac:cxnSpMk id="229" creationId="{729482D6-82E9-43EB-63A5-5A8C82600D55}"/>
          </ac:cxnSpMkLst>
        </pc:cxnChg>
        <pc:cxnChg chg="mod">
          <ac:chgData name="Jackson Alessandro dos Santos" userId="eb1ac1d568b26fa6" providerId="LiveId" clId="{677F514E-FB6B-4F69-A786-DF456CDB63D5}" dt="2023-09-11T18:48:49.514" v="1835"/>
          <ac:cxnSpMkLst>
            <pc:docMk/>
            <pc:sldMk cId="2514622112" sldId="279"/>
            <ac:cxnSpMk id="230" creationId="{667584D0-954D-1677-0BC0-BBF566B23218}"/>
          </ac:cxnSpMkLst>
        </pc:cxnChg>
        <pc:cxnChg chg="mod">
          <ac:chgData name="Jackson Alessandro dos Santos" userId="eb1ac1d568b26fa6" providerId="LiveId" clId="{677F514E-FB6B-4F69-A786-DF456CDB63D5}" dt="2023-09-11T18:48:49.514" v="1835"/>
          <ac:cxnSpMkLst>
            <pc:docMk/>
            <pc:sldMk cId="2514622112" sldId="279"/>
            <ac:cxnSpMk id="231" creationId="{F5CD56FE-7920-9A52-2B29-9FA274DC0CF7}"/>
          </ac:cxnSpMkLst>
        </pc:cxnChg>
        <pc:cxnChg chg="mod">
          <ac:chgData name="Jackson Alessandro dos Santos" userId="eb1ac1d568b26fa6" providerId="LiveId" clId="{677F514E-FB6B-4F69-A786-DF456CDB63D5}" dt="2023-09-11T18:49:26.803" v="1838"/>
          <ac:cxnSpMkLst>
            <pc:docMk/>
            <pc:sldMk cId="2514622112" sldId="279"/>
            <ac:cxnSpMk id="233" creationId="{E7BB14A0-A1DB-BB42-394A-2E7C8B475AB1}"/>
          </ac:cxnSpMkLst>
        </pc:cxnChg>
        <pc:cxnChg chg="mod">
          <ac:chgData name="Jackson Alessandro dos Santos" userId="eb1ac1d568b26fa6" providerId="LiveId" clId="{677F514E-FB6B-4F69-A786-DF456CDB63D5}" dt="2023-09-11T18:49:26.803" v="1838"/>
          <ac:cxnSpMkLst>
            <pc:docMk/>
            <pc:sldMk cId="2514622112" sldId="279"/>
            <ac:cxnSpMk id="234" creationId="{20CF3401-B161-2012-78BA-DF8654744416}"/>
          </ac:cxnSpMkLst>
        </pc:cxnChg>
        <pc:cxnChg chg="mod">
          <ac:chgData name="Jackson Alessandro dos Santos" userId="eb1ac1d568b26fa6" providerId="LiveId" clId="{677F514E-FB6B-4F69-A786-DF456CDB63D5}" dt="2023-09-11T18:49:26.803" v="1838"/>
          <ac:cxnSpMkLst>
            <pc:docMk/>
            <pc:sldMk cId="2514622112" sldId="279"/>
            <ac:cxnSpMk id="235" creationId="{6C119315-14D1-1F13-EDCB-8AA3D89C359E}"/>
          </ac:cxnSpMkLst>
        </pc:cxnChg>
        <pc:cxnChg chg="mod">
          <ac:chgData name="Jackson Alessandro dos Santos" userId="eb1ac1d568b26fa6" providerId="LiveId" clId="{677F514E-FB6B-4F69-A786-DF456CDB63D5}" dt="2023-09-11T18:49:26.803" v="1838"/>
          <ac:cxnSpMkLst>
            <pc:docMk/>
            <pc:sldMk cId="2514622112" sldId="279"/>
            <ac:cxnSpMk id="236" creationId="{035F7A2B-1A5B-5E5A-473F-21B7C7096FF7}"/>
          </ac:cxnSpMkLst>
        </pc:cxnChg>
        <pc:cxnChg chg="mod">
          <ac:chgData name="Jackson Alessandro dos Santos" userId="eb1ac1d568b26fa6" providerId="LiveId" clId="{677F514E-FB6B-4F69-A786-DF456CDB63D5}" dt="2023-09-11T18:49:26.803" v="1838"/>
          <ac:cxnSpMkLst>
            <pc:docMk/>
            <pc:sldMk cId="2514622112" sldId="279"/>
            <ac:cxnSpMk id="237" creationId="{5BC00613-B38F-273F-0843-83BD638E6621}"/>
          </ac:cxnSpMkLst>
        </pc:cxnChg>
        <pc:cxnChg chg="mod">
          <ac:chgData name="Jackson Alessandro dos Santos" userId="eb1ac1d568b26fa6" providerId="LiveId" clId="{677F514E-FB6B-4F69-A786-DF456CDB63D5}" dt="2023-09-11T18:49:26.803" v="1838"/>
          <ac:cxnSpMkLst>
            <pc:docMk/>
            <pc:sldMk cId="2514622112" sldId="279"/>
            <ac:cxnSpMk id="240" creationId="{001C2A91-B56B-83BA-1671-49277BE34F93}"/>
          </ac:cxnSpMkLst>
        </pc:cxnChg>
        <pc:cxnChg chg="mod">
          <ac:chgData name="Jackson Alessandro dos Santos" userId="eb1ac1d568b26fa6" providerId="LiveId" clId="{677F514E-FB6B-4F69-A786-DF456CDB63D5}" dt="2023-09-11T18:49:26.803" v="1838"/>
          <ac:cxnSpMkLst>
            <pc:docMk/>
            <pc:sldMk cId="2514622112" sldId="279"/>
            <ac:cxnSpMk id="241" creationId="{A74FE758-11FA-2164-582A-A98B5FBFCF8C}"/>
          </ac:cxnSpMkLst>
        </pc:cxnChg>
        <pc:cxnChg chg="add mod">
          <ac:chgData name="Jackson Alessandro dos Santos" userId="eb1ac1d568b26fa6" providerId="LiveId" clId="{677F514E-FB6B-4F69-A786-DF456CDB63D5}" dt="2023-09-11T19:08:20.962" v="2065" actId="164"/>
          <ac:cxnSpMkLst>
            <pc:docMk/>
            <pc:sldMk cId="2514622112" sldId="279"/>
            <ac:cxnSpMk id="242" creationId="{8681E917-1BF5-B51A-3D56-3648A944D92C}"/>
          </ac:cxnSpMkLst>
        </pc:cxnChg>
        <pc:cxnChg chg="add mod ord">
          <ac:chgData name="Jackson Alessandro dos Santos" userId="eb1ac1d568b26fa6" providerId="LiveId" clId="{677F514E-FB6B-4F69-A786-DF456CDB63D5}" dt="2023-09-11T19:08:20.962" v="2065" actId="164"/>
          <ac:cxnSpMkLst>
            <pc:docMk/>
            <pc:sldMk cId="2514622112" sldId="279"/>
            <ac:cxnSpMk id="246" creationId="{C7A4D958-5006-FB05-C2F0-F45F849BF470}"/>
          </ac:cxnSpMkLst>
        </pc:cxnChg>
        <pc:cxnChg chg="add mod">
          <ac:chgData name="Jackson Alessandro dos Santos" userId="eb1ac1d568b26fa6" providerId="LiveId" clId="{677F514E-FB6B-4F69-A786-DF456CDB63D5}" dt="2023-09-11T19:08:20.962" v="2065" actId="164"/>
          <ac:cxnSpMkLst>
            <pc:docMk/>
            <pc:sldMk cId="2514622112" sldId="279"/>
            <ac:cxnSpMk id="248" creationId="{50127A6D-2A79-82E5-C3F5-657D401C088A}"/>
          </ac:cxnSpMkLst>
        </pc:cxnChg>
        <pc:cxnChg chg="mod">
          <ac:chgData name="Jackson Alessandro dos Santos" userId="eb1ac1d568b26fa6" providerId="LiveId" clId="{677F514E-FB6B-4F69-A786-DF456CDB63D5}" dt="2023-09-11T14:07:35.753" v="161" actId="1076"/>
          <ac:cxnSpMkLst>
            <pc:docMk/>
            <pc:sldMk cId="2514622112" sldId="279"/>
            <ac:cxnSpMk id="388" creationId="{D9F55441-6DEB-4167-B875-6FCA4AF4BBD1}"/>
          </ac:cxnSpMkLst>
        </pc:cxnChg>
        <pc:cxnChg chg="mod">
          <ac:chgData name="Jackson Alessandro dos Santos" userId="eb1ac1d568b26fa6" providerId="LiveId" clId="{677F514E-FB6B-4F69-A786-DF456CDB63D5}" dt="2023-09-11T14:07:35.753" v="161" actId="1076"/>
          <ac:cxnSpMkLst>
            <pc:docMk/>
            <pc:sldMk cId="2514622112" sldId="279"/>
            <ac:cxnSpMk id="389" creationId="{F793E68A-6B33-4F22-8CEB-DE73AD49A88F}"/>
          </ac:cxnSpMkLst>
        </pc:cxnChg>
        <pc:cxnChg chg="mod">
          <ac:chgData name="Jackson Alessandro dos Santos" userId="eb1ac1d568b26fa6" providerId="LiveId" clId="{677F514E-FB6B-4F69-A786-DF456CDB63D5}" dt="2023-09-11T14:07:35.753" v="161" actId="1076"/>
          <ac:cxnSpMkLst>
            <pc:docMk/>
            <pc:sldMk cId="2514622112" sldId="279"/>
            <ac:cxnSpMk id="390" creationId="{F9F4E674-DE12-4FFE-8FA2-C1FE0E8EA4A9}"/>
          </ac:cxnSpMkLst>
        </pc:cxnChg>
        <pc:cxnChg chg="mod">
          <ac:chgData name="Jackson Alessandro dos Santos" userId="eb1ac1d568b26fa6" providerId="LiveId" clId="{677F514E-FB6B-4F69-A786-DF456CDB63D5}" dt="2023-09-11T14:07:35.753" v="161" actId="1076"/>
          <ac:cxnSpMkLst>
            <pc:docMk/>
            <pc:sldMk cId="2514622112" sldId="279"/>
            <ac:cxnSpMk id="391" creationId="{D92B4946-FB91-4056-8ED0-4DF835D81FD3}"/>
          </ac:cxnSpMkLst>
        </pc:cxnChg>
        <pc:cxnChg chg="mod">
          <ac:chgData name="Jackson Alessandro dos Santos" userId="eb1ac1d568b26fa6" providerId="LiveId" clId="{677F514E-FB6B-4F69-A786-DF456CDB63D5}" dt="2023-09-11T14:07:35.753" v="161" actId="1076"/>
          <ac:cxnSpMkLst>
            <pc:docMk/>
            <pc:sldMk cId="2514622112" sldId="279"/>
            <ac:cxnSpMk id="392" creationId="{FEE5F653-4EDE-467D-9559-D73C8E6D7DCE}"/>
          </ac:cxnSpMkLst>
        </pc:cxnChg>
        <pc:cxnChg chg="mod">
          <ac:chgData name="Jackson Alessandro dos Santos" userId="eb1ac1d568b26fa6" providerId="LiveId" clId="{677F514E-FB6B-4F69-A786-DF456CDB63D5}" dt="2023-09-11T14:07:35.753" v="161" actId="1076"/>
          <ac:cxnSpMkLst>
            <pc:docMk/>
            <pc:sldMk cId="2514622112" sldId="279"/>
            <ac:cxnSpMk id="393" creationId="{06DFE6FA-2396-42C8-897A-8A685B5A7037}"/>
          </ac:cxnSpMkLst>
        </pc:cxnChg>
        <pc:cxnChg chg="mod">
          <ac:chgData name="Jackson Alessandro dos Santos" userId="eb1ac1d568b26fa6" providerId="LiveId" clId="{677F514E-FB6B-4F69-A786-DF456CDB63D5}" dt="2023-09-11T14:07:35.753" v="161" actId="1076"/>
          <ac:cxnSpMkLst>
            <pc:docMk/>
            <pc:sldMk cId="2514622112" sldId="279"/>
            <ac:cxnSpMk id="394" creationId="{ACB81680-2262-4F94-99E3-4BC3487D5EBD}"/>
          </ac:cxnSpMkLst>
        </pc:cxnChg>
        <pc:cxnChg chg="mod">
          <ac:chgData name="Jackson Alessandro dos Santos" userId="eb1ac1d568b26fa6" providerId="LiveId" clId="{677F514E-FB6B-4F69-A786-DF456CDB63D5}" dt="2023-09-11T14:07:35.753" v="161" actId="1076"/>
          <ac:cxnSpMkLst>
            <pc:docMk/>
            <pc:sldMk cId="2514622112" sldId="279"/>
            <ac:cxnSpMk id="395" creationId="{FF1E346A-BF49-4D0E-827E-AFB7A4FA61E8}"/>
          </ac:cxnSpMkLst>
        </pc:cxnChg>
        <pc:cxnChg chg="mod">
          <ac:chgData name="Jackson Alessandro dos Santos" userId="eb1ac1d568b26fa6" providerId="LiveId" clId="{677F514E-FB6B-4F69-A786-DF456CDB63D5}" dt="2023-09-11T14:07:35.753" v="161" actId="1076"/>
          <ac:cxnSpMkLst>
            <pc:docMk/>
            <pc:sldMk cId="2514622112" sldId="279"/>
            <ac:cxnSpMk id="397" creationId="{4981F3AE-60EB-413F-BF70-C4EB481A53DE}"/>
          </ac:cxnSpMkLst>
        </pc:cxnChg>
        <pc:cxnChg chg="mod">
          <ac:chgData name="Jackson Alessandro dos Santos" userId="eb1ac1d568b26fa6" providerId="LiveId" clId="{677F514E-FB6B-4F69-A786-DF456CDB63D5}" dt="2023-09-11T14:07:35.753" v="161" actId="1076"/>
          <ac:cxnSpMkLst>
            <pc:docMk/>
            <pc:sldMk cId="2514622112" sldId="279"/>
            <ac:cxnSpMk id="398" creationId="{AD561883-DBC5-474E-BFF9-A10CDF0D343C}"/>
          </ac:cxnSpMkLst>
        </pc:cxnChg>
        <pc:cxnChg chg="mod">
          <ac:chgData name="Jackson Alessandro dos Santos" userId="eb1ac1d568b26fa6" providerId="LiveId" clId="{677F514E-FB6B-4F69-A786-DF456CDB63D5}" dt="2023-09-11T14:07:35.753" v="161" actId="1076"/>
          <ac:cxnSpMkLst>
            <pc:docMk/>
            <pc:sldMk cId="2514622112" sldId="279"/>
            <ac:cxnSpMk id="399" creationId="{B63F57F8-00D1-46F9-A938-18C60E3379C1}"/>
          </ac:cxnSpMkLst>
        </pc:cxnChg>
        <pc:cxnChg chg="mod">
          <ac:chgData name="Jackson Alessandro dos Santos" userId="eb1ac1d568b26fa6" providerId="LiveId" clId="{677F514E-FB6B-4F69-A786-DF456CDB63D5}" dt="2023-09-11T14:07:35.753" v="161" actId="1076"/>
          <ac:cxnSpMkLst>
            <pc:docMk/>
            <pc:sldMk cId="2514622112" sldId="279"/>
            <ac:cxnSpMk id="405" creationId="{735A980C-4AD3-4991-A67E-474E4BDDD865}"/>
          </ac:cxnSpMkLst>
        </pc:cxnChg>
        <pc:cxnChg chg="mod">
          <ac:chgData name="Jackson Alessandro dos Santos" userId="eb1ac1d568b26fa6" providerId="LiveId" clId="{677F514E-FB6B-4F69-A786-DF456CDB63D5}" dt="2023-09-11T14:07:35.753" v="161" actId="1076"/>
          <ac:cxnSpMkLst>
            <pc:docMk/>
            <pc:sldMk cId="2514622112" sldId="279"/>
            <ac:cxnSpMk id="406" creationId="{B6F07443-0E00-4BD1-81B4-97CF3D975524}"/>
          </ac:cxnSpMkLst>
        </pc:cxnChg>
        <pc:cxnChg chg="mod">
          <ac:chgData name="Jackson Alessandro dos Santos" userId="eb1ac1d568b26fa6" providerId="LiveId" clId="{677F514E-FB6B-4F69-A786-DF456CDB63D5}" dt="2023-09-11T14:07:35.753" v="161" actId="1076"/>
          <ac:cxnSpMkLst>
            <pc:docMk/>
            <pc:sldMk cId="2514622112" sldId="279"/>
            <ac:cxnSpMk id="407" creationId="{B0C88AC1-683F-4FB1-AAC6-33BBD4568035}"/>
          </ac:cxnSpMkLst>
        </pc:cxnChg>
        <pc:cxnChg chg="mod">
          <ac:chgData name="Jackson Alessandro dos Santos" userId="eb1ac1d568b26fa6" providerId="LiveId" clId="{677F514E-FB6B-4F69-A786-DF456CDB63D5}" dt="2023-09-11T14:07:35.753" v="161" actId="1076"/>
          <ac:cxnSpMkLst>
            <pc:docMk/>
            <pc:sldMk cId="2514622112" sldId="279"/>
            <ac:cxnSpMk id="409" creationId="{0F4B49C6-CAD8-4574-A45A-8676D082A20F}"/>
          </ac:cxnSpMkLst>
        </pc:cxnChg>
        <pc:cxnChg chg="mod">
          <ac:chgData name="Jackson Alessandro dos Santos" userId="eb1ac1d568b26fa6" providerId="LiveId" clId="{677F514E-FB6B-4F69-A786-DF456CDB63D5}" dt="2023-09-11T14:07:35.753" v="161" actId="1076"/>
          <ac:cxnSpMkLst>
            <pc:docMk/>
            <pc:sldMk cId="2514622112" sldId="279"/>
            <ac:cxnSpMk id="410" creationId="{7F4BB417-E718-408D-B62E-BDDD58C7EFCD}"/>
          </ac:cxnSpMkLst>
        </pc:cxnChg>
        <pc:cxnChg chg="mod">
          <ac:chgData name="Jackson Alessandro dos Santos" userId="eb1ac1d568b26fa6" providerId="LiveId" clId="{677F514E-FB6B-4F69-A786-DF456CDB63D5}" dt="2023-09-11T14:07:35.753" v="161" actId="1076"/>
          <ac:cxnSpMkLst>
            <pc:docMk/>
            <pc:sldMk cId="2514622112" sldId="279"/>
            <ac:cxnSpMk id="411" creationId="{77777623-6A89-4904-89EB-FBBEC7F6785E}"/>
          </ac:cxnSpMkLst>
        </pc:cxnChg>
        <pc:cxnChg chg="mod">
          <ac:chgData name="Jackson Alessandro dos Santos" userId="eb1ac1d568b26fa6" providerId="LiveId" clId="{677F514E-FB6B-4F69-A786-DF456CDB63D5}" dt="2023-09-11T14:07:35.753" v="161" actId="1076"/>
          <ac:cxnSpMkLst>
            <pc:docMk/>
            <pc:sldMk cId="2514622112" sldId="279"/>
            <ac:cxnSpMk id="412" creationId="{DAC524C1-7F4B-4800-8493-396C2F55CD09}"/>
          </ac:cxnSpMkLst>
        </pc:cxnChg>
        <pc:cxnChg chg="mod">
          <ac:chgData name="Jackson Alessandro dos Santos" userId="eb1ac1d568b26fa6" providerId="LiveId" clId="{677F514E-FB6B-4F69-A786-DF456CDB63D5}" dt="2023-09-11T14:07:35.753" v="161" actId="1076"/>
          <ac:cxnSpMkLst>
            <pc:docMk/>
            <pc:sldMk cId="2514622112" sldId="279"/>
            <ac:cxnSpMk id="413" creationId="{BFA26BA2-1F25-4DD3-A54F-9DF2EC9CAC9F}"/>
          </ac:cxnSpMkLst>
        </pc:cxnChg>
        <pc:cxnChg chg="mod">
          <ac:chgData name="Jackson Alessandro dos Santos" userId="eb1ac1d568b26fa6" providerId="LiveId" clId="{677F514E-FB6B-4F69-A786-DF456CDB63D5}" dt="2023-09-11T14:07:35.753" v="161" actId="1076"/>
          <ac:cxnSpMkLst>
            <pc:docMk/>
            <pc:sldMk cId="2514622112" sldId="279"/>
            <ac:cxnSpMk id="414" creationId="{8ED61355-6520-496F-A8BD-B6F8736F3249}"/>
          </ac:cxnSpMkLst>
        </pc:cxnChg>
        <pc:cxnChg chg="mod">
          <ac:chgData name="Jackson Alessandro dos Santos" userId="eb1ac1d568b26fa6" providerId="LiveId" clId="{677F514E-FB6B-4F69-A786-DF456CDB63D5}" dt="2023-09-11T14:07:35.753" v="161" actId="1076"/>
          <ac:cxnSpMkLst>
            <pc:docMk/>
            <pc:sldMk cId="2514622112" sldId="279"/>
            <ac:cxnSpMk id="422" creationId="{D34B559D-91EA-469B-B702-484585E6BCB2}"/>
          </ac:cxnSpMkLst>
        </pc:cxnChg>
        <pc:cxnChg chg="mod">
          <ac:chgData name="Jackson Alessandro dos Santos" userId="eb1ac1d568b26fa6" providerId="LiveId" clId="{677F514E-FB6B-4F69-A786-DF456CDB63D5}" dt="2023-09-11T14:07:35.753" v="161" actId="1076"/>
          <ac:cxnSpMkLst>
            <pc:docMk/>
            <pc:sldMk cId="2514622112" sldId="279"/>
            <ac:cxnSpMk id="446" creationId="{8E4EB556-383B-4931-BC3C-A37819DA7674}"/>
          </ac:cxnSpMkLst>
        </pc:cxnChg>
        <pc:cxnChg chg="mod">
          <ac:chgData name="Jackson Alessandro dos Santos" userId="eb1ac1d568b26fa6" providerId="LiveId" clId="{677F514E-FB6B-4F69-A786-DF456CDB63D5}" dt="2023-09-11T14:07:35.753" v="161" actId="1076"/>
          <ac:cxnSpMkLst>
            <pc:docMk/>
            <pc:sldMk cId="2514622112" sldId="279"/>
            <ac:cxnSpMk id="447" creationId="{A3398B24-6DC1-455E-83C7-0AA712432BAE}"/>
          </ac:cxnSpMkLst>
        </pc:cxnChg>
        <pc:cxnChg chg="mod">
          <ac:chgData name="Jackson Alessandro dos Santos" userId="eb1ac1d568b26fa6" providerId="LiveId" clId="{677F514E-FB6B-4F69-A786-DF456CDB63D5}" dt="2023-09-11T14:07:35.753" v="161" actId="1076"/>
          <ac:cxnSpMkLst>
            <pc:docMk/>
            <pc:sldMk cId="2514622112" sldId="279"/>
            <ac:cxnSpMk id="448" creationId="{9C234576-7BFF-4746-8AEE-131911E2F7ED}"/>
          </ac:cxnSpMkLst>
        </pc:cxnChg>
        <pc:cxnChg chg="mod">
          <ac:chgData name="Jackson Alessandro dos Santos" userId="eb1ac1d568b26fa6" providerId="LiveId" clId="{677F514E-FB6B-4F69-A786-DF456CDB63D5}" dt="2023-09-11T14:07:35.753" v="161" actId="1076"/>
          <ac:cxnSpMkLst>
            <pc:docMk/>
            <pc:sldMk cId="2514622112" sldId="279"/>
            <ac:cxnSpMk id="449" creationId="{A92E34D3-FE9D-4782-8A0C-1638EEDBDDC0}"/>
          </ac:cxnSpMkLst>
        </pc:cxnChg>
        <pc:cxnChg chg="mod">
          <ac:chgData name="Jackson Alessandro dos Santos" userId="eb1ac1d568b26fa6" providerId="LiveId" clId="{677F514E-FB6B-4F69-A786-DF456CDB63D5}" dt="2023-09-11T14:07:35.753" v="161" actId="1076"/>
          <ac:cxnSpMkLst>
            <pc:docMk/>
            <pc:sldMk cId="2514622112" sldId="279"/>
            <ac:cxnSpMk id="450" creationId="{0CD98438-1E68-4D21-B044-73927BE91D10}"/>
          </ac:cxnSpMkLst>
        </pc:cxnChg>
        <pc:cxnChg chg="mod">
          <ac:chgData name="Jackson Alessandro dos Santos" userId="eb1ac1d568b26fa6" providerId="LiveId" clId="{677F514E-FB6B-4F69-A786-DF456CDB63D5}" dt="2023-09-11T14:07:35.753" v="161" actId="1076"/>
          <ac:cxnSpMkLst>
            <pc:docMk/>
            <pc:sldMk cId="2514622112" sldId="279"/>
            <ac:cxnSpMk id="451" creationId="{247AE316-BD64-427C-BDD0-4362D8124C0C}"/>
          </ac:cxnSpMkLst>
        </pc:cxnChg>
        <pc:cxnChg chg="mod">
          <ac:chgData name="Jackson Alessandro dos Santos" userId="eb1ac1d568b26fa6" providerId="LiveId" clId="{677F514E-FB6B-4F69-A786-DF456CDB63D5}" dt="2023-09-11T14:07:35.753" v="161" actId="1076"/>
          <ac:cxnSpMkLst>
            <pc:docMk/>
            <pc:sldMk cId="2514622112" sldId="279"/>
            <ac:cxnSpMk id="452" creationId="{5BD4D5FA-1FFA-454E-8F95-B4331B932290}"/>
          </ac:cxnSpMkLst>
        </pc:cxnChg>
        <pc:cxnChg chg="mod">
          <ac:chgData name="Jackson Alessandro dos Santos" userId="eb1ac1d568b26fa6" providerId="LiveId" clId="{677F514E-FB6B-4F69-A786-DF456CDB63D5}" dt="2023-09-11T14:07:35.753" v="161" actId="1076"/>
          <ac:cxnSpMkLst>
            <pc:docMk/>
            <pc:sldMk cId="2514622112" sldId="279"/>
            <ac:cxnSpMk id="453" creationId="{B8E1DC57-3C7C-4102-8955-8BC7F2A6AC40}"/>
          </ac:cxnSpMkLst>
        </pc:cxnChg>
        <pc:cxnChg chg="mod">
          <ac:chgData name="Jackson Alessandro dos Santos" userId="eb1ac1d568b26fa6" providerId="LiveId" clId="{677F514E-FB6B-4F69-A786-DF456CDB63D5}" dt="2023-09-11T14:07:35.753" v="161" actId="1076"/>
          <ac:cxnSpMkLst>
            <pc:docMk/>
            <pc:sldMk cId="2514622112" sldId="279"/>
            <ac:cxnSpMk id="454" creationId="{A066FBEB-7A76-491E-B406-E1C15D867B6C}"/>
          </ac:cxnSpMkLst>
        </pc:cxnChg>
        <pc:cxnChg chg="mod">
          <ac:chgData name="Jackson Alessandro dos Santos" userId="eb1ac1d568b26fa6" providerId="LiveId" clId="{677F514E-FB6B-4F69-A786-DF456CDB63D5}" dt="2023-09-11T14:07:35.753" v="161" actId="1076"/>
          <ac:cxnSpMkLst>
            <pc:docMk/>
            <pc:sldMk cId="2514622112" sldId="279"/>
            <ac:cxnSpMk id="458" creationId="{9E509501-060E-432C-A2E6-65CF00B0279C}"/>
          </ac:cxnSpMkLst>
        </pc:cxnChg>
        <pc:cxnChg chg="mod">
          <ac:chgData name="Jackson Alessandro dos Santos" userId="eb1ac1d568b26fa6" providerId="LiveId" clId="{677F514E-FB6B-4F69-A786-DF456CDB63D5}" dt="2023-09-11T14:07:35.753" v="161" actId="1076"/>
          <ac:cxnSpMkLst>
            <pc:docMk/>
            <pc:sldMk cId="2514622112" sldId="279"/>
            <ac:cxnSpMk id="459" creationId="{8C86714E-CF18-47D1-A77A-078BDD303828}"/>
          </ac:cxnSpMkLst>
        </pc:cxnChg>
        <pc:cxnChg chg="mod">
          <ac:chgData name="Jackson Alessandro dos Santos" userId="eb1ac1d568b26fa6" providerId="LiveId" clId="{677F514E-FB6B-4F69-A786-DF456CDB63D5}" dt="2023-09-11T14:07:35.753" v="161" actId="1076"/>
          <ac:cxnSpMkLst>
            <pc:docMk/>
            <pc:sldMk cId="2514622112" sldId="279"/>
            <ac:cxnSpMk id="460" creationId="{A723BAA8-0882-4AB1-97F9-0AC8ED66B917}"/>
          </ac:cxnSpMkLst>
        </pc:cxnChg>
        <pc:cxnChg chg="mod">
          <ac:chgData name="Jackson Alessandro dos Santos" userId="eb1ac1d568b26fa6" providerId="LiveId" clId="{677F514E-FB6B-4F69-A786-DF456CDB63D5}" dt="2023-09-11T14:07:35.753" v="161" actId="1076"/>
          <ac:cxnSpMkLst>
            <pc:docMk/>
            <pc:sldMk cId="2514622112" sldId="279"/>
            <ac:cxnSpMk id="461" creationId="{73B3E472-EE7A-4122-829C-E50C203874EE}"/>
          </ac:cxnSpMkLst>
        </pc:cxnChg>
        <pc:cxnChg chg="mod">
          <ac:chgData name="Jackson Alessandro dos Santos" userId="eb1ac1d568b26fa6" providerId="LiveId" clId="{677F514E-FB6B-4F69-A786-DF456CDB63D5}" dt="2023-09-11T14:07:35.753" v="161" actId="1076"/>
          <ac:cxnSpMkLst>
            <pc:docMk/>
            <pc:sldMk cId="2514622112" sldId="279"/>
            <ac:cxnSpMk id="462" creationId="{3D9854A4-00A2-4B39-8AE1-FCF542B91ABC}"/>
          </ac:cxnSpMkLst>
        </pc:cxnChg>
        <pc:cxnChg chg="mod">
          <ac:chgData name="Jackson Alessandro dos Santos" userId="eb1ac1d568b26fa6" providerId="LiveId" clId="{677F514E-FB6B-4F69-A786-DF456CDB63D5}" dt="2023-09-11T14:07:35.753" v="161" actId="1076"/>
          <ac:cxnSpMkLst>
            <pc:docMk/>
            <pc:sldMk cId="2514622112" sldId="279"/>
            <ac:cxnSpMk id="463" creationId="{E2796FE0-07AE-4E0E-B825-F1295872D835}"/>
          </ac:cxnSpMkLst>
        </pc:cxnChg>
        <pc:cxnChg chg="mod">
          <ac:chgData name="Jackson Alessandro dos Santos" userId="eb1ac1d568b26fa6" providerId="LiveId" clId="{677F514E-FB6B-4F69-A786-DF456CDB63D5}" dt="2023-09-11T14:07:35.753" v="161" actId="1076"/>
          <ac:cxnSpMkLst>
            <pc:docMk/>
            <pc:sldMk cId="2514622112" sldId="279"/>
            <ac:cxnSpMk id="464" creationId="{CA5892CF-217E-432B-B37C-5063329DF7D9}"/>
          </ac:cxnSpMkLst>
        </pc:cxnChg>
        <pc:cxnChg chg="mod">
          <ac:chgData name="Jackson Alessandro dos Santos" userId="eb1ac1d568b26fa6" providerId="LiveId" clId="{677F514E-FB6B-4F69-A786-DF456CDB63D5}" dt="2023-09-11T14:07:35.753" v="161" actId="1076"/>
          <ac:cxnSpMkLst>
            <pc:docMk/>
            <pc:sldMk cId="2514622112" sldId="279"/>
            <ac:cxnSpMk id="465" creationId="{F318460A-E88B-4912-AB2B-AECC71C04BEE}"/>
          </ac:cxnSpMkLst>
        </pc:cxnChg>
        <pc:cxnChg chg="mod">
          <ac:chgData name="Jackson Alessandro dos Santos" userId="eb1ac1d568b26fa6" providerId="LiveId" clId="{677F514E-FB6B-4F69-A786-DF456CDB63D5}" dt="2023-09-11T14:07:35.753" v="161" actId="1076"/>
          <ac:cxnSpMkLst>
            <pc:docMk/>
            <pc:sldMk cId="2514622112" sldId="279"/>
            <ac:cxnSpMk id="466" creationId="{CE7EDC0F-5269-45F1-8BD6-50482097A949}"/>
          </ac:cxnSpMkLst>
        </pc:cxnChg>
        <pc:cxnChg chg="mod">
          <ac:chgData name="Jackson Alessandro dos Santos" userId="eb1ac1d568b26fa6" providerId="LiveId" clId="{677F514E-FB6B-4F69-A786-DF456CDB63D5}" dt="2023-09-11T14:07:35.753" v="161" actId="1076"/>
          <ac:cxnSpMkLst>
            <pc:docMk/>
            <pc:sldMk cId="2514622112" sldId="279"/>
            <ac:cxnSpMk id="467" creationId="{A16AD4E7-DD70-4C0E-A5F5-6855F83B1E0D}"/>
          </ac:cxnSpMkLst>
        </pc:cxnChg>
        <pc:cxnChg chg="mod">
          <ac:chgData name="Jackson Alessandro dos Santos" userId="eb1ac1d568b26fa6" providerId="LiveId" clId="{677F514E-FB6B-4F69-A786-DF456CDB63D5}" dt="2023-09-11T14:07:35.753" v="161" actId="1076"/>
          <ac:cxnSpMkLst>
            <pc:docMk/>
            <pc:sldMk cId="2514622112" sldId="279"/>
            <ac:cxnSpMk id="468" creationId="{040AFDFB-1A14-4AA1-AC7F-EEAD4AC394B6}"/>
          </ac:cxnSpMkLst>
        </pc:cxnChg>
        <pc:cxnChg chg="mod">
          <ac:chgData name="Jackson Alessandro dos Santos" userId="eb1ac1d568b26fa6" providerId="LiveId" clId="{677F514E-FB6B-4F69-A786-DF456CDB63D5}" dt="2023-09-11T14:07:35.753" v="161" actId="1076"/>
          <ac:cxnSpMkLst>
            <pc:docMk/>
            <pc:sldMk cId="2514622112" sldId="279"/>
            <ac:cxnSpMk id="469" creationId="{6AA83179-5B7B-4418-9CD8-5DDDE65DC93D}"/>
          </ac:cxnSpMkLst>
        </pc:cxnChg>
        <pc:cxnChg chg="mod">
          <ac:chgData name="Jackson Alessandro dos Santos" userId="eb1ac1d568b26fa6" providerId="LiveId" clId="{677F514E-FB6B-4F69-A786-DF456CDB63D5}" dt="2023-09-11T14:07:35.753" v="161" actId="1076"/>
          <ac:cxnSpMkLst>
            <pc:docMk/>
            <pc:sldMk cId="2514622112" sldId="279"/>
            <ac:cxnSpMk id="470" creationId="{DED0A179-4387-4C56-8AD4-8E47BB8CCBDC}"/>
          </ac:cxnSpMkLst>
        </pc:cxnChg>
        <pc:cxnChg chg="mod">
          <ac:chgData name="Jackson Alessandro dos Santos" userId="eb1ac1d568b26fa6" providerId="LiveId" clId="{677F514E-FB6B-4F69-A786-DF456CDB63D5}" dt="2023-09-11T14:07:35.753" v="161" actId="1076"/>
          <ac:cxnSpMkLst>
            <pc:docMk/>
            <pc:sldMk cId="2514622112" sldId="279"/>
            <ac:cxnSpMk id="471" creationId="{0AB6904B-7FE0-48C5-AA80-AEDAE4A95019}"/>
          </ac:cxnSpMkLst>
        </pc:cxnChg>
        <pc:cxnChg chg="mod">
          <ac:chgData name="Jackson Alessandro dos Santos" userId="eb1ac1d568b26fa6" providerId="LiveId" clId="{677F514E-FB6B-4F69-A786-DF456CDB63D5}" dt="2023-09-11T14:07:35.753" v="161" actId="1076"/>
          <ac:cxnSpMkLst>
            <pc:docMk/>
            <pc:sldMk cId="2514622112" sldId="279"/>
            <ac:cxnSpMk id="472" creationId="{95583B61-74E5-48C4-8195-1DF81EC945E0}"/>
          </ac:cxnSpMkLst>
        </pc:cxnChg>
        <pc:cxnChg chg="mod">
          <ac:chgData name="Jackson Alessandro dos Santos" userId="eb1ac1d568b26fa6" providerId="LiveId" clId="{677F514E-FB6B-4F69-A786-DF456CDB63D5}" dt="2023-09-11T14:07:35.753" v="161" actId="1076"/>
          <ac:cxnSpMkLst>
            <pc:docMk/>
            <pc:sldMk cId="2514622112" sldId="279"/>
            <ac:cxnSpMk id="473" creationId="{69FE9CA5-C8E4-49F3-956A-D66D10F8ACA0}"/>
          </ac:cxnSpMkLst>
        </pc:cxnChg>
        <pc:cxnChg chg="mod">
          <ac:chgData name="Jackson Alessandro dos Santos" userId="eb1ac1d568b26fa6" providerId="LiveId" clId="{677F514E-FB6B-4F69-A786-DF456CDB63D5}" dt="2023-09-11T14:07:35.753" v="161" actId="1076"/>
          <ac:cxnSpMkLst>
            <pc:docMk/>
            <pc:sldMk cId="2514622112" sldId="279"/>
            <ac:cxnSpMk id="474" creationId="{F09D8303-59CA-4FFC-97A8-E4B0296484F0}"/>
          </ac:cxnSpMkLst>
        </pc:cxnChg>
        <pc:cxnChg chg="mod">
          <ac:chgData name="Jackson Alessandro dos Santos" userId="eb1ac1d568b26fa6" providerId="LiveId" clId="{677F514E-FB6B-4F69-A786-DF456CDB63D5}" dt="2023-09-11T14:07:35.753" v="161" actId="1076"/>
          <ac:cxnSpMkLst>
            <pc:docMk/>
            <pc:sldMk cId="2514622112" sldId="279"/>
            <ac:cxnSpMk id="475" creationId="{2EF7506B-A5BD-4FB3-A6BC-C673BE5548EB}"/>
          </ac:cxnSpMkLst>
        </pc:cxnChg>
        <pc:cxnChg chg="mod">
          <ac:chgData name="Jackson Alessandro dos Santos" userId="eb1ac1d568b26fa6" providerId="LiveId" clId="{677F514E-FB6B-4F69-A786-DF456CDB63D5}" dt="2023-09-11T14:07:35.753" v="161" actId="1076"/>
          <ac:cxnSpMkLst>
            <pc:docMk/>
            <pc:sldMk cId="2514622112" sldId="279"/>
            <ac:cxnSpMk id="476" creationId="{F74886E5-CA67-4F3C-976E-6BA3FC04FAAB}"/>
          </ac:cxnSpMkLst>
        </pc:cxnChg>
        <pc:cxnChg chg="mod">
          <ac:chgData name="Jackson Alessandro dos Santos" userId="eb1ac1d568b26fa6" providerId="LiveId" clId="{677F514E-FB6B-4F69-A786-DF456CDB63D5}" dt="2023-09-11T14:07:35.753" v="161" actId="1076"/>
          <ac:cxnSpMkLst>
            <pc:docMk/>
            <pc:sldMk cId="2514622112" sldId="279"/>
            <ac:cxnSpMk id="477" creationId="{2388976E-F522-4CF2-AA7B-9967F2B16BD5}"/>
          </ac:cxnSpMkLst>
        </pc:cxnChg>
        <pc:cxnChg chg="mod">
          <ac:chgData name="Jackson Alessandro dos Santos" userId="eb1ac1d568b26fa6" providerId="LiveId" clId="{677F514E-FB6B-4F69-A786-DF456CDB63D5}" dt="2023-09-11T14:07:35.753" v="161" actId="1076"/>
          <ac:cxnSpMkLst>
            <pc:docMk/>
            <pc:sldMk cId="2514622112" sldId="279"/>
            <ac:cxnSpMk id="478" creationId="{0E5BC6D3-A295-4A97-BC54-9E4BA38E7174}"/>
          </ac:cxnSpMkLst>
        </pc:cxnChg>
        <pc:cxnChg chg="mod">
          <ac:chgData name="Jackson Alessandro dos Santos" userId="eb1ac1d568b26fa6" providerId="LiveId" clId="{677F514E-FB6B-4F69-A786-DF456CDB63D5}" dt="2023-09-11T14:07:35.753" v="161" actId="1076"/>
          <ac:cxnSpMkLst>
            <pc:docMk/>
            <pc:sldMk cId="2514622112" sldId="279"/>
            <ac:cxnSpMk id="479" creationId="{8EDB8AD9-CAF4-47A3-A8F0-6D24D5CA9CBB}"/>
          </ac:cxnSpMkLst>
        </pc:cxnChg>
        <pc:cxnChg chg="mod">
          <ac:chgData name="Jackson Alessandro dos Santos" userId="eb1ac1d568b26fa6" providerId="LiveId" clId="{677F514E-FB6B-4F69-A786-DF456CDB63D5}" dt="2023-09-11T14:07:35.753" v="161" actId="1076"/>
          <ac:cxnSpMkLst>
            <pc:docMk/>
            <pc:sldMk cId="2514622112" sldId="279"/>
            <ac:cxnSpMk id="480" creationId="{3E6AEA49-6EE0-4C7E-9987-8EFA5321C601}"/>
          </ac:cxnSpMkLst>
        </pc:cxnChg>
        <pc:cxnChg chg="mod">
          <ac:chgData name="Jackson Alessandro dos Santos" userId="eb1ac1d568b26fa6" providerId="LiveId" clId="{677F514E-FB6B-4F69-A786-DF456CDB63D5}" dt="2023-09-11T14:07:35.753" v="161" actId="1076"/>
          <ac:cxnSpMkLst>
            <pc:docMk/>
            <pc:sldMk cId="2514622112" sldId="279"/>
            <ac:cxnSpMk id="481" creationId="{14FD3783-5E47-46A1-ADFE-31F9D321587D}"/>
          </ac:cxnSpMkLst>
        </pc:cxnChg>
        <pc:cxnChg chg="mod">
          <ac:chgData name="Jackson Alessandro dos Santos" userId="eb1ac1d568b26fa6" providerId="LiveId" clId="{677F514E-FB6B-4F69-A786-DF456CDB63D5}" dt="2023-09-11T14:07:35.753" v="161" actId="1076"/>
          <ac:cxnSpMkLst>
            <pc:docMk/>
            <pc:sldMk cId="2514622112" sldId="279"/>
            <ac:cxnSpMk id="482" creationId="{C6BEF142-CED6-45C2-ACA7-9F5989ADE726}"/>
          </ac:cxnSpMkLst>
        </pc:cxnChg>
        <pc:cxnChg chg="mod">
          <ac:chgData name="Jackson Alessandro dos Santos" userId="eb1ac1d568b26fa6" providerId="LiveId" clId="{677F514E-FB6B-4F69-A786-DF456CDB63D5}" dt="2023-09-11T14:07:35.753" v="161" actId="1076"/>
          <ac:cxnSpMkLst>
            <pc:docMk/>
            <pc:sldMk cId="2514622112" sldId="279"/>
            <ac:cxnSpMk id="483" creationId="{1182161D-A083-454D-B43B-67C623FF4E59}"/>
          </ac:cxnSpMkLst>
        </pc:cxnChg>
        <pc:cxnChg chg="mod">
          <ac:chgData name="Jackson Alessandro dos Santos" userId="eb1ac1d568b26fa6" providerId="LiveId" clId="{677F514E-FB6B-4F69-A786-DF456CDB63D5}" dt="2023-09-11T14:07:35.753" v="161" actId="1076"/>
          <ac:cxnSpMkLst>
            <pc:docMk/>
            <pc:sldMk cId="2514622112" sldId="279"/>
            <ac:cxnSpMk id="484" creationId="{7BED389A-5CE4-40B8-AE19-59017BE2923C}"/>
          </ac:cxnSpMkLst>
        </pc:cxnChg>
        <pc:cxnChg chg="mod">
          <ac:chgData name="Jackson Alessandro dos Santos" userId="eb1ac1d568b26fa6" providerId="LiveId" clId="{677F514E-FB6B-4F69-A786-DF456CDB63D5}" dt="2023-09-11T14:07:35.753" v="161" actId="1076"/>
          <ac:cxnSpMkLst>
            <pc:docMk/>
            <pc:sldMk cId="2514622112" sldId="279"/>
            <ac:cxnSpMk id="485" creationId="{BCB0B7E0-0989-4C4B-8305-E28EC07E2640}"/>
          </ac:cxnSpMkLst>
        </pc:cxnChg>
        <pc:cxnChg chg="mod">
          <ac:chgData name="Jackson Alessandro dos Santos" userId="eb1ac1d568b26fa6" providerId="LiveId" clId="{677F514E-FB6B-4F69-A786-DF456CDB63D5}" dt="2023-09-11T14:07:35.753" v="161" actId="1076"/>
          <ac:cxnSpMkLst>
            <pc:docMk/>
            <pc:sldMk cId="2514622112" sldId="279"/>
            <ac:cxnSpMk id="486" creationId="{05131B39-DF1B-4A7F-B9E2-DE79DD0C9D6D}"/>
          </ac:cxnSpMkLst>
        </pc:cxnChg>
        <pc:cxnChg chg="mod">
          <ac:chgData name="Jackson Alessandro dos Santos" userId="eb1ac1d568b26fa6" providerId="LiveId" clId="{677F514E-FB6B-4F69-A786-DF456CDB63D5}" dt="2023-09-11T14:07:35.753" v="161" actId="1076"/>
          <ac:cxnSpMkLst>
            <pc:docMk/>
            <pc:sldMk cId="2514622112" sldId="279"/>
            <ac:cxnSpMk id="487" creationId="{847E1FFF-6146-492E-914F-5C81846D6B64}"/>
          </ac:cxnSpMkLst>
        </pc:cxnChg>
        <pc:cxnChg chg="del mod topLvl">
          <ac:chgData name="Jackson Alessandro dos Santos" userId="eb1ac1d568b26fa6" providerId="LiveId" clId="{677F514E-FB6B-4F69-A786-DF456CDB63D5}" dt="2023-09-11T17:58:17.956" v="1396" actId="21"/>
          <ac:cxnSpMkLst>
            <pc:docMk/>
            <pc:sldMk cId="2514622112" sldId="279"/>
            <ac:cxnSpMk id="530" creationId="{D921DD20-0021-447B-8ECB-8EDF39FCD086}"/>
          </ac:cxnSpMkLst>
        </pc:cxnChg>
        <pc:cxnChg chg="del">
          <ac:chgData name="Jackson Alessandro dos Santos" userId="eb1ac1d568b26fa6" providerId="LiveId" clId="{677F514E-FB6B-4F69-A786-DF456CDB63D5}" dt="2023-09-11T14:02:04.466" v="125" actId="478"/>
          <ac:cxnSpMkLst>
            <pc:docMk/>
            <pc:sldMk cId="2514622112" sldId="279"/>
            <ac:cxnSpMk id="686" creationId="{ECDB8883-B743-4D58-88F4-B1365967478B}"/>
          </ac:cxnSpMkLst>
        </pc:cxnChg>
        <pc:cxnChg chg="del mod topLvl">
          <ac:chgData name="Jackson Alessandro dos Santos" userId="eb1ac1d568b26fa6" providerId="LiveId" clId="{677F514E-FB6B-4F69-A786-DF456CDB63D5}" dt="2023-09-11T17:58:17.956" v="1396" actId="21"/>
          <ac:cxnSpMkLst>
            <pc:docMk/>
            <pc:sldMk cId="2514622112" sldId="279"/>
            <ac:cxnSpMk id="708" creationId="{BD491841-C1CF-48C7-BFB7-FF4AA7CFD533}"/>
          </ac:cxnSpMkLst>
        </pc:cxnChg>
        <pc:cxnChg chg="del">
          <ac:chgData name="Jackson Alessandro dos Santos" userId="eb1ac1d568b26fa6" providerId="LiveId" clId="{677F514E-FB6B-4F69-A786-DF456CDB63D5}" dt="2023-09-11T14:02:07.403" v="126" actId="478"/>
          <ac:cxnSpMkLst>
            <pc:docMk/>
            <pc:sldMk cId="2514622112" sldId="279"/>
            <ac:cxnSpMk id="721" creationId="{8DBB172F-3A3A-4F9D-9270-068D5068A529}"/>
          </ac:cxnSpMkLst>
        </pc:cxnChg>
        <pc:cxnChg chg="del mod topLvl">
          <ac:chgData name="Jackson Alessandro dos Santos" userId="eb1ac1d568b26fa6" providerId="LiveId" clId="{677F514E-FB6B-4F69-A786-DF456CDB63D5}" dt="2023-09-11T16:46:04.760" v="678" actId="478"/>
          <ac:cxnSpMkLst>
            <pc:docMk/>
            <pc:sldMk cId="2514622112" sldId="279"/>
            <ac:cxnSpMk id="785" creationId="{B0D192F7-D3BD-4F84-AD17-DB369D3B2BA7}"/>
          </ac:cxnSpMkLst>
        </pc:cxnChg>
        <pc:cxnChg chg="del mod topLvl">
          <ac:chgData name="Jackson Alessandro dos Santos" userId="eb1ac1d568b26fa6" providerId="LiveId" clId="{677F514E-FB6B-4F69-A786-DF456CDB63D5}" dt="2023-09-11T16:46:04.760" v="678" actId="478"/>
          <ac:cxnSpMkLst>
            <pc:docMk/>
            <pc:sldMk cId="2514622112" sldId="279"/>
            <ac:cxnSpMk id="790" creationId="{28B21565-121E-4105-9F5D-30841CAF4B49}"/>
          </ac:cxnSpMkLst>
        </pc:cxnChg>
        <pc:cxnChg chg="del">
          <ac:chgData name="Jackson Alessandro dos Santos" userId="eb1ac1d568b26fa6" providerId="LiveId" clId="{677F514E-FB6B-4F69-A786-DF456CDB63D5}" dt="2023-09-11T14:02:57.302" v="127" actId="21"/>
          <ac:cxnSpMkLst>
            <pc:docMk/>
            <pc:sldMk cId="2514622112" sldId="279"/>
            <ac:cxnSpMk id="878" creationId="{F144954F-DD75-431C-B09D-7712AF73EA84}"/>
          </ac:cxnSpMkLst>
        </pc:cxnChg>
        <pc:cxnChg chg="mod">
          <ac:chgData name="Jackson Alessandro dos Santos" userId="eb1ac1d568b26fa6" providerId="LiveId" clId="{677F514E-FB6B-4F69-A786-DF456CDB63D5}" dt="2023-09-11T14:07:35.753" v="161" actId="1076"/>
          <ac:cxnSpMkLst>
            <pc:docMk/>
            <pc:sldMk cId="2514622112" sldId="279"/>
            <ac:cxnSpMk id="897" creationId="{644C94E7-2274-4747-AA12-5EB13E0AE423}"/>
          </ac:cxnSpMkLst>
        </pc:cxnChg>
        <pc:cxnChg chg="mod">
          <ac:chgData name="Jackson Alessandro dos Santos" userId="eb1ac1d568b26fa6" providerId="LiveId" clId="{677F514E-FB6B-4F69-A786-DF456CDB63D5}" dt="2023-09-11T14:07:35.753" v="161" actId="1076"/>
          <ac:cxnSpMkLst>
            <pc:docMk/>
            <pc:sldMk cId="2514622112" sldId="279"/>
            <ac:cxnSpMk id="898" creationId="{0A8B1DC8-2D61-4036-81DB-6133C4B1EDDB}"/>
          </ac:cxnSpMkLst>
        </pc:cxnChg>
        <pc:cxnChg chg="mod">
          <ac:chgData name="Jackson Alessandro dos Santos" userId="eb1ac1d568b26fa6" providerId="LiveId" clId="{677F514E-FB6B-4F69-A786-DF456CDB63D5}" dt="2023-09-11T14:07:35.753" v="161" actId="1076"/>
          <ac:cxnSpMkLst>
            <pc:docMk/>
            <pc:sldMk cId="2514622112" sldId="279"/>
            <ac:cxnSpMk id="899" creationId="{35E88C0E-1DE0-4990-9012-6B74AB451B99}"/>
          </ac:cxnSpMkLst>
        </pc:cxnChg>
        <pc:cxnChg chg="mod">
          <ac:chgData name="Jackson Alessandro dos Santos" userId="eb1ac1d568b26fa6" providerId="LiveId" clId="{677F514E-FB6B-4F69-A786-DF456CDB63D5}" dt="2023-09-11T14:07:35.753" v="161" actId="1076"/>
          <ac:cxnSpMkLst>
            <pc:docMk/>
            <pc:sldMk cId="2514622112" sldId="279"/>
            <ac:cxnSpMk id="900" creationId="{97D66EE0-26C3-4E8D-8702-9B256359E1A5}"/>
          </ac:cxnSpMkLst>
        </pc:cxnChg>
        <pc:cxnChg chg="mod">
          <ac:chgData name="Jackson Alessandro dos Santos" userId="eb1ac1d568b26fa6" providerId="LiveId" clId="{677F514E-FB6B-4F69-A786-DF456CDB63D5}" dt="2023-09-11T14:07:35.753" v="161" actId="1076"/>
          <ac:cxnSpMkLst>
            <pc:docMk/>
            <pc:sldMk cId="2514622112" sldId="279"/>
            <ac:cxnSpMk id="901" creationId="{6E586C79-30C6-420B-BF25-CAC3C60B098E}"/>
          </ac:cxnSpMkLst>
        </pc:cxnChg>
        <pc:cxnChg chg="mod">
          <ac:chgData name="Jackson Alessandro dos Santos" userId="eb1ac1d568b26fa6" providerId="LiveId" clId="{677F514E-FB6B-4F69-A786-DF456CDB63D5}" dt="2023-09-11T14:07:35.753" v="161" actId="1076"/>
          <ac:cxnSpMkLst>
            <pc:docMk/>
            <pc:sldMk cId="2514622112" sldId="279"/>
            <ac:cxnSpMk id="902" creationId="{F2B97701-853F-41F3-BC00-1FBC38C2003F}"/>
          </ac:cxnSpMkLst>
        </pc:cxnChg>
        <pc:cxnChg chg="mod">
          <ac:chgData name="Jackson Alessandro dos Santos" userId="eb1ac1d568b26fa6" providerId="LiveId" clId="{677F514E-FB6B-4F69-A786-DF456CDB63D5}" dt="2023-09-11T14:07:35.753" v="161" actId="1076"/>
          <ac:cxnSpMkLst>
            <pc:docMk/>
            <pc:sldMk cId="2514622112" sldId="279"/>
            <ac:cxnSpMk id="903" creationId="{BF105645-AD42-47C9-915D-B9653998D5BE}"/>
          </ac:cxnSpMkLst>
        </pc:cxnChg>
        <pc:cxnChg chg="mod">
          <ac:chgData name="Jackson Alessandro dos Santos" userId="eb1ac1d568b26fa6" providerId="LiveId" clId="{677F514E-FB6B-4F69-A786-DF456CDB63D5}" dt="2023-09-11T14:07:35.753" v="161" actId="1076"/>
          <ac:cxnSpMkLst>
            <pc:docMk/>
            <pc:sldMk cId="2514622112" sldId="279"/>
            <ac:cxnSpMk id="904" creationId="{9A8C7639-4DF4-4157-B5B9-146405A2FBAE}"/>
          </ac:cxnSpMkLst>
        </pc:cxnChg>
        <pc:cxnChg chg="mod">
          <ac:chgData name="Jackson Alessandro dos Santos" userId="eb1ac1d568b26fa6" providerId="LiveId" clId="{677F514E-FB6B-4F69-A786-DF456CDB63D5}" dt="2023-09-11T14:07:35.753" v="161" actId="1076"/>
          <ac:cxnSpMkLst>
            <pc:docMk/>
            <pc:sldMk cId="2514622112" sldId="279"/>
            <ac:cxnSpMk id="905" creationId="{8E5EA24F-1133-46C7-9310-670C9D3B45AB}"/>
          </ac:cxnSpMkLst>
        </pc:cxnChg>
        <pc:cxnChg chg="mod">
          <ac:chgData name="Jackson Alessandro dos Santos" userId="eb1ac1d568b26fa6" providerId="LiveId" clId="{677F514E-FB6B-4F69-A786-DF456CDB63D5}" dt="2023-09-11T14:07:35.753" v="161" actId="1076"/>
          <ac:cxnSpMkLst>
            <pc:docMk/>
            <pc:sldMk cId="2514622112" sldId="279"/>
            <ac:cxnSpMk id="906" creationId="{12DB72E7-99D8-4935-AACD-C1F0BBB1AD8C}"/>
          </ac:cxnSpMkLst>
        </pc:cxnChg>
        <pc:cxnChg chg="mod">
          <ac:chgData name="Jackson Alessandro dos Santos" userId="eb1ac1d568b26fa6" providerId="LiveId" clId="{677F514E-FB6B-4F69-A786-DF456CDB63D5}" dt="2023-09-11T14:07:35.753" v="161" actId="1076"/>
          <ac:cxnSpMkLst>
            <pc:docMk/>
            <pc:sldMk cId="2514622112" sldId="279"/>
            <ac:cxnSpMk id="907" creationId="{D2883DF7-2587-47FF-AB3E-908FFD799F55}"/>
          </ac:cxnSpMkLst>
        </pc:cxnChg>
        <pc:cxnChg chg="add mod">
          <ac:chgData name="Jackson Alessandro dos Santos" userId="eb1ac1d568b26fa6" providerId="LiveId" clId="{677F514E-FB6B-4F69-A786-DF456CDB63D5}" dt="2023-09-11T19:08:20.962" v="2065" actId="164"/>
          <ac:cxnSpMkLst>
            <pc:docMk/>
            <pc:sldMk cId="2514622112" sldId="279"/>
            <ac:cxnSpMk id="2051" creationId="{BAF6168C-F5EA-7767-5F44-A67EE73836A5}"/>
          </ac:cxnSpMkLst>
        </pc:cxnChg>
        <pc:cxnChg chg="add mod">
          <ac:chgData name="Jackson Alessandro dos Santos" userId="eb1ac1d568b26fa6" providerId="LiveId" clId="{677F514E-FB6B-4F69-A786-DF456CDB63D5}" dt="2023-09-11T19:08:20.962" v="2065" actId="164"/>
          <ac:cxnSpMkLst>
            <pc:docMk/>
            <pc:sldMk cId="2514622112" sldId="279"/>
            <ac:cxnSpMk id="2053" creationId="{6A0FA341-BC8D-121A-6610-D5C42A2E3385}"/>
          </ac:cxnSpMkLst>
        </pc:cxnChg>
        <pc:cxnChg chg="add mod">
          <ac:chgData name="Jackson Alessandro dos Santos" userId="eb1ac1d568b26fa6" providerId="LiveId" clId="{677F514E-FB6B-4F69-A786-DF456CDB63D5}" dt="2023-09-11T19:08:20.962" v="2065" actId="164"/>
          <ac:cxnSpMkLst>
            <pc:docMk/>
            <pc:sldMk cId="2514622112" sldId="279"/>
            <ac:cxnSpMk id="2055" creationId="{FD44E702-C9FD-CBD3-05FE-607C4A36318F}"/>
          </ac:cxnSpMkLst>
        </pc:cxnChg>
        <pc:cxnChg chg="add mod">
          <ac:chgData name="Jackson Alessandro dos Santos" userId="eb1ac1d568b26fa6" providerId="LiveId" clId="{677F514E-FB6B-4F69-A786-DF456CDB63D5}" dt="2023-09-11T18:59:01.340" v="1925" actId="164"/>
          <ac:cxnSpMkLst>
            <pc:docMk/>
            <pc:sldMk cId="2514622112" sldId="279"/>
            <ac:cxnSpMk id="2060" creationId="{9085D60C-5D38-F39E-F739-FE25A6B91CD5}"/>
          </ac:cxnSpMkLst>
        </pc:cxnChg>
        <pc:cxnChg chg="add mod">
          <ac:chgData name="Jackson Alessandro dos Santos" userId="eb1ac1d568b26fa6" providerId="LiveId" clId="{677F514E-FB6B-4F69-A786-DF456CDB63D5}" dt="2023-09-11T18:59:01.340" v="1925" actId="164"/>
          <ac:cxnSpMkLst>
            <pc:docMk/>
            <pc:sldMk cId="2514622112" sldId="279"/>
            <ac:cxnSpMk id="2064" creationId="{5D55AE51-39A1-87EE-DA79-85C3E9AA08C1}"/>
          </ac:cxnSpMkLst>
        </pc:cxnChg>
        <pc:cxnChg chg="add mod">
          <ac:chgData name="Jackson Alessandro dos Santos" userId="eb1ac1d568b26fa6" providerId="LiveId" clId="{677F514E-FB6B-4F69-A786-DF456CDB63D5}" dt="2023-09-11T18:59:01.340" v="1925" actId="164"/>
          <ac:cxnSpMkLst>
            <pc:docMk/>
            <pc:sldMk cId="2514622112" sldId="279"/>
            <ac:cxnSpMk id="2067" creationId="{8475A419-7C92-203F-BA91-4C417140AB31}"/>
          </ac:cxnSpMkLst>
        </pc:cxnChg>
        <pc:cxnChg chg="add mod">
          <ac:chgData name="Jackson Alessandro dos Santos" userId="eb1ac1d568b26fa6" providerId="LiveId" clId="{677F514E-FB6B-4F69-A786-DF456CDB63D5}" dt="2023-09-11T18:59:01.340" v="1925" actId="164"/>
          <ac:cxnSpMkLst>
            <pc:docMk/>
            <pc:sldMk cId="2514622112" sldId="279"/>
            <ac:cxnSpMk id="2071" creationId="{89C167EB-72BE-CEDF-B4D8-89D871B84155}"/>
          </ac:cxnSpMkLst>
        </pc:cxnChg>
        <pc:cxnChg chg="add mod">
          <ac:chgData name="Jackson Alessandro dos Santos" userId="eb1ac1d568b26fa6" providerId="LiveId" clId="{677F514E-FB6B-4F69-A786-DF456CDB63D5}" dt="2023-09-11T18:59:01.340" v="1925" actId="164"/>
          <ac:cxnSpMkLst>
            <pc:docMk/>
            <pc:sldMk cId="2514622112" sldId="279"/>
            <ac:cxnSpMk id="2072" creationId="{DE8321D4-44E2-AECF-7AB3-080C9EC857E7}"/>
          </ac:cxnSpMkLst>
        </pc:cxnChg>
        <pc:cxnChg chg="mod">
          <ac:chgData name="Jackson Alessandro dos Santos" userId="eb1ac1d568b26fa6" providerId="LiveId" clId="{677F514E-FB6B-4F69-A786-DF456CDB63D5}" dt="2023-09-11T18:59:04.209" v="1926"/>
          <ac:cxnSpMkLst>
            <pc:docMk/>
            <pc:sldMk cId="2514622112" sldId="279"/>
            <ac:cxnSpMk id="2075" creationId="{48AD3B15-DF8F-6D2D-8FCB-C82CFE78C769}"/>
          </ac:cxnSpMkLst>
        </pc:cxnChg>
        <pc:cxnChg chg="mod">
          <ac:chgData name="Jackson Alessandro dos Santos" userId="eb1ac1d568b26fa6" providerId="LiveId" clId="{677F514E-FB6B-4F69-A786-DF456CDB63D5}" dt="2023-09-11T18:59:04.209" v="1926"/>
          <ac:cxnSpMkLst>
            <pc:docMk/>
            <pc:sldMk cId="2514622112" sldId="279"/>
            <ac:cxnSpMk id="2076" creationId="{18C3DA4E-F44E-DBA9-F6E1-42B3EC6CC42E}"/>
          </ac:cxnSpMkLst>
        </pc:cxnChg>
        <pc:cxnChg chg="mod">
          <ac:chgData name="Jackson Alessandro dos Santos" userId="eb1ac1d568b26fa6" providerId="LiveId" clId="{677F514E-FB6B-4F69-A786-DF456CDB63D5}" dt="2023-09-11T18:59:04.209" v="1926"/>
          <ac:cxnSpMkLst>
            <pc:docMk/>
            <pc:sldMk cId="2514622112" sldId="279"/>
            <ac:cxnSpMk id="2077" creationId="{E27B83DE-F9B2-23AF-1D36-13934C19F242}"/>
          </ac:cxnSpMkLst>
        </pc:cxnChg>
        <pc:cxnChg chg="mod">
          <ac:chgData name="Jackson Alessandro dos Santos" userId="eb1ac1d568b26fa6" providerId="LiveId" clId="{677F514E-FB6B-4F69-A786-DF456CDB63D5}" dt="2023-09-11T18:59:04.209" v="1926"/>
          <ac:cxnSpMkLst>
            <pc:docMk/>
            <pc:sldMk cId="2514622112" sldId="279"/>
            <ac:cxnSpMk id="2078" creationId="{8CB697BA-A12B-0D40-8B74-7A3F13615359}"/>
          </ac:cxnSpMkLst>
        </pc:cxnChg>
        <pc:cxnChg chg="mod">
          <ac:chgData name="Jackson Alessandro dos Santos" userId="eb1ac1d568b26fa6" providerId="LiveId" clId="{677F514E-FB6B-4F69-A786-DF456CDB63D5}" dt="2023-09-11T18:59:04.209" v="1926"/>
          <ac:cxnSpMkLst>
            <pc:docMk/>
            <pc:sldMk cId="2514622112" sldId="279"/>
            <ac:cxnSpMk id="2079" creationId="{7433046D-AA41-6F94-958D-037D4C29CF86}"/>
          </ac:cxnSpMkLst>
        </pc:cxnChg>
        <pc:cxnChg chg="add mod topLvl">
          <ac:chgData name="Jackson Alessandro dos Santos" userId="eb1ac1d568b26fa6" providerId="LiveId" clId="{677F514E-FB6B-4F69-A786-DF456CDB63D5}" dt="2023-09-11T19:08:20.962" v="2065" actId="164"/>
          <ac:cxnSpMkLst>
            <pc:docMk/>
            <pc:sldMk cId="2514622112" sldId="279"/>
            <ac:cxnSpMk id="2080" creationId="{354DA5D9-5242-56CF-E496-CFF674AF1E4F}"/>
          </ac:cxnSpMkLst>
        </pc:cxnChg>
        <pc:cxnChg chg="add mod topLvl">
          <ac:chgData name="Jackson Alessandro dos Santos" userId="eb1ac1d568b26fa6" providerId="LiveId" clId="{677F514E-FB6B-4F69-A786-DF456CDB63D5}" dt="2023-09-11T19:08:20.962" v="2065" actId="164"/>
          <ac:cxnSpMkLst>
            <pc:docMk/>
            <pc:sldMk cId="2514622112" sldId="279"/>
            <ac:cxnSpMk id="2081" creationId="{BCA55D16-4604-ECA3-C433-4F533BF8A425}"/>
          </ac:cxnSpMkLst>
        </pc:cxnChg>
        <pc:cxnChg chg="add mod topLvl">
          <ac:chgData name="Jackson Alessandro dos Santos" userId="eb1ac1d568b26fa6" providerId="LiveId" clId="{677F514E-FB6B-4F69-A786-DF456CDB63D5}" dt="2023-09-11T19:08:20.962" v="2065" actId="164"/>
          <ac:cxnSpMkLst>
            <pc:docMk/>
            <pc:sldMk cId="2514622112" sldId="279"/>
            <ac:cxnSpMk id="2083" creationId="{C0CEB303-E4BE-119C-0E34-E1855DDC16CE}"/>
          </ac:cxnSpMkLst>
        </pc:cxnChg>
        <pc:cxnChg chg="add mod topLvl">
          <ac:chgData name="Jackson Alessandro dos Santos" userId="eb1ac1d568b26fa6" providerId="LiveId" clId="{677F514E-FB6B-4F69-A786-DF456CDB63D5}" dt="2023-09-11T19:08:20.962" v="2065" actId="164"/>
          <ac:cxnSpMkLst>
            <pc:docMk/>
            <pc:sldMk cId="2514622112" sldId="279"/>
            <ac:cxnSpMk id="2085" creationId="{5A8B3607-60BE-9313-6492-52EBFD8CA3BE}"/>
          </ac:cxnSpMkLst>
        </pc:cxnChg>
        <pc:cxnChg chg="add mod topLvl">
          <ac:chgData name="Jackson Alessandro dos Santos" userId="eb1ac1d568b26fa6" providerId="LiveId" clId="{677F514E-FB6B-4F69-A786-DF456CDB63D5}" dt="2023-09-11T19:08:20.962" v="2065" actId="164"/>
          <ac:cxnSpMkLst>
            <pc:docMk/>
            <pc:sldMk cId="2514622112" sldId="279"/>
            <ac:cxnSpMk id="2086" creationId="{887C550C-5E29-DECD-7923-BD4DAE137348}"/>
          </ac:cxnSpMkLst>
        </pc:cxnChg>
        <pc:cxnChg chg="add mod topLvl">
          <ac:chgData name="Jackson Alessandro dos Santos" userId="eb1ac1d568b26fa6" providerId="LiveId" clId="{677F514E-FB6B-4F69-A786-DF456CDB63D5}" dt="2023-09-11T19:08:20.962" v="2065" actId="164"/>
          <ac:cxnSpMkLst>
            <pc:docMk/>
            <pc:sldMk cId="2514622112" sldId="279"/>
            <ac:cxnSpMk id="2087" creationId="{85157A4D-4739-D3D8-41A3-08EDA0BB4713}"/>
          </ac:cxnSpMkLst>
        </pc:cxnChg>
        <pc:cxnChg chg="add mod">
          <ac:chgData name="Jackson Alessandro dos Santos" userId="eb1ac1d568b26fa6" providerId="LiveId" clId="{677F514E-FB6B-4F69-A786-DF456CDB63D5}" dt="2023-09-11T19:08:20.962" v="2065" actId="164"/>
          <ac:cxnSpMkLst>
            <pc:docMk/>
            <pc:sldMk cId="2514622112" sldId="279"/>
            <ac:cxnSpMk id="2095" creationId="{3A94EF53-6CE2-DE5E-4E34-C230DCBD229D}"/>
          </ac:cxnSpMkLst>
        </pc:cxnChg>
        <pc:cxnChg chg="add mod">
          <ac:chgData name="Jackson Alessandro dos Santos" userId="eb1ac1d568b26fa6" providerId="LiveId" clId="{677F514E-FB6B-4F69-A786-DF456CDB63D5}" dt="2023-09-11T19:08:20.962" v="2065" actId="164"/>
          <ac:cxnSpMkLst>
            <pc:docMk/>
            <pc:sldMk cId="2514622112" sldId="279"/>
            <ac:cxnSpMk id="2096" creationId="{61F5F8E3-F946-B96A-D693-CD20D887C465}"/>
          </ac:cxnSpMkLst>
        </pc:cxnChg>
        <pc:cxnChg chg="add mod">
          <ac:chgData name="Jackson Alessandro dos Santos" userId="eb1ac1d568b26fa6" providerId="LiveId" clId="{677F514E-FB6B-4F69-A786-DF456CDB63D5}" dt="2023-09-11T19:08:20.962" v="2065" actId="164"/>
          <ac:cxnSpMkLst>
            <pc:docMk/>
            <pc:sldMk cId="2514622112" sldId="279"/>
            <ac:cxnSpMk id="2097" creationId="{7A1125D3-42C7-4EF7-13AF-5F47B3F221E8}"/>
          </ac:cxnSpMkLst>
        </pc:cxnChg>
      </pc:sldChg>
      <pc:sldChg chg="addSp delSp modSp del mod">
        <pc:chgData name="Jackson Alessandro dos Santos" userId="eb1ac1d568b26fa6" providerId="LiveId" clId="{677F514E-FB6B-4F69-A786-DF456CDB63D5}" dt="2023-09-11T19:37:24.512" v="2391" actId="2696"/>
        <pc:sldMkLst>
          <pc:docMk/>
          <pc:sldMk cId="1320232582" sldId="280"/>
        </pc:sldMkLst>
        <pc:spChg chg="add mod">
          <ac:chgData name="Jackson Alessandro dos Santos" userId="eb1ac1d568b26fa6" providerId="LiveId" clId="{677F514E-FB6B-4F69-A786-DF456CDB63D5}" dt="2023-09-11T14:03:05.524" v="129"/>
          <ac:spMkLst>
            <pc:docMk/>
            <pc:sldMk cId="1320232582" sldId="280"/>
            <ac:spMk id="3" creationId="{4F2BD952-4D77-9367-730B-D40A5A01AC8D}"/>
          </ac:spMkLst>
        </pc:spChg>
        <pc:spChg chg="mod">
          <ac:chgData name="Jackson Alessandro dos Santos" userId="eb1ac1d568b26fa6" providerId="LiveId" clId="{677F514E-FB6B-4F69-A786-DF456CDB63D5}" dt="2023-09-11T14:03:05.524" v="129"/>
          <ac:spMkLst>
            <pc:docMk/>
            <pc:sldMk cId="1320232582" sldId="280"/>
            <ac:spMk id="5" creationId="{8E6832AF-4838-7F2E-0166-8F50B4E0E5FB}"/>
          </ac:spMkLst>
        </pc:spChg>
        <pc:spChg chg="mod">
          <ac:chgData name="Jackson Alessandro dos Santos" userId="eb1ac1d568b26fa6" providerId="LiveId" clId="{677F514E-FB6B-4F69-A786-DF456CDB63D5}" dt="2023-09-11T14:03:05.524" v="129"/>
          <ac:spMkLst>
            <pc:docMk/>
            <pc:sldMk cId="1320232582" sldId="280"/>
            <ac:spMk id="7" creationId="{4ABD338F-3CC3-BA80-92F3-DE438FEEE790}"/>
          </ac:spMkLst>
        </pc:spChg>
        <pc:spChg chg="mod">
          <ac:chgData name="Jackson Alessandro dos Santos" userId="eb1ac1d568b26fa6" providerId="LiveId" clId="{677F514E-FB6B-4F69-A786-DF456CDB63D5}" dt="2023-09-11T14:03:05.524" v="129"/>
          <ac:spMkLst>
            <pc:docMk/>
            <pc:sldMk cId="1320232582" sldId="280"/>
            <ac:spMk id="33" creationId="{7AD56BF3-AAE8-52C9-6DEC-64A477B3EB4C}"/>
          </ac:spMkLst>
        </pc:spChg>
        <pc:spChg chg="mod">
          <ac:chgData name="Jackson Alessandro dos Santos" userId="eb1ac1d568b26fa6" providerId="LiveId" clId="{677F514E-FB6B-4F69-A786-DF456CDB63D5}" dt="2023-09-11T14:03:05.524" v="129"/>
          <ac:spMkLst>
            <pc:docMk/>
            <pc:sldMk cId="1320232582" sldId="280"/>
            <ac:spMk id="34" creationId="{976839AF-977E-0476-4CE2-FE8ECD4D96B4}"/>
          </ac:spMkLst>
        </pc:spChg>
        <pc:spChg chg="mod">
          <ac:chgData name="Jackson Alessandro dos Santos" userId="eb1ac1d568b26fa6" providerId="LiveId" clId="{677F514E-FB6B-4F69-A786-DF456CDB63D5}" dt="2023-09-11T14:03:05.524" v="129"/>
          <ac:spMkLst>
            <pc:docMk/>
            <pc:sldMk cId="1320232582" sldId="280"/>
            <ac:spMk id="35" creationId="{1052A299-6726-57C3-856E-63970384B082}"/>
          </ac:spMkLst>
        </pc:spChg>
        <pc:spChg chg="add mod">
          <ac:chgData name="Jackson Alessandro dos Santos" userId="eb1ac1d568b26fa6" providerId="LiveId" clId="{677F514E-FB6B-4F69-A786-DF456CDB63D5}" dt="2023-09-11T14:03:05.524" v="129"/>
          <ac:spMkLst>
            <pc:docMk/>
            <pc:sldMk cId="1320232582" sldId="280"/>
            <ac:spMk id="36" creationId="{82C31C3F-FE1B-5132-3277-432EFE5B9327}"/>
          </ac:spMkLst>
        </pc:spChg>
        <pc:spChg chg="mod">
          <ac:chgData name="Jackson Alessandro dos Santos" userId="eb1ac1d568b26fa6" providerId="LiveId" clId="{677F514E-FB6B-4F69-A786-DF456CDB63D5}" dt="2023-09-11T14:03:05.524" v="129"/>
          <ac:spMkLst>
            <pc:docMk/>
            <pc:sldMk cId="1320232582" sldId="280"/>
            <ac:spMk id="45" creationId="{448D47EB-95C0-B2F2-0AAF-4A2DDC273BF9}"/>
          </ac:spMkLst>
        </pc:spChg>
        <pc:spChg chg="mod">
          <ac:chgData name="Jackson Alessandro dos Santos" userId="eb1ac1d568b26fa6" providerId="LiveId" clId="{677F514E-FB6B-4F69-A786-DF456CDB63D5}" dt="2023-09-11T14:03:05.524" v="129"/>
          <ac:spMkLst>
            <pc:docMk/>
            <pc:sldMk cId="1320232582" sldId="280"/>
            <ac:spMk id="48" creationId="{1EE1E38D-A40D-C754-5DAA-58C2D9A79EC7}"/>
          </ac:spMkLst>
        </pc:spChg>
        <pc:spChg chg="mod">
          <ac:chgData name="Jackson Alessandro dos Santos" userId="eb1ac1d568b26fa6" providerId="LiveId" clId="{677F514E-FB6B-4F69-A786-DF456CDB63D5}" dt="2023-09-11T14:03:05.524" v="129"/>
          <ac:spMkLst>
            <pc:docMk/>
            <pc:sldMk cId="1320232582" sldId="280"/>
            <ac:spMk id="50" creationId="{3ACD6598-6280-EFA6-BAC9-7D0BF5D213A3}"/>
          </ac:spMkLst>
        </pc:spChg>
        <pc:spChg chg="mod">
          <ac:chgData name="Jackson Alessandro dos Santos" userId="eb1ac1d568b26fa6" providerId="LiveId" clId="{677F514E-FB6B-4F69-A786-DF456CDB63D5}" dt="2023-09-11T14:03:05.524" v="129"/>
          <ac:spMkLst>
            <pc:docMk/>
            <pc:sldMk cId="1320232582" sldId="280"/>
            <ac:spMk id="51" creationId="{3859E01B-AED3-A614-4A59-3769BE4FE05A}"/>
          </ac:spMkLst>
        </pc:spChg>
        <pc:spChg chg="mod">
          <ac:chgData name="Jackson Alessandro dos Santos" userId="eb1ac1d568b26fa6" providerId="LiveId" clId="{677F514E-FB6B-4F69-A786-DF456CDB63D5}" dt="2023-09-11T14:03:05.524" v="129"/>
          <ac:spMkLst>
            <pc:docMk/>
            <pc:sldMk cId="1320232582" sldId="280"/>
            <ac:spMk id="77" creationId="{5F92B4DF-36EB-8A3B-B21F-DF7BA400009F}"/>
          </ac:spMkLst>
        </pc:spChg>
        <pc:spChg chg="mod">
          <ac:chgData name="Jackson Alessandro dos Santos" userId="eb1ac1d568b26fa6" providerId="LiveId" clId="{677F514E-FB6B-4F69-A786-DF456CDB63D5}" dt="2023-09-11T14:03:05.524" v="129"/>
          <ac:spMkLst>
            <pc:docMk/>
            <pc:sldMk cId="1320232582" sldId="280"/>
            <ac:spMk id="80" creationId="{A6897C11-DB9E-5217-9C50-0ADAC8D44FD3}"/>
          </ac:spMkLst>
        </pc:spChg>
        <pc:spChg chg="mod">
          <ac:chgData name="Jackson Alessandro dos Santos" userId="eb1ac1d568b26fa6" providerId="LiveId" clId="{677F514E-FB6B-4F69-A786-DF456CDB63D5}" dt="2023-09-11T14:03:05.524" v="129"/>
          <ac:spMkLst>
            <pc:docMk/>
            <pc:sldMk cId="1320232582" sldId="280"/>
            <ac:spMk id="82" creationId="{65B2910B-1596-AE5E-90B5-F92E4912B857}"/>
          </ac:spMkLst>
        </pc:spChg>
        <pc:spChg chg="mod">
          <ac:chgData name="Jackson Alessandro dos Santos" userId="eb1ac1d568b26fa6" providerId="LiveId" clId="{677F514E-FB6B-4F69-A786-DF456CDB63D5}" dt="2023-09-11T14:03:05.524" v="129"/>
          <ac:spMkLst>
            <pc:docMk/>
            <pc:sldMk cId="1320232582" sldId="280"/>
            <ac:spMk id="83" creationId="{D0AA5A56-4BA7-350E-FFA0-3270C4452721}"/>
          </ac:spMkLst>
        </pc:spChg>
        <pc:spChg chg="mod">
          <ac:chgData name="Jackson Alessandro dos Santos" userId="eb1ac1d568b26fa6" providerId="LiveId" clId="{677F514E-FB6B-4F69-A786-DF456CDB63D5}" dt="2023-09-11T14:03:05.524" v="129"/>
          <ac:spMkLst>
            <pc:docMk/>
            <pc:sldMk cId="1320232582" sldId="280"/>
            <ac:spMk id="84" creationId="{1B33F1B2-F30D-D53C-E715-B32C2BD3E7A5}"/>
          </ac:spMkLst>
        </pc:spChg>
        <pc:spChg chg="mod">
          <ac:chgData name="Jackson Alessandro dos Santos" userId="eb1ac1d568b26fa6" providerId="LiveId" clId="{677F514E-FB6B-4F69-A786-DF456CDB63D5}" dt="2023-09-11T14:03:05.524" v="129"/>
          <ac:spMkLst>
            <pc:docMk/>
            <pc:sldMk cId="1320232582" sldId="280"/>
            <ac:spMk id="87" creationId="{2EA4D17E-82B6-D79D-7C69-24E4C9936FC3}"/>
          </ac:spMkLst>
        </pc:spChg>
        <pc:spChg chg="mod">
          <ac:chgData name="Jackson Alessandro dos Santos" userId="eb1ac1d568b26fa6" providerId="LiveId" clId="{677F514E-FB6B-4F69-A786-DF456CDB63D5}" dt="2023-09-11T14:03:05.524" v="129"/>
          <ac:spMkLst>
            <pc:docMk/>
            <pc:sldMk cId="1320232582" sldId="280"/>
            <ac:spMk id="89" creationId="{A3C0084E-23D0-5C35-3650-68D144C39EA9}"/>
          </ac:spMkLst>
        </pc:spChg>
        <pc:spChg chg="mod">
          <ac:chgData name="Jackson Alessandro dos Santos" userId="eb1ac1d568b26fa6" providerId="LiveId" clId="{677F514E-FB6B-4F69-A786-DF456CDB63D5}" dt="2023-09-11T14:03:05.524" v="129"/>
          <ac:spMkLst>
            <pc:docMk/>
            <pc:sldMk cId="1320232582" sldId="280"/>
            <ac:spMk id="90" creationId="{D1FCEF27-C375-DA76-71F1-8CD1D1809DEC}"/>
          </ac:spMkLst>
        </pc:spChg>
        <pc:spChg chg="mod">
          <ac:chgData name="Jackson Alessandro dos Santos" userId="eb1ac1d568b26fa6" providerId="LiveId" clId="{677F514E-FB6B-4F69-A786-DF456CDB63D5}" dt="2023-09-11T14:03:05.524" v="129"/>
          <ac:spMkLst>
            <pc:docMk/>
            <pc:sldMk cId="1320232582" sldId="280"/>
            <ac:spMk id="91" creationId="{1622A2A7-1573-A100-4174-8D8ACDC383A4}"/>
          </ac:spMkLst>
        </pc:spChg>
        <pc:spChg chg="mod">
          <ac:chgData name="Jackson Alessandro dos Santos" userId="eb1ac1d568b26fa6" providerId="LiveId" clId="{677F514E-FB6B-4F69-A786-DF456CDB63D5}" dt="2023-09-11T14:03:05.524" v="129"/>
          <ac:spMkLst>
            <pc:docMk/>
            <pc:sldMk cId="1320232582" sldId="280"/>
            <ac:spMk id="94" creationId="{74E02E5E-23CE-71C6-84C6-6A7D0D114A88}"/>
          </ac:spMkLst>
        </pc:spChg>
        <pc:spChg chg="mod">
          <ac:chgData name="Jackson Alessandro dos Santos" userId="eb1ac1d568b26fa6" providerId="LiveId" clId="{677F514E-FB6B-4F69-A786-DF456CDB63D5}" dt="2023-09-11T14:03:05.524" v="129"/>
          <ac:spMkLst>
            <pc:docMk/>
            <pc:sldMk cId="1320232582" sldId="280"/>
            <ac:spMk id="96" creationId="{B550B698-FB6D-C527-00C1-9EFF20C77C4E}"/>
          </ac:spMkLst>
        </pc:spChg>
        <pc:spChg chg="mod">
          <ac:chgData name="Jackson Alessandro dos Santos" userId="eb1ac1d568b26fa6" providerId="LiveId" clId="{677F514E-FB6B-4F69-A786-DF456CDB63D5}" dt="2023-09-11T14:03:05.524" v="129"/>
          <ac:spMkLst>
            <pc:docMk/>
            <pc:sldMk cId="1320232582" sldId="280"/>
            <ac:spMk id="97" creationId="{C19433AC-AEB6-2D10-C523-41BB85F8BA1C}"/>
          </ac:spMkLst>
        </pc:spChg>
        <pc:spChg chg="mod">
          <ac:chgData name="Jackson Alessandro dos Santos" userId="eb1ac1d568b26fa6" providerId="LiveId" clId="{677F514E-FB6B-4F69-A786-DF456CDB63D5}" dt="2023-09-11T14:03:05.524" v="129"/>
          <ac:spMkLst>
            <pc:docMk/>
            <pc:sldMk cId="1320232582" sldId="280"/>
            <ac:spMk id="98" creationId="{BF716DF1-5E32-4043-0B4C-EEE910917766}"/>
          </ac:spMkLst>
        </pc:spChg>
        <pc:spChg chg="add mod">
          <ac:chgData name="Jackson Alessandro dos Santos" userId="eb1ac1d568b26fa6" providerId="LiveId" clId="{677F514E-FB6B-4F69-A786-DF456CDB63D5}" dt="2023-09-11T14:10:43.551" v="284" actId="1036"/>
          <ac:spMkLst>
            <pc:docMk/>
            <pc:sldMk cId="1320232582" sldId="280"/>
            <ac:spMk id="104" creationId="{36342522-DF90-2016-2831-0BD8C6A5417C}"/>
          </ac:spMkLst>
        </pc:spChg>
        <pc:spChg chg="mod">
          <ac:chgData name="Jackson Alessandro dos Santos" userId="eb1ac1d568b26fa6" providerId="LiveId" clId="{677F514E-FB6B-4F69-A786-DF456CDB63D5}" dt="2023-09-11T14:10:35.102" v="274"/>
          <ac:spMkLst>
            <pc:docMk/>
            <pc:sldMk cId="1320232582" sldId="280"/>
            <ac:spMk id="106" creationId="{0086510A-6B55-A97F-5E2B-772526658450}"/>
          </ac:spMkLst>
        </pc:spChg>
        <pc:spChg chg="mod">
          <ac:chgData name="Jackson Alessandro dos Santos" userId="eb1ac1d568b26fa6" providerId="LiveId" clId="{677F514E-FB6B-4F69-A786-DF456CDB63D5}" dt="2023-09-11T14:10:35.102" v="274"/>
          <ac:spMkLst>
            <pc:docMk/>
            <pc:sldMk cId="1320232582" sldId="280"/>
            <ac:spMk id="107" creationId="{3CD85D99-7CB8-9A74-5EDE-B62FB3462D2E}"/>
          </ac:spMkLst>
        </pc:spChg>
        <pc:spChg chg="mod">
          <ac:chgData name="Jackson Alessandro dos Santos" userId="eb1ac1d568b26fa6" providerId="LiveId" clId="{677F514E-FB6B-4F69-A786-DF456CDB63D5}" dt="2023-09-11T14:10:35.102" v="274"/>
          <ac:spMkLst>
            <pc:docMk/>
            <pc:sldMk cId="1320232582" sldId="280"/>
            <ac:spMk id="108" creationId="{F3CD1CE7-DBC8-5045-4551-4AB91949A054}"/>
          </ac:spMkLst>
        </pc:spChg>
        <pc:spChg chg="mod">
          <ac:chgData name="Jackson Alessandro dos Santos" userId="eb1ac1d568b26fa6" providerId="LiveId" clId="{677F514E-FB6B-4F69-A786-DF456CDB63D5}" dt="2023-09-11T14:10:35.102" v="274"/>
          <ac:spMkLst>
            <pc:docMk/>
            <pc:sldMk cId="1320232582" sldId="280"/>
            <ac:spMk id="109" creationId="{7E92DB27-8A95-5366-3FD6-BD38938E6160}"/>
          </ac:spMkLst>
        </pc:spChg>
        <pc:spChg chg="mod">
          <ac:chgData name="Jackson Alessandro dos Santos" userId="eb1ac1d568b26fa6" providerId="LiveId" clId="{677F514E-FB6B-4F69-A786-DF456CDB63D5}" dt="2023-09-11T14:10:35.102" v="274"/>
          <ac:spMkLst>
            <pc:docMk/>
            <pc:sldMk cId="1320232582" sldId="280"/>
            <ac:spMk id="110" creationId="{B011BA52-B250-EF72-A08A-1BED33027D6B}"/>
          </ac:spMkLst>
        </pc:spChg>
        <pc:spChg chg="add mod">
          <ac:chgData name="Jackson Alessandro dos Santos" userId="eb1ac1d568b26fa6" providerId="LiveId" clId="{677F514E-FB6B-4F69-A786-DF456CDB63D5}" dt="2023-09-11T14:10:43.551" v="284" actId="1036"/>
          <ac:spMkLst>
            <pc:docMk/>
            <pc:sldMk cId="1320232582" sldId="280"/>
            <ac:spMk id="111" creationId="{930FE480-6438-B1C2-7499-79ADD4427E92}"/>
          </ac:spMkLst>
        </pc:spChg>
        <pc:spChg chg="mod">
          <ac:chgData name="Jackson Alessandro dos Santos" userId="eb1ac1d568b26fa6" providerId="LiveId" clId="{677F514E-FB6B-4F69-A786-DF456CDB63D5}" dt="2023-09-11T14:11:29.209" v="289" actId="1076"/>
          <ac:spMkLst>
            <pc:docMk/>
            <pc:sldMk cId="1320232582" sldId="280"/>
            <ac:spMk id="115" creationId="{1EEE9842-A97F-9F2C-8D95-2EFE15912607}"/>
          </ac:spMkLst>
        </pc:spChg>
        <pc:spChg chg="del mod">
          <ac:chgData name="Jackson Alessandro dos Santos" userId="eb1ac1d568b26fa6" providerId="LiveId" clId="{677F514E-FB6B-4F69-A786-DF456CDB63D5}" dt="2023-09-11T16:52:37.256" v="902" actId="21"/>
          <ac:spMkLst>
            <pc:docMk/>
            <pc:sldMk cId="1320232582" sldId="280"/>
            <ac:spMk id="209" creationId="{7061B8CA-1D8B-43F2-9056-2F1D5B8C2D66}"/>
          </ac:spMkLst>
        </pc:spChg>
        <pc:spChg chg="del mod">
          <ac:chgData name="Jackson Alessandro dos Santos" userId="eb1ac1d568b26fa6" providerId="LiveId" clId="{677F514E-FB6B-4F69-A786-DF456CDB63D5}" dt="2023-09-11T14:08:27.592" v="165" actId="478"/>
          <ac:spMkLst>
            <pc:docMk/>
            <pc:sldMk cId="1320232582" sldId="280"/>
            <ac:spMk id="223" creationId="{E38D324A-211F-4BDA-B75F-C99169372539}"/>
          </ac:spMkLst>
        </pc:spChg>
        <pc:spChg chg="mod">
          <ac:chgData name="Jackson Alessandro dos Santos" userId="eb1ac1d568b26fa6" providerId="LiveId" clId="{677F514E-FB6B-4F69-A786-DF456CDB63D5}" dt="2023-09-11T13:32:31.880" v="92" actId="165"/>
          <ac:spMkLst>
            <pc:docMk/>
            <pc:sldMk cId="1320232582" sldId="280"/>
            <ac:spMk id="227" creationId="{8AA94B2F-C3B3-4B3E-B0A9-9E3E332B1B7A}"/>
          </ac:spMkLst>
        </pc:spChg>
        <pc:spChg chg="mod">
          <ac:chgData name="Jackson Alessandro dos Santos" userId="eb1ac1d568b26fa6" providerId="LiveId" clId="{677F514E-FB6B-4F69-A786-DF456CDB63D5}" dt="2023-09-11T13:32:31.880" v="92" actId="165"/>
          <ac:spMkLst>
            <pc:docMk/>
            <pc:sldMk cId="1320232582" sldId="280"/>
            <ac:spMk id="229" creationId="{7E0C57FF-78D9-4E26-B287-34A0E172A3E5}"/>
          </ac:spMkLst>
        </pc:spChg>
        <pc:spChg chg="mod">
          <ac:chgData name="Jackson Alessandro dos Santos" userId="eb1ac1d568b26fa6" providerId="LiveId" clId="{677F514E-FB6B-4F69-A786-DF456CDB63D5}" dt="2023-09-11T13:32:31.880" v="92" actId="165"/>
          <ac:spMkLst>
            <pc:docMk/>
            <pc:sldMk cId="1320232582" sldId="280"/>
            <ac:spMk id="230" creationId="{ECEFCDF4-3EE0-4F53-9848-68FB791271C7}"/>
          </ac:spMkLst>
        </pc:spChg>
        <pc:spChg chg="mod">
          <ac:chgData name="Jackson Alessandro dos Santos" userId="eb1ac1d568b26fa6" providerId="LiveId" clId="{677F514E-FB6B-4F69-A786-DF456CDB63D5}" dt="2023-09-11T13:32:31.880" v="92" actId="165"/>
          <ac:spMkLst>
            <pc:docMk/>
            <pc:sldMk cId="1320232582" sldId="280"/>
            <ac:spMk id="231" creationId="{B914484D-0186-412E-B5F2-BEEC33260566}"/>
          </ac:spMkLst>
        </pc:spChg>
        <pc:spChg chg="mod">
          <ac:chgData name="Jackson Alessandro dos Santos" userId="eb1ac1d568b26fa6" providerId="LiveId" clId="{677F514E-FB6B-4F69-A786-DF456CDB63D5}" dt="2023-09-11T13:32:31.880" v="92" actId="165"/>
          <ac:spMkLst>
            <pc:docMk/>
            <pc:sldMk cId="1320232582" sldId="280"/>
            <ac:spMk id="232" creationId="{F0AFA980-8325-4C83-A961-C08DBE2D997D}"/>
          </ac:spMkLst>
        </pc:spChg>
        <pc:spChg chg="mod">
          <ac:chgData name="Jackson Alessandro dos Santos" userId="eb1ac1d568b26fa6" providerId="LiveId" clId="{677F514E-FB6B-4F69-A786-DF456CDB63D5}" dt="2023-09-11T13:32:31.880" v="92" actId="165"/>
          <ac:spMkLst>
            <pc:docMk/>
            <pc:sldMk cId="1320232582" sldId="280"/>
            <ac:spMk id="233" creationId="{924BF741-5A60-4C41-AEAB-EFB0B91FEA2D}"/>
          </ac:spMkLst>
        </pc:spChg>
        <pc:spChg chg="mod">
          <ac:chgData name="Jackson Alessandro dos Santos" userId="eb1ac1d568b26fa6" providerId="LiveId" clId="{677F514E-FB6B-4F69-A786-DF456CDB63D5}" dt="2023-09-11T13:32:31.880" v="92" actId="165"/>
          <ac:spMkLst>
            <pc:docMk/>
            <pc:sldMk cId="1320232582" sldId="280"/>
            <ac:spMk id="234" creationId="{54D1DEB9-6EE7-4270-9B45-79569E329E43}"/>
          </ac:spMkLst>
        </pc:spChg>
        <pc:spChg chg="mod">
          <ac:chgData name="Jackson Alessandro dos Santos" userId="eb1ac1d568b26fa6" providerId="LiveId" clId="{677F514E-FB6B-4F69-A786-DF456CDB63D5}" dt="2023-09-11T13:32:31.880" v="92" actId="165"/>
          <ac:spMkLst>
            <pc:docMk/>
            <pc:sldMk cId="1320232582" sldId="280"/>
            <ac:spMk id="235" creationId="{BA58B529-BC6A-44BB-92D7-7460E51592AD}"/>
          </ac:spMkLst>
        </pc:spChg>
        <pc:spChg chg="mod">
          <ac:chgData name="Jackson Alessandro dos Santos" userId="eb1ac1d568b26fa6" providerId="LiveId" clId="{677F514E-FB6B-4F69-A786-DF456CDB63D5}" dt="2023-09-11T13:32:31.880" v="92" actId="165"/>
          <ac:spMkLst>
            <pc:docMk/>
            <pc:sldMk cId="1320232582" sldId="280"/>
            <ac:spMk id="236" creationId="{0A74CB0C-21DA-42C7-AC17-DE6D786035B5}"/>
          </ac:spMkLst>
        </pc:spChg>
        <pc:spChg chg="mod">
          <ac:chgData name="Jackson Alessandro dos Santos" userId="eb1ac1d568b26fa6" providerId="LiveId" clId="{677F514E-FB6B-4F69-A786-DF456CDB63D5}" dt="2023-09-11T14:13:34.518" v="305"/>
          <ac:spMkLst>
            <pc:docMk/>
            <pc:sldMk cId="1320232582" sldId="280"/>
            <ac:spMk id="254" creationId="{D337782E-4794-5C09-AA3C-649E0939B66E}"/>
          </ac:spMkLst>
        </pc:spChg>
        <pc:spChg chg="mod">
          <ac:chgData name="Jackson Alessandro dos Santos" userId="eb1ac1d568b26fa6" providerId="LiveId" clId="{677F514E-FB6B-4F69-A786-DF456CDB63D5}" dt="2023-09-11T14:13:34.518" v="305"/>
          <ac:spMkLst>
            <pc:docMk/>
            <pc:sldMk cId="1320232582" sldId="280"/>
            <ac:spMk id="255" creationId="{1391A3AC-7894-89FA-363B-1D0522CB3FBD}"/>
          </ac:spMkLst>
        </pc:spChg>
        <pc:spChg chg="mod">
          <ac:chgData name="Jackson Alessandro dos Santos" userId="eb1ac1d568b26fa6" providerId="LiveId" clId="{677F514E-FB6B-4F69-A786-DF456CDB63D5}" dt="2023-09-11T16:56:00.883" v="930"/>
          <ac:spMkLst>
            <pc:docMk/>
            <pc:sldMk cId="1320232582" sldId="280"/>
            <ac:spMk id="320" creationId="{0FEC8011-7234-8A25-FC48-6AFEA1BD7132}"/>
          </ac:spMkLst>
        </pc:spChg>
        <pc:spChg chg="mod">
          <ac:chgData name="Jackson Alessandro dos Santos" userId="eb1ac1d568b26fa6" providerId="LiveId" clId="{677F514E-FB6B-4F69-A786-DF456CDB63D5}" dt="2023-09-11T16:56:00.883" v="930"/>
          <ac:spMkLst>
            <pc:docMk/>
            <pc:sldMk cId="1320232582" sldId="280"/>
            <ac:spMk id="328" creationId="{952CE774-CAAE-A400-CDAE-ADD6DA34573B}"/>
          </ac:spMkLst>
        </pc:spChg>
        <pc:spChg chg="mod">
          <ac:chgData name="Jackson Alessandro dos Santos" userId="eb1ac1d568b26fa6" providerId="LiveId" clId="{677F514E-FB6B-4F69-A786-DF456CDB63D5}" dt="2023-09-11T16:56:00.883" v="930"/>
          <ac:spMkLst>
            <pc:docMk/>
            <pc:sldMk cId="1320232582" sldId="280"/>
            <ac:spMk id="330" creationId="{761B79A2-1306-9D0C-F454-785EE8D6DFF7}"/>
          </ac:spMkLst>
        </pc:spChg>
        <pc:spChg chg="mod">
          <ac:chgData name="Jackson Alessandro dos Santos" userId="eb1ac1d568b26fa6" providerId="LiveId" clId="{677F514E-FB6B-4F69-A786-DF456CDB63D5}" dt="2023-09-11T16:56:00.883" v="930"/>
          <ac:spMkLst>
            <pc:docMk/>
            <pc:sldMk cId="1320232582" sldId="280"/>
            <ac:spMk id="332" creationId="{2527F892-A17F-D820-8CC7-4D90934A97E3}"/>
          </ac:spMkLst>
        </pc:spChg>
        <pc:spChg chg="mod">
          <ac:chgData name="Jackson Alessandro dos Santos" userId="eb1ac1d568b26fa6" providerId="LiveId" clId="{677F514E-FB6B-4F69-A786-DF456CDB63D5}" dt="2023-09-11T16:56:00.883" v="930"/>
          <ac:spMkLst>
            <pc:docMk/>
            <pc:sldMk cId="1320232582" sldId="280"/>
            <ac:spMk id="335" creationId="{0A5E29A2-FB42-9460-262C-0BEA906925EC}"/>
          </ac:spMkLst>
        </pc:spChg>
        <pc:spChg chg="mod">
          <ac:chgData name="Jackson Alessandro dos Santos" userId="eb1ac1d568b26fa6" providerId="LiveId" clId="{677F514E-FB6B-4F69-A786-DF456CDB63D5}" dt="2023-09-11T16:56:00.883" v="930"/>
          <ac:spMkLst>
            <pc:docMk/>
            <pc:sldMk cId="1320232582" sldId="280"/>
            <ac:spMk id="337" creationId="{645CEA6F-AEEB-ABD6-CE55-CFF936EBB556}"/>
          </ac:spMkLst>
        </pc:spChg>
        <pc:spChg chg="mod">
          <ac:chgData name="Jackson Alessandro dos Santos" userId="eb1ac1d568b26fa6" providerId="LiveId" clId="{677F514E-FB6B-4F69-A786-DF456CDB63D5}" dt="2023-09-11T17:08:58.029" v="1160"/>
          <ac:spMkLst>
            <pc:docMk/>
            <pc:sldMk cId="1320232582" sldId="280"/>
            <ac:spMk id="342" creationId="{22C0457C-1328-619A-882C-5CE855681CAA}"/>
          </ac:spMkLst>
        </pc:spChg>
        <pc:spChg chg="mod">
          <ac:chgData name="Jackson Alessandro dos Santos" userId="eb1ac1d568b26fa6" providerId="LiveId" clId="{677F514E-FB6B-4F69-A786-DF456CDB63D5}" dt="2023-09-11T17:08:58.029" v="1160"/>
          <ac:spMkLst>
            <pc:docMk/>
            <pc:sldMk cId="1320232582" sldId="280"/>
            <ac:spMk id="343" creationId="{1C2826C1-B70E-B385-033A-4B689C01CCBD}"/>
          </ac:spMkLst>
        </pc:spChg>
        <pc:spChg chg="mod">
          <ac:chgData name="Jackson Alessandro dos Santos" userId="eb1ac1d568b26fa6" providerId="LiveId" clId="{677F514E-FB6B-4F69-A786-DF456CDB63D5}" dt="2023-09-11T17:08:58.029" v="1160"/>
          <ac:spMkLst>
            <pc:docMk/>
            <pc:sldMk cId="1320232582" sldId="280"/>
            <ac:spMk id="344" creationId="{EEDF325F-3E14-1663-D7FD-78E00F66B3BB}"/>
          </ac:spMkLst>
        </pc:spChg>
        <pc:spChg chg="mod">
          <ac:chgData name="Jackson Alessandro dos Santos" userId="eb1ac1d568b26fa6" providerId="LiveId" clId="{677F514E-FB6B-4F69-A786-DF456CDB63D5}" dt="2023-09-11T17:08:58.029" v="1160"/>
          <ac:spMkLst>
            <pc:docMk/>
            <pc:sldMk cId="1320232582" sldId="280"/>
            <ac:spMk id="345" creationId="{E128DF07-784C-5E8B-5C6D-6F6AA4EDA7E4}"/>
          </ac:spMkLst>
        </pc:spChg>
        <pc:spChg chg="mod">
          <ac:chgData name="Jackson Alessandro dos Santos" userId="eb1ac1d568b26fa6" providerId="LiveId" clId="{677F514E-FB6B-4F69-A786-DF456CDB63D5}" dt="2023-09-11T17:08:58.029" v="1160"/>
          <ac:spMkLst>
            <pc:docMk/>
            <pc:sldMk cId="1320232582" sldId="280"/>
            <ac:spMk id="346" creationId="{0909A423-30EB-C5CE-EDC9-CF8F97D617A5}"/>
          </ac:spMkLst>
        </pc:spChg>
        <pc:spChg chg="mod">
          <ac:chgData name="Jackson Alessandro dos Santos" userId="eb1ac1d568b26fa6" providerId="LiveId" clId="{677F514E-FB6B-4F69-A786-DF456CDB63D5}" dt="2023-09-11T17:08:58.029" v="1160"/>
          <ac:spMkLst>
            <pc:docMk/>
            <pc:sldMk cId="1320232582" sldId="280"/>
            <ac:spMk id="347" creationId="{6FB912B4-2331-4187-0BEB-1FA2F5C761CF}"/>
          </ac:spMkLst>
        </pc:spChg>
        <pc:spChg chg="mod">
          <ac:chgData name="Jackson Alessandro dos Santos" userId="eb1ac1d568b26fa6" providerId="LiveId" clId="{677F514E-FB6B-4F69-A786-DF456CDB63D5}" dt="2023-09-11T18:05:29.815" v="1504" actId="207"/>
          <ac:spMkLst>
            <pc:docMk/>
            <pc:sldMk cId="1320232582" sldId="280"/>
            <ac:spMk id="348" creationId="{5B567D2A-EFE7-3892-BA11-30674D49D04D}"/>
          </ac:spMkLst>
        </pc:spChg>
        <pc:spChg chg="mod">
          <ac:chgData name="Jackson Alessandro dos Santos" userId="eb1ac1d568b26fa6" providerId="LiveId" clId="{677F514E-FB6B-4F69-A786-DF456CDB63D5}" dt="2023-09-11T17:09:29.059" v="1167"/>
          <ac:spMkLst>
            <pc:docMk/>
            <pc:sldMk cId="1320232582" sldId="280"/>
            <ac:spMk id="351" creationId="{C199C8E8-6214-7547-68B1-EE42F44403AD}"/>
          </ac:spMkLst>
        </pc:spChg>
        <pc:spChg chg="mod">
          <ac:chgData name="Jackson Alessandro dos Santos" userId="eb1ac1d568b26fa6" providerId="LiveId" clId="{677F514E-FB6B-4F69-A786-DF456CDB63D5}" dt="2023-09-11T17:09:29.059" v="1167"/>
          <ac:spMkLst>
            <pc:docMk/>
            <pc:sldMk cId="1320232582" sldId="280"/>
            <ac:spMk id="353" creationId="{9B6959DD-3F6D-0C1A-9D10-887B45ACE022}"/>
          </ac:spMkLst>
        </pc:spChg>
        <pc:spChg chg="mod">
          <ac:chgData name="Jackson Alessandro dos Santos" userId="eb1ac1d568b26fa6" providerId="LiveId" clId="{677F514E-FB6B-4F69-A786-DF456CDB63D5}" dt="2023-09-11T17:09:29.059" v="1167"/>
          <ac:spMkLst>
            <pc:docMk/>
            <pc:sldMk cId="1320232582" sldId="280"/>
            <ac:spMk id="354" creationId="{D2CB1CBD-36CC-A14A-F7CE-BE557C3C7CF6}"/>
          </ac:spMkLst>
        </pc:spChg>
        <pc:spChg chg="mod">
          <ac:chgData name="Jackson Alessandro dos Santos" userId="eb1ac1d568b26fa6" providerId="LiveId" clId="{677F514E-FB6B-4F69-A786-DF456CDB63D5}" dt="2023-09-11T17:09:29.059" v="1167"/>
          <ac:spMkLst>
            <pc:docMk/>
            <pc:sldMk cId="1320232582" sldId="280"/>
            <ac:spMk id="355" creationId="{655A88DE-697F-B84E-D7AC-F5F22A39822A}"/>
          </ac:spMkLst>
        </pc:spChg>
        <pc:spChg chg="mod">
          <ac:chgData name="Jackson Alessandro dos Santos" userId="eb1ac1d568b26fa6" providerId="LiveId" clId="{677F514E-FB6B-4F69-A786-DF456CDB63D5}" dt="2023-09-11T17:09:29.059" v="1167"/>
          <ac:spMkLst>
            <pc:docMk/>
            <pc:sldMk cId="1320232582" sldId="280"/>
            <ac:spMk id="356" creationId="{F87D1C28-3EB4-E906-F971-4074D1EA41C2}"/>
          </ac:spMkLst>
        </pc:spChg>
        <pc:spChg chg="mod">
          <ac:chgData name="Jackson Alessandro dos Santos" userId="eb1ac1d568b26fa6" providerId="LiveId" clId="{677F514E-FB6B-4F69-A786-DF456CDB63D5}" dt="2023-09-11T17:09:29.059" v="1167"/>
          <ac:spMkLst>
            <pc:docMk/>
            <pc:sldMk cId="1320232582" sldId="280"/>
            <ac:spMk id="357" creationId="{ADE4AD67-837F-F457-B7B5-1E2A78270CA6}"/>
          </ac:spMkLst>
        </pc:spChg>
        <pc:spChg chg="mod">
          <ac:chgData name="Jackson Alessandro dos Santos" userId="eb1ac1d568b26fa6" providerId="LiveId" clId="{677F514E-FB6B-4F69-A786-DF456CDB63D5}" dt="2023-09-11T17:09:29.059" v="1167"/>
          <ac:spMkLst>
            <pc:docMk/>
            <pc:sldMk cId="1320232582" sldId="280"/>
            <ac:spMk id="358" creationId="{670CBE1D-EFA9-5FB9-8910-02976921A731}"/>
          </ac:spMkLst>
        </pc:spChg>
        <pc:spChg chg="mod">
          <ac:chgData name="Jackson Alessandro dos Santos" userId="eb1ac1d568b26fa6" providerId="LiveId" clId="{677F514E-FB6B-4F69-A786-DF456CDB63D5}" dt="2023-09-11T17:09:29.059" v="1167"/>
          <ac:spMkLst>
            <pc:docMk/>
            <pc:sldMk cId="1320232582" sldId="280"/>
            <ac:spMk id="359" creationId="{E0A19649-0546-AFAB-918B-BF408242752C}"/>
          </ac:spMkLst>
        </pc:spChg>
        <pc:spChg chg="mod">
          <ac:chgData name="Jackson Alessandro dos Santos" userId="eb1ac1d568b26fa6" providerId="LiveId" clId="{677F514E-FB6B-4F69-A786-DF456CDB63D5}" dt="2023-09-11T17:09:29.059" v="1167"/>
          <ac:spMkLst>
            <pc:docMk/>
            <pc:sldMk cId="1320232582" sldId="280"/>
            <ac:spMk id="360" creationId="{F97FDEA1-85D3-AB88-AA60-F3676F93B7FA}"/>
          </ac:spMkLst>
        </pc:spChg>
        <pc:spChg chg="mod">
          <ac:chgData name="Jackson Alessandro dos Santos" userId="eb1ac1d568b26fa6" providerId="LiveId" clId="{677F514E-FB6B-4F69-A786-DF456CDB63D5}" dt="2023-09-11T18:07:55.987" v="1560"/>
          <ac:spMkLst>
            <pc:docMk/>
            <pc:sldMk cId="1320232582" sldId="280"/>
            <ac:spMk id="363" creationId="{119A5D3B-A592-619A-FCA5-585DB7DF2B4F}"/>
          </ac:spMkLst>
        </pc:spChg>
        <pc:spChg chg="mod">
          <ac:chgData name="Jackson Alessandro dos Santos" userId="eb1ac1d568b26fa6" providerId="LiveId" clId="{677F514E-FB6B-4F69-A786-DF456CDB63D5}" dt="2023-09-11T18:07:55.987" v="1560"/>
          <ac:spMkLst>
            <pc:docMk/>
            <pc:sldMk cId="1320232582" sldId="280"/>
            <ac:spMk id="364" creationId="{17004EB3-B0F9-46E0-46FC-4365C7287415}"/>
          </ac:spMkLst>
        </pc:spChg>
        <pc:spChg chg="mod">
          <ac:chgData name="Jackson Alessandro dos Santos" userId="eb1ac1d568b26fa6" providerId="LiveId" clId="{677F514E-FB6B-4F69-A786-DF456CDB63D5}" dt="2023-09-11T18:07:55.987" v="1560"/>
          <ac:spMkLst>
            <pc:docMk/>
            <pc:sldMk cId="1320232582" sldId="280"/>
            <ac:spMk id="365" creationId="{F8C4B2AF-6BA5-ADC2-D850-A27868A7E41A}"/>
          </ac:spMkLst>
        </pc:spChg>
        <pc:spChg chg="mod">
          <ac:chgData name="Jackson Alessandro dos Santos" userId="eb1ac1d568b26fa6" providerId="LiveId" clId="{677F514E-FB6B-4F69-A786-DF456CDB63D5}" dt="2023-09-11T18:07:55.987" v="1560"/>
          <ac:spMkLst>
            <pc:docMk/>
            <pc:sldMk cId="1320232582" sldId="280"/>
            <ac:spMk id="366" creationId="{18802973-9B31-0985-FAFE-A74A431D6117}"/>
          </ac:spMkLst>
        </pc:spChg>
        <pc:spChg chg="mod">
          <ac:chgData name="Jackson Alessandro dos Santos" userId="eb1ac1d568b26fa6" providerId="LiveId" clId="{677F514E-FB6B-4F69-A786-DF456CDB63D5}" dt="2023-09-11T18:07:55.987" v="1560"/>
          <ac:spMkLst>
            <pc:docMk/>
            <pc:sldMk cId="1320232582" sldId="280"/>
            <ac:spMk id="367" creationId="{C4D60538-9A5C-B77E-0203-318DEAD855F0}"/>
          </ac:spMkLst>
        </pc:spChg>
        <pc:spChg chg="mod">
          <ac:chgData name="Jackson Alessandro dos Santos" userId="eb1ac1d568b26fa6" providerId="LiveId" clId="{677F514E-FB6B-4F69-A786-DF456CDB63D5}" dt="2023-09-11T18:07:55.987" v="1560"/>
          <ac:spMkLst>
            <pc:docMk/>
            <pc:sldMk cId="1320232582" sldId="280"/>
            <ac:spMk id="368" creationId="{4EC7D2FD-0BD5-2E74-5EED-6D66643D7988}"/>
          </ac:spMkLst>
        </pc:spChg>
        <pc:spChg chg="mod">
          <ac:chgData name="Jackson Alessandro dos Santos" userId="eb1ac1d568b26fa6" providerId="LiveId" clId="{677F514E-FB6B-4F69-A786-DF456CDB63D5}" dt="2023-09-11T18:07:55.987" v="1560"/>
          <ac:spMkLst>
            <pc:docMk/>
            <pc:sldMk cId="1320232582" sldId="280"/>
            <ac:spMk id="369" creationId="{788BA6FD-F700-2F0B-9B93-0B9EBC4AFD8D}"/>
          </ac:spMkLst>
        </pc:spChg>
        <pc:spChg chg="mod topLvl">
          <ac:chgData name="Jackson Alessandro dos Santos" userId="eb1ac1d568b26fa6" providerId="LiveId" clId="{677F514E-FB6B-4F69-A786-DF456CDB63D5}" dt="2023-09-11T13:32:31.880" v="92" actId="165"/>
          <ac:spMkLst>
            <pc:docMk/>
            <pc:sldMk cId="1320232582" sldId="280"/>
            <ac:spMk id="371" creationId="{90BCEC08-0D57-421E-8634-13098BFF73D0}"/>
          </ac:spMkLst>
        </pc:spChg>
        <pc:spChg chg="mod">
          <ac:chgData name="Jackson Alessandro dos Santos" userId="eb1ac1d568b26fa6" providerId="LiveId" clId="{677F514E-FB6B-4F69-A786-DF456CDB63D5}" dt="2023-09-11T13:32:31.880" v="92" actId="165"/>
          <ac:spMkLst>
            <pc:docMk/>
            <pc:sldMk cId="1320232582" sldId="280"/>
            <ac:spMk id="373" creationId="{037953DE-F08F-43E5-BB8A-8B43849E4359}"/>
          </ac:spMkLst>
        </pc:spChg>
        <pc:spChg chg="mod">
          <ac:chgData name="Jackson Alessandro dos Santos" userId="eb1ac1d568b26fa6" providerId="LiveId" clId="{677F514E-FB6B-4F69-A786-DF456CDB63D5}" dt="2023-09-11T13:32:31.880" v="92" actId="165"/>
          <ac:spMkLst>
            <pc:docMk/>
            <pc:sldMk cId="1320232582" sldId="280"/>
            <ac:spMk id="374" creationId="{34D14659-FDD2-46AB-9270-785DA993AAA9}"/>
          </ac:spMkLst>
        </pc:spChg>
        <pc:spChg chg="mod">
          <ac:chgData name="Jackson Alessandro dos Santos" userId="eb1ac1d568b26fa6" providerId="LiveId" clId="{677F514E-FB6B-4F69-A786-DF456CDB63D5}" dt="2023-09-11T13:32:31.880" v="92" actId="165"/>
          <ac:spMkLst>
            <pc:docMk/>
            <pc:sldMk cId="1320232582" sldId="280"/>
            <ac:spMk id="376" creationId="{9B1448B0-2EB0-4941-9451-1B6B2B4083AC}"/>
          </ac:spMkLst>
        </pc:spChg>
        <pc:spChg chg="mod">
          <ac:chgData name="Jackson Alessandro dos Santos" userId="eb1ac1d568b26fa6" providerId="LiveId" clId="{677F514E-FB6B-4F69-A786-DF456CDB63D5}" dt="2023-09-11T13:32:31.880" v="92" actId="165"/>
          <ac:spMkLst>
            <pc:docMk/>
            <pc:sldMk cId="1320232582" sldId="280"/>
            <ac:spMk id="377" creationId="{D059DE50-7063-4AEF-B72B-65BAD016DD21}"/>
          </ac:spMkLst>
        </pc:spChg>
        <pc:spChg chg="mod">
          <ac:chgData name="Jackson Alessandro dos Santos" userId="eb1ac1d568b26fa6" providerId="LiveId" clId="{677F514E-FB6B-4F69-A786-DF456CDB63D5}" dt="2023-09-11T13:32:31.880" v="92" actId="165"/>
          <ac:spMkLst>
            <pc:docMk/>
            <pc:sldMk cId="1320232582" sldId="280"/>
            <ac:spMk id="378" creationId="{8C8EF08D-B108-429D-833E-CF3B92B3DB91}"/>
          </ac:spMkLst>
        </pc:spChg>
        <pc:spChg chg="mod">
          <ac:chgData name="Jackson Alessandro dos Santos" userId="eb1ac1d568b26fa6" providerId="LiveId" clId="{677F514E-FB6B-4F69-A786-DF456CDB63D5}" dt="2023-09-11T13:32:31.880" v="92" actId="165"/>
          <ac:spMkLst>
            <pc:docMk/>
            <pc:sldMk cId="1320232582" sldId="280"/>
            <ac:spMk id="379" creationId="{1FE2840A-1CF7-474C-8A78-0D255FE86CAE}"/>
          </ac:spMkLst>
        </pc:spChg>
        <pc:spChg chg="mod">
          <ac:chgData name="Jackson Alessandro dos Santos" userId="eb1ac1d568b26fa6" providerId="LiveId" clId="{677F514E-FB6B-4F69-A786-DF456CDB63D5}" dt="2023-09-11T13:32:31.880" v="92" actId="165"/>
          <ac:spMkLst>
            <pc:docMk/>
            <pc:sldMk cId="1320232582" sldId="280"/>
            <ac:spMk id="380" creationId="{963A93F6-B1DC-46C0-B291-51BD5CA6D018}"/>
          </ac:spMkLst>
        </pc:spChg>
        <pc:spChg chg="mod">
          <ac:chgData name="Jackson Alessandro dos Santos" userId="eb1ac1d568b26fa6" providerId="LiveId" clId="{677F514E-FB6B-4F69-A786-DF456CDB63D5}" dt="2023-09-11T13:32:31.880" v="92" actId="165"/>
          <ac:spMkLst>
            <pc:docMk/>
            <pc:sldMk cId="1320232582" sldId="280"/>
            <ac:spMk id="381" creationId="{E8C12E3E-1BAD-4E1D-B676-9BEB58E8C44D}"/>
          </ac:spMkLst>
        </pc:spChg>
        <pc:spChg chg="add del">
          <ac:chgData name="Jackson Alessandro dos Santos" userId="eb1ac1d568b26fa6" providerId="LiveId" clId="{677F514E-FB6B-4F69-A786-DF456CDB63D5}" dt="2023-09-11T16:55:54.190" v="928" actId="21"/>
          <ac:spMkLst>
            <pc:docMk/>
            <pc:sldMk cId="1320232582" sldId="280"/>
            <ac:spMk id="470" creationId="{9D345486-DB4E-41DD-B7AD-166DF7AF8AD5}"/>
          </ac:spMkLst>
        </pc:spChg>
        <pc:spChg chg="mod">
          <ac:chgData name="Jackson Alessandro dos Santos" userId="eb1ac1d568b26fa6" providerId="LiveId" clId="{677F514E-FB6B-4F69-A786-DF456CDB63D5}" dt="2023-09-11T16:54:31.358" v="922" actId="164"/>
          <ac:spMkLst>
            <pc:docMk/>
            <pc:sldMk cId="1320232582" sldId="280"/>
            <ac:spMk id="498" creationId="{537E3CC6-B40C-42B4-8D6C-6D8280DA7EFD}"/>
          </ac:spMkLst>
        </pc:spChg>
        <pc:spChg chg="mod">
          <ac:chgData name="Jackson Alessandro dos Santos" userId="eb1ac1d568b26fa6" providerId="LiveId" clId="{677F514E-FB6B-4F69-A786-DF456CDB63D5}" dt="2023-09-11T16:54:31.358" v="922" actId="164"/>
          <ac:spMkLst>
            <pc:docMk/>
            <pc:sldMk cId="1320232582" sldId="280"/>
            <ac:spMk id="499" creationId="{BAEDE76F-CF52-4A66-A19A-3970361D62F4}"/>
          </ac:spMkLst>
        </pc:spChg>
        <pc:spChg chg="mod">
          <ac:chgData name="Jackson Alessandro dos Santos" userId="eb1ac1d568b26fa6" providerId="LiveId" clId="{677F514E-FB6B-4F69-A786-DF456CDB63D5}" dt="2023-09-11T16:54:31.358" v="922" actId="164"/>
          <ac:spMkLst>
            <pc:docMk/>
            <pc:sldMk cId="1320232582" sldId="280"/>
            <ac:spMk id="500" creationId="{97C53DAE-146D-4D22-B592-028B1509B329}"/>
          </ac:spMkLst>
        </pc:spChg>
        <pc:spChg chg="mod">
          <ac:chgData name="Jackson Alessandro dos Santos" userId="eb1ac1d568b26fa6" providerId="LiveId" clId="{677F514E-FB6B-4F69-A786-DF456CDB63D5}" dt="2023-09-11T16:54:31.358" v="922" actId="164"/>
          <ac:spMkLst>
            <pc:docMk/>
            <pc:sldMk cId="1320232582" sldId="280"/>
            <ac:spMk id="501" creationId="{E89656FB-DB76-4CC0-9950-C432035FFF0C}"/>
          </ac:spMkLst>
        </pc:spChg>
        <pc:spChg chg="mod">
          <ac:chgData name="Jackson Alessandro dos Santos" userId="eb1ac1d568b26fa6" providerId="LiveId" clId="{677F514E-FB6B-4F69-A786-DF456CDB63D5}" dt="2023-09-11T16:54:31.358" v="922" actId="164"/>
          <ac:spMkLst>
            <pc:docMk/>
            <pc:sldMk cId="1320232582" sldId="280"/>
            <ac:spMk id="502" creationId="{AEFCFAD8-A2DA-4E98-A794-BC4FDB2A4818}"/>
          </ac:spMkLst>
        </pc:spChg>
        <pc:spChg chg="mod">
          <ac:chgData name="Jackson Alessandro dos Santos" userId="eb1ac1d568b26fa6" providerId="LiveId" clId="{677F514E-FB6B-4F69-A786-DF456CDB63D5}" dt="2023-09-11T16:54:31.358" v="922" actId="164"/>
          <ac:spMkLst>
            <pc:docMk/>
            <pc:sldMk cId="1320232582" sldId="280"/>
            <ac:spMk id="503" creationId="{7E7BCD8F-01C4-49ED-A327-A3AEB05B1FF5}"/>
          </ac:spMkLst>
        </pc:spChg>
        <pc:spChg chg="mod">
          <ac:chgData name="Jackson Alessandro dos Santos" userId="eb1ac1d568b26fa6" providerId="LiveId" clId="{677F514E-FB6B-4F69-A786-DF456CDB63D5}" dt="2023-09-11T16:54:31.358" v="922" actId="164"/>
          <ac:spMkLst>
            <pc:docMk/>
            <pc:sldMk cId="1320232582" sldId="280"/>
            <ac:spMk id="504" creationId="{86F17F19-6707-47B3-B8A5-12B51A5A167C}"/>
          </ac:spMkLst>
        </pc:spChg>
        <pc:spChg chg="mod">
          <ac:chgData name="Jackson Alessandro dos Santos" userId="eb1ac1d568b26fa6" providerId="LiveId" clId="{677F514E-FB6B-4F69-A786-DF456CDB63D5}" dt="2023-09-11T16:54:31.358" v="922" actId="164"/>
          <ac:spMkLst>
            <pc:docMk/>
            <pc:sldMk cId="1320232582" sldId="280"/>
            <ac:spMk id="505" creationId="{2B0774E2-E8BB-4CE5-857F-623B70780584}"/>
          </ac:spMkLst>
        </pc:spChg>
        <pc:spChg chg="mod">
          <ac:chgData name="Jackson Alessandro dos Santos" userId="eb1ac1d568b26fa6" providerId="LiveId" clId="{677F514E-FB6B-4F69-A786-DF456CDB63D5}" dt="2023-09-11T16:54:31.358" v="922" actId="164"/>
          <ac:spMkLst>
            <pc:docMk/>
            <pc:sldMk cId="1320232582" sldId="280"/>
            <ac:spMk id="506" creationId="{AAB0470F-2DA6-42AB-B224-E04D288FE952}"/>
          </ac:spMkLst>
        </pc:spChg>
        <pc:spChg chg="mod">
          <ac:chgData name="Jackson Alessandro dos Santos" userId="eb1ac1d568b26fa6" providerId="LiveId" clId="{677F514E-FB6B-4F69-A786-DF456CDB63D5}" dt="2023-09-11T16:54:31.358" v="922" actId="164"/>
          <ac:spMkLst>
            <pc:docMk/>
            <pc:sldMk cId="1320232582" sldId="280"/>
            <ac:spMk id="507" creationId="{10FC3600-8F09-43F5-81D7-A1FF4A6656CB}"/>
          </ac:spMkLst>
        </pc:spChg>
        <pc:spChg chg="mod">
          <ac:chgData name="Jackson Alessandro dos Santos" userId="eb1ac1d568b26fa6" providerId="LiveId" clId="{677F514E-FB6B-4F69-A786-DF456CDB63D5}" dt="2023-09-11T16:54:31.358" v="922" actId="164"/>
          <ac:spMkLst>
            <pc:docMk/>
            <pc:sldMk cId="1320232582" sldId="280"/>
            <ac:spMk id="508" creationId="{9DE229BA-F63B-405A-80F5-B92C5B45A3A3}"/>
          </ac:spMkLst>
        </pc:spChg>
        <pc:spChg chg="mod">
          <ac:chgData name="Jackson Alessandro dos Santos" userId="eb1ac1d568b26fa6" providerId="LiveId" clId="{677F514E-FB6B-4F69-A786-DF456CDB63D5}" dt="2023-09-11T16:54:31.358" v="922" actId="164"/>
          <ac:spMkLst>
            <pc:docMk/>
            <pc:sldMk cId="1320232582" sldId="280"/>
            <ac:spMk id="509" creationId="{56D1ED9F-5713-4897-94B1-70BF59F485F0}"/>
          </ac:spMkLst>
        </pc:spChg>
        <pc:spChg chg="mod">
          <ac:chgData name="Jackson Alessandro dos Santos" userId="eb1ac1d568b26fa6" providerId="LiveId" clId="{677F514E-FB6B-4F69-A786-DF456CDB63D5}" dt="2023-09-11T16:54:31.358" v="922" actId="164"/>
          <ac:spMkLst>
            <pc:docMk/>
            <pc:sldMk cId="1320232582" sldId="280"/>
            <ac:spMk id="510" creationId="{FB9F7D7C-C651-4415-A5DD-640D978B3F69}"/>
          </ac:spMkLst>
        </pc:spChg>
        <pc:spChg chg="mod">
          <ac:chgData name="Jackson Alessandro dos Santos" userId="eb1ac1d568b26fa6" providerId="LiveId" clId="{677F514E-FB6B-4F69-A786-DF456CDB63D5}" dt="2023-09-11T16:54:31.358" v="922" actId="164"/>
          <ac:spMkLst>
            <pc:docMk/>
            <pc:sldMk cId="1320232582" sldId="280"/>
            <ac:spMk id="511" creationId="{0003169C-0C60-474D-ABF0-E980CE1A6D48}"/>
          </ac:spMkLst>
        </pc:spChg>
        <pc:spChg chg="mod">
          <ac:chgData name="Jackson Alessandro dos Santos" userId="eb1ac1d568b26fa6" providerId="LiveId" clId="{677F514E-FB6B-4F69-A786-DF456CDB63D5}" dt="2023-09-11T16:54:31.358" v="922" actId="164"/>
          <ac:spMkLst>
            <pc:docMk/>
            <pc:sldMk cId="1320232582" sldId="280"/>
            <ac:spMk id="512" creationId="{6FF7C114-4851-4085-AE22-6426AAAAA2E6}"/>
          </ac:spMkLst>
        </pc:spChg>
        <pc:spChg chg="mod">
          <ac:chgData name="Jackson Alessandro dos Santos" userId="eb1ac1d568b26fa6" providerId="LiveId" clId="{677F514E-FB6B-4F69-A786-DF456CDB63D5}" dt="2023-09-11T16:54:31.358" v="922" actId="164"/>
          <ac:spMkLst>
            <pc:docMk/>
            <pc:sldMk cId="1320232582" sldId="280"/>
            <ac:spMk id="514" creationId="{D4D8540A-7C5C-4444-BCC6-6117FB21A2D1}"/>
          </ac:spMkLst>
        </pc:spChg>
        <pc:spChg chg="mod">
          <ac:chgData name="Jackson Alessandro dos Santos" userId="eb1ac1d568b26fa6" providerId="LiveId" clId="{677F514E-FB6B-4F69-A786-DF456CDB63D5}" dt="2023-09-11T16:54:31.358" v="922" actId="164"/>
          <ac:spMkLst>
            <pc:docMk/>
            <pc:sldMk cId="1320232582" sldId="280"/>
            <ac:spMk id="516" creationId="{A361E922-9056-480D-8231-775B3153BFE9}"/>
          </ac:spMkLst>
        </pc:spChg>
        <pc:spChg chg="del">
          <ac:chgData name="Jackson Alessandro dos Santos" userId="eb1ac1d568b26fa6" providerId="LiveId" clId="{677F514E-FB6B-4F69-A786-DF456CDB63D5}" dt="2023-09-11T14:03:04.784" v="128" actId="478"/>
          <ac:spMkLst>
            <pc:docMk/>
            <pc:sldMk cId="1320232582" sldId="280"/>
            <ac:spMk id="532" creationId="{47F042EA-E40C-4B31-B745-BEDA9199F5B8}"/>
          </ac:spMkLst>
        </pc:spChg>
        <pc:spChg chg="del">
          <ac:chgData name="Jackson Alessandro dos Santos" userId="eb1ac1d568b26fa6" providerId="LiveId" clId="{677F514E-FB6B-4F69-A786-DF456CDB63D5}" dt="2023-09-11T14:03:04.784" v="128" actId="478"/>
          <ac:spMkLst>
            <pc:docMk/>
            <pc:sldMk cId="1320232582" sldId="280"/>
            <ac:spMk id="565" creationId="{0CAF5BC5-0F08-4154-8F3B-93D43E70250B}"/>
          </ac:spMkLst>
        </pc:spChg>
        <pc:spChg chg="del">
          <ac:chgData name="Jackson Alessandro dos Santos" userId="eb1ac1d568b26fa6" providerId="LiveId" clId="{677F514E-FB6B-4F69-A786-DF456CDB63D5}" dt="2023-09-11T14:13:32.669" v="304" actId="478"/>
          <ac:spMkLst>
            <pc:docMk/>
            <pc:sldMk cId="1320232582" sldId="280"/>
            <ac:spMk id="604" creationId="{FB6B262E-6D84-45EB-8E2F-FD31E5B68DE9}"/>
          </ac:spMkLst>
        </pc:spChg>
        <pc:spChg chg="mod">
          <ac:chgData name="Jackson Alessandro dos Santos" userId="eb1ac1d568b26fa6" providerId="LiveId" clId="{677F514E-FB6B-4F69-A786-DF456CDB63D5}" dt="2023-09-11T14:11:29.209" v="289" actId="1076"/>
          <ac:spMkLst>
            <pc:docMk/>
            <pc:sldMk cId="1320232582" sldId="280"/>
            <ac:spMk id="626" creationId="{8600835B-6758-5450-EE81-346C302DF307}"/>
          </ac:spMkLst>
        </pc:spChg>
        <pc:spChg chg="mod">
          <ac:chgData name="Jackson Alessandro dos Santos" userId="eb1ac1d568b26fa6" providerId="LiveId" clId="{677F514E-FB6B-4F69-A786-DF456CDB63D5}" dt="2023-09-11T14:11:29.209" v="289" actId="1076"/>
          <ac:spMkLst>
            <pc:docMk/>
            <pc:sldMk cId="1320232582" sldId="280"/>
            <ac:spMk id="638" creationId="{CE9BF177-85EF-4B03-BC96-DAE2C7A1996D}"/>
          </ac:spMkLst>
        </pc:spChg>
        <pc:spChg chg="mod">
          <ac:chgData name="Jackson Alessandro dos Santos" userId="eb1ac1d568b26fa6" providerId="LiveId" clId="{677F514E-FB6B-4F69-A786-DF456CDB63D5}" dt="2023-09-11T14:13:34.518" v="305"/>
          <ac:spMkLst>
            <pc:docMk/>
            <pc:sldMk cId="1320232582" sldId="280"/>
            <ac:spMk id="640" creationId="{39C21853-325B-1E16-9580-EE028BB7ED23}"/>
          </ac:spMkLst>
        </pc:spChg>
        <pc:spChg chg="mod">
          <ac:chgData name="Jackson Alessandro dos Santos" userId="eb1ac1d568b26fa6" providerId="LiveId" clId="{677F514E-FB6B-4F69-A786-DF456CDB63D5}" dt="2023-09-11T14:13:34.518" v="305"/>
          <ac:spMkLst>
            <pc:docMk/>
            <pc:sldMk cId="1320232582" sldId="280"/>
            <ac:spMk id="641" creationId="{12F21D72-BCB8-DCE8-9323-ACD72A29D74B}"/>
          </ac:spMkLst>
        </pc:spChg>
        <pc:spChg chg="mod">
          <ac:chgData name="Jackson Alessandro dos Santos" userId="eb1ac1d568b26fa6" providerId="LiveId" clId="{677F514E-FB6B-4F69-A786-DF456CDB63D5}" dt="2023-09-11T14:13:34.518" v="305"/>
          <ac:spMkLst>
            <pc:docMk/>
            <pc:sldMk cId="1320232582" sldId="280"/>
            <ac:spMk id="642" creationId="{4D2865FA-05DA-AD59-2700-C5A339B46E4C}"/>
          </ac:spMkLst>
        </pc:spChg>
        <pc:spChg chg="mod">
          <ac:chgData name="Jackson Alessandro dos Santos" userId="eb1ac1d568b26fa6" providerId="LiveId" clId="{677F514E-FB6B-4F69-A786-DF456CDB63D5}" dt="2023-09-11T14:13:34.518" v="305"/>
          <ac:spMkLst>
            <pc:docMk/>
            <pc:sldMk cId="1320232582" sldId="280"/>
            <ac:spMk id="643" creationId="{88D6B3E8-A22D-B74F-0C05-327BF9317DDD}"/>
          </ac:spMkLst>
        </pc:spChg>
        <pc:spChg chg="mod">
          <ac:chgData name="Jackson Alessandro dos Santos" userId="eb1ac1d568b26fa6" providerId="LiveId" clId="{677F514E-FB6B-4F69-A786-DF456CDB63D5}" dt="2023-09-11T14:13:34.518" v="305"/>
          <ac:spMkLst>
            <pc:docMk/>
            <pc:sldMk cId="1320232582" sldId="280"/>
            <ac:spMk id="644" creationId="{EE2C54B5-7B4D-FC24-9EAD-FAF18AB7F796}"/>
          </ac:spMkLst>
        </pc:spChg>
        <pc:spChg chg="mod">
          <ac:chgData name="Jackson Alessandro dos Santos" userId="eb1ac1d568b26fa6" providerId="LiveId" clId="{677F514E-FB6B-4F69-A786-DF456CDB63D5}" dt="2023-09-11T14:10:02.289" v="271" actId="1076"/>
          <ac:spMkLst>
            <pc:docMk/>
            <pc:sldMk cId="1320232582" sldId="280"/>
            <ac:spMk id="659" creationId="{54D9324F-2CCC-458A-B834-9F3FACF7FFE9}"/>
          </ac:spMkLst>
        </pc:spChg>
        <pc:spChg chg="mod">
          <ac:chgData name="Jackson Alessandro dos Santos" userId="eb1ac1d568b26fa6" providerId="LiveId" clId="{677F514E-FB6B-4F69-A786-DF456CDB63D5}" dt="2023-09-11T14:10:02.289" v="271" actId="1076"/>
          <ac:spMkLst>
            <pc:docMk/>
            <pc:sldMk cId="1320232582" sldId="280"/>
            <ac:spMk id="660" creationId="{7A0461FD-2946-494A-8EC5-CB369870C4A1}"/>
          </ac:spMkLst>
        </pc:spChg>
        <pc:spChg chg="mod">
          <ac:chgData name="Jackson Alessandro dos Santos" userId="eb1ac1d568b26fa6" providerId="LiveId" clId="{677F514E-FB6B-4F69-A786-DF456CDB63D5}" dt="2023-09-11T14:10:02.289" v="271" actId="1076"/>
          <ac:spMkLst>
            <pc:docMk/>
            <pc:sldMk cId="1320232582" sldId="280"/>
            <ac:spMk id="661" creationId="{F0529500-5FBC-49DF-859D-74167690FC85}"/>
          </ac:spMkLst>
        </pc:spChg>
        <pc:spChg chg="mod">
          <ac:chgData name="Jackson Alessandro dos Santos" userId="eb1ac1d568b26fa6" providerId="LiveId" clId="{677F514E-FB6B-4F69-A786-DF456CDB63D5}" dt="2023-09-11T14:10:02.289" v="271" actId="1076"/>
          <ac:spMkLst>
            <pc:docMk/>
            <pc:sldMk cId="1320232582" sldId="280"/>
            <ac:spMk id="662" creationId="{E0300CAC-24B0-4C22-9752-0AD73D0C536D}"/>
          </ac:spMkLst>
        </pc:spChg>
        <pc:spChg chg="mod">
          <ac:chgData name="Jackson Alessandro dos Santos" userId="eb1ac1d568b26fa6" providerId="LiveId" clId="{677F514E-FB6B-4F69-A786-DF456CDB63D5}" dt="2023-09-11T14:10:02.289" v="271" actId="1076"/>
          <ac:spMkLst>
            <pc:docMk/>
            <pc:sldMk cId="1320232582" sldId="280"/>
            <ac:spMk id="663" creationId="{5DB2ADA1-CDB7-42B0-8A0F-0380F00F4278}"/>
          </ac:spMkLst>
        </pc:spChg>
        <pc:spChg chg="mod">
          <ac:chgData name="Jackson Alessandro dos Santos" userId="eb1ac1d568b26fa6" providerId="LiveId" clId="{677F514E-FB6B-4F69-A786-DF456CDB63D5}" dt="2023-09-11T14:10:02.289" v="271" actId="1076"/>
          <ac:spMkLst>
            <pc:docMk/>
            <pc:sldMk cId="1320232582" sldId="280"/>
            <ac:spMk id="664" creationId="{0D9272CC-92BB-48E3-8CF6-5EA2C00C583C}"/>
          </ac:spMkLst>
        </pc:spChg>
        <pc:spChg chg="mod">
          <ac:chgData name="Jackson Alessandro dos Santos" userId="eb1ac1d568b26fa6" providerId="LiveId" clId="{677F514E-FB6B-4F69-A786-DF456CDB63D5}" dt="2023-09-11T14:10:02.289" v="271" actId="1076"/>
          <ac:spMkLst>
            <pc:docMk/>
            <pc:sldMk cId="1320232582" sldId="280"/>
            <ac:spMk id="665" creationId="{927D2147-6386-4186-8BD7-27121B3E5F6B}"/>
          </ac:spMkLst>
        </pc:spChg>
        <pc:spChg chg="mod">
          <ac:chgData name="Jackson Alessandro dos Santos" userId="eb1ac1d568b26fa6" providerId="LiveId" clId="{677F514E-FB6B-4F69-A786-DF456CDB63D5}" dt="2023-09-11T14:10:02.289" v="271" actId="1076"/>
          <ac:spMkLst>
            <pc:docMk/>
            <pc:sldMk cId="1320232582" sldId="280"/>
            <ac:spMk id="666" creationId="{B3C0F6D2-CE4E-430F-88BF-3879C2744BD4}"/>
          </ac:spMkLst>
        </pc:spChg>
        <pc:spChg chg="mod">
          <ac:chgData name="Jackson Alessandro dos Santos" userId="eb1ac1d568b26fa6" providerId="LiveId" clId="{677F514E-FB6B-4F69-A786-DF456CDB63D5}" dt="2023-09-11T14:10:02.289" v="271" actId="1076"/>
          <ac:spMkLst>
            <pc:docMk/>
            <pc:sldMk cId="1320232582" sldId="280"/>
            <ac:spMk id="667" creationId="{1352A23D-69BF-4ABB-B3D7-746FEE9B1D61}"/>
          </ac:spMkLst>
        </pc:spChg>
        <pc:spChg chg="mod">
          <ac:chgData name="Jackson Alessandro dos Santos" userId="eb1ac1d568b26fa6" providerId="LiveId" clId="{677F514E-FB6B-4F69-A786-DF456CDB63D5}" dt="2023-09-11T14:10:02.289" v="271" actId="1076"/>
          <ac:spMkLst>
            <pc:docMk/>
            <pc:sldMk cId="1320232582" sldId="280"/>
            <ac:spMk id="669" creationId="{21E0ACF3-40B6-47B2-BBC4-33AA92786CE7}"/>
          </ac:spMkLst>
        </pc:spChg>
        <pc:spChg chg="mod">
          <ac:chgData name="Jackson Alessandro dos Santos" userId="eb1ac1d568b26fa6" providerId="LiveId" clId="{677F514E-FB6B-4F69-A786-DF456CDB63D5}" dt="2023-09-11T14:10:02.289" v="271" actId="1076"/>
          <ac:spMkLst>
            <pc:docMk/>
            <pc:sldMk cId="1320232582" sldId="280"/>
            <ac:spMk id="671" creationId="{F63A828B-02C8-423E-8F1A-FFCBD46CC283}"/>
          </ac:spMkLst>
        </pc:spChg>
        <pc:spChg chg="mod">
          <ac:chgData name="Jackson Alessandro dos Santos" userId="eb1ac1d568b26fa6" providerId="LiveId" clId="{677F514E-FB6B-4F69-A786-DF456CDB63D5}" dt="2023-09-11T14:10:02.289" v="271" actId="1076"/>
          <ac:spMkLst>
            <pc:docMk/>
            <pc:sldMk cId="1320232582" sldId="280"/>
            <ac:spMk id="672" creationId="{009B9CF0-02A3-4204-A947-71917A3EB76E}"/>
          </ac:spMkLst>
        </pc:spChg>
        <pc:spChg chg="mod">
          <ac:chgData name="Jackson Alessandro dos Santos" userId="eb1ac1d568b26fa6" providerId="LiveId" clId="{677F514E-FB6B-4F69-A786-DF456CDB63D5}" dt="2023-09-11T14:10:02.289" v="271" actId="1076"/>
          <ac:spMkLst>
            <pc:docMk/>
            <pc:sldMk cId="1320232582" sldId="280"/>
            <ac:spMk id="673" creationId="{0888279F-30E3-4908-9D72-A9592D1BE368}"/>
          </ac:spMkLst>
        </pc:spChg>
        <pc:spChg chg="mod">
          <ac:chgData name="Jackson Alessandro dos Santos" userId="eb1ac1d568b26fa6" providerId="LiveId" clId="{677F514E-FB6B-4F69-A786-DF456CDB63D5}" dt="2023-09-11T14:10:53.770" v="285" actId="1076"/>
          <ac:spMkLst>
            <pc:docMk/>
            <pc:sldMk cId="1320232582" sldId="280"/>
            <ac:spMk id="676" creationId="{A546C41A-4DEB-4B7D-AB26-3402DEA314EB}"/>
          </ac:spMkLst>
        </pc:spChg>
        <pc:spChg chg="mod">
          <ac:chgData name="Jackson Alessandro dos Santos" userId="eb1ac1d568b26fa6" providerId="LiveId" clId="{677F514E-FB6B-4F69-A786-DF456CDB63D5}" dt="2023-09-11T14:10:53.770" v="285" actId="1076"/>
          <ac:spMkLst>
            <pc:docMk/>
            <pc:sldMk cId="1320232582" sldId="280"/>
            <ac:spMk id="677" creationId="{0272AFF5-7F75-4384-90DF-FE8786F12E5E}"/>
          </ac:spMkLst>
        </pc:spChg>
        <pc:spChg chg="mod">
          <ac:chgData name="Jackson Alessandro dos Santos" userId="eb1ac1d568b26fa6" providerId="LiveId" clId="{677F514E-FB6B-4F69-A786-DF456CDB63D5}" dt="2023-09-11T14:10:53.770" v="285" actId="1076"/>
          <ac:spMkLst>
            <pc:docMk/>
            <pc:sldMk cId="1320232582" sldId="280"/>
            <ac:spMk id="682" creationId="{84C72E02-A158-4A5C-9C6C-755965DAF960}"/>
          </ac:spMkLst>
        </pc:spChg>
        <pc:spChg chg="mod">
          <ac:chgData name="Jackson Alessandro dos Santos" userId="eb1ac1d568b26fa6" providerId="LiveId" clId="{677F514E-FB6B-4F69-A786-DF456CDB63D5}" dt="2023-09-11T14:10:53.770" v="285" actId="1076"/>
          <ac:spMkLst>
            <pc:docMk/>
            <pc:sldMk cId="1320232582" sldId="280"/>
            <ac:spMk id="683" creationId="{2D6D5A7E-9268-48C5-8965-DA1BC7427238}"/>
          </ac:spMkLst>
        </pc:spChg>
        <pc:spChg chg="mod">
          <ac:chgData name="Jackson Alessandro dos Santos" userId="eb1ac1d568b26fa6" providerId="LiveId" clId="{677F514E-FB6B-4F69-A786-DF456CDB63D5}" dt="2023-09-11T14:10:53.770" v="285" actId="1076"/>
          <ac:spMkLst>
            <pc:docMk/>
            <pc:sldMk cId="1320232582" sldId="280"/>
            <ac:spMk id="684" creationId="{2B094D3A-EED5-4362-8882-79FA70E46517}"/>
          </ac:spMkLst>
        </pc:spChg>
        <pc:spChg chg="mod">
          <ac:chgData name="Jackson Alessandro dos Santos" userId="eb1ac1d568b26fa6" providerId="LiveId" clId="{677F514E-FB6B-4F69-A786-DF456CDB63D5}" dt="2023-09-11T14:10:53.770" v="285" actId="1076"/>
          <ac:spMkLst>
            <pc:docMk/>
            <pc:sldMk cId="1320232582" sldId="280"/>
            <ac:spMk id="685" creationId="{B8511E37-6F29-4923-9656-82A9514720D4}"/>
          </ac:spMkLst>
        </pc:spChg>
        <pc:spChg chg="mod">
          <ac:chgData name="Jackson Alessandro dos Santos" userId="eb1ac1d568b26fa6" providerId="LiveId" clId="{677F514E-FB6B-4F69-A786-DF456CDB63D5}" dt="2023-09-11T14:10:53.770" v="285" actId="1076"/>
          <ac:spMkLst>
            <pc:docMk/>
            <pc:sldMk cId="1320232582" sldId="280"/>
            <ac:spMk id="686" creationId="{C3ECA9C8-55F5-4039-824B-AE57A0D402E0}"/>
          </ac:spMkLst>
        </pc:spChg>
        <pc:spChg chg="mod">
          <ac:chgData name="Jackson Alessandro dos Santos" userId="eb1ac1d568b26fa6" providerId="LiveId" clId="{677F514E-FB6B-4F69-A786-DF456CDB63D5}" dt="2023-09-11T14:10:53.770" v="285" actId="1076"/>
          <ac:spMkLst>
            <pc:docMk/>
            <pc:sldMk cId="1320232582" sldId="280"/>
            <ac:spMk id="687" creationId="{6B5BC42C-CA06-4721-BEE9-417218D86400}"/>
          </ac:spMkLst>
        </pc:spChg>
        <pc:spChg chg="mod">
          <ac:chgData name="Jackson Alessandro dos Santos" userId="eb1ac1d568b26fa6" providerId="LiveId" clId="{677F514E-FB6B-4F69-A786-DF456CDB63D5}" dt="2023-09-11T14:10:53.770" v="285" actId="1076"/>
          <ac:spMkLst>
            <pc:docMk/>
            <pc:sldMk cId="1320232582" sldId="280"/>
            <ac:spMk id="688" creationId="{A5A9F98A-B090-4C28-8A62-21AFC1028DFD}"/>
          </ac:spMkLst>
        </pc:spChg>
        <pc:spChg chg="mod">
          <ac:chgData name="Jackson Alessandro dos Santos" userId="eb1ac1d568b26fa6" providerId="LiveId" clId="{677F514E-FB6B-4F69-A786-DF456CDB63D5}" dt="2023-09-11T14:10:22.137" v="272" actId="1076"/>
          <ac:spMkLst>
            <pc:docMk/>
            <pc:sldMk cId="1320232582" sldId="280"/>
            <ac:spMk id="698" creationId="{BEF3DAEE-C6DD-4D7D-A87E-0E60698DB266}"/>
          </ac:spMkLst>
        </pc:spChg>
        <pc:spChg chg="mod">
          <ac:chgData name="Jackson Alessandro dos Santos" userId="eb1ac1d568b26fa6" providerId="LiveId" clId="{677F514E-FB6B-4F69-A786-DF456CDB63D5}" dt="2023-09-11T14:10:22.137" v="272" actId="1076"/>
          <ac:spMkLst>
            <pc:docMk/>
            <pc:sldMk cId="1320232582" sldId="280"/>
            <ac:spMk id="699" creationId="{A6775AD6-DB5A-4917-A1C5-127471955284}"/>
          </ac:spMkLst>
        </pc:spChg>
        <pc:spChg chg="mod">
          <ac:chgData name="Jackson Alessandro dos Santos" userId="eb1ac1d568b26fa6" providerId="LiveId" clId="{677F514E-FB6B-4F69-A786-DF456CDB63D5}" dt="2023-09-11T14:10:22.137" v="272" actId="1076"/>
          <ac:spMkLst>
            <pc:docMk/>
            <pc:sldMk cId="1320232582" sldId="280"/>
            <ac:spMk id="700" creationId="{CC26BAEF-13BF-49F9-A77C-88A58F2DE4B0}"/>
          </ac:spMkLst>
        </pc:spChg>
        <pc:spChg chg="mod">
          <ac:chgData name="Jackson Alessandro dos Santos" userId="eb1ac1d568b26fa6" providerId="LiveId" clId="{677F514E-FB6B-4F69-A786-DF456CDB63D5}" dt="2023-09-11T14:10:22.137" v="272" actId="1076"/>
          <ac:spMkLst>
            <pc:docMk/>
            <pc:sldMk cId="1320232582" sldId="280"/>
            <ac:spMk id="701" creationId="{2D30ED18-DA7C-4B2A-8E9E-E83E80B84A17}"/>
          </ac:spMkLst>
        </pc:spChg>
        <pc:spChg chg="mod">
          <ac:chgData name="Jackson Alessandro dos Santos" userId="eb1ac1d568b26fa6" providerId="LiveId" clId="{677F514E-FB6B-4F69-A786-DF456CDB63D5}" dt="2023-09-11T14:10:22.137" v="272" actId="1076"/>
          <ac:spMkLst>
            <pc:docMk/>
            <pc:sldMk cId="1320232582" sldId="280"/>
            <ac:spMk id="702" creationId="{49EED70B-AD67-4597-A18A-627C4A620F64}"/>
          </ac:spMkLst>
        </pc:spChg>
        <pc:spChg chg="mod">
          <ac:chgData name="Jackson Alessandro dos Santos" userId="eb1ac1d568b26fa6" providerId="LiveId" clId="{677F514E-FB6B-4F69-A786-DF456CDB63D5}" dt="2023-09-11T14:10:22.137" v="272" actId="1076"/>
          <ac:spMkLst>
            <pc:docMk/>
            <pc:sldMk cId="1320232582" sldId="280"/>
            <ac:spMk id="703" creationId="{2EF81ADA-1025-4FF2-9166-8BA1A88BD292}"/>
          </ac:spMkLst>
        </pc:spChg>
        <pc:spChg chg="mod">
          <ac:chgData name="Jackson Alessandro dos Santos" userId="eb1ac1d568b26fa6" providerId="LiveId" clId="{677F514E-FB6B-4F69-A786-DF456CDB63D5}" dt="2023-09-11T14:10:22.137" v="272" actId="1076"/>
          <ac:spMkLst>
            <pc:docMk/>
            <pc:sldMk cId="1320232582" sldId="280"/>
            <ac:spMk id="704" creationId="{F987C5EB-173F-4C0A-B0CB-3143A8A053EE}"/>
          </ac:spMkLst>
        </pc:spChg>
        <pc:spChg chg="mod">
          <ac:chgData name="Jackson Alessandro dos Santos" userId="eb1ac1d568b26fa6" providerId="LiveId" clId="{677F514E-FB6B-4F69-A786-DF456CDB63D5}" dt="2023-09-11T14:10:22.137" v="272" actId="1076"/>
          <ac:spMkLst>
            <pc:docMk/>
            <pc:sldMk cId="1320232582" sldId="280"/>
            <ac:spMk id="705" creationId="{24B6789F-9098-48FC-9F95-5512EBA1FFE2}"/>
          </ac:spMkLst>
        </pc:spChg>
        <pc:spChg chg="mod">
          <ac:chgData name="Jackson Alessandro dos Santos" userId="eb1ac1d568b26fa6" providerId="LiveId" clId="{677F514E-FB6B-4F69-A786-DF456CDB63D5}" dt="2023-09-11T14:10:22.137" v="272" actId="1076"/>
          <ac:spMkLst>
            <pc:docMk/>
            <pc:sldMk cId="1320232582" sldId="280"/>
            <ac:spMk id="706" creationId="{22ED4325-401A-4AEE-8ED2-12A080914464}"/>
          </ac:spMkLst>
        </pc:spChg>
        <pc:spChg chg="mod">
          <ac:chgData name="Jackson Alessandro dos Santos" userId="eb1ac1d568b26fa6" providerId="LiveId" clId="{677F514E-FB6B-4F69-A786-DF456CDB63D5}" dt="2023-09-11T14:10:22.137" v="272" actId="1076"/>
          <ac:spMkLst>
            <pc:docMk/>
            <pc:sldMk cId="1320232582" sldId="280"/>
            <ac:spMk id="707" creationId="{6503AD02-A6CE-4566-BAC8-99DCA12BDDC5}"/>
          </ac:spMkLst>
        </pc:spChg>
        <pc:spChg chg="mod">
          <ac:chgData name="Jackson Alessandro dos Santos" userId="eb1ac1d568b26fa6" providerId="LiveId" clId="{677F514E-FB6B-4F69-A786-DF456CDB63D5}" dt="2023-09-11T14:10:22.137" v="272" actId="1076"/>
          <ac:spMkLst>
            <pc:docMk/>
            <pc:sldMk cId="1320232582" sldId="280"/>
            <ac:spMk id="708" creationId="{5FF85B9E-60AE-42FA-9D97-E60ABCDF18EA}"/>
          </ac:spMkLst>
        </pc:spChg>
        <pc:spChg chg="mod">
          <ac:chgData name="Jackson Alessandro dos Santos" userId="eb1ac1d568b26fa6" providerId="LiveId" clId="{677F514E-FB6B-4F69-A786-DF456CDB63D5}" dt="2023-09-11T14:10:22.137" v="272" actId="1076"/>
          <ac:spMkLst>
            <pc:docMk/>
            <pc:sldMk cId="1320232582" sldId="280"/>
            <ac:spMk id="709" creationId="{B34B4136-C1CF-41F1-A96F-4F8B25BC7048}"/>
          </ac:spMkLst>
        </pc:spChg>
        <pc:spChg chg="mod">
          <ac:chgData name="Jackson Alessandro dos Santos" userId="eb1ac1d568b26fa6" providerId="LiveId" clId="{677F514E-FB6B-4F69-A786-DF456CDB63D5}" dt="2023-09-11T14:10:22.137" v="272" actId="1076"/>
          <ac:spMkLst>
            <pc:docMk/>
            <pc:sldMk cId="1320232582" sldId="280"/>
            <ac:spMk id="710" creationId="{CF8878CE-EA39-4701-9070-19095E96C95A}"/>
          </ac:spMkLst>
        </pc:spChg>
        <pc:spChg chg="mod">
          <ac:chgData name="Jackson Alessandro dos Santos" userId="eb1ac1d568b26fa6" providerId="LiveId" clId="{677F514E-FB6B-4F69-A786-DF456CDB63D5}" dt="2023-09-11T14:10:22.137" v="272" actId="1076"/>
          <ac:spMkLst>
            <pc:docMk/>
            <pc:sldMk cId="1320232582" sldId="280"/>
            <ac:spMk id="711" creationId="{9D18936A-900D-42BC-9C81-5FA566849046}"/>
          </ac:spMkLst>
        </pc:spChg>
        <pc:spChg chg="mod">
          <ac:chgData name="Jackson Alessandro dos Santos" userId="eb1ac1d568b26fa6" providerId="LiveId" clId="{677F514E-FB6B-4F69-A786-DF456CDB63D5}" dt="2023-09-11T14:10:22.137" v="272" actId="1076"/>
          <ac:spMkLst>
            <pc:docMk/>
            <pc:sldMk cId="1320232582" sldId="280"/>
            <ac:spMk id="712" creationId="{50E1A84D-75FF-48F4-BA36-F7AC76839717}"/>
          </ac:spMkLst>
        </pc:spChg>
        <pc:spChg chg="mod">
          <ac:chgData name="Jackson Alessandro dos Santos" userId="eb1ac1d568b26fa6" providerId="LiveId" clId="{677F514E-FB6B-4F69-A786-DF456CDB63D5}" dt="2023-09-11T14:10:22.137" v="272" actId="1076"/>
          <ac:spMkLst>
            <pc:docMk/>
            <pc:sldMk cId="1320232582" sldId="280"/>
            <ac:spMk id="713" creationId="{022D94E2-FAF6-4F48-BCC2-04583E2A02A6}"/>
          </ac:spMkLst>
        </pc:spChg>
        <pc:spChg chg="mod">
          <ac:chgData name="Jackson Alessandro dos Santos" userId="eb1ac1d568b26fa6" providerId="LiveId" clId="{677F514E-FB6B-4F69-A786-DF456CDB63D5}" dt="2023-09-11T14:10:22.137" v="272" actId="1076"/>
          <ac:spMkLst>
            <pc:docMk/>
            <pc:sldMk cId="1320232582" sldId="280"/>
            <ac:spMk id="715" creationId="{BD96FE18-32A7-4B50-9831-D7BE458C0E41}"/>
          </ac:spMkLst>
        </pc:spChg>
        <pc:spChg chg="mod">
          <ac:chgData name="Jackson Alessandro dos Santos" userId="eb1ac1d568b26fa6" providerId="LiveId" clId="{677F514E-FB6B-4F69-A786-DF456CDB63D5}" dt="2023-09-11T14:10:22.137" v="272" actId="1076"/>
          <ac:spMkLst>
            <pc:docMk/>
            <pc:sldMk cId="1320232582" sldId="280"/>
            <ac:spMk id="717" creationId="{6AE0B756-C3F3-4AF9-94BB-39C15D558B1D}"/>
          </ac:spMkLst>
        </pc:spChg>
        <pc:spChg chg="add mod">
          <ac:chgData name="Jackson Alessandro dos Santos" userId="eb1ac1d568b26fa6" providerId="LiveId" clId="{677F514E-FB6B-4F69-A786-DF456CDB63D5}" dt="2023-09-11T16:52:55.663" v="905" actId="164"/>
          <ac:spMkLst>
            <pc:docMk/>
            <pc:sldMk cId="1320232582" sldId="280"/>
            <ac:spMk id="724" creationId="{B9C55826-B981-CF3A-FAD2-911C5985839D}"/>
          </ac:spMkLst>
        </pc:spChg>
        <pc:spChg chg="mod">
          <ac:chgData name="Jackson Alessandro dos Santos" userId="eb1ac1d568b26fa6" providerId="LiveId" clId="{677F514E-FB6B-4F69-A786-DF456CDB63D5}" dt="2023-09-11T16:56:00.883" v="930"/>
          <ac:spMkLst>
            <pc:docMk/>
            <pc:sldMk cId="1320232582" sldId="280"/>
            <ac:spMk id="728" creationId="{89FD0D70-27DE-03B6-7B02-CC854E00E30A}"/>
          </ac:spMkLst>
        </pc:spChg>
        <pc:spChg chg="mod">
          <ac:chgData name="Jackson Alessandro dos Santos" userId="eb1ac1d568b26fa6" providerId="LiveId" clId="{677F514E-FB6B-4F69-A786-DF456CDB63D5}" dt="2023-09-11T16:56:00.883" v="930"/>
          <ac:spMkLst>
            <pc:docMk/>
            <pc:sldMk cId="1320232582" sldId="280"/>
            <ac:spMk id="729" creationId="{DACDF470-F9CB-0D81-A162-00064B76DC8B}"/>
          </ac:spMkLst>
        </pc:spChg>
        <pc:spChg chg="mod">
          <ac:chgData name="Jackson Alessandro dos Santos" userId="eb1ac1d568b26fa6" providerId="LiveId" clId="{677F514E-FB6B-4F69-A786-DF456CDB63D5}" dt="2023-09-11T16:56:00.883" v="930"/>
          <ac:spMkLst>
            <pc:docMk/>
            <pc:sldMk cId="1320232582" sldId="280"/>
            <ac:spMk id="730" creationId="{E103E7A3-8D3C-7316-0C28-1AE52754E74A}"/>
          </ac:spMkLst>
        </pc:spChg>
        <pc:spChg chg="mod">
          <ac:chgData name="Jackson Alessandro dos Santos" userId="eb1ac1d568b26fa6" providerId="LiveId" clId="{677F514E-FB6B-4F69-A786-DF456CDB63D5}" dt="2023-09-11T16:56:00.883" v="930"/>
          <ac:spMkLst>
            <pc:docMk/>
            <pc:sldMk cId="1320232582" sldId="280"/>
            <ac:spMk id="731" creationId="{C61AC09F-42A8-280F-DFA6-9821E78A75DF}"/>
          </ac:spMkLst>
        </pc:spChg>
        <pc:spChg chg="mod">
          <ac:chgData name="Jackson Alessandro dos Santos" userId="eb1ac1d568b26fa6" providerId="LiveId" clId="{677F514E-FB6B-4F69-A786-DF456CDB63D5}" dt="2023-09-11T16:56:00.883" v="930"/>
          <ac:spMkLst>
            <pc:docMk/>
            <pc:sldMk cId="1320232582" sldId="280"/>
            <ac:spMk id="732" creationId="{ED860FB1-8F47-D7C7-3D9A-3458482629B8}"/>
          </ac:spMkLst>
        </pc:spChg>
        <pc:spChg chg="mod">
          <ac:chgData name="Jackson Alessandro dos Santos" userId="eb1ac1d568b26fa6" providerId="LiveId" clId="{677F514E-FB6B-4F69-A786-DF456CDB63D5}" dt="2023-09-11T16:56:00.883" v="930"/>
          <ac:spMkLst>
            <pc:docMk/>
            <pc:sldMk cId="1320232582" sldId="280"/>
            <ac:spMk id="733" creationId="{BB248F43-6B3D-7CAD-E390-A565E889133E}"/>
          </ac:spMkLst>
        </pc:spChg>
        <pc:spChg chg="mod">
          <ac:chgData name="Jackson Alessandro dos Santos" userId="eb1ac1d568b26fa6" providerId="LiveId" clId="{677F514E-FB6B-4F69-A786-DF456CDB63D5}" dt="2023-09-11T16:56:00.883" v="930"/>
          <ac:spMkLst>
            <pc:docMk/>
            <pc:sldMk cId="1320232582" sldId="280"/>
            <ac:spMk id="734" creationId="{60475F7C-2464-6EF8-4BA8-952622345202}"/>
          </ac:spMkLst>
        </pc:spChg>
        <pc:spChg chg="mod">
          <ac:chgData name="Jackson Alessandro dos Santos" userId="eb1ac1d568b26fa6" providerId="LiveId" clId="{677F514E-FB6B-4F69-A786-DF456CDB63D5}" dt="2023-09-11T16:56:00.883" v="930"/>
          <ac:spMkLst>
            <pc:docMk/>
            <pc:sldMk cId="1320232582" sldId="280"/>
            <ac:spMk id="735" creationId="{529B1663-904E-2132-C1E6-1A4927AA2D87}"/>
          </ac:spMkLst>
        </pc:spChg>
        <pc:spChg chg="mod">
          <ac:chgData name="Jackson Alessandro dos Santos" userId="eb1ac1d568b26fa6" providerId="LiveId" clId="{677F514E-FB6B-4F69-A786-DF456CDB63D5}" dt="2023-09-11T16:56:00.883" v="930"/>
          <ac:spMkLst>
            <pc:docMk/>
            <pc:sldMk cId="1320232582" sldId="280"/>
            <ac:spMk id="736" creationId="{CC63F884-C182-C9DF-E0DB-921F4BF40314}"/>
          </ac:spMkLst>
        </pc:spChg>
        <pc:spChg chg="mod">
          <ac:chgData name="Jackson Alessandro dos Santos" userId="eb1ac1d568b26fa6" providerId="LiveId" clId="{677F514E-FB6B-4F69-A786-DF456CDB63D5}" dt="2023-09-11T16:56:00.883" v="930"/>
          <ac:spMkLst>
            <pc:docMk/>
            <pc:sldMk cId="1320232582" sldId="280"/>
            <ac:spMk id="737" creationId="{B0A69B61-3B4C-43DB-4C30-8A54B654A28C}"/>
          </ac:spMkLst>
        </pc:spChg>
        <pc:spChg chg="mod">
          <ac:chgData name="Jackson Alessandro dos Santos" userId="eb1ac1d568b26fa6" providerId="LiveId" clId="{677F514E-FB6B-4F69-A786-DF456CDB63D5}" dt="2023-09-11T16:56:00.883" v="930"/>
          <ac:spMkLst>
            <pc:docMk/>
            <pc:sldMk cId="1320232582" sldId="280"/>
            <ac:spMk id="738" creationId="{7DB53F0C-0E4A-2123-1BED-C7EBA8795A6C}"/>
          </ac:spMkLst>
        </pc:spChg>
        <pc:spChg chg="mod">
          <ac:chgData name="Jackson Alessandro dos Santos" userId="eb1ac1d568b26fa6" providerId="LiveId" clId="{677F514E-FB6B-4F69-A786-DF456CDB63D5}" dt="2023-09-11T16:56:00.883" v="930"/>
          <ac:spMkLst>
            <pc:docMk/>
            <pc:sldMk cId="1320232582" sldId="280"/>
            <ac:spMk id="739" creationId="{2D0E3F11-63F3-3EFA-7FF1-444C07E2113E}"/>
          </ac:spMkLst>
        </pc:spChg>
        <pc:spChg chg="mod">
          <ac:chgData name="Jackson Alessandro dos Santos" userId="eb1ac1d568b26fa6" providerId="LiveId" clId="{677F514E-FB6B-4F69-A786-DF456CDB63D5}" dt="2023-09-11T16:56:00.883" v="930"/>
          <ac:spMkLst>
            <pc:docMk/>
            <pc:sldMk cId="1320232582" sldId="280"/>
            <ac:spMk id="740" creationId="{338F753E-CC19-E78C-30E8-C8F4B08AC427}"/>
          </ac:spMkLst>
        </pc:spChg>
        <pc:spChg chg="mod">
          <ac:chgData name="Jackson Alessandro dos Santos" userId="eb1ac1d568b26fa6" providerId="LiveId" clId="{677F514E-FB6B-4F69-A786-DF456CDB63D5}" dt="2023-09-11T16:56:00.883" v="930"/>
          <ac:spMkLst>
            <pc:docMk/>
            <pc:sldMk cId="1320232582" sldId="280"/>
            <ac:spMk id="741" creationId="{3F1663E2-91DE-941A-7A56-6CE6654C2345}"/>
          </ac:spMkLst>
        </pc:spChg>
        <pc:spChg chg="mod">
          <ac:chgData name="Jackson Alessandro dos Santos" userId="eb1ac1d568b26fa6" providerId="LiveId" clId="{677F514E-FB6B-4F69-A786-DF456CDB63D5}" dt="2023-09-11T16:56:00.883" v="930"/>
          <ac:spMkLst>
            <pc:docMk/>
            <pc:sldMk cId="1320232582" sldId="280"/>
            <ac:spMk id="742" creationId="{3B75FAFD-5185-FC9C-B8EF-DAFF5163FC19}"/>
          </ac:spMkLst>
        </pc:spChg>
        <pc:spChg chg="mod">
          <ac:chgData name="Jackson Alessandro dos Santos" userId="eb1ac1d568b26fa6" providerId="LiveId" clId="{677F514E-FB6B-4F69-A786-DF456CDB63D5}" dt="2023-09-11T16:56:00.883" v="930"/>
          <ac:spMkLst>
            <pc:docMk/>
            <pc:sldMk cId="1320232582" sldId="280"/>
            <ac:spMk id="744" creationId="{BCBED3DD-7EC0-E023-C67F-7186A57898C1}"/>
          </ac:spMkLst>
        </pc:spChg>
        <pc:spChg chg="mod">
          <ac:chgData name="Jackson Alessandro dos Santos" userId="eb1ac1d568b26fa6" providerId="LiveId" clId="{677F514E-FB6B-4F69-A786-DF456CDB63D5}" dt="2023-09-11T16:56:00.883" v="930"/>
          <ac:spMkLst>
            <pc:docMk/>
            <pc:sldMk cId="1320232582" sldId="280"/>
            <ac:spMk id="746" creationId="{B2D962A4-C4D9-5858-2E20-613201F5C7B4}"/>
          </ac:spMkLst>
        </pc:spChg>
        <pc:spChg chg="mod">
          <ac:chgData name="Jackson Alessandro dos Santos" userId="eb1ac1d568b26fa6" providerId="LiveId" clId="{677F514E-FB6B-4F69-A786-DF456CDB63D5}" dt="2023-09-11T16:56:00.883" v="930"/>
          <ac:spMkLst>
            <pc:docMk/>
            <pc:sldMk cId="1320232582" sldId="280"/>
            <ac:spMk id="750" creationId="{F7400C32-43B6-2FD2-558F-19659131212B}"/>
          </ac:spMkLst>
        </pc:spChg>
        <pc:spChg chg="mod">
          <ac:chgData name="Jackson Alessandro dos Santos" userId="eb1ac1d568b26fa6" providerId="LiveId" clId="{677F514E-FB6B-4F69-A786-DF456CDB63D5}" dt="2023-09-11T16:56:00.883" v="930"/>
          <ac:spMkLst>
            <pc:docMk/>
            <pc:sldMk cId="1320232582" sldId="280"/>
            <ac:spMk id="751" creationId="{C4720A58-7107-2726-F5F9-2921F06DCF8E}"/>
          </ac:spMkLst>
        </pc:spChg>
        <pc:spChg chg="mod">
          <ac:chgData name="Jackson Alessandro dos Santos" userId="eb1ac1d568b26fa6" providerId="LiveId" clId="{677F514E-FB6B-4F69-A786-DF456CDB63D5}" dt="2023-09-11T16:56:00.883" v="930"/>
          <ac:spMkLst>
            <pc:docMk/>
            <pc:sldMk cId="1320232582" sldId="280"/>
            <ac:spMk id="754" creationId="{06BE91FC-EB6B-C30A-1EE3-23E1831F3300}"/>
          </ac:spMkLst>
        </pc:spChg>
        <pc:spChg chg="mod">
          <ac:chgData name="Jackson Alessandro dos Santos" userId="eb1ac1d568b26fa6" providerId="LiveId" clId="{677F514E-FB6B-4F69-A786-DF456CDB63D5}" dt="2023-09-11T16:56:00.883" v="930"/>
          <ac:spMkLst>
            <pc:docMk/>
            <pc:sldMk cId="1320232582" sldId="280"/>
            <ac:spMk id="755" creationId="{42DEA8F4-DA74-7CBA-F263-42CC4A59A587}"/>
          </ac:spMkLst>
        </pc:spChg>
        <pc:spChg chg="mod">
          <ac:chgData name="Jackson Alessandro dos Santos" userId="eb1ac1d568b26fa6" providerId="LiveId" clId="{677F514E-FB6B-4F69-A786-DF456CDB63D5}" dt="2023-09-11T16:56:00.883" v="930"/>
          <ac:spMkLst>
            <pc:docMk/>
            <pc:sldMk cId="1320232582" sldId="280"/>
            <ac:spMk id="756" creationId="{9F9B4BB8-BB95-8C64-3350-61116EF45869}"/>
          </ac:spMkLst>
        </pc:spChg>
        <pc:spChg chg="mod">
          <ac:chgData name="Jackson Alessandro dos Santos" userId="eb1ac1d568b26fa6" providerId="LiveId" clId="{677F514E-FB6B-4F69-A786-DF456CDB63D5}" dt="2023-09-11T16:56:00.883" v="930"/>
          <ac:spMkLst>
            <pc:docMk/>
            <pc:sldMk cId="1320232582" sldId="280"/>
            <ac:spMk id="757" creationId="{D6C5E695-8080-30EA-5AC0-6AC18518BD3C}"/>
          </ac:spMkLst>
        </pc:spChg>
        <pc:spChg chg="mod">
          <ac:chgData name="Jackson Alessandro dos Santos" userId="eb1ac1d568b26fa6" providerId="LiveId" clId="{677F514E-FB6B-4F69-A786-DF456CDB63D5}" dt="2023-09-11T16:56:00.883" v="930"/>
          <ac:spMkLst>
            <pc:docMk/>
            <pc:sldMk cId="1320232582" sldId="280"/>
            <ac:spMk id="759" creationId="{18C52CAB-83B0-C717-2008-3C8AA7566564}"/>
          </ac:spMkLst>
        </pc:spChg>
        <pc:spChg chg="mod">
          <ac:chgData name="Jackson Alessandro dos Santos" userId="eb1ac1d568b26fa6" providerId="LiveId" clId="{677F514E-FB6B-4F69-A786-DF456CDB63D5}" dt="2023-09-11T16:56:00.883" v="930"/>
          <ac:spMkLst>
            <pc:docMk/>
            <pc:sldMk cId="1320232582" sldId="280"/>
            <ac:spMk id="760" creationId="{2AE704BA-CDE4-07ED-9044-9E22D8C7143F}"/>
          </ac:spMkLst>
        </pc:spChg>
        <pc:spChg chg="mod">
          <ac:chgData name="Jackson Alessandro dos Santos" userId="eb1ac1d568b26fa6" providerId="LiveId" clId="{677F514E-FB6B-4F69-A786-DF456CDB63D5}" dt="2023-09-11T16:56:00.883" v="930"/>
          <ac:spMkLst>
            <pc:docMk/>
            <pc:sldMk cId="1320232582" sldId="280"/>
            <ac:spMk id="762" creationId="{2A39E959-3843-BCDF-375B-85AEC2CBA41C}"/>
          </ac:spMkLst>
        </pc:spChg>
        <pc:spChg chg="mod">
          <ac:chgData name="Jackson Alessandro dos Santos" userId="eb1ac1d568b26fa6" providerId="LiveId" clId="{677F514E-FB6B-4F69-A786-DF456CDB63D5}" dt="2023-09-11T16:56:00.883" v="930"/>
          <ac:spMkLst>
            <pc:docMk/>
            <pc:sldMk cId="1320232582" sldId="280"/>
            <ac:spMk id="764" creationId="{0ACFA832-21E5-5B90-6A05-D463DBC1FA6D}"/>
          </ac:spMkLst>
        </pc:spChg>
        <pc:spChg chg="mod">
          <ac:chgData name="Jackson Alessandro dos Santos" userId="eb1ac1d568b26fa6" providerId="LiveId" clId="{677F514E-FB6B-4F69-A786-DF456CDB63D5}" dt="2023-09-11T16:56:00.883" v="930"/>
          <ac:spMkLst>
            <pc:docMk/>
            <pc:sldMk cId="1320232582" sldId="280"/>
            <ac:spMk id="766" creationId="{33F576E8-224A-59EC-556A-D9524C697A17}"/>
          </ac:spMkLst>
        </pc:spChg>
        <pc:grpChg chg="add del mod">
          <ac:chgData name="Jackson Alessandro dos Santos" userId="eb1ac1d568b26fa6" providerId="LiveId" clId="{677F514E-FB6B-4F69-A786-DF456CDB63D5}" dt="2023-09-11T13:32:31.880" v="92" actId="165"/>
          <ac:grpSpMkLst>
            <pc:docMk/>
            <pc:sldMk cId="1320232582" sldId="280"/>
            <ac:grpSpMk id="2" creationId="{79B5C0B1-4CCB-DBBD-3598-71B99B220C02}"/>
          </ac:grpSpMkLst>
        </pc:grpChg>
        <pc:grpChg chg="add mod">
          <ac:chgData name="Jackson Alessandro dos Santos" userId="eb1ac1d568b26fa6" providerId="LiveId" clId="{677F514E-FB6B-4F69-A786-DF456CDB63D5}" dt="2023-09-11T14:03:05.524" v="129"/>
          <ac:grpSpMkLst>
            <pc:docMk/>
            <pc:sldMk cId="1320232582" sldId="280"/>
            <ac:grpSpMk id="4" creationId="{2E7B6EEB-E832-2000-4E07-98F3B490CCA6}"/>
          </ac:grpSpMkLst>
        </pc:grpChg>
        <pc:grpChg chg="mod">
          <ac:chgData name="Jackson Alessandro dos Santos" userId="eb1ac1d568b26fa6" providerId="LiveId" clId="{677F514E-FB6B-4F69-A786-DF456CDB63D5}" dt="2023-09-11T14:03:05.524" v="129"/>
          <ac:grpSpMkLst>
            <pc:docMk/>
            <pc:sldMk cId="1320232582" sldId="280"/>
            <ac:grpSpMk id="6" creationId="{2CBB111E-CB3E-2D0C-6C6A-99FBA6F3C4F7}"/>
          </ac:grpSpMkLst>
        </pc:grpChg>
        <pc:grpChg chg="add mod">
          <ac:chgData name="Jackson Alessandro dos Santos" userId="eb1ac1d568b26fa6" providerId="LiveId" clId="{677F514E-FB6B-4F69-A786-DF456CDB63D5}" dt="2023-09-11T14:03:05.524" v="129"/>
          <ac:grpSpMkLst>
            <pc:docMk/>
            <pc:sldMk cId="1320232582" sldId="280"/>
            <ac:grpSpMk id="38" creationId="{02C65750-ED95-478E-C0E6-CB741D0F06AB}"/>
          </ac:grpSpMkLst>
        </pc:grpChg>
        <pc:grpChg chg="add mod">
          <ac:chgData name="Jackson Alessandro dos Santos" userId="eb1ac1d568b26fa6" providerId="LiveId" clId="{677F514E-FB6B-4F69-A786-DF456CDB63D5}" dt="2023-09-11T14:03:05.524" v="129"/>
          <ac:grpSpMkLst>
            <pc:docMk/>
            <pc:sldMk cId="1320232582" sldId="280"/>
            <ac:grpSpMk id="46" creationId="{6F276C5C-ADBF-E742-14AC-FC12778DA0F8}"/>
          </ac:grpSpMkLst>
        </pc:grpChg>
        <pc:grpChg chg="mod">
          <ac:chgData name="Jackson Alessandro dos Santos" userId="eb1ac1d568b26fa6" providerId="LiveId" clId="{677F514E-FB6B-4F69-A786-DF456CDB63D5}" dt="2023-09-11T14:03:05.524" v="129"/>
          <ac:grpSpMkLst>
            <pc:docMk/>
            <pc:sldMk cId="1320232582" sldId="280"/>
            <ac:grpSpMk id="47" creationId="{3D50A4C0-3F89-89F3-D47E-8E0989AA9600}"/>
          </ac:grpSpMkLst>
        </pc:grpChg>
        <pc:grpChg chg="mod">
          <ac:chgData name="Jackson Alessandro dos Santos" userId="eb1ac1d568b26fa6" providerId="LiveId" clId="{677F514E-FB6B-4F69-A786-DF456CDB63D5}" dt="2023-09-11T14:03:05.524" v="129"/>
          <ac:grpSpMkLst>
            <pc:docMk/>
            <pc:sldMk cId="1320232582" sldId="280"/>
            <ac:grpSpMk id="49" creationId="{F2A652F0-C041-A0ED-4C79-A94376C74C22}"/>
          </ac:grpSpMkLst>
        </pc:grpChg>
        <pc:grpChg chg="add mod">
          <ac:chgData name="Jackson Alessandro dos Santos" userId="eb1ac1d568b26fa6" providerId="LiveId" clId="{677F514E-FB6B-4F69-A786-DF456CDB63D5}" dt="2023-09-11T14:03:05.524" v="129"/>
          <ac:grpSpMkLst>
            <pc:docMk/>
            <pc:sldMk cId="1320232582" sldId="280"/>
            <ac:grpSpMk id="78" creationId="{F5221FB4-95AF-3F6F-2009-3D17B04D0424}"/>
          </ac:grpSpMkLst>
        </pc:grpChg>
        <pc:grpChg chg="mod">
          <ac:chgData name="Jackson Alessandro dos Santos" userId="eb1ac1d568b26fa6" providerId="LiveId" clId="{677F514E-FB6B-4F69-A786-DF456CDB63D5}" dt="2023-09-11T14:03:05.524" v="129"/>
          <ac:grpSpMkLst>
            <pc:docMk/>
            <pc:sldMk cId="1320232582" sldId="280"/>
            <ac:grpSpMk id="79" creationId="{5C686A39-93BA-1E9B-B40A-C305B9AEB18F}"/>
          </ac:grpSpMkLst>
        </pc:grpChg>
        <pc:grpChg chg="mod">
          <ac:chgData name="Jackson Alessandro dos Santos" userId="eb1ac1d568b26fa6" providerId="LiveId" clId="{677F514E-FB6B-4F69-A786-DF456CDB63D5}" dt="2023-09-11T14:03:05.524" v="129"/>
          <ac:grpSpMkLst>
            <pc:docMk/>
            <pc:sldMk cId="1320232582" sldId="280"/>
            <ac:grpSpMk id="81" creationId="{91D34476-B6F3-02A7-05F4-73BF264B532C}"/>
          </ac:grpSpMkLst>
        </pc:grpChg>
        <pc:grpChg chg="add mod">
          <ac:chgData name="Jackson Alessandro dos Santos" userId="eb1ac1d568b26fa6" providerId="LiveId" clId="{677F514E-FB6B-4F69-A786-DF456CDB63D5}" dt="2023-09-11T14:03:05.524" v="129"/>
          <ac:grpSpMkLst>
            <pc:docMk/>
            <pc:sldMk cId="1320232582" sldId="280"/>
            <ac:grpSpMk id="85" creationId="{08A03F2F-A6E0-CF54-5312-819A816EED56}"/>
          </ac:grpSpMkLst>
        </pc:grpChg>
        <pc:grpChg chg="mod">
          <ac:chgData name="Jackson Alessandro dos Santos" userId="eb1ac1d568b26fa6" providerId="LiveId" clId="{677F514E-FB6B-4F69-A786-DF456CDB63D5}" dt="2023-09-11T14:03:05.524" v="129"/>
          <ac:grpSpMkLst>
            <pc:docMk/>
            <pc:sldMk cId="1320232582" sldId="280"/>
            <ac:grpSpMk id="86" creationId="{3A6E1710-20CB-2019-C766-295C646A1A56}"/>
          </ac:grpSpMkLst>
        </pc:grpChg>
        <pc:grpChg chg="mod">
          <ac:chgData name="Jackson Alessandro dos Santos" userId="eb1ac1d568b26fa6" providerId="LiveId" clId="{677F514E-FB6B-4F69-A786-DF456CDB63D5}" dt="2023-09-11T14:03:05.524" v="129"/>
          <ac:grpSpMkLst>
            <pc:docMk/>
            <pc:sldMk cId="1320232582" sldId="280"/>
            <ac:grpSpMk id="88" creationId="{3E9C1006-DC32-C419-3344-F2ABA16C0800}"/>
          </ac:grpSpMkLst>
        </pc:grpChg>
        <pc:grpChg chg="add mod">
          <ac:chgData name="Jackson Alessandro dos Santos" userId="eb1ac1d568b26fa6" providerId="LiveId" clId="{677F514E-FB6B-4F69-A786-DF456CDB63D5}" dt="2023-09-11T14:03:05.524" v="129"/>
          <ac:grpSpMkLst>
            <pc:docMk/>
            <pc:sldMk cId="1320232582" sldId="280"/>
            <ac:grpSpMk id="92" creationId="{D1A34958-E91F-DC67-E6C1-2ED208BAFC72}"/>
          </ac:grpSpMkLst>
        </pc:grpChg>
        <pc:grpChg chg="mod">
          <ac:chgData name="Jackson Alessandro dos Santos" userId="eb1ac1d568b26fa6" providerId="LiveId" clId="{677F514E-FB6B-4F69-A786-DF456CDB63D5}" dt="2023-09-11T14:03:05.524" v="129"/>
          <ac:grpSpMkLst>
            <pc:docMk/>
            <pc:sldMk cId="1320232582" sldId="280"/>
            <ac:grpSpMk id="93" creationId="{E299AEF1-B828-F689-18F7-4E03B341623D}"/>
          </ac:grpSpMkLst>
        </pc:grpChg>
        <pc:grpChg chg="mod">
          <ac:chgData name="Jackson Alessandro dos Santos" userId="eb1ac1d568b26fa6" providerId="LiveId" clId="{677F514E-FB6B-4F69-A786-DF456CDB63D5}" dt="2023-09-11T14:03:05.524" v="129"/>
          <ac:grpSpMkLst>
            <pc:docMk/>
            <pc:sldMk cId="1320232582" sldId="280"/>
            <ac:grpSpMk id="95" creationId="{A3C6C67A-46FB-53B4-4418-8601BA504397}"/>
          </ac:grpSpMkLst>
        </pc:grpChg>
        <pc:grpChg chg="add mod">
          <ac:chgData name="Jackson Alessandro dos Santos" userId="eb1ac1d568b26fa6" providerId="LiveId" clId="{677F514E-FB6B-4F69-A786-DF456CDB63D5}" dt="2023-09-11T14:10:43.551" v="284" actId="1036"/>
          <ac:grpSpMkLst>
            <pc:docMk/>
            <pc:sldMk cId="1320232582" sldId="280"/>
            <ac:grpSpMk id="105" creationId="{8EFDB764-184F-C9FD-D8B9-8EC8854AAE9A}"/>
          </ac:grpSpMkLst>
        </pc:grpChg>
        <pc:grpChg chg="add mod">
          <ac:chgData name="Jackson Alessandro dos Santos" userId="eb1ac1d568b26fa6" providerId="LiveId" clId="{677F514E-FB6B-4F69-A786-DF456CDB63D5}" dt="2023-09-11T14:12:29.344" v="297" actId="1037"/>
          <ac:grpSpMkLst>
            <pc:docMk/>
            <pc:sldMk cId="1320232582" sldId="280"/>
            <ac:grpSpMk id="114" creationId="{CD24EF4F-8533-62F2-2F8B-3FBD7582843C}"/>
          </ac:grpSpMkLst>
        </pc:grpChg>
        <pc:grpChg chg="mod">
          <ac:chgData name="Jackson Alessandro dos Santos" userId="eb1ac1d568b26fa6" providerId="LiveId" clId="{677F514E-FB6B-4F69-A786-DF456CDB63D5}" dt="2023-09-11T14:09:47.761" v="270" actId="1037"/>
          <ac:grpSpMkLst>
            <pc:docMk/>
            <pc:sldMk cId="1320232582" sldId="280"/>
            <ac:grpSpMk id="205" creationId="{3A4B13DE-FCBC-455F-8A4D-63AF5CBD7FDA}"/>
          </ac:grpSpMkLst>
        </pc:grpChg>
        <pc:grpChg chg="mod">
          <ac:chgData name="Jackson Alessandro dos Santos" userId="eb1ac1d568b26fa6" providerId="LiveId" clId="{677F514E-FB6B-4F69-A786-DF456CDB63D5}" dt="2023-09-11T16:52:55.663" v="905" actId="164"/>
          <ac:grpSpMkLst>
            <pc:docMk/>
            <pc:sldMk cId="1320232582" sldId="280"/>
            <ac:grpSpMk id="215" creationId="{BAFE189C-1E33-42B8-B9AB-66734D518451}"/>
          </ac:grpSpMkLst>
        </pc:grpChg>
        <pc:grpChg chg="del mod topLvl">
          <ac:chgData name="Jackson Alessandro dos Santos" userId="eb1ac1d568b26fa6" providerId="LiveId" clId="{677F514E-FB6B-4F69-A786-DF456CDB63D5}" dt="2023-09-11T17:09:28.632" v="1166" actId="478"/>
          <ac:grpSpMkLst>
            <pc:docMk/>
            <pc:sldMk cId="1320232582" sldId="280"/>
            <ac:grpSpMk id="225" creationId="{9272742C-3D1B-495D-98FB-3590832F5B1A}"/>
          </ac:grpSpMkLst>
        </pc:grpChg>
        <pc:grpChg chg="mod">
          <ac:chgData name="Jackson Alessandro dos Santos" userId="eb1ac1d568b26fa6" providerId="LiveId" clId="{677F514E-FB6B-4F69-A786-DF456CDB63D5}" dt="2023-09-11T13:32:31.880" v="92" actId="165"/>
          <ac:grpSpMkLst>
            <pc:docMk/>
            <pc:sldMk cId="1320232582" sldId="280"/>
            <ac:grpSpMk id="226" creationId="{3AE76578-F5F9-4462-85B6-374FC406E016}"/>
          </ac:grpSpMkLst>
        </pc:grpChg>
        <pc:grpChg chg="mod">
          <ac:chgData name="Jackson Alessandro dos Santos" userId="eb1ac1d568b26fa6" providerId="LiveId" clId="{677F514E-FB6B-4F69-A786-DF456CDB63D5}" dt="2023-09-11T13:32:31.880" v="92" actId="165"/>
          <ac:grpSpMkLst>
            <pc:docMk/>
            <pc:sldMk cId="1320232582" sldId="280"/>
            <ac:grpSpMk id="228" creationId="{64618F58-719B-4E87-8910-1607BF1B368B}"/>
          </ac:grpSpMkLst>
        </pc:grpChg>
        <pc:grpChg chg="add del mod">
          <ac:chgData name="Jackson Alessandro dos Santos" userId="eb1ac1d568b26fa6" providerId="LiveId" clId="{677F514E-FB6B-4F69-A786-DF456CDB63D5}" dt="2023-09-11T17:08:56.589" v="1159" actId="21"/>
          <ac:grpSpMkLst>
            <pc:docMk/>
            <pc:sldMk cId="1320232582" sldId="280"/>
            <ac:grpSpMk id="253" creationId="{BCC04CCC-8681-E7DF-BF99-867898F5F5A8}"/>
          </ac:grpSpMkLst>
        </pc:grpChg>
        <pc:grpChg chg="add del mod">
          <ac:chgData name="Jackson Alessandro dos Santos" userId="eb1ac1d568b26fa6" providerId="LiveId" clId="{677F514E-FB6B-4F69-A786-DF456CDB63D5}" dt="2023-09-11T18:07:49.331" v="1559" actId="478"/>
          <ac:grpSpMkLst>
            <pc:docMk/>
            <pc:sldMk cId="1320232582" sldId="280"/>
            <ac:grpSpMk id="341" creationId="{AE7FD5E8-533D-40AC-0AF0-8C7BA3CB4675}"/>
          </ac:grpSpMkLst>
        </pc:grpChg>
        <pc:grpChg chg="add mod">
          <ac:chgData name="Jackson Alessandro dos Santos" userId="eb1ac1d568b26fa6" providerId="LiveId" clId="{677F514E-FB6B-4F69-A786-DF456CDB63D5}" dt="2023-09-11T17:09:29.059" v="1167"/>
          <ac:grpSpMkLst>
            <pc:docMk/>
            <pc:sldMk cId="1320232582" sldId="280"/>
            <ac:grpSpMk id="349" creationId="{7E569050-E0B6-D5B1-A512-44E9BBF4C1E5}"/>
          </ac:grpSpMkLst>
        </pc:grpChg>
        <pc:grpChg chg="mod">
          <ac:chgData name="Jackson Alessandro dos Santos" userId="eb1ac1d568b26fa6" providerId="LiveId" clId="{677F514E-FB6B-4F69-A786-DF456CDB63D5}" dt="2023-09-11T17:09:29.059" v="1167"/>
          <ac:grpSpMkLst>
            <pc:docMk/>
            <pc:sldMk cId="1320232582" sldId="280"/>
            <ac:grpSpMk id="350" creationId="{67715D41-7BDA-072A-2141-D38162A169FC}"/>
          </ac:grpSpMkLst>
        </pc:grpChg>
        <pc:grpChg chg="mod">
          <ac:chgData name="Jackson Alessandro dos Santos" userId="eb1ac1d568b26fa6" providerId="LiveId" clId="{677F514E-FB6B-4F69-A786-DF456CDB63D5}" dt="2023-09-11T17:09:29.059" v="1167"/>
          <ac:grpSpMkLst>
            <pc:docMk/>
            <pc:sldMk cId="1320232582" sldId="280"/>
            <ac:grpSpMk id="352" creationId="{E38F23A4-B1E4-EFF1-684F-FD79906AA148}"/>
          </ac:grpSpMkLst>
        </pc:grpChg>
        <pc:grpChg chg="add mod">
          <ac:chgData name="Jackson Alessandro dos Santos" userId="eb1ac1d568b26fa6" providerId="LiveId" clId="{677F514E-FB6B-4F69-A786-DF456CDB63D5}" dt="2023-09-11T18:07:55.987" v="1560"/>
          <ac:grpSpMkLst>
            <pc:docMk/>
            <pc:sldMk cId="1320232582" sldId="280"/>
            <ac:grpSpMk id="361" creationId="{EC6B38D4-C393-BE2C-D9E0-EC37EE9A02FE}"/>
          </ac:grpSpMkLst>
        </pc:grpChg>
        <pc:grpChg chg="mod">
          <ac:chgData name="Jackson Alessandro dos Santos" userId="eb1ac1d568b26fa6" providerId="LiveId" clId="{677F514E-FB6B-4F69-A786-DF456CDB63D5}" dt="2023-09-11T18:07:55.987" v="1560"/>
          <ac:grpSpMkLst>
            <pc:docMk/>
            <pc:sldMk cId="1320232582" sldId="280"/>
            <ac:grpSpMk id="362" creationId="{16C01013-4AE5-C016-CEAB-5DF21CFF797A}"/>
          </ac:grpSpMkLst>
        </pc:grpChg>
        <pc:grpChg chg="mod topLvl">
          <ac:chgData name="Jackson Alessandro dos Santos" userId="eb1ac1d568b26fa6" providerId="LiveId" clId="{677F514E-FB6B-4F69-A786-DF456CDB63D5}" dt="2023-09-11T13:32:31.880" v="92" actId="165"/>
          <ac:grpSpMkLst>
            <pc:docMk/>
            <pc:sldMk cId="1320232582" sldId="280"/>
            <ac:grpSpMk id="372" creationId="{6C3AF7D5-5E7A-4087-A980-48AD0CFF9762}"/>
          </ac:grpSpMkLst>
        </pc:grpChg>
        <pc:grpChg chg="mod topLvl">
          <ac:chgData name="Jackson Alessandro dos Santos" userId="eb1ac1d568b26fa6" providerId="LiveId" clId="{677F514E-FB6B-4F69-A786-DF456CDB63D5}" dt="2023-09-11T13:32:31.880" v="92" actId="165"/>
          <ac:grpSpMkLst>
            <pc:docMk/>
            <pc:sldMk cId="1320232582" sldId="280"/>
            <ac:grpSpMk id="375" creationId="{3FF5516C-3D8F-400A-9FC7-2DAF76203B13}"/>
          </ac:grpSpMkLst>
        </pc:grpChg>
        <pc:grpChg chg="mod">
          <ac:chgData name="Jackson Alessandro dos Santos" userId="eb1ac1d568b26fa6" providerId="LiveId" clId="{677F514E-FB6B-4F69-A786-DF456CDB63D5}" dt="2023-09-11T14:11:00.716" v="286" actId="1076"/>
          <ac:grpSpMkLst>
            <pc:docMk/>
            <pc:sldMk cId="1320232582" sldId="280"/>
            <ac:grpSpMk id="427" creationId="{7399C0CE-68BA-4467-8F9C-92CC746E4721}"/>
          </ac:grpSpMkLst>
        </pc:grpChg>
        <pc:grpChg chg="mod">
          <ac:chgData name="Jackson Alessandro dos Santos" userId="eb1ac1d568b26fa6" providerId="LiveId" clId="{677F514E-FB6B-4F69-A786-DF456CDB63D5}" dt="2023-09-11T16:54:31.358" v="922" actId="164"/>
          <ac:grpSpMkLst>
            <pc:docMk/>
            <pc:sldMk cId="1320232582" sldId="280"/>
            <ac:grpSpMk id="457" creationId="{520FD461-D4CC-4626-A006-F297B76EBDF1}"/>
          </ac:grpSpMkLst>
        </pc:grpChg>
        <pc:grpChg chg="del">
          <ac:chgData name="Jackson Alessandro dos Santos" userId="eb1ac1d568b26fa6" providerId="LiveId" clId="{677F514E-FB6B-4F69-A786-DF456CDB63D5}" dt="2023-09-11T14:03:04.784" v="128" actId="478"/>
          <ac:grpSpMkLst>
            <pc:docMk/>
            <pc:sldMk cId="1320232582" sldId="280"/>
            <ac:grpSpMk id="533" creationId="{C67A20EE-9468-4036-A115-86DD58DB307A}"/>
          </ac:grpSpMkLst>
        </pc:grpChg>
        <pc:grpChg chg="del">
          <ac:chgData name="Jackson Alessandro dos Santos" userId="eb1ac1d568b26fa6" providerId="LiveId" clId="{677F514E-FB6B-4F69-A786-DF456CDB63D5}" dt="2023-09-11T14:03:04.784" v="128" actId="478"/>
          <ac:grpSpMkLst>
            <pc:docMk/>
            <pc:sldMk cId="1320232582" sldId="280"/>
            <ac:grpSpMk id="567" creationId="{142B4E29-0F3E-43C3-866B-B3AACC741701}"/>
          </ac:grpSpMkLst>
        </pc:grpChg>
        <pc:grpChg chg="del">
          <ac:chgData name="Jackson Alessandro dos Santos" userId="eb1ac1d568b26fa6" providerId="LiveId" clId="{677F514E-FB6B-4F69-A786-DF456CDB63D5}" dt="2023-09-11T14:03:04.784" v="128" actId="478"/>
          <ac:grpSpMkLst>
            <pc:docMk/>
            <pc:sldMk cId="1320232582" sldId="280"/>
            <ac:grpSpMk id="575" creationId="{4123897A-5A4E-4CC8-86FD-CCFD06DAD3AE}"/>
          </ac:grpSpMkLst>
        </pc:grpChg>
        <pc:grpChg chg="del">
          <ac:chgData name="Jackson Alessandro dos Santos" userId="eb1ac1d568b26fa6" providerId="LiveId" clId="{677F514E-FB6B-4F69-A786-DF456CDB63D5}" dt="2023-09-11T14:03:04.784" v="128" actId="478"/>
          <ac:grpSpMkLst>
            <pc:docMk/>
            <pc:sldMk cId="1320232582" sldId="280"/>
            <ac:grpSpMk id="582" creationId="{5BD67A8F-4AB3-4FD1-883C-048036B1EEDD}"/>
          </ac:grpSpMkLst>
        </pc:grpChg>
        <pc:grpChg chg="del">
          <ac:chgData name="Jackson Alessandro dos Santos" userId="eb1ac1d568b26fa6" providerId="LiveId" clId="{677F514E-FB6B-4F69-A786-DF456CDB63D5}" dt="2023-09-11T14:03:04.784" v="128" actId="478"/>
          <ac:grpSpMkLst>
            <pc:docMk/>
            <pc:sldMk cId="1320232582" sldId="280"/>
            <ac:grpSpMk id="589" creationId="{C449055B-60B9-4125-8919-635BBDB6E45C}"/>
          </ac:grpSpMkLst>
        </pc:grpChg>
        <pc:grpChg chg="del">
          <ac:chgData name="Jackson Alessandro dos Santos" userId="eb1ac1d568b26fa6" providerId="LiveId" clId="{677F514E-FB6B-4F69-A786-DF456CDB63D5}" dt="2023-09-11T14:03:04.784" v="128" actId="478"/>
          <ac:grpSpMkLst>
            <pc:docMk/>
            <pc:sldMk cId="1320232582" sldId="280"/>
            <ac:grpSpMk id="596" creationId="{6C228492-D99C-4B9D-84E0-F17026E69666}"/>
          </ac:grpSpMkLst>
        </pc:grpChg>
        <pc:grpChg chg="add mod">
          <ac:chgData name="Jackson Alessandro dos Santos" userId="eb1ac1d568b26fa6" providerId="LiveId" clId="{677F514E-FB6B-4F69-A786-DF456CDB63D5}" dt="2023-09-11T14:11:39.131" v="290" actId="1076"/>
          <ac:grpSpMkLst>
            <pc:docMk/>
            <pc:sldMk cId="1320232582" sldId="280"/>
            <ac:grpSpMk id="623" creationId="{F5B1460A-E714-A4AC-B2CC-E006942B34A5}"/>
          </ac:grpSpMkLst>
        </pc:grpChg>
        <pc:grpChg chg="mod">
          <ac:chgData name="Jackson Alessandro dos Santos" userId="eb1ac1d568b26fa6" providerId="LiveId" clId="{677F514E-FB6B-4F69-A786-DF456CDB63D5}" dt="2023-09-11T14:11:29.209" v="289" actId="1076"/>
          <ac:grpSpMkLst>
            <pc:docMk/>
            <pc:sldMk cId="1320232582" sldId="280"/>
            <ac:grpSpMk id="624" creationId="{B440A04B-85A0-16AE-24C5-B7F8A163F3A9}"/>
          </ac:grpSpMkLst>
        </pc:grpChg>
        <pc:grpChg chg="mod">
          <ac:chgData name="Jackson Alessandro dos Santos" userId="eb1ac1d568b26fa6" providerId="LiveId" clId="{677F514E-FB6B-4F69-A786-DF456CDB63D5}" dt="2023-09-11T14:11:29.209" v="289" actId="1076"/>
          <ac:grpSpMkLst>
            <pc:docMk/>
            <pc:sldMk cId="1320232582" sldId="280"/>
            <ac:grpSpMk id="625" creationId="{F8A0E99A-BB58-E025-618E-E6BB5048DDC1}"/>
          </ac:grpSpMkLst>
        </pc:grpChg>
        <pc:grpChg chg="mod">
          <ac:chgData name="Jackson Alessandro dos Santos" userId="eb1ac1d568b26fa6" providerId="LiveId" clId="{677F514E-FB6B-4F69-A786-DF456CDB63D5}" dt="2023-09-11T14:10:02.289" v="271" actId="1076"/>
          <ac:grpSpMkLst>
            <pc:docMk/>
            <pc:sldMk cId="1320232582" sldId="280"/>
            <ac:grpSpMk id="650" creationId="{1F8CDC24-A4F5-4C19-9FAB-D242696BE4F5}"/>
          </ac:grpSpMkLst>
        </pc:grpChg>
        <pc:grpChg chg="mod">
          <ac:chgData name="Jackson Alessandro dos Santos" userId="eb1ac1d568b26fa6" providerId="LiveId" clId="{677F514E-FB6B-4F69-A786-DF456CDB63D5}" dt="2023-09-11T14:10:02.289" v="271" actId="1076"/>
          <ac:grpSpMkLst>
            <pc:docMk/>
            <pc:sldMk cId="1320232582" sldId="280"/>
            <ac:grpSpMk id="656" creationId="{121303A2-D9B6-414D-ACE8-A68D46686126}"/>
          </ac:grpSpMkLst>
        </pc:grpChg>
        <pc:grpChg chg="mod">
          <ac:chgData name="Jackson Alessandro dos Santos" userId="eb1ac1d568b26fa6" providerId="LiveId" clId="{677F514E-FB6B-4F69-A786-DF456CDB63D5}" dt="2023-09-11T14:10:02.289" v="271" actId="1076"/>
          <ac:grpSpMkLst>
            <pc:docMk/>
            <pc:sldMk cId="1320232582" sldId="280"/>
            <ac:grpSpMk id="657" creationId="{F85586FB-2E17-4310-8C78-28330C6E6DEB}"/>
          </ac:grpSpMkLst>
        </pc:grpChg>
        <pc:grpChg chg="mod">
          <ac:chgData name="Jackson Alessandro dos Santos" userId="eb1ac1d568b26fa6" providerId="LiveId" clId="{677F514E-FB6B-4F69-A786-DF456CDB63D5}" dt="2023-09-11T14:10:02.289" v="271" actId="1076"/>
          <ac:grpSpMkLst>
            <pc:docMk/>
            <pc:sldMk cId="1320232582" sldId="280"/>
            <ac:grpSpMk id="658" creationId="{F913D970-A771-42DE-92BE-C223ECA5B0FF}"/>
          </ac:grpSpMkLst>
        </pc:grpChg>
        <pc:grpChg chg="mod">
          <ac:chgData name="Jackson Alessandro dos Santos" userId="eb1ac1d568b26fa6" providerId="LiveId" clId="{677F514E-FB6B-4F69-A786-DF456CDB63D5}" dt="2023-09-11T14:10:53.770" v="285" actId="1076"/>
          <ac:grpSpMkLst>
            <pc:docMk/>
            <pc:sldMk cId="1320232582" sldId="280"/>
            <ac:grpSpMk id="674" creationId="{FCAB8239-E017-4222-9741-7B78F22E7178}"/>
          </ac:grpSpMkLst>
        </pc:grpChg>
        <pc:grpChg chg="add del mod">
          <ac:chgData name="Jackson Alessandro dos Santos" userId="eb1ac1d568b26fa6" providerId="LiveId" clId="{677F514E-FB6B-4F69-A786-DF456CDB63D5}" dt="2023-09-11T14:10:53.770" v="285" actId="1076"/>
          <ac:grpSpMkLst>
            <pc:docMk/>
            <pc:sldMk cId="1320232582" sldId="280"/>
            <ac:grpSpMk id="675" creationId="{610D97F9-C565-479F-898E-3FF9068B1B13}"/>
          </ac:grpSpMkLst>
        </pc:grpChg>
        <pc:grpChg chg="mod">
          <ac:chgData name="Jackson Alessandro dos Santos" userId="eb1ac1d568b26fa6" providerId="LiveId" clId="{677F514E-FB6B-4F69-A786-DF456CDB63D5}" dt="2023-09-11T14:10:53.770" v="285" actId="1076"/>
          <ac:grpSpMkLst>
            <pc:docMk/>
            <pc:sldMk cId="1320232582" sldId="280"/>
            <ac:grpSpMk id="678" creationId="{CF4275F6-D448-495A-BFDE-B8657E3D1BC4}"/>
          </ac:grpSpMkLst>
        </pc:grpChg>
        <pc:grpChg chg="mod">
          <ac:chgData name="Jackson Alessandro dos Santos" userId="eb1ac1d568b26fa6" providerId="LiveId" clId="{677F514E-FB6B-4F69-A786-DF456CDB63D5}" dt="2023-09-11T14:10:53.770" v="285" actId="1076"/>
          <ac:grpSpMkLst>
            <pc:docMk/>
            <pc:sldMk cId="1320232582" sldId="280"/>
            <ac:grpSpMk id="680" creationId="{126FA4FD-1CE2-400C-AE8F-EE7F49D32109}"/>
          </ac:grpSpMkLst>
        </pc:grpChg>
        <pc:grpChg chg="mod">
          <ac:chgData name="Jackson Alessandro dos Santos" userId="eb1ac1d568b26fa6" providerId="LiveId" clId="{677F514E-FB6B-4F69-A786-DF456CDB63D5}" dt="2023-09-11T14:10:22.137" v="272" actId="1076"/>
          <ac:grpSpMkLst>
            <pc:docMk/>
            <pc:sldMk cId="1320232582" sldId="280"/>
            <ac:grpSpMk id="693" creationId="{B27CB29B-7AF0-4787-A9BA-D83DE66BB69D}"/>
          </ac:grpSpMkLst>
        </pc:grpChg>
        <pc:grpChg chg="mod">
          <ac:chgData name="Jackson Alessandro dos Santos" userId="eb1ac1d568b26fa6" providerId="LiveId" clId="{677F514E-FB6B-4F69-A786-DF456CDB63D5}" dt="2023-09-11T14:10:22.137" v="272" actId="1076"/>
          <ac:grpSpMkLst>
            <pc:docMk/>
            <pc:sldMk cId="1320232582" sldId="280"/>
            <ac:grpSpMk id="694" creationId="{2CE27483-40DB-4473-993D-7F8147FF6C2A}"/>
          </ac:grpSpMkLst>
        </pc:grpChg>
        <pc:grpChg chg="mod">
          <ac:chgData name="Jackson Alessandro dos Santos" userId="eb1ac1d568b26fa6" providerId="LiveId" clId="{677F514E-FB6B-4F69-A786-DF456CDB63D5}" dt="2023-09-11T14:10:22.137" v="272" actId="1076"/>
          <ac:grpSpMkLst>
            <pc:docMk/>
            <pc:sldMk cId="1320232582" sldId="280"/>
            <ac:grpSpMk id="695" creationId="{6AF04312-C149-4134-8436-452E76892CF0}"/>
          </ac:grpSpMkLst>
        </pc:grpChg>
        <pc:grpChg chg="mod">
          <ac:chgData name="Jackson Alessandro dos Santos" userId="eb1ac1d568b26fa6" providerId="LiveId" clId="{677F514E-FB6B-4F69-A786-DF456CDB63D5}" dt="2023-09-11T14:10:22.137" v="272" actId="1076"/>
          <ac:grpSpMkLst>
            <pc:docMk/>
            <pc:sldMk cId="1320232582" sldId="280"/>
            <ac:grpSpMk id="696" creationId="{F23F519D-5566-490E-A98F-D985E59F17FE}"/>
          </ac:grpSpMkLst>
        </pc:grpChg>
        <pc:grpChg chg="mod">
          <ac:chgData name="Jackson Alessandro dos Santos" userId="eb1ac1d568b26fa6" providerId="LiveId" clId="{677F514E-FB6B-4F69-A786-DF456CDB63D5}" dt="2023-09-11T14:10:22.137" v="272" actId="1076"/>
          <ac:grpSpMkLst>
            <pc:docMk/>
            <pc:sldMk cId="1320232582" sldId="280"/>
            <ac:grpSpMk id="697" creationId="{BFCECE3A-1E3F-49F8-BCEF-4FDEE288531C}"/>
          </ac:grpSpMkLst>
        </pc:grpChg>
        <pc:grpChg chg="add mod">
          <ac:chgData name="Jackson Alessandro dos Santos" userId="eb1ac1d568b26fa6" providerId="LiveId" clId="{677F514E-FB6B-4F69-A786-DF456CDB63D5}" dt="2023-09-11T16:52:55.663" v="905" actId="164"/>
          <ac:grpSpMkLst>
            <pc:docMk/>
            <pc:sldMk cId="1320232582" sldId="280"/>
            <ac:grpSpMk id="725" creationId="{05D93B15-80F1-3737-4E71-E4948262C16B}"/>
          </ac:grpSpMkLst>
        </pc:grpChg>
        <pc:grpChg chg="add del mod">
          <ac:chgData name="Jackson Alessandro dos Santos" userId="eb1ac1d568b26fa6" providerId="LiveId" clId="{677F514E-FB6B-4F69-A786-DF456CDB63D5}" dt="2023-09-11T16:55:58.237" v="929" actId="21"/>
          <ac:grpSpMkLst>
            <pc:docMk/>
            <pc:sldMk cId="1320232582" sldId="280"/>
            <ac:grpSpMk id="726" creationId="{6AF093DB-4FFF-4534-458B-8647787FEA19}"/>
          </ac:grpSpMkLst>
        </pc:grpChg>
        <pc:grpChg chg="add mod">
          <ac:chgData name="Jackson Alessandro dos Santos" userId="eb1ac1d568b26fa6" providerId="LiveId" clId="{677F514E-FB6B-4F69-A786-DF456CDB63D5}" dt="2023-09-11T16:56:00.883" v="930"/>
          <ac:grpSpMkLst>
            <pc:docMk/>
            <pc:sldMk cId="1320232582" sldId="280"/>
            <ac:grpSpMk id="727" creationId="{89598A15-1BFD-3995-5758-E550A777F6F4}"/>
          </ac:grpSpMkLst>
        </pc:grpChg>
        <pc:grpChg chg="mod">
          <ac:chgData name="Jackson Alessandro dos Santos" userId="eb1ac1d568b26fa6" providerId="LiveId" clId="{677F514E-FB6B-4F69-A786-DF456CDB63D5}" dt="2023-09-11T16:56:00.883" v="930"/>
          <ac:grpSpMkLst>
            <pc:docMk/>
            <pc:sldMk cId="1320232582" sldId="280"/>
            <ac:grpSpMk id="747" creationId="{4C90FE9F-023C-D815-FE54-31BDF2631A04}"/>
          </ac:grpSpMkLst>
        </pc:grpChg>
        <pc:grpChg chg="mod">
          <ac:chgData name="Jackson Alessandro dos Santos" userId="eb1ac1d568b26fa6" providerId="LiveId" clId="{677F514E-FB6B-4F69-A786-DF456CDB63D5}" dt="2023-09-11T16:56:00.883" v="930"/>
          <ac:grpSpMkLst>
            <pc:docMk/>
            <pc:sldMk cId="1320232582" sldId="280"/>
            <ac:grpSpMk id="748" creationId="{30FA4671-3826-1829-A796-8A0D56159E2F}"/>
          </ac:grpSpMkLst>
        </pc:grpChg>
        <pc:grpChg chg="mod">
          <ac:chgData name="Jackson Alessandro dos Santos" userId="eb1ac1d568b26fa6" providerId="LiveId" clId="{677F514E-FB6B-4F69-A786-DF456CDB63D5}" dt="2023-09-11T16:56:00.883" v="930"/>
          <ac:grpSpMkLst>
            <pc:docMk/>
            <pc:sldMk cId="1320232582" sldId="280"/>
            <ac:grpSpMk id="758" creationId="{5B67DADD-4ABF-CE95-1483-DFB83D10A141}"/>
          </ac:grpSpMkLst>
        </pc:grpChg>
        <pc:grpChg chg="mod">
          <ac:chgData name="Jackson Alessandro dos Santos" userId="eb1ac1d568b26fa6" providerId="LiveId" clId="{677F514E-FB6B-4F69-A786-DF456CDB63D5}" dt="2023-09-11T16:56:00.883" v="930"/>
          <ac:grpSpMkLst>
            <pc:docMk/>
            <pc:sldMk cId="1320232582" sldId="280"/>
            <ac:grpSpMk id="767" creationId="{141F1358-FF2C-2576-03D8-558E6307CE47}"/>
          </ac:grpSpMkLst>
        </pc:grpChg>
        <pc:picChg chg="mod">
          <ac:chgData name="Jackson Alessandro dos Santos" userId="eb1ac1d568b26fa6" providerId="LiveId" clId="{677F514E-FB6B-4F69-A786-DF456CDB63D5}" dt="2023-09-11T14:03:05.524" v="129"/>
          <ac:picMkLst>
            <pc:docMk/>
            <pc:sldMk cId="1320232582" sldId="280"/>
            <ac:picMk id="39" creationId="{69DAB77B-7190-73A5-615A-D184D8394847}"/>
          </ac:picMkLst>
        </pc:picChg>
        <pc:picChg chg="mod">
          <ac:chgData name="Jackson Alessandro dos Santos" userId="eb1ac1d568b26fa6" providerId="LiveId" clId="{677F514E-FB6B-4F69-A786-DF456CDB63D5}" dt="2023-09-11T14:03:05.524" v="129"/>
          <ac:picMkLst>
            <pc:docMk/>
            <pc:sldMk cId="1320232582" sldId="280"/>
            <ac:picMk id="40" creationId="{A9EB0BEB-CD22-AEB6-B3D9-B9FA9DF83467}"/>
          </ac:picMkLst>
        </pc:picChg>
        <pc:picChg chg="mod">
          <ac:chgData name="Jackson Alessandro dos Santos" userId="eb1ac1d568b26fa6" providerId="LiveId" clId="{677F514E-FB6B-4F69-A786-DF456CDB63D5}" dt="2023-09-11T14:03:05.524" v="129"/>
          <ac:picMkLst>
            <pc:docMk/>
            <pc:sldMk cId="1320232582" sldId="280"/>
            <ac:picMk id="41" creationId="{55343E29-50DB-AED7-6D7E-A2AFDD6E3119}"/>
          </ac:picMkLst>
        </pc:picChg>
        <pc:picChg chg="mod">
          <ac:chgData name="Jackson Alessandro dos Santos" userId="eb1ac1d568b26fa6" providerId="LiveId" clId="{677F514E-FB6B-4F69-A786-DF456CDB63D5}" dt="2023-09-11T14:03:05.524" v="129"/>
          <ac:picMkLst>
            <pc:docMk/>
            <pc:sldMk cId="1320232582" sldId="280"/>
            <ac:picMk id="42" creationId="{FD8813B2-2E14-9CAD-37D3-B7F811D4AEC0}"/>
          </ac:picMkLst>
        </pc:picChg>
        <pc:picChg chg="mod">
          <ac:chgData name="Jackson Alessandro dos Santos" userId="eb1ac1d568b26fa6" providerId="LiveId" clId="{677F514E-FB6B-4F69-A786-DF456CDB63D5}" dt="2023-09-11T14:03:05.524" v="129"/>
          <ac:picMkLst>
            <pc:docMk/>
            <pc:sldMk cId="1320232582" sldId="280"/>
            <ac:picMk id="43" creationId="{694FEF82-3EDF-E610-0638-63A285C8E8F1}"/>
          </ac:picMkLst>
        </pc:picChg>
        <pc:picChg chg="mod">
          <ac:chgData name="Jackson Alessandro dos Santos" userId="eb1ac1d568b26fa6" providerId="LiveId" clId="{677F514E-FB6B-4F69-A786-DF456CDB63D5}" dt="2023-09-11T14:03:05.524" v="129"/>
          <ac:picMkLst>
            <pc:docMk/>
            <pc:sldMk cId="1320232582" sldId="280"/>
            <ac:picMk id="44" creationId="{1586E779-2BD1-6D36-8CF7-21006A6424F6}"/>
          </ac:picMkLst>
        </pc:picChg>
        <pc:picChg chg="add mod">
          <ac:chgData name="Jackson Alessandro dos Santos" userId="eb1ac1d568b26fa6" providerId="LiveId" clId="{677F514E-FB6B-4F69-A786-DF456CDB63D5}" dt="2023-09-11T14:10:22.137" v="272" actId="1076"/>
          <ac:picMkLst>
            <pc:docMk/>
            <pc:sldMk cId="1320232582" sldId="280"/>
            <ac:picMk id="100" creationId="{4047E0DC-4E2C-FE5C-646F-5884915CCE07}"/>
          </ac:picMkLst>
        </pc:picChg>
        <pc:picChg chg="add mod">
          <ac:chgData name="Jackson Alessandro dos Santos" userId="eb1ac1d568b26fa6" providerId="LiveId" clId="{677F514E-FB6B-4F69-A786-DF456CDB63D5}" dt="2023-09-11T14:07:04.049" v="160" actId="1076"/>
          <ac:picMkLst>
            <pc:docMk/>
            <pc:sldMk cId="1320232582" sldId="280"/>
            <ac:picMk id="101" creationId="{0B84DACD-5BAC-188B-556C-3682DA095ABC}"/>
          </ac:picMkLst>
        </pc:picChg>
        <pc:picChg chg="add mod">
          <ac:chgData name="Jackson Alessandro dos Santos" userId="eb1ac1d568b26fa6" providerId="LiveId" clId="{677F514E-FB6B-4F69-A786-DF456CDB63D5}" dt="2023-09-11T14:11:50.836" v="293" actId="1076"/>
          <ac:picMkLst>
            <pc:docMk/>
            <pc:sldMk cId="1320232582" sldId="280"/>
            <ac:picMk id="112" creationId="{8A768BF2-8FEB-629B-863E-243F76140F86}"/>
          </ac:picMkLst>
        </pc:picChg>
        <pc:picChg chg="add mod">
          <ac:chgData name="Jackson Alessandro dos Santos" userId="eb1ac1d568b26fa6" providerId="LiveId" clId="{677F514E-FB6B-4F69-A786-DF456CDB63D5}" dt="2023-09-11T14:11:52.808" v="294" actId="1076"/>
          <ac:picMkLst>
            <pc:docMk/>
            <pc:sldMk cId="1320232582" sldId="280"/>
            <ac:picMk id="113" creationId="{60C0D3E9-6FE6-9658-08F0-3C827B3703C7}"/>
          </ac:picMkLst>
        </pc:picChg>
        <pc:picChg chg="mod">
          <ac:chgData name="Jackson Alessandro dos Santos" userId="eb1ac1d568b26fa6" providerId="LiveId" clId="{677F514E-FB6B-4F69-A786-DF456CDB63D5}" dt="2023-09-11T16:56:00.883" v="930"/>
          <ac:picMkLst>
            <pc:docMk/>
            <pc:sldMk cId="1320232582" sldId="280"/>
            <ac:picMk id="338" creationId="{BE280B8A-431D-4A5D-8A14-DEB908C664B8}"/>
          </ac:picMkLst>
        </pc:picChg>
        <pc:picChg chg="mod">
          <ac:chgData name="Jackson Alessandro dos Santos" userId="eb1ac1d568b26fa6" providerId="LiveId" clId="{677F514E-FB6B-4F69-A786-DF456CDB63D5}" dt="2023-09-11T16:54:31.358" v="922" actId="164"/>
          <ac:picMkLst>
            <pc:docMk/>
            <pc:sldMk cId="1320232582" sldId="280"/>
            <ac:picMk id="513" creationId="{71B67E10-3816-4F4B-8381-8D63179F13A9}"/>
          </ac:picMkLst>
        </pc:picChg>
        <pc:picChg chg="add mod">
          <ac:chgData name="Jackson Alessandro dos Santos" userId="eb1ac1d568b26fa6" providerId="LiveId" clId="{677F514E-FB6B-4F69-A786-DF456CDB63D5}" dt="2023-09-11T14:35:00.468" v="565" actId="1076"/>
          <ac:picMkLst>
            <pc:docMk/>
            <pc:sldMk cId="1320232582" sldId="280"/>
            <ac:picMk id="645" creationId="{B6DA7B64-3733-F396-63FD-F70068C3F04B}"/>
          </ac:picMkLst>
        </pc:picChg>
        <pc:picChg chg="add mod">
          <ac:chgData name="Jackson Alessandro dos Santos" userId="eb1ac1d568b26fa6" providerId="LiveId" clId="{677F514E-FB6B-4F69-A786-DF456CDB63D5}" dt="2023-09-11T14:35:00.468" v="565" actId="1076"/>
          <ac:picMkLst>
            <pc:docMk/>
            <pc:sldMk cId="1320232582" sldId="280"/>
            <ac:picMk id="646" creationId="{ABF77895-96AB-C4A2-0E84-38CA08D1ED86}"/>
          </ac:picMkLst>
        </pc:picChg>
        <pc:picChg chg="mod">
          <ac:chgData name="Jackson Alessandro dos Santos" userId="eb1ac1d568b26fa6" providerId="LiveId" clId="{677F514E-FB6B-4F69-A786-DF456CDB63D5}" dt="2023-09-11T14:10:02.289" v="271" actId="1076"/>
          <ac:picMkLst>
            <pc:docMk/>
            <pc:sldMk cId="1320232582" sldId="280"/>
            <ac:picMk id="670" creationId="{4AE66321-E92B-458A-90C8-CF5500873960}"/>
          </ac:picMkLst>
        </pc:picChg>
        <pc:picChg chg="add del mod">
          <ac:chgData name="Jackson Alessandro dos Santos" userId="eb1ac1d568b26fa6" providerId="LiveId" clId="{677F514E-FB6B-4F69-A786-DF456CDB63D5}" dt="2023-09-11T14:10:53.770" v="285" actId="1076"/>
          <ac:picMkLst>
            <pc:docMk/>
            <pc:sldMk cId="1320232582" sldId="280"/>
            <ac:picMk id="679" creationId="{ACA69C84-EC61-4EB7-BF17-60CBA978E50F}"/>
          </ac:picMkLst>
        </pc:picChg>
        <pc:picChg chg="mod">
          <ac:chgData name="Jackson Alessandro dos Santos" userId="eb1ac1d568b26fa6" providerId="LiveId" clId="{677F514E-FB6B-4F69-A786-DF456CDB63D5}" dt="2023-09-11T14:10:53.770" v="285" actId="1076"/>
          <ac:picMkLst>
            <pc:docMk/>
            <pc:sldMk cId="1320232582" sldId="280"/>
            <ac:picMk id="681" creationId="{EFFABBF6-2F42-436A-A6F2-53DC736A3F55}"/>
          </ac:picMkLst>
        </pc:picChg>
        <pc:picChg chg="mod">
          <ac:chgData name="Jackson Alessandro dos Santos" userId="eb1ac1d568b26fa6" providerId="LiveId" clId="{677F514E-FB6B-4F69-A786-DF456CDB63D5}" dt="2023-09-11T14:10:53.770" v="285" actId="1076"/>
          <ac:picMkLst>
            <pc:docMk/>
            <pc:sldMk cId="1320232582" sldId="280"/>
            <ac:picMk id="689" creationId="{06052628-2740-4CB3-AB3B-D592A97F625F}"/>
          </ac:picMkLst>
        </pc:picChg>
        <pc:picChg chg="mod">
          <ac:chgData name="Jackson Alessandro dos Santos" userId="eb1ac1d568b26fa6" providerId="LiveId" clId="{677F514E-FB6B-4F69-A786-DF456CDB63D5}" dt="2023-09-11T14:10:53.770" v="285" actId="1076"/>
          <ac:picMkLst>
            <pc:docMk/>
            <pc:sldMk cId="1320232582" sldId="280"/>
            <ac:picMk id="690" creationId="{33BB7FAF-8A15-49CC-AB2F-3CFE2C22B167}"/>
          </ac:picMkLst>
        </pc:picChg>
        <pc:picChg chg="mod">
          <ac:chgData name="Jackson Alessandro dos Santos" userId="eb1ac1d568b26fa6" providerId="LiveId" clId="{677F514E-FB6B-4F69-A786-DF456CDB63D5}" dt="2023-09-11T14:10:53.770" v="285" actId="1076"/>
          <ac:picMkLst>
            <pc:docMk/>
            <pc:sldMk cId="1320232582" sldId="280"/>
            <ac:picMk id="691" creationId="{6D846249-3136-45FE-A61E-BEDFA78268DE}"/>
          </ac:picMkLst>
        </pc:picChg>
        <pc:picChg chg="mod">
          <ac:chgData name="Jackson Alessandro dos Santos" userId="eb1ac1d568b26fa6" providerId="LiveId" clId="{677F514E-FB6B-4F69-A786-DF456CDB63D5}" dt="2023-09-11T14:10:53.770" v="285" actId="1076"/>
          <ac:picMkLst>
            <pc:docMk/>
            <pc:sldMk cId="1320232582" sldId="280"/>
            <ac:picMk id="692" creationId="{2809F7A4-A3AE-4174-A371-2BC40AC6B0BC}"/>
          </ac:picMkLst>
        </pc:picChg>
        <pc:picChg chg="mod">
          <ac:chgData name="Jackson Alessandro dos Santos" userId="eb1ac1d568b26fa6" providerId="LiveId" clId="{677F514E-FB6B-4F69-A786-DF456CDB63D5}" dt="2023-09-11T14:10:22.137" v="272" actId="1076"/>
          <ac:picMkLst>
            <pc:docMk/>
            <pc:sldMk cId="1320232582" sldId="280"/>
            <ac:picMk id="714" creationId="{97F7B8B5-2264-490E-BC29-0F3C1A700542}"/>
          </ac:picMkLst>
        </pc:picChg>
        <pc:picChg chg="mod">
          <ac:chgData name="Jackson Alessandro dos Santos" userId="eb1ac1d568b26fa6" providerId="LiveId" clId="{677F514E-FB6B-4F69-A786-DF456CDB63D5}" dt="2023-09-11T14:10:22.137" v="272" actId="1076"/>
          <ac:picMkLst>
            <pc:docMk/>
            <pc:sldMk cId="1320232582" sldId="280"/>
            <ac:picMk id="716" creationId="{DE05BC8E-760C-44C7-A1B8-0429569801C3}"/>
          </ac:picMkLst>
        </pc:picChg>
        <pc:picChg chg="mod">
          <ac:chgData name="Jackson Alessandro dos Santos" userId="eb1ac1d568b26fa6" providerId="LiveId" clId="{677F514E-FB6B-4F69-A786-DF456CDB63D5}" dt="2023-09-11T16:56:00.883" v="930"/>
          <ac:picMkLst>
            <pc:docMk/>
            <pc:sldMk cId="1320232582" sldId="280"/>
            <ac:picMk id="743" creationId="{2AB1953E-427A-7146-FDE6-AECC1738C2F9}"/>
          </ac:picMkLst>
        </pc:picChg>
        <pc:cxnChg chg="mod">
          <ac:chgData name="Jackson Alessandro dos Santos" userId="eb1ac1d568b26fa6" providerId="LiveId" clId="{677F514E-FB6B-4F69-A786-DF456CDB63D5}" dt="2023-09-11T14:03:05.524" v="129"/>
          <ac:cxnSpMkLst>
            <pc:docMk/>
            <pc:sldMk cId="1320232582" sldId="280"/>
            <ac:cxnSpMk id="8" creationId="{42A8BBA1-BBF7-0FF6-F018-CAD9713AE028}"/>
          </ac:cxnSpMkLst>
        </pc:cxnChg>
        <pc:cxnChg chg="mod">
          <ac:chgData name="Jackson Alessandro dos Santos" userId="eb1ac1d568b26fa6" providerId="LiveId" clId="{677F514E-FB6B-4F69-A786-DF456CDB63D5}" dt="2023-09-11T14:03:05.524" v="129"/>
          <ac:cxnSpMkLst>
            <pc:docMk/>
            <pc:sldMk cId="1320232582" sldId="280"/>
            <ac:cxnSpMk id="9" creationId="{D728EC40-7A2F-FE33-6746-7A1EF01E8256}"/>
          </ac:cxnSpMkLst>
        </pc:cxnChg>
        <pc:cxnChg chg="mod">
          <ac:chgData name="Jackson Alessandro dos Santos" userId="eb1ac1d568b26fa6" providerId="LiveId" clId="{677F514E-FB6B-4F69-A786-DF456CDB63D5}" dt="2023-09-11T14:03:05.524" v="129"/>
          <ac:cxnSpMkLst>
            <pc:docMk/>
            <pc:sldMk cId="1320232582" sldId="280"/>
            <ac:cxnSpMk id="10" creationId="{B3E7B4E4-7019-6272-A29F-E9C36E1C0BCF}"/>
          </ac:cxnSpMkLst>
        </pc:cxnChg>
        <pc:cxnChg chg="mod">
          <ac:chgData name="Jackson Alessandro dos Santos" userId="eb1ac1d568b26fa6" providerId="LiveId" clId="{677F514E-FB6B-4F69-A786-DF456CDB63D5}" dt="2023-09-11T14:03:05.524" v="129"/>
          <ac:cxnSpMkLst>
            <pc:docMk/>
            <pc:sldMk cId="1320232582" sldId="280"/>
            <ac:cxnSpMk id="11" creationId="{10CEAE8F-F0D2-BEF4-4AB8-8DF0ECC19F5B}"/>
          </ac:cxnSpMkLst>
        </pc:cxnChg>
        <pc:cxnChg chg="mod">
          <ac:chgData name="Jackson Alessandro dos Santos" userId="eb1ac1d568b26fa6" providerId="LiveId" clId="{677F514E-FB6B-4F69-A786-DF456CDB63D5}" dt="2023-09-11T14:03:05.524" v="129"/>
          <ac:cxnSpMkLst>
            <pc:docMk/>
            <pc:sldMk cId="1320232582" sldId="280"/>
            <ac:cxnSpMk id="12" creationId="{63682E16-8292-DB28-A31F-9BCF144F78BC}"/>
          </ac:cxnSpMkLst>
        </pc:cxnChg>
        <pc:cxnChg chg="mod">
          <ac:chgData name="Jackson Alessandro dos Santos" userId="eb1ac1d568b26fa6" providerId="LiveId" clId="{677F514E-FB6B-4F69-A786-DF456CDB63D5}" dt="2023-09-11T14:03:05.524" v="129"/>
          <ac:cxnSpMkLst>
            <pc:docMk/>
            <pc:sldMk cId="1320232582" sldId="280"/>
            <ac:cxnSpMk id="13" creationId="{C15577C9-D9D5-9691-5582-9A89FFD15DD7}"/>
          </ac:cxnSpMkLst>
        </pc:cxnChg>
        <pc:cxnChg chg="mod">
          <ac:chgData name="Jackson Alessandro dos Santos" userId="eb1ac1d568b26fa6" providerId="LiveId" clId="{677F514E-FB6B-4F69-A786-DF456CDB63D5}" dt="2023-09-11T14:03:05.524" v="129"/>
          <ac:cxnSpMkLst>
            <pc:docMk/>
            <pc:sldMk cId="1320232582" sldId="280"/>
            <ac:cxnSpMk id="14" creationId="{13B6C42C-DE0D-824A-4920-005177D650F3}"/>
          </ac:cxnSpMkLst>
        </pc:cxnChg>
        <pc:cxnChg chg="mod">
          <ac:chgData name="Jackson Alessandro dos Santos" userId="eb1ac1d568b26fa6" providerId="LiveId" clId="{677F514E-FB6B-4F69-A786-DF456CDB63D5}" dt="2023-09-11T14:03:05.524" v="129"/>
          <ac:cxnSpMkLst>
            <pc:docMk/>
            <pc:sldMk cId="1320232582" sldId="280"/>
            <ac:cxnSpMk id="15" creationId="{DB575769-DB87-C48F-7A67-526DF095ADF3}"/>
          </ac:cxnSpMkLst>
        </pc:cxnChg>
        <pc:cxnChg chg="mod">
          <ac:chgData name="Jackson Alessandro dos Santos" userId="eb1ac1d568b26fa6" providerId="LiveId" clId="{677F514E-FB6B-4F69-A786-DF456CDB63D5}" dt="2023-09-11T14:03:05.524" v="129"/>
          <ac:cxnSpMkLst>
            <pc:docMk/>
            <pc:sldMk cId="1320232582" sldId="280"/>
            <ac:cxnSpMk id="16" creationId="{709E4A84-C04B-C423-4F1E-A6CD7714CEAC}"/>
          </ac:cxnSpMkLst>
        </pc:cxnChg>
        <pc:cxnChg chg="mod">
          <ac:chgData name="Jackson Alessandro dos Santos" userId="eb1ac1d568b26fa6" providerId="LiveId" clId="{677F514E-FB6B-4F69-A786-DF456CDB63D5}" dt="2023-09-11T14:03:05.524" v="129"/>
          <ac:cxnSpMkLst>
            <pc:docMk/>
            <pc:sldMk cId="1320232582" sldId="280"/>
            <ac:cxnSpMk id="17" creationId="{C3D08FA1-DDB0-73A4-6D57-1D4C28D308D1}"/>
          </ac:cxnSpMkLst>
        </pc:cxnChg>
        <pc:cxnChg chg="mod">
          <ac:chgData name="Jackson Alessandro dos Santos" userId="eb1ac1d568b26fa6" providerId="LiveId" clId="{677F514E-FB6B-4F69-A786-DF456CDB63D5}" dt="2023-09-11T14:03:05.524" v="129"/>
          <ac:cxnSpMkLst>
            <pc:docMk/>
            <pc:sldMk cId="1320232582" sldId="280"/>
            <ac:cxnSpMk id="18" creationId="{55862F55-816A-241D-E939-AA812E0AADE6}"/>
          </ac:cxnSpMkLst>
        </pc:cxnChg>
        <pc:cxnChg chg="mod">
          <ac:chgData name="Jackson Alessandro dos Santos" userId="eb1ac1d568b26fa6" providerId="LiveId" clId="{677F514E-FB6B-4F69-A786-DF456CDB63D5}" dt="2023-09-11T14:03:05.524" v="129"/>
          <ac:cxnSpMkLst>
            <pc:docMk/>
            <pc:sldMk cId="1320232582" sldId="280"/>
            <ac:cxnSpMk id="19" creationId="{6380150E-F812-D37E-7064-71215A618D97}"/>
          </ac:cxnSpMkLst>
        </pc:cxnChg>
        <pc:cxnChg chg="mod">
          <ac:chgData name="Jackson Alessandro dos Santos" userId="eb1ac1d568b26fa6" providerId="LiveId" clId="{677F514E-FB6B-4F69-A786-DF456CDB63D5}" dt="2023-09-11T14:03:05.524" v="129"/>
          <ac:cxnSpMkLst>
            <pc:docMk/>
            <pc:sldMk cId="1320232582" sldId="280"/>
            <ac:cxnSpMk id="20" creationId="{DC071CEF-CA09-1EC1-1343-01EF3065DAAD}"/>
          </ac:cxnSpMkLst>
        </pc:cxnChg>
        <pc:cxnChg chg="mod">
          <ac:chgData name="Jackson Alessandro dos Santos" userId="eb1ac1d568b26fa6" providerId="LiveId" clId="{677F514E-FB6B-4F69-A786-DF456CDB63D5}" dt="2023-09-11T14:03:05.524" v="129"/>
          <ac:cxnSpMkLst>
            <pc:docMk/>
            <pc:sldMk cId="1320232582" sldId="280"/>
            <ac:cxnSpMk id="21" creationId="{9510E2F7-C710-FB11-9500-4C6AA0E8EBA5}"/>
          </ac:cxnSpMkLst>
        </pc:cxnChg>
        <pc:cxnChg chg="mod">
          <ac:chgData name="Jackson Alessandro dos Santos" userId="eb1ac1d568b26fa6" providerId="LiveId" clId="{677F514E-FB6B-4F69-A786-DF456CDB63D5}" dt="2023-09-11T14:03:05.524" v="129"/>
          <ac:cxnSpMkLst>
            <pc:docMk/>
            <pc:sldMk cId="1320232582" sldId="280"/>
            <ac:cxnSpMk id="22" creationId="{2ECBAA9C-D010-15FE-2069-B01A77C1E002}"/>
          </ac:cxnSpMkLst>
        </pc:cxnChg>
        <pc:cxnChg chg="mod">
          <ac:chgData name="Jackson Alessandro dos Santos" userId="eb1ac1d568b26fa6" providerId="LiveId" clId="{677F514E-FB6B-4F69-A786-DF456CDB63D5}" dt="2023-09-11T14:03:05.524" v="129"/>
          <ac:cxnSpMkLst>
            <pc:docMk/>
            <pc:sldMk cId="1320232582" sldId="280"/>
            <ac:cxnSpMk id="23" creationId="{C985FB50-265D-40B1-3317-B9BEDB04FCE0}"/>
          </ac:cxnSpMkLst>
        </pc:cxnChg>
        <pc:cxnChg chg="mod">
          <ac:chgData name="Jackson Alessandro dos Santos" userId="eb1ac1d568b26fa6" providerId="LiveId" clId="{677F514E-FB6B-4F69-A786-DF456CDB63D5}" dt="2023-09-11T14:03:05.524" v="129"/>
          <ac:cxnSpMkLst>
            <pc:docMk/>
            <pc:sldMk cId="1320232582" sldId="280"/>
            <ac:cxnSpMk id="24" creationId="{9D2E05F7-2282-368F-E745-6A77CD368419}"/>
          </ac:cxnSpMkLst>
        </pc:cxnChg>
        <pc:cxnChg chg="mod">
          <ac:chgData name="Jackson Alessandro dos Santos" userId="eb1ac1d568b26fa6" providerId="LiveId" clId="{677F514E-FB6B-4F69-A786-DF456CDB63D5}" dt="2023-09-11T14:03:05.524" v="129"/>
          <ac:cxnSpMkLst>
            <pc:docMk/>
            <pc:sldMk cId="1320232582" sldId="280"/>
            <ac:cxnSpMk id="25" creationId="{6FEFA3D9-0AE3-BE3D-9CE9-74762E1C5983}"/>
          </ac:cxnSpMkLst>
        </pc:cxnChg>
        <pc:cxnChg chg="mod">
          <ac:chgData name="Jackson Alessandro dos Santos" userId="eb1ac1d568b26fa6" providerId="LiveId" clId="{677F514E-FB6B-4F69-A786-DF456CDB63D5}" dt="2023-09-11T14:03:05.524" v="129"/>
          <ac:cxnSpMkLst>
            <pc:docMk/>
            <pc:sldMk cId="1320232582" sldId="280"/>
            <ac:cxnSpMk id="26" creationId="{39E27381-CCEB-E82C-1EEE-9B97E93025AE}"/>
          </ac:cxnSpMkLst>
        </pc:cxnChg>
        <pc:cxnChg chg="mod">
          <ac:chgData name="Jackson Alessandro dos Santos" userId="eb1ac1d568b26fa6" providerId="LiveId" clId="{677F514E-FB6B-4F69-A786-DF456CDB63D5}" dt="2023-09-11T14:03:05.524" v="129"/>
          <ac:cxnSpMkLst>
            <pc:docMk/>
            <pc:sldMk cId="1320232582" sldId="280"/>
            <ac:cxnSpMk id="27" creationId="{0FB678AE-BB85-09EB-67F5-CDB5B5E4FA57}"/>
          </ac:cxnSpMkLst>
        </pc:cxnChg>
        <pc:cxnChg chg="mod">
          <ac:chgData name="Jackson Alessandro dos Santos" userId="eb1ac1d568b26fa6" providerId="LiveId" clId="{677F514E-FB6B-4F69-A786-DF456CDB63D5}" dt="2023-09-11T14:03:05.524" v="129"/>
          <ac:cxnSpMkLst>
            <pc:docMk/>
            <pc:sldMk cId="1320232582" sldId="280"/>
            <ac:cxnSpMk id="28" creationId="{7BF6214C-9DCD-C7B1-B581-A42FB4D77D09}"/>
          </ac:cxnSpMkLst>
        </pc:cxnChg>
        <pc:cxnChg chg="mod">
          <ac:chgData name="Jackson Alessandro dos Santos" userId="eb1ac1d568b26fa6" providerId="LiveId" clId="{677F514E-FB6B-4F69-A786-DF456CDB63D5}" dt="2023-09-11T14:03:05.524" v="129"/>
          <ac:cxnSpMkLst>
            <pc:docMk/>
            <pc:sldMk cId="1320232582" sldId="280"/>
            <ac:cxnSpMk id="29" creationId="{77438778-88AA-D818-8F1B-C094255F1447}"/>
          </ac:cxnSpMkLst>
        </pc:cxnChg>
        <pc:cxnChg chg="mod">
          <ac:chgData name="Jackson Alessandro dos Santos" userId="eb1ac1d568b26fa6" providerId="LiveId" clId="{677F514E-FB6B-4F69-A786-DF456CDB63D5}" dt="2023-09-11T14:03:05.524" v="129"/>
          <ac:cxnSpMkLst>
            <pc:docMk/>
            <pc:sldMk cId="1320232582" sldId="280"/>
            <ac:cxnSpMk id="30" creationId="{12DE8FDD-66A2-D79D-4FAE-442E6AEE851C}"/>
          </ac:cxnSpMkLst>
        </pc:cxnChg>
        <pc:cxnChg chg="mod">
          <ac:chgData name="Jackson Alessandro dos Santos" userId="eb1ac1d568b26fa6" providerId="LiveId" clId="{677F514E-FB6B-4F69-A786-DF456CDB63D5}" dt="2023-09-11T14:03:05.524" v="129"/>
          <ac:cxnSpMkLst>
            <pc:docMk/>
            <pc:sldMk cId="1320232582" sldId="280"/>
            <ac:cxnSpMk id="31" creationId="{092F3005-A537-125C-242A-49925F4DAE3A}"/>
          </ac:cxnSpMkLst>
        </pc:cxnChg>
        <pc:cxnChg chg="mod">
          <ac:chgData name="Jackson Alessandro dos Santos" userId="eb1ac1d568b26fa6" providerId="LiveId" clId="{677F514E-FB6B-4F69-A786-DF456CDB63D5}" dt="2023-09-11T14:03:05.524" v="129"/>
          <ac:cxnSpMkLst>
            <pc:docMk/>
            <pc:sldMk cId="1320232582" sldId="280"/>
            <ac:cxnSpMk id="32" creationId="{254BD2B2-88BD-8087-EC1E-4356EBC4F78D}"/>
          </ac:cxnSpMkLst>
        </pc:cxnChg>
        <pc:cxnChg chg="add mod">
          <ac:chgData name="Jackson Alessandro dos Santos" userId="eb1ac1d568b26fa6" providerId="LiveId" clId="{677F514E-FB6B-4F69-A786-DF456CDB63D5}" dt="2023-09-11T14:03:05.524" v="129"/>
          <ac:cxnSpMkLst>
            <pc:docMk/>
            <pc:sldMk cId="1320232582" sldId="280"/>
            <ac:cxnSpMk id="37" creationId="{87E0F881-246B-F243-2D82-5E6DED6A5E1E}"/>
          </ac:cxnSpMkLst>
        </pc:cxnChg>
        <pc:cxnChg chg="add mod">
          <ac:chgData name="Jackson Alessandro dos Santos" userId="eb1ac1d568b26fa6" providerId="LiveId" clId="{677F514E-FB6B-4F69-A786-DF456CDB63D5}" dt="2023-09-11T14:03:05.524" v="129"/>
          <ac:cxnSpMkLst>
            <pc:docMk/>
            <pc:sldMk cId="1320232582" sldId="280"/>
            <ac:cxnSpMk id="99" creationId="{59130952-D702-6F79-4683-128F0500B26D}"/>
          </ac:cxnSpMkLst>
        </pc:cxnChg>
        <pc:cxnChg chg="mod">
          <ac:chgData name="Jackson Alessandro dos Santos" userId="eb1ac1d568b26fa6" providerId="LiveId" clId="{677F514E-FB6B-4F69-A786-DF456CDB63D5}" dt="2023-09-11T14:11:29.209" v="289" actId="1076"/>
          <ac:cxnSpMkLst>
            <pc:docMk/>
            <pc:sldMk cId="1320232582" sldId="280"/>
            <ac:cxnSpMk id="116" creationId="{4667E71A-B979-6C4E-387C-B2043877F9C4}"/>
          </ac:cxnSpMkLst>
        </pc:cxnChg>
        <pc:cxnChg chg="mod">
          <ac:chgData name="Jackson Alessandro dos Santos" userId="eb1ac1d568b26fa6" providerId="LiveId" clId="{677F514E-FB6B-4F69-A786-DF456CDB63D5}" dt="2023-09-11T14:11:29.209" v="289" actId="1076"/>
          <ac:cxnSpMkLst>
            <pc:docMk/>
            <pc:sldMk cId="1320232582" sldId="280"/>
            <ac:cxnSpMk id="117" creationId="{8BD0A3E1-F97C-DC71-2C4E-3E11A4EEF524}"/>
          </ac:cxnSpMkLst>
        </pc:cxnChg>
        <pc:cxnChg chg="mod">
          <ac:chgData name="Jackson Alessandro dos Santos" userId="eb1ac1d568b26fa6" providerId="LiveId" clId="{677F514E-FB6B-4F69-A786-DF456CDB63D5}" dt="2023-09-11T14:11:29.209" v="289" actId="1076"/>
          <ac:cxnSpMkLst>
            <pc:docMk/>
            <pc:sldMk cId="1320232582" sldId="280"/>
            <ac:cxnSpMk id="118" creationId="{3A8CE74D-F646-BEA7-42C2-BD5098742121}"/>
          </ac:cxnSpMkLst>
        </pc:cxnChg>
        <pc:cxnChg chg="mod">
          <ac:chgData name="Jackson Alessandro dos Santos" userId="eb1ac1d568b26fa6" providerId="LiveId" clId="{677F514E-FB6B-4F69-A786-DF456CDB63D5}" dt="2023-09-11T14:11:29.209" v="289" actId="1076"/>
          <ac:cxnSpMkLst>
            <pc:docMk/>
            <pc:sldMk cId="1320232582" sldId="280"/>
            <ac:cxnSpMk id="119" creationId="{77AE127B-B795-5412-3A6F-74AE71C15784}"/>
          </ac:cxnSpMkLst>
        </pc:cxnChg>
        <pc:cxnChg chg="mod">
          <ac:chgData name="Jackson Alessandro dos Santos" userId="eb1ac1d568b26fa6" providerId="LiveId" clId="{677F514E-FB6B-4F69-A786-DF456CDB63D5}" dt="2023-09-11T14:11:29.209" v="289" actId="1076"/>
          <ac:cxnSpMkLst>
            <pc:docMk/>
            <pc:sldMk cId="1320232582" sldId="280"/>
            <ac:cxnSpMk id="120" creationId="{2637939D-83A0-0906-B849-A460218E8E01}"/>
          </ac:cxnSpMkLst>
        </pc:cxnChg>
        <pc:cxnChg chg="mod">
          <ac:chgData name="Jackson Alessandro dos Santos" userId="eb1ac1d568b26fa6" providerId="LiveId" clId="{677F514E-FB6B-4F69-A786-DF456CDB63D5}" dt="2023-09-11T14:11:29.209" v="289" actId="1076"/>
          <ac:cxnSpMkLst>
            <pc:docMk/>
            <pc:sldMk cId="1320232582" sldId="280"/>
            <ac:cxnSpMk id="121" creationId="{4EAE6F70-D57F-1F1D-09C7-5C93DEF14518}"/>
          </ac:cxnSpMkLst>
        </pc:cxnChg>
        <pc:cxnChg chg="mod">
          <ac:chgData name="Jackson Alessandro dos Santos" userId="eb1ac1d568b26fa6" providerId="LiveId" clId="{677F514E-FB6B-4F69-A786-DF456CDB63D5}" dt="2023-09-11T14:11:29.209" v="289" actId="1076"/>
          <ac:cxnSpMkLst>
            <pc:docMk/>
            <pc:sldMk cId="1320232582" sldId="280"/>
            <ac:cxnSpMk id="122" creationId="{81107334-AA50-1798-DE03-3501CF00272A}"/>
          </ac:cxnSpMkLst>
        </pc:cxnChg>
        <pc:cxnChg chg="mod">
          <ac:chgData name="Jackson Alessandro dos Santos" userId="eb1ac1d568b26fa6" providerId="LiveId" clId="{677F514E-FB6B-4F69-A786-DF456CDB63D5}" dt="2023-09-11T14:11:29.209" v="289" actId="1076"/>
          <ac:cxnSpMkLst>
            <pc:docMk/>
            <pc:sldMk cId="1320232582" sldId="280"/>
            <ac:cxnSpMk id="123" creationId="{2A7B7789-067B-1C54-B971-E3BED9F1C07E}"/>
          </ac:cxnSpMkLst>
        </pc:cxnChg>
        <pc:cxnChg chg="mod">
          <ac:chgData name="Jackson Alessandro dos Santos" userId="eb1ac1d568b26fa6" providerId="LiveId" clId="{677F514E-FB6B-4F69-A786-DF456CDB63D5}" dt="2023-09-11T14:11:29.209" v="289" actId="1076"/>
          <ac:cxnSpMkLst>
            <pc:docMk/>
            <pc:sldMk cId="1320232582" sldId="280"/>
            <ac:cxnSpMk id="124" creationId="{38F46183-B4F8-533C-6AE6-6047108C0A04}"/>
          </ac:cxnSpMkLst>
        </pc:cxnChg>
        <pc:cxnChg chg="mod">
          <ac:chgData name="Jackson Alessandro dos Santos" userId="eb1ac1d568b26fa6" providerId="LiveId" clId="{677F514E-FB6B-4F69-A786-DF456CDB63D5}" dt="2023-09-11T14:11:29.209" v="289" actId="1076"/>
          <ac:cxnSpMkLst>
            <pc:docMk/>
            <pc:sldMk cId="1320232582" sldId="280"/>
            <ac:cxnSpMk id="125" creationId="{597236FB-815A-498D-D534-5B2FFBEF3C12}"/>
          </ac:cxnSpMkLst>
        </pc:cxnChg>
        <pc:cxnChg chg="mod">
          <ac:chgData name="Jackson Alessandro dos Santos" userId="eb1ac1d568b26fa6" providerId="LiveId" clId="{677F514E-FB6B-4F69-A786-DF456CDB63D5}" dt="2023-09-11T14:11:29.209" v="289" actId="1076"/>
          <ac:cxnSpMkLst>
            <pc:docMk/>
            <pc:sldMk cId="1320232582" sldId="280"/>
            <ac:cxnSpMk id="126" creationId="{25BADB73-34B7-35BD-56C6-C04EF38908E7}"/>
          </ac:cxnSpMkLst>
        </pc:cxnChg>
        <pc:cxnChg chg="mod">
          <ac:chgData name="Jackson Alessandro dos Santos" userId="eb1ac1d568b26fa6" providerId="LiveId" clId="{677F514E-FB6B-4F69-A786-DF456CDB63D5}" dt="2023-09-11T14:11:29.209" v="289" actId="1076"/>
          <ac:cxnSpMkLst>
            <pc:docMk/>
            <pc:sldMk cId="1320232582" sldId="280"/>
            <ac:cxnSpMk id="127" creationId="{587C950F-7F16-3FC7-811A-EAFC54D4770B}"/>
          </ac:cxnSpMkLst>
        </pc:cxnChg>
        <pc:cxnChg chg="mod">
          <ac:chgData name="Jackson Alessandro dos Santos" userId="eb1ac1d568b26fa6" providerId="LiveId" clId="{677F514E-FB6B-4F69-A786-DF456CDB63D5}" dt="2023-09-11T14:11:29.209" v="289" actId="1076"/>
          <ac:cxnSpMkLst>
            <pc:docMk/>
            <pc:sldMk cId="1320232582" sldId="280"/>
            <ac:cxnSpMk id="192" creationId="{CC15554B-E0B4-01E8-63EA-73206B3C7C8E}"/>
          </ac:cxnSpMkLst>
        </pc:cxnChg>
        <pc:cxnChg chg="mod">
          <ac:chgData name="Jackson Alessandro dos Santos" userId="eb1ac1d568b26fa6" providerId="LiveId" clId="{677F514E-FB6B-4F69-A786-DF456CDB63D5}" dt="2023-09-11T14:11:29.209" v="289" actId="1076"/>
          <ac:cxnSpMkLst>
            <pc:docMk/>
            <pc:sldMk cId="1320232582" sldId="280"/>
            <ac:cxnSpMk id="193" creationId="{B972025D-6AAD-A033-9D5F-2387463DDBCF}"/>
          </ac:cxnSpMkLst>
        </pc:cxnChg>
        <pc:cxnChg chg="mod">
          <ac:chgData name="Jackson Alessandro dos Santos" userId="eb1ac1d568b26fa6" providerId="LiveId" clId="{677F514E-FB6B-4F69-A786-DF456CDB63D5}" dt="2023-09-11T14:11:29.209" v="289" actId="1076"/>
          <ac:cxnSpMkLst>
            <pc:docMk/>
            <pc:sldMk cId="1320232582" sldId="280"/>
            <ac:cxnSpMk id="194" creationId="{55488712-DA85-DB28-BBEC-2249BFDEB5F5}"/>
          </ac:cxnSpMkLst>
        </pc:cxnChg>
        <pc:cxnChg chg="mod">
          <ac:chgData name="Jackson Alessandro dos Santos" userId="eb1ac1d568b26fa6" providerId="LiveId" clId="{677F514E-FB6B-4F69-A786-DF456CDB63D5}" dt="2023-09-11T14:11:29.209" v="289" actId="1076"/>
          <ac:cxnSpMkLst>
            <pc:docMk/>
            <pc:sldMk cId="1320232582" sldId="280"/>
            <ac:cxnSpMk id="195" creationId="{4B7F7B44-12BA-9144-E54F-03AB204625AA}"/>
          </ac:cxnSpMkLst>
        </pc:cxnChg>
        <pc:cxnChg chg="mod">
          <ac:chgData name="Jackson Alessandro dos Santos" userId="eb1ac1d568b26fa6" providerId="LiveId" clId="{677F514E-FB6B-4F69-A786-DF456CDB63D5}" dt="2023-09-11T14:11:29.209" v="289" actId="1076"/>
          <ac:cxnSpMkLst>
            <pc:docMk/>
            <pc:sldMk cId="1320232582" sldId="280"/>
            <ac:cxnSpMk id="196" creationId="{B3C7C26A-4E68-7AF7-3BA5-DAE4AC0430FB}"/>
          </ac:cxnSpMkLst>
        </pc:cxnChg>
        <pc:cxnChg chg="mod">
          <ac:chgData name="Jackson Alessandro dos Santos" userId="eb1ac1d568b26fa6" providerId="LiveId" clId="{677F514E-FB6B-4F69-A786-DF456CDB63D5}" dt="2023-09-11T14:11:29.209" v="289" actId="1076"/>
          <ac:cxnSpMkLst>
            <pc:docMk/>
            <pc:sldMk cId="1320232582" sldId="280"/>
            <ac:cxnSpMk id="197" creationId="{215229B1-E2D5-0FB5-1B48-F305B109940F}"/>
          </ac:cxnSpMkLst>
        </pc:cxnChg>
        <pc:cxnChg chg="mod">
          <ac:chgData name="Jackson Alessandro dos Santos" userId="eb1ac1d568b26fa6" providerId="LiveId" clId="{677F514E-FB6B-4F69-A786-DF456CDB63D5}" dt="2023-09-11T14:11:29.209" v="289" actId="1076"/>
          <ac:cxnSpMkLst>
            <pc:docMk/>
            <pc:sldMk cId="1320232582" sldId="280"/>
            <ac:cxnSpMk id="198" creationId="{7A829E51-B627-39AB-72C6-5B8B0420EB4B}"/>
          </ac:cxnSpMkLst>
        </pc:cxnChg>
        <pc:cxnChg chg="mod">
          <ac:chgData name="Jackson Alessandro dos Santos" userId="eb1ac1d568b26fa6" providerId="LiveId" clId="{677F514E-FB6B-4F69-A786-DF456CDB63D5}" dt="2023-09-11T14:11:29.209" v="289" actId="1076"/>
          <ac:cxnSpMkLst>
            <pc:docMk/>
            <pc:sldMk cId="1320232582" sldId="280"/>
            <ac:cxnSpMk id="199" creationId="{16C3E2BC-BB31-CB09-6CFA-3F3D9A6DC041}"/>
          </ac:cxnSpMkLst>
        </pc:cxnChg>
        <pc:cxnChg chg="mod">
          <ac:chgData name="Jackson Alessandro dos Santos" userId="eb1ac1d568b26fa6" providerId="LiveId" clId="{677F514E-FB6B-4F69-A786-DF456CDB63D5}" dt="2023-09-11T14:11:29.209" v="289" actId="1076"/>
          <ac:cxnSpMkLst>
            <pc:docMk/>
            <pc:sldMk cId="1320232582" sldId="280"/>
            <ac:cxnSpMk id="200" creationId="{4777A1CD-3C00-36F5-B395-F3179A41094B}"/>
          </ac:cxnSpMkLst>
        </pc:cxnChg>
        <pc:cxnChg chg="mod">
          <ac:chgData name="Jackson Alessandro dos Santos" userId="eb1ac1d568b26fa6" providerId="LiveId" clId="{677F514E-FB6B-4F69-A786-DF456CDB63D5}" dt="2023-09-11T14:11:29.209" v="289" actId="1076"/>
          <ac:cxnSpMkLst>
            <pc:docMk/>
            <pc:sldMk cId="1320232582" sldId="280"/>
            <ac:cxnSpMk id="201" creationId="{96F637AF-5A54-40F2-0674-B2528A1FB19A}"/>
          </ac:cxnSpMkLst>
        </pc:cxnChg>
        <pc:cxnChg chg="mod">
          <ac:chgData name="Jackson Alessandro dos Santos" userId="eb1ac1d568b26fa6" providerId="LiveId" clId="{677F514E-FB6B-4F69-A786-DF456CDB63D5}" dt="2023-09-11T14:11:29.209" v="289" actId="1076"/>
          <ac:cxnSpMkLst>
            <pc:docMk/>
            <pc:sldMk cId="1320232582" sldId="280"/>
            <ac:cxnSpMk id="202" creationId="{0F55DDAA-EF9B-11E9-21C1-4BA0AB585467}"/>
          </ac:cxnSpMkLst>
        </pc:cxnChg>
        <pc:cxnChg chg="mod">
          <ac:chgData name="Jackson Alessandro dos Santos" userId="eb1ac1d568b26fa6" providerId="LiveId" clId="{677F514E-FB6B-4F69-A786-DF456CDB63D5}" dt="2023-09-11T14:11:29.209" v="289" actId="1076"/>
          <ac:cxnSpMkLst>
            <pc:docMk/>
            <pc:sldMk cId="1320232582" sldId="280"/>
            <ac:cxnSpMk id="203" creationId="{B77A4EB0-E094-164E-9A37-075A4B698806}"/>
          </ac:cxnSpMkLst>
        </pc:cxnChg>
        <pc:cxnChg chg="mod">
          <ac:chgData name="Jackson Alessandro dos Santos" userId="eb1ac1d568b26fa6" providerId="LiveId" clId="{677F514E-FB6B-4F69-A786-DF456CDB63D5}" dt="2023-09-11T14:11:29.209" v="289" actId="1076"/>
          <ac:cxnSpMkLst>
            <pc:docMk/>
            <pc:sldMk cId="1320232582" sldId="280"/>
            <ac:cxnSpMk id="204" creationId="{D30CAE50-1A7E-492B-8F42-3AC2ADFD1C27}"/>
          </ac:cxnSpMkLst>
        </pc:cxnChg>
        <pc:cxnChg chg="del mod">
          <ac:chgData name="Jackson Alessandro dos Santos" userId="eb1ac1d568b26fa6" providerId="LiveId" clId="{677F514E-FB6B-4F69-A786-DF456CDB63D5}" dt="2023-09-11T16:51:04.356" v="888" actId="478"/>
          <ac:cxnSpMkLst>
            <pc:docMk/>
            <pc:sldMk cId="1320232582" sldId="280"/>
            <ac:cxnSpMk id="221" creationId="{30E395E5-7074-4524-B6FD-5A0A871A4331}"/>
          </ac:cxnSpMkLst>
        </pc:cxnChg>
        <pc:cxnChg chg="del mod">
          <ac:chgData name="Jackson Alessandro dos Santos" userId="eb1ac1d568b26fa6" providerId="LiveId" clId="{677F514E-FB6B-4F69-A786-DF456CDB63D5}" dt="2023-09-11T16:51:02.032" v="887" actId="478"/>
          <ac:cxnSpMkLst>
            <pc:docMk/>
            <pc:sldMk cId="1320232582" sldId="280"/>
            <ac:cxnSpMk id="222" creationId="{CBEC3876-FF2D-410F-808C-6CB97C440E92}"/>
          </ac:cxnSpMkLst>
        </pc:cxnChg>
        <pc:cxnChg chg="mod">
          <ac:chgData name="Jackson Alessandro dos Santos" userId="eb1ac1d568b26fa6" providerId="LiveId" clId="{677F514E-FB6B-4F69-A786-DF456CDB63D5}" dt="2023-09-11T14:11:29.209" v="289" actId="1076"/>
          <ac:cxnSpMkLst>
            <pc:docMk/>
            <pc:sldMk cId="1320232582" sldId="280"/>
            <ac:cxnSpMk id="237" creationId="{67D10DB7-622E-0E41-442F-E87F9C968F1E}"/>
          </ac:cxnSpMkLst>
        </pc:cxnChg>
        <pc:cxnChg chg="mod">
          <ac:chgData name="Jackson Alessandro dos Santos" userId="eb1ac1d568b26fa6" providerId="LiveId" clId="{677F514E-FB6B-4F69-A786-DF456CDB63D5}" dt="2023-09-11T14:11:29.209" v="289" actId="1076"/>
          <ac:cxnSpMkLst>
            <pc:docMk/>
            <pc:sldMk cId="1320232582" sldId="280"/>
            <ac:cxnSpMk id="238" creationId="{92E0A034-0BBD-A43E-9CBE-BB601F28A1AD}"/>
          </ac:cxnSpMkLst>
        </pc:cxnChg>
        <pc:cxnChg chg="mod">
          <ac:chgData name="Jackson Alessandro dos Santos" userId="eb1ac1d568b26fa6" providerId="LiveId" clId="{677F514E-FB6B-4F69-A786-DF456CDB63D5}" dt="2023-09-11T14:11:29.209" v="289" actId="1076"/>
          <ac:cxnSpMkLst>
            <pc:docMk/>
            <pc:sldMk cId="1320232582" sldId="280"/>
            <ac:cxnSpMk id="239" creationId="{F3371038-78A4-C409-EE3B-8DDCA3C77BC6}"/>
          </ac:cxnSpMkLst>
        </pc:cxnChg>
        <pc:cxnChg chg="mod">
          <ac:chgData name="Jackson Alessandro dos Santos" userId="eb1ac1d568b26fa6" providerId="LiveId" clId="{677F514E-FB6B-4F69-A786-DF456CDB63D5}" dt="2023-09-11T14:11:29.209" v="289" actId="1076"/>
          <ac:cxnSpMkLst>
            <pc:docMk/>
            <pc:sldMk cId="1320232582" sldId="280"/>
            <ac:cxnSpMk id="240" creationId="{B17ACFBF-0545-BB4C-0364-142C76EEEBA3}"/>
          </ac:cxnSpMkLst>
        </pc:cxnChg>
        <pc:cxnChg chg="mod">
          <ac:chgData name="Jackson Alessandro dos Santos" userId="eb1ac1d568b26fa6" providerId="LiveId" clId="{677F514E-FB6B-4F69-A786-DF456CDB63D5}" dt="2023-09-11T14:11:29.209" v="289" actId="1076"/>
          <ac:cxnSpMkLst>
            <pc:docMk/>
            <pc:sldMk cId="1320232582" sldId="280"/>
            <ac:cxnSpMk id="241" creationId="{7F45B7A1-87AD-6236-5C7D-01B194FD3934}"/>
          </ac:cxnSpMkLst>
        </pc:cxnChg>
        <pc:cxnChg chg="mod">
          <ac:chgData name="Jackson Alessandro dos Santos" userId="eb1ac1d568b26fa6" providerId="LiveId" clId="{677F514E-FB6B-4F69-A786-DF456CDB63D5}" dt="2023-09-11T14:11:29.209" v="289" actId="1076"/>
          <ac:cxnSpMkLst>
            <pc:docMk/>
            <pc:sldMk cId="1320232582" sldId="280"/>
            <ac:cxnSpMk id="242" creationId="{CE97EF42-7D42-8E72-AB5F-079182875424}"/>
          </ac:cxnSpMkLst>
        </pc:cxnChg>
        <pc:cxnChg chg="mod">
          <ac:chgData name="Jackson Alessandro dos Santos" userId="eb1ac1d568b26fa6" providerId="LiveId" clId="{677F514E-FB6B-4F69-A786-DF456CDB63D5}" dt="2023-09-11T14:11:29.209" v="289" actId="1076"/>
          <ac:cxnSpMkLst>
            <pc:docMk/>
            <pc:sldMk cId="1320232582" sldId="280"/>
            <ac:cxnSpMk id="243" creationId="{EF2B2668-9379-346E-84A7-E1C1F98641C6}"/>
          </ac:cxnSpMkLst>
        </pc:cxnChg>
        <pc:cxnChg chg="mod">
          <ac:chgData name="Jackson Alessandro dos Santos" userId="eb1ac1d568b26fa6" providerId="LiveId" clId="{677F514E-FB6B-4F69-A786-DF456CDB63D5}" dt="2023-09-11T14:11:29.209" v="289" actId="1076"/>
          <ac:cxnSpMkLst>
            <pc:docMk/>
            <pc:sldMk cId="1320232582" sldId="280"/>
            <ac:cxnSpMk id="244" creationId="{02D126BE-CECC-9FA7-E889-BBF26F72732D}"/>
          </ac:cxnSpMkLst>
        </pc:cxnChg>
        <pc:cxnChg chg="mod">
          <ac:chgData name="Jackson Alessandro dos Santos" userId="eb1ac1d568b26fa6" providerId="LiveId" clId="{677F514E-FB6B-4F69-A786-DF456CDB63D5}" dt="2023-09-11T14:11:29.209" v="289" actId="1076"/>
          <ac:cxnSpMkLst>
            <pc:docMk/>
            <pc:sldMk cId="1320232582" sldId="280"/>
            <ac:cxnSpMk id="245" creationId="{4850FD57-A2B4-4432-5335-E135E206D973}"/>
          </ac:cxnSpMkLst>
        </pc:cxnChg>
        <pc:cxnChg chg="mod">
          <ac:chgData name="Jackson Alessandro dos Santos" userId="eb1ac1d568b26fa6" providerId="LiveId" clId="{677F514E-FB6B-4F69-A786-DF456CDB63D5}" dt="2023-09-11T14:11:29.209" v="289" actId="1076"/>
          <ac:cxnSpMkLst>
            <pc:docMk/>
            <pc:sldMk cId="1320232582" sldId="280"/>
            <ac:cxnSpMk id="246" creationId="{8963DC07-301B-240D-F405-C723D062BDE9}"/>
          </ac:cxnSpMkLst>
        </pc:cxnChg>
        <pc:cxnChg chg="mod">
          <ac:chgData name="Jackson Alessandro dos Santos" userId="eb1ac1d568b26fa6" providerId="LiveId" clId="{677F514E-FB6B-4F69-A786-DF456CDB63D5}" dt="2023-09-11T14:11:29.209" v="289" actId="1076"/>
          <ac:cxnSpMkLst>
            <pc:docMk/>
            <pc:sldMk cId="1320232582" sldId="280"/>
            <ac:cxnSpMk id="247" creationId="{435B967B-DEAF-31F7-97C8-0F3A70DF991A}"/>
          </ac:cxnSpMkLst>
        </pc:cxnChg>
        <pc:cxnChg chg="mod">
          <ac:chgData name="Jackson Alessandro dos Santos" userId="eb1ac1d568b26fa6" providerId="LiveId" clId="{677F514E-FB6B-4F69-A786-DF456CDB63D5}" dt="2023-09-11T14:11:29.209" v="289" actId="1076"/>
          <ac:cxnSpMkLst>
            <pc:docMk/>
            <pc:sldMk cId="1320232582" sldId="280"/>
            <ac:cxnSpMk id="248" creationId="{732664C8-0FAA-1592-36EC-F2A954E58B57}"/>
          </ac:cxnSpMkLst>
        </pc:cxnChg>
        <pc:cxnChg chg="mod">
          <ac:chgData name="Jackson Alessandro dos Santos" userId="eb1ac1d568b26fa6" providerId="LiveId" clId="{677F514E-FB6B-4F69-A786-DF456CDB63D5}" dt="2023-09-11T14:11:29.209" v="289" actId="1076"/>
          <ac:cxnSpMkLst>
            <pc:docMk/>
            <pc:sldMk cId="1320232582" sldId="280"/>
            <ac:cxnSpMk id="249" creationId="{951D44B3-6B7F-F6D1-D845-CF9154F04867}"/>
          </ac:cxnSpMkLst>
        </pc:cxnChg>
        <pc:cxnChg chg="mod">
          <ac:chgData name="Jackson Alessandro dos Santos" userId="eb1ac1d568b26fa6" providerId="LiveId" clId="{677F514E-FB6B-4F69-A786-DF456CDB63D5}" dt="2023-09-11T14:11:29.209" v="289" actId="1076"/>
          <ac:cxnSpMkLst>
            <pc:docMk/>
            <pc:sldMk cId="1320232582" sldId="280"/>
            <ac:cxnSpMk id="250" creationId="{30D65EA5-D9F8-E006-C7CF-B1153C2B829D}"/>
          </ac:cxnSpMkLst>
        </pc:cxnChg>
        <pc:cxnChg chg="mod">
          <ac:chgData name="Jackson Alessandro dos Santos" userId="eb1ac1d568b26fa6" providerId="LiveId" clId="{677F514E-FB6B-4F69-A786-DF456CDB63D5}" dt="2023-09-11T14:11:29.209" v="289" actId="1076"/>
          <ac:cxnSpMkLst>
            <pc:docMk/>
            <pc:sldMk cId="1320232582" sldId="280"/>
            <ac:cxnSpMk id="251" creationId="{0C8A23AF-43E1-E919-3AA6-29A83FD82C9D}"/>
          </ac:cxnSpMkLst>
        </pc:cxnChg>
        <pc:cxnChg chg="mod">
          <ac:chgData name="Jackson Alessandro dos Santos" userId="eb1ac1d568b26fa6" providerId="LiveId" clId="{677F514E-FB6B-4F69-A786-DF456CDB63D5}" dt="2023-09-11T14:11:29.209" v="289" actId="1076"/>
          <ac:cxnSpMkLst>
            <pc:docMk/>
            <pc:sldMk cId="1320232582" sldId="280"/>
            <ac:cxnSpMk id="252" creationId="{9C8E7EBF-029E-0B50-D93B-47386A1DA5DF}"/>
          </ac:cxnSpMkLst>
        </pc:cxnChg>
        <pc:cxnChg chg="mod">
          <ac:chgData name="Jackson Alessandro dos Santos" userId="eb1ac1d568b26fa6" providerId="LiveId" clId="{677F514E-FB6B-4F69-A786-DF456CDB63D5}" dt="2023-09-11T16:56:00.883" v="930"/>
          <ac:cxnSpMkLst>
            <pc:docMk/>
            <pc:sldMk cId="1320232582" sldId="280"/>
            <ac:cxnSpMk id="321" creationId="{F8D3B228-55E3-6E76-10DD-A045D0B08EDA}"/>
          </ac:cxnSpMkLst>
        </pc:cxnChg>
        <pc:cxnChg chg="mod">
          <ac:chgData name="Jackson Alessandro dos Santos" userId="eb1ac1d568b26fa6" providerId="LiveId" clId="{677F514E-FB6B-4F69-A786-DF456CDB63D5}" dt="2023-09-11T16:56:00.883" v="930"/>
          <ac:cxnSpMkLst>
            <pc:docMk/>
            <pc:sldMk cId="1320232582" sldId="280"/>
            <ac:cxnSpMk id="322" creationId="{34EF6171-488F-0820-7639-0B4477F9042E}"/>
          </ac:cxnSpMkLst>
        </pc:cxnChg>
        <pc:cxnChg chg="mod">
          <ac:chgData name="Jackson Alessandro dos Santos" userId="eb1ac1d568b26fa6" providerId="LiveId" clId="{677F514E-FB6B-4F69-A786-DF456CDB63D5}" dt="2023-09-11T16:56:00.883" v="930"/>
          <ac:cxnSpMkLst>
            <pc:docMk/>
            <pc:sldMk cId="1320232582" sldId="280"/>
            <ac:cxnSpMk id="323" creationId="{9F043277-BBEE-DFD6-8082-9766745EC703}"/>
          </ac:cxnSpMkLst>
        </pc:cxnChg>
        <pc:cxnChg chg="mod">
          <ac:chgData name="Jackson Alessandro dos Santos" userId="eb1ac1d568b26fa6" providerId="LiveId" clId="{677F514E-FB6B-4F69-A786-DF456CDB63D5}" dt="2023-09-11T16:56:00.883" v="930"/>
          <ac:cxnSpMkLst>
            <pc:docMk/>
            <pc:sldMk cId="1320232582" sldId="280"/>
            <ac:cxnSpMk id="324" creationId="{A1301087-5BB8-92C4-B72B-B8F308F44D0A}"/>
          </ac:cxnSpMkLst>
        </pc:cxnChg>
        <pc:cxnChg chg="mod">
          <ac:chgData name="Jackson Alessandro dos Santos" userId="eb1ac1d568b26fa6" providerId="LiveId" clId="{677F514E-FB6B-4F69-A786-DF456CDB63D5}" dt="2023-09-11T16:56:00.883" v="930"/>
          <ac:cxnSpMkLst>
            <pc:docMk/>
            <pc:sldMk cId="1320232582" sldId="280"/>
            <ac:cxnSpMk id="325" creationId="{6D44EDBC-23CD-FA2C-D40A-4FF9C280A492}"/>
          </ac:cxnSpMkLst>
        </pc:cxnChg>
        <pc:cxnChg chg="mod">
          <ac:chgData name="Jackson Alessandro dos Santos" userId="eb1ac1d568b26fa6" providerId="LiveId" clId="{677F514E-FB6B-4F69-A786-DF456CDB63D5}" dt="2023-09-11T16:56:00.883" v="930"/>
          <ac:cxnSpMkLst>
            <pc:docMk/>
            <pc:sldMk cId="1320232582" sldId="280"/>
            <ac:cxnSpMk id="326" creationId="{31A2C9F4-97C8-18C3-B298-F50074D25E1F}"/>
          </ac:cxnSpMkLst>
        </pc:cxnChg>
        <pc:cxnChg chg="mod">
          <ac:chgData name="Jackson Alessandro dos Santos" userId="eb1ac1d568b26fa6" providerId="LiveId" clId="{677F514E-FB6B-4F69-A786-DF456CDB63D5}" dt="2023-09-11T16:56:00.883" v="930"/>
          <ac:cxnSpMkLst>
            <pc:docMk/>
            <pc:sldMk cId="1320232582" sldId="280"/>
            <ac:cxnSpMk id="327" creationId="{A775F168-7B9D-1839-9405-079C27877A97}"/>
          </ac:cxnSpMkLst>
        </pc:cxnChg>
        <pc:cxnChg chg="mod">
          <ac:chgData name="Jackson Alessandro dos Santos" userId="eb1ac1d568b26fa6" providerId="LiveId" clId="{677F514E-FB6B-4F69-A786-DF456CDB63D5}" dt="2023-09-11T16:56:00.883" v="930"/>
          <ac:cxnSpMkLst>
            <pc:docMk/>
            <pc:sldMk cId="1320232582" sldId="280"/>
            <ac:cxnSpMk id="329" creationId="{D9954427-6F36-4CC7-137A-C469752A3C6E}"/>
          </ac:cxnSpMkLst>
        </pc:cxnChg>
        <pc:cxnChg chg="mod">
          <ac:chgData name="Jackson Alessandro dos Santos" userId="eb1ac1d568b26fa6" providerId="LiveId" clId="{677F514E-FB6B-4F69-A786-DF456CDB63D5}" dt="2023-09-11T16:56:00.883" v="930"/>
          <ac:cxnSpMkLst>
            <pc:docMk/>
            <pc:sldMk cId="1320232582" sldId="280"/>
            <ac:cxnSpMk id="331" creationId="{EC5454D7-C2DE-E54E-0477-6BA134D99B83}"/>
          </ac:cxnSpMkLst>
        </pc:cxnChg>
        <pc:cxnChg chg="mod">
          <ac:chgData name="Jackson Alessandro dos Santos" userId="eb1ac1d568b26fa6" providerId="LiveId" clId="{677F514E-FB6B-4F69-A786-DF456CDB63D5}" dt="2023-09-11T16:56:00.883" v="930"/>
          <ac:cxnSpMkLst>
            <pc:docMk/>
            <pc:sldMk cId="1320232582" sldId="280"/>
            <ac:cxnSpMk id="333" creationId="{2F900C83-187C-7113-E2D1-BB1DB7216CA9}"/>
          </ac:cxnSpMkLst>
        </pc:cxnChg>
        <pc:cxnChg chg="mod">
          <ac:chgData name="Jackson Alessandro dos Santos" userId="eb1ac1d568b26fa6" providerId="LiveId" clId="{677F514E-FB6B-4F69-A786-DF456CDB63D5}" dt="2023-09-11T16:56:00.883" v="930"/>
          <ac:cxnSpMkLst>
            <pc:docMk/>
            <pc:sldMk cId="1320232582" sldId="280"/>
            <ac:cxnSpMk id="336" creationId="{16D2E0EC-0D23-89E4-E36A-8F9176B70D67}"/>
          </ac:cxnSpMkLst>
        </pc:cxnChg>
        <pc:cxnChg chg="mod">
          <ac:chgData name="Jackson Alessandro dos Santos" userId="eb1ac1d568b26fa6" providerId="LiveId" clId="{677F514E-FB6B-4F69-A786-DF456CDB63D5}" dt="2023-09-11T16:56:00.883" v="930"/>
          <ac:cxnSpMkLst>
            <pc:docMk/>
            <pc:sldMk cId="1320232582" sldId="280"/>
            <ac:cxnSpMk id="339" creationId="{DB57208A-10D1-7C8D-8AD8-C3AF2791574D}"/>
          </ac:cxnSpMkLst>
        </pc:cxnChg>
        <pc:cxnChg chg="mod">
          <ac:chgData name="Jackson Alessandro dos Santos" userId="eb1ac1d568b26fa6" providerId="LiveId" clId="{677F514E-FB6B-4F69-A786-DF456CDB63D5}" dt="2023-09-11T16:56:00.883" v="930"/>
          <ac:cxnSpMkLst>
            <pc:docMk/>
            <pc:sldMk cId="1320232582" sldId="280"/>
            <ac:cxnSpMk id="340" creationId="{63DE24F2-69A7-D2C9-42E4-D45D89E1C7B8}"/>
          </ac:cxnSpMkLst>
        </pc:cxnChg>
        <pc:cxnChg chg="mod">
          <ac:chgData name="Jackson Alessandro dos Santos" userId="eb1ac1d568b26fa6" providerId="LiveId" clId="{677F514E-FB6B-4F69-A786-DF456CDB63D5}" dt="2023-09-11T16:54:31.358" v="922" actId="164"/>
          <ac:cxnSpMkLst>
            <pc:docMk/>
            <pc:sldMk cId="1320232582" sldId="280"/>
            <ac:cxnSpMk id="515" creationId="{7DCDE657-5D90-4BC5-8B5D-A6D7BA32D9DD}"/>
          </ac:cxnSpMkLst>
        </pc:cxnChg>
        <pc:cxnChg chg="del">
          <ac:chgData name="Jackson Alessandro dos Santos" userId="eb1ac1d568b26fa6" providerId="LiveId" clId="{677F514E-FB6B-4F69-A786-DF456CDB63D5}" dt="2023-09-11T14:03:04.784" v="128" actId="478"/>
          <ac:cxnSpMkLst>
            <pc:docMk/>
            <pc:sldMk cId="1320232582" sldId="280"/>
            <ac:cxnSpMk id="566" creationId="{DEC647CE-33AF-4191-A46E-914469987B4C}"/>
          </ac:cxnSpMkLst>
        </pc:cxnChg>
        <pc:cxnChg chg="del">
          <ac:chgData name="Jackson Alessandro dos Santos" userId="eb1ac1d568b26fa6" providerId="LiveId" clId="{677F514E-FB6B-4F69-A786-DF456CDB63D5}" dt="2023-09-11T14:03:04.784" v="128" actId="478"/>
          <ac:cxnSpMkLst>
            <pc:docMk/>
            <pc:sldMk cId="1320232582" sldId="280"/>
            <ac:cxnSpMk id="603" creationId="{2EC2BB79-2898-46A0-83C5-6A83E66696C8}"/>
          </ac:cxnSpMkLst>
        </pc:cxnChg>
        <pc:cxnChg chg="mod">
          <ac:chgData name="Jackson Alessandro dos Santos" userId="eb1ac1d568b26fa6" providerId="LiveId" clId="{677F514E-FB6B-4F69-A786-DF456CDB63D5}" dt="2023-09-11T14:11:29.209" v="289" actId="1076"/>
          <ac:cxnSpMkLst>
            <pc:docMk/>
            <pc:sldMk cId="1320232582" sldId="280"/>
            <ac:cxnSpMk id="605" creationId="{829F7CCB-35AA-B26A-B1FE-19B219157E29}"/>
          </ac:cxnSpMkLst>
        </pc:cxnChg>
        <pc:cxnChg chg="mod">
          <ac:chgData name="Jackson Alessandro dos Santos" userId="eb1ac1d568b26fa6" providerId="LiveId" clId="{677F514E-FB6B-4F69-A786-DF456CDB63D5}" dt="2023-09-11T14:11:29.209" v="289" actId="1076"/>
          <ac:cxnSpMkLst>
            <pc:docMk/>
            <pc:sldMk cId="1320232582" sldId="280"/>
            <ac:cxnSpMk id="606" creationId="{C67A9F90-E999-6166-7258-90CCE55E173C}"/>
          </ac:cxnSpMkLst>
        </pc:cxnChg>
        <pc:cxnChg chg="mod">
          <ac:chgData name="Jackson Alessandro dos Santos" userId="eb1ac1d568b26fa6" providerId="LiveId" clId="{677F514E-FB6B-4F69-A786-DF456CDB63D5}" dt="2023-09-11T14:11:29.209" v="289" actId="1076"/>
          <ac:cxnSpMkLst>
            <pc:docMk/>
            <pc:sldMk cId="1320232582" sldId="280"/>
            <ac:cxnSpMk id="607" creationId="{54165325-1CDF-A0BB-2C80-1E6AC0886D59}"/>
          </ac:cxnSpMkLst>
        </pc:cxnChg>
        <pc:cxnChg chg="mod">
          <ac:chgData name="Jackson Alessandro dos Santos" userId="eb1ac1d568b26fa6" providerId="LiveId" clId="{677F514E-FB6B-4F69-A786-DF456CDB63D5}" dt="2023-09-11T14:11:29.209" v="289" actId="1076"/>
          <ac:cxnSpMkLst>
            <pc:docMk/>
            <pc:sldMk cId="1320232582" sldId="280"/>
            <ac:cxnSpMk id="608" creationId="{A18D57C6-C690-6077-617D-DA38483F5B87}"/>
          </ac:cxnSpMkLst>
        </pc:cxnChg>
        <pc:cxnChg chg="mod">
          <ac:chgData name="Jackson Alessandro dos Santos" userId="eb1ac1d568b26fa6" providerId="LiveId" clId="{677F514E-FB6B-4F69-A786-DF456CDB63D5}" dt="2023-09-11T14:11:29.209" v="289" actId="1076"/>
          <ac:cxnSpMkLst>
            <pc:docMk/>
            <pc:sldMk cId="1320232582" sldId="280"/>
            <ac:cxnSpMk id="609" creationId="{3A86EF22-BAA9-5F27-AC1E-228E12AE9409}"/>
          </ac:cxnSpMkLst>
        </pc:cxnChg>
        <pc:cxnChg chg="mod">
          <ac:chgData name="Jackson Alessandro dos Santos" userId="eb1ac1d568b26fa6" providerId="LiveId" clId="{677F514E-FB6B-4F69-A786-DF456CDB63D5}" dt="2023-09-11T14:11:29.209" v="289" actId="1076"/>
          <ac:cxnSpMkLst>
            <pc:docMk/>
            <pc:sldMk cId="1320232582" sldId="280"/>
            <ac:cxnSpMk id="610" creationId="{C8D0DEA3-FCD2-3A85-F665-9C98C1CFAF4C}"/>
          </ac:cxnSpMkLst>
        </pc:cxnChg>
        <pc:cxnChg chg="mod">
          <ac:chgData name="Jackson Alessandro dos Santos" userId="eb1ac1d568b26fa6" providerId="LiveId" clId="{677F514E-FB6B-4F69-A786-DF456CDB63D5}" dt="2023-09-11T14:11:29.209" v="289" actId="1076"/>
          <ac:cxnSpMkLst>
            <pc:docMk/>
            <pc:sldMk cId="1320232582" sldId="280"/>
            <ac:cxnSpMk id="611" creationId="{BFFF1102-7C97-0B2E-5D0E-5F43BA8C8862}"/>
          </ac:cxnSpMkLst>
        </pc:cxnChg>
        <pc:cxnChg chg="mod">
          <ac:chgData name="Jackson Alessandro dos Santos" userId="eb1ac1d568b26fa6" providerId="LiveId" clId="{677F514E-FB6B-4F69-A786-DF456CDB63D5}" dt="2023-09-11T14:11:29.209" v="289" actId="1076"/>
          <ac:cxnSpMkLst>
            <pc:docMk/>
            <pc:sldMk cId="1320232582" sldId="280"/>
            <ac:cxnSpMk id="612" creationId="{ADC4EE4D-3DC2-A22C-B825-B0A106AE08A6}"/>
          </ac:cxnSpMkLst>
        </pc:cxnChg>
        <pc:cxnChg chg="mod">
          <ac:chgData name="Jackson Alessandro dos Santos" userId="eb1ac1d568b26fa6" providerId="LiveId" clId="{677F514E-FB6B-4F69-A786-DF456CDB63D5}" dt="2023-09-11T14:11:29.209" v="289" actId="1076"/>
          <ac:cxnSpMkLst>
            <pc:docMk/>
            <pc:sldMk cId="1320232582" sldId="280"/>
            <ac:cxnSpMk id="613" creationId="{33A92C8B-C8D9-BF1E-BC1A-6FE15324E11C}"/>
          </ac:cxnSpMkLst>
        </pc:cxnChg>
        <pc:cxnChg chg="mod">
          <ac:chgData name="Jackson Alessandro dos Santos" userId="eb1ac1d568b26fa6" providerId="LiveId" clId="{677F514E-FB6B-4F69-A786-DF456CDB63D5}" dt="2023-09-11T14:11:29.209" v="289" actId="1076"/>
          <ac:cxnSpMkLst>
            <pc:docMk/>
            <pc:sldMk cId="1320232582" sldId="280"/>
            <ac:cxnSpMk id="614" creationId="{D65985D3-83C6-65E5-39C3-191BE198E29B}"/>
          </ac:cxnSpMkLst>
        </pc:cxnChg>
        <pc:cxnChg chg="mod">
          <ac:chgData name="Jackson Alessandro dos Santos" userId="eb1ac1d568b26fa6" providerId="LiveId" clId="{677F514E-FB6B-4F69-A786-DF456CDB63D5}" dt="2023-09-11T14:11:29.209" v="289" actId="1076"/>
          <ac:cxnSpMkLst>
            <pc:docMk/>
            <pc:sldMk cId="1320232582" sldId="280"/>
            <ac:cxnSpMk id="615" creationId="{C629DBBF-E81B-3758-3B57-45A71716BF20}"/>
          </ac:cxnSpMkLst>
        </pc:cxnChg>
        <pc:cxnChg chg="mod">
          <ac:chgData name="Jackson Alessandro dos Santos" userId="eb1ac1d568b26fa6" providerId="LiveId" clId="{677F514E-FB6B-4F69-A786-DF456CDB63D5}" dt="2023-09-11T14:11:29.209" v="289" actId="1076"/>
          <ac:cxnSpMkLst>
            <pc:docMk/>
            <pc:sldMk cId="1320232582" sldId="280"/>
            <ac:cxnSpMk id="616" creationId="{F547FD03-91AE-20A4-F168-ABF08BF1DC0E}"/>
          </ac:cxnSpMkLst>
        </pc:cxnChg>
        <pc:cxnChg chg="mod">
          <ac:chgData name="Jackson Alessandro dos Santos" userId="eb1ac1d568b26fa6" providerId="LiveId" clId="{677F514E-FB6B-4F69-A786-DF456CDB63D5}" dt="2023-09-11T14:11:29.209" v="289" actId="1076"/>
          <ac:cxnSpMkLst>
            <pc:docMk/>
            <pc:sldMk cId="1320232582" sldId="280"/>
            <ac:cxnSpMk id="617" creationId="{24B1EDAC-F5DF-4D20-23E0-86D13D2ADDF4}"/>
          </ac:cxnSpMkLst>
        </pc:cxnChg>
        <pc:cxnChg chg="mod">
          <ac:chgData name="Jackson Alessandro dos Santos" userId="eb1ac1d568b26fa6" providerId="LiveId" clId="{677F514E-FB6B-4F69-A786-DF456CDB63D5}" dt="2023-09-11T14:11:29.209" v="289" actId="1076"/>
          <ac:cxnSpMkLst>
            <pc:docMk/>
            <pc:sldMk cId="1320232582" sldId="280"/>
            <ac:cxnSpMk id="618" creationId="{22BF1D6C-1558-70FD-FAD1-3DBA1AAC526B}"/>
          </ac:cxnSpMkLst>
        </pc:cxnChg>
        <pc:cxnChg chg="mod">
          <ac:chgData name="Jackson Alessandro dos Santos" userId="eb1ac1d568b26fa6" providerId="LiveId" clId="{677F514E-FB6B-4F69-A786-DF456CDB63D5}" dt="2023-09-11T14:11:29.209" v="289" actId="1076"/>
          <ac:cxnSpMkLst>
            <pc:docMk/>
            <pc:sldMk cId="1320232582" sldId="280"/>
            <ac:cxnSpMk id="619" creationId="{58F954CE-B9B8-7573-0252-021C15999188}"/>
          </ac:cxnSpMkLst>
        </pc:cxnChg>
        <pc:cxnChg chg="mod">
          <ac:chgData name="Jackson Alessandro dos Santos" userId="eb1ac1d568b26fa6" providerId="LiveId" clId="{677F514E-FB6B-4F69-A786-DF456CDB63D5}" dt="2023-09-11T14:11:29.209" v="289" actId="1076"/>
          <ac:cxnSpMkLst>
            <pc:docMk/>
            <pc:sldMk cId="1320232582" sldId="280"/>
            <ac:cxnSpMk id="620" creationId="{5BBD3539-E727-E9D3-CFCD-0E54CFB0C6CE}"/>
          </ac:cxnSpMkLst>
        </pc:cxnChg>
        <pc:cxnChg chg="mod">
          <ac:chgData name="Jackson Alessandro dos Santos" userId="eb1ac1d568b26fa6" providerId="LiveId" clId="{677F514E-FB6B-4F69-A786-DF456CDB63D5}" dt="2023-09-11T14:11:29.209" v="289" actId="1076"/>
          <ac:cxnSpMkLst>
            <pc:docMk/>
            <pc:sldMk cId="1320232582" sldId="280"/>
            <ac:cxnSpMk id="621" creationId="{BD694A9E-C933-4E62-8D72-496EED42D7DE}"/>
          </ac:cxnSpMkLst>
        </pc:cxnChg>
        <pc:cxnChg chg="mod">
          <ac:chgData name="Jackson Alessandro dos Santos" userId="eb1ac1d568b26fa6" providerId="LiveId" clId="{677F514E-FB6B-4F69-A786-DF456CDB63D5}" dt="2023-09-11T14:11:29.209" v="289" actId="1076"/>
          <ac:cxnSpMkLst>
            <pc:docMk/>
            <pc:sldMk cId="1320232582" sldId="280"/>
            <ac:cxnSpMk id="622" creationId="{B0238D40-A3C7-F0FA-0A21-B0352CF8B0C6}"/>
          </ac:cxnSpMkLst>
        </pc:cxnChg>
        <pc:cxnChg chg="mod">
          <ac:chgData name="Jackson Alessandro dos Santos" userId="eb1ac1d568b26fa6" providerId="LiveId" clId="{677F514E-FB6B-4F69-A786-DF456CDB63D5}" dt="2023-09-11T14:11:29.209" v="289" actId="1076"/>
          <ac:cxnSpMkLst>
            <pc:docMk/>
            <pc:sldMk cId="1320232582" sldId="280"/>
            <ac:cxnSpMk id="627" creationId="{A196654D-0CF5-E4AC-1124-63522738D930}"/>
          </ac:cxnSpMkLst>
        </pc:cxnChg>
        <pc:cxnChg chg="mod">
          <ac:chgData name="Jackson Alessandro dos Santos" userId="eb1ac1d568b26fa6" providerId="LiveId" clId="{677F514E-FB6B-4F69-A786-DF456CDB63D5}" dt="2023-09-11T14:11:29.209" v="289" actId="1076"/>
          <ac:cxnSpMkLst>
            <pc:docMk/>
            <pc:sldMk cId="1320232582" sldId="280"/>
            <ac:cxnSpMk id="628" creationId="{1DB5FAB4-15F9-335E-4604-8198593B7F09}"/>
          </ac:cxnSpMkLst>
        </pc:cxnChg>
        <pc:cxnChg chg="mod">
          <ac:chgData name="Jackson Alessandro dos Santos" userId="eb1ac1d568b26fa6" providerId="LiveId" clId="{677F514E-FB6B-4F69-A786-DF456CDB63D5}" dt="2023-09-11T14:11:29.209" v="289" actId="1076"/>
          <ac:cxnSpMkLst>
            <pc:docMk/>
            <pc:sldMk cId="1320232582" sldId="280"/>
            <ac:cxnSpMk id="629" creationId="{4015EEB0-D51B-3567-47D5-6D65A59F1AE3}"/>
          </ac:cxnSpMkLst>
        </pc:cxnChg>
        <pc:cxnChg chg="mod">
          <ac:chgData name="Jackson Alessandro dos Santos" userId="eb1ac1d568b26fa6" providerId="LiveId" clId="{677F514E-FB6B-4F69-A786-DF456CDB63D5}" dt="2023-09-11T14:11:29.209" v="289" actId="1076"/>
          <ac:cxnSpMkLst>
            <pc:docMk/>
            <pc:sldMk cId="1320232582" sldId="280"/>
            <ac:cxnSpMk id="630" creationId="{BB006116-CD5E-527D-FEE5-7F53290F2931}"/>
          </ac:cxnSpMkLst>
        </pc:cxnChg>
        <pc:cxnChg chg="mod">
          <ac:chgData name="Jackson Alessandro dos Santos" userId="eb1ac1d568b26fa6" providerId="LiveId" clId="{677F514E-FB6B-4F69-A786-DF456CDB63D5}" dt="2023-09-11T14:11:29.209" v="289" actId="1076"/>
          <ac:cxnSpMkLst>
            <pc:docMk/>
            <pc:sldMk cId="1320232582" sldId="280"/>
            <ac:cxnSpMk id="631" creationId="{6BA752F6-8D21-5F68-A441-AAEAA8351F1C}"/>
          </ac:cxnSpMkLst>
        </pc:cxnChg>
        <pc:cxnChg chg="mod">
          <ac:chgData name="Jackson Alessandro dos Santos" userId="eb1ac1d568b26fa6" providerId="LiveId" clId="{677F514E-FB6B-4F69-A786-DF456CDB63D5}" dt="2023-09-11T14:11:29.209" v="289" actId="1076"/>
          <ac:cxnSpMkLst>
            <pc:docMk/>
            <pc:sldMk cId="1320232582" sldId="280"/>
            <ac:cxnSpMk id="632" creationId="{85E3A1C2-D70D-3740-D895-70E52185D54F}"/>
          </ac:cxnSpMkLst>
        </pc:cxnChg>
        <pc:cxnChg chg="mod">
          <ac:chgData name="Jackson Alessandro dos Santos" userId="eb1ac1d568b26fa6" providerId="LiveId" clId="{677F514E-FB6B-4F69-A786-DF456CDB63D5}" dt="2023-09-11T14:11:29.209" v="289" actId="1076"/>
          <ac:cxnSpMkLst>
            <pc:docMk/>
            <pc:sldMk cId="1320232582" sldId="280"/>
            <ac:cxnSpMk id="633" creationId="{215BEA5C-39CC-702C-ED15-543FA7A2108D}"/>
          </ac:cxnSpMkLst>
        </pc:cxnChg>
        <pc:cxnChg chg="mod">
          <ac:chgData name="Jackson Alessandro dos Santos" userId="eb1ac1d568b26fa6" providerId="LiveId" clId="{677F514E-FB6B-4F69-A786-DF456CDB63D5}" dt="2023-09-11T14:11:29.209" v="289" actId="1076"/>
          <ac:cxnSpMkLst>
            <pc:docMk/>
            <pc:sldMk cId="1320232582" sldId="280"/>
            <ac:cxnSpMk id="634" creationId="{255E985A-472A-8ADC-BE6E-A92F6D84EAF5}"/>
          </ac:cxnSpMkLst>
        </pc:cxnChg>
        <pc:cxnChg chg="mod">
          <ac:chgData name="Jackson Alessandro dos Santos" userId="eb1ac1d568b26fa6" providerId="LiveId" clId="{677F514E-FB6B-4F69-A786-DF456CDB63D5}" dt="2023-09-11T14:11:29.209" v="289" actId="1076"/>
          <ac:cxnSpMkLst>
            <pc:docMk/>
            <pc:sldMk cId="1320232582" sldId="280"/>
            <ac:cxnSpMk id="635" creationId="{B72DD688-9B7E-2D46-B686-171E1DA46D74}"/>
          </ac:cxnSpMkLst>
        </pc:cxnChg>
        <pc:cxnChg chg="mod">
          <ac:chgData name="Jackson Alessandro dos Santos" userId="eb1ac1d568b26fa6" providerId="LiveId" clId="{677F514E-FB6B-4F69-A786-DF456CDB63D5}" dt="2023-09-11T14:11:29.209" v="289" actId="1076"/>
          <ac:cxnSpMkLst>
            <pc:docMk/>
            <pc:sldMk cId="1320232582" sldId="280"/>
            <ac:cxnSpMk id="636" creationId="{A1972194-9DBC-EEEA-AAEF-16434AE6EE40}"/>
          </ac:cxnSpMkLst>
        </pc:cxnChg>
        <pc:cxnChg chg="mod">
          <ac:chgData name="Jackson Alessandro dos Santos" userId="eb1ac1d568b26fa6" providerId="LiveId" clId="{677F514E-FB6B-4F69-A786-DF456CDB63D5}" dt="2023-09-11T14:11:29.209" v="289" actId="1076"/>
          <ac:cxnSpMkLst>
            <pc:docMk/>
            <pc:sldMk cId="1320232582" sldId="280"/>
            <ac:cxnSpMk id="637" creationId="{21CF0F43-1EBF-77CE-0D08-40CE84C6BB79}"/>
          </ac:cxnSpMkLst>
        </pc:cxnChg>
        <pc:cxnChg chg="mod">
          <ac:chgData name="Jackson Alessandro dos Santos" userId="eb1ac1d568b26fa6" providerId="LiveId" clId="{677F514E-FB6B-4F69-A786-DF456CDB63D5}" dt="2023-09-11T14:11:29.209" v="289" actId="1076"/>
          <ac:cxnSpMkLst>
            <pc:docMk/>
            <pc:sldMk cId="1320232582" sldId="280"/>
            <ac:cxnSpMk id="639" creationId="{F5C03E2F-EF0E-ABD9-E84A-D74622D78CDE}"/>
          </ac:cxnSpMkLst>
        </pc:cxnChg>
        <pc:cxnChg chg="add mod">
          <ac:chgData name="Jackson Alessandro dos Santos" userId="eb1ac1d568b26fa6" providerId="LiveId" clId="{677F514E-FB6B-4F69-A786-DF456CDB63D5}" dt="2023-09-11T16:52:55.663" v="905" actId="164"/>
          <ac:cxnSpMkLst>
            <pc:docMk/>
            <pc:sldMk cId="1320232582" sldId="280"/>
            <ac:cxnSpMk id="647" creationId="{14156150-403D-8EA4-735C-D0859E440DCD}"/>
          </ac:cxnSpMkLst>
        </pc:cxnChg>
        <pc:cxnChg chg="add mod">
          <ac:chgData name="Jackson Alessandro dos Santos" userId="eb1ac1d568b26fa6" providerId="LiveId" clId="{677F514E-FB6B-4F69-A786-DF456CDB63D5}" dt="2023-09-11T16:52:55.663" v="905" actId="164"/>
          <ac:cxnSpMkLst>
            <pc:docMk/>
            <pc:sldMk cId="1320232582" sldId="280"/>
            <ac:cxnSpMk id="648" creationId="{1EF5DC99-6866-F5BF-2022-83C31C115DD4}"/>
          </ac:cxnSpMkLst>
        </pc:cxnChg>
        <pc:cxnChg chg="mod">
          <ac:chgData name="Jackson Alessandro dos Santos" userId="eb1ac1d568b26fa6" providerId="LiveId" clId="{677F514E-FB6B-4F69-A786-DF456CDB63D5}" dt="2023-09-11T14:10:02.289" v="271" actId="1076"/>
          <ac:cxnSpMkLst>
            <pc:docMk/>
            <pc:sldMk cId="1320232582" sldId="280"/>
            <ac:cxnSpMk id="651" creationId="{0C593CAF-3F8A-400F-A765-10EF9899AEF1}"/>
          </ac:cxnSpMkLst>
        </pc:cxnChg>
        <pc:cxnChg chg="mod">
          <ac:chgData name="Jackson Alessandro dos Santos" userId="eb1ac1d568b26fa6" providerId="LiveId" clId="{677F514E-FB6B-4F69-A786-DF456CDB63D5}" dt="2023-09-11T14:10:02.289" v="271" actId="1076"/>
          <ac:cxnSpMkLst>
            <pc:docMk/>
            <pc:sldMk cId="1320232582" sldId="280"/>
            <ac:cxnSpMk id="652" creationId="{8EB6FBDB-768D-4C90-B185-81789C460A14}"/>
          </ac:cxnSpMkLst>
        </pc:cxnChg>
        <pc:cxnChg chg="mod">
          <ac:chgData name="Jackson Alessandro dos Santos" userId="eb1ac1d568b26fa6" providerId="LiveId" clId="{677F514E-FB6B-4F69-A786-DF456CDB63D5}" dt="2023-09-11T14:10:02.289" v="271" actId="1076"/>
          <ac:cxnSpMkLst>
            <pc:docMk/>
            <pc:sldMk cId="1320232582" sldId="280"/>
            <ac:cxnSpMk id="653" creationId="{85F5B704-3E1B-4541-918D-AA35FCED98AB}"/>
          </ac:cxnSpMkLst>
        </pc:cxnChg>
        <pc:cxnChg chg="mod">
          <ac:chgData name="Jackson Alessandro dos Santos" userId="eb1ac1d568b26fa6" providerId="LiveId" clId="{677F514E-FB6B-4F69-A786-DF456CDB63D5}" dt="2023-09-11T14:10:02.289" v="271" actId="1076"/>
          <ac:cxnSpMkLst>
            <pc:docMk/>
            <pc:sldMk cId="1320232582" sldId="280"/>
            <ac:cxnSpMk id="654" creationId="{F5D23510-D200-4D73-B148-B74295221933}"/>
          </ac:cxnSpMkLst>
        </pc:cxnChg>
        <pc:cxnChg chg="mod">
          <ac:chgData name="Jackson Alessandro dos Santos" userId="eb1ac1d568b26fa6" providerId="LiveId" clId="{677F514E-FB6B-4F69-A786-DF456CDB63D5}" dt="2023-09-11T14:10:02.289" v="271" actId="1076"/>
          <ac:cxnSpMkLst>
            <pc:docMk/>
            <pc:sldMk cId="1320232582" sldId="280"/>
            <ac:cxnSpMk id="655" creationId="{CE1DEC38-FF29-4F92-B35C-06DB012C5522}"/>
          </ac:cxnSpMkLst>
        </pc:cxnChg>
        <pc:cxnChg chg="mod">
          <ac:chgData name="Jackson Alessandro dos Santos" userId="eb1ac1d568b26fa6" providerId="LiveId" clId="{677F514E-FB6B-4F69-A786-DF456CDB63D5}" dt="2023-09-11T14:10:02.289" v="271" actId="1076"/>
          <ac:cxnSpMkLst>
            <pc:docMk/>
            <pc:sldMk cId="1320232582" sldId="280"/>
            <ac:cxnSpMk id="668" creationId="{881E6F45-25AC-4665-8AF9-D1CDF9B06620}"/>
          </ac:cxnSpMkLst>
        </pc:cxnChg>
        <pc:cxnChg chg="mod">
          <ac:chgData name="Jackson Alessandro dos Santos" userId="eb1ac1d568b26fa6" providerId="LiveId" clId="{677F514E-FB6B-4F69-A786-DF456CDB63D5}" dt="2023-09-11T16:56:00.883" v="930"/>
          <ac:cxnSpMkLst>
            <pc:docMk/>
            <pc:sldMk cId="1320232582" sldId="280"/>
            <ac:cxnSpMk id="745" creationId="{C2F3EAF8-F642-15E4-6AAE-DBEBD8805471}"/>
          </ac:cxnSpMkLst>
        </pc:cxnChg>
        <pc:cxnChg chg="mod">
          <ac:chgData name="Jackson Alessandro dos Santos" userId="eb1ac1d568b26fa6" providerId="LiveId" clId="{677F514E-FB6B-4F69-A786-DF456CDB63D5}" dt="2023-09-11T16:56:00.883" v="930"/>
          <ac:cxnSpMkLst>
            <pc:docMk/>
            <pc:sldMk cId="1320232582" sldId="280"/>
            <ac:cxnSpMk id="749" creationId="{3A2613ED-D62F-F062-D30B-B9AB207EFF5D}"/>
          </ac:cxnSpMkLst>
        </pc:cxnChg>
        <pc:cxnChg chg="mod">
          <ac:chgData name="Jackson Alessandro dos Santos" userId="eb1ac1d568b26fa6" providerId="LiveId" clId="{677F514E-FB6B-4F69-A786-DF456CDB63D5}" dt="2023-09-11T16:56:00.883" v="930"/>
          <ac:cxnSpMkLst>
            <pc:docMk/>
            <pc:sldMk cId="1320232582" sldId="280"/>
            <ac:cxnSpMk id="752" creationId="{F7D51679-AF38-C1F8-1C53-5CE3C06A2745}"/>
          </ac:cxnSpMkLst>
        </pc:cxnChg>
        <pc:cxnChg chg="mod">
          <ac:chgData name="Jackson Alessandro dos Santos" userId="eb1ac1d568b26fa6" providerId="LiveId" clId="{677F514E-FB6B-4F69-A786-DF456CDB63D5}" dt="2023-09-11T16:56:00.883" v="930"/>
          <ac:cxnSpMkLst>
            <pc:docMk/>
            <pc:sldMk cId="1320232582" sldId="280"/>
            <ac:cxnSpMk id="753" creationId="{1DAEDF3B-6FDF-8EDE-14A6-F9659321DA91}"/>
          </ac:cxnSpMkLst>
        </pc:cxnChg>
        <pc:cxnChg chg="mod">
          <ac:chgData name="Jackson Alessandro dos Santos" userId="eb1ac1d568b26fa6" providerId="LiveId" clId="{677F514E-FB6B-4F69-A786-DF456CDB63D5}" dt="2023-09-11T16:56:00.883" v="930"/>
          <ac:cxnSpMkLst>
            <pc:docMk/>
            <pc:sldMk cId="1320232582" sldId="280"/>
            <ac:cxnSpMk id="761" creationId="{3AE5104B-ED23-4F31-ADBA-EEE4D8BFF5AB}"/>
          </ac:cxnSpMkLst>
        </pc:cxnChg>
        <pc:cxnChg chg="mod">
          <ac:chgData name="Jackson Alessandro dos Santos" userId="eb1ac1d568b26fa6" providerId="LiveId" clId="{677F514E-FB6B-4F69-A786-DF456CDB63D5}" dt="2023-09-11T16:56:00.883" v="930"/>
          <ac:cxnSpMkLst>
            <pc:docMk/>
            <pc:sldMk cId="1320232582" sldId="280"/>
            <ac:cxnSpMk id="763" creationId="{E293B88B-F631-BA0D-FDAA-4D0B017067AA}"/>
          </ac:cxnSpMkLst>
        </pc:cxnChg>
        <pc:cxnChg chg="mod">
          <ac:chgData name="Jackson Alessandro dos Santos" userId="eb1ac1d568b26fa6" providerId="LiveId" clId="{677F514E-FB6B-4F69-A786-DF456CDB63D5}" dt="2023-09-11T16:56:00.883" v="930"/>
          <ac:cxnSpMkLst>
            <pc:docMk/>
            <pc:sldMk cId="1320232582" sldId="280"/>
            <ac:cxnSpMk id="765" creationId="{9B8D54DD-08FF-CE69-CBE0-427BB8C088FF}"/>
          </ac:cxnSpMkLst>
        </pc:cxnChg>
      </pc:sldChg>
      <pc:sldChg chg="addSp delSp modSp del mod">
        <pc:chgData name="Jackson Alessandro dos Santos" userId="eb1ac1d568b26fa6" providerId="LiveId" clId="{677F514E-FB6B-4F69-A786-DF456CDB63D5}" dt="2023-09-12T16:12:38.372" v="3518" actId="2696"/>
        <pc:sldMkLst>
          <pc:docMk/>
          <pc:sldMk cId="4100585610" sldId="281"/>
        </pc:sldMkLst>
        <pc:spChg chg="mod">
          <ac:chgData name="Jackson Alessandro dos Santos" userId="eb1ac1d568b26fa6" providerId="LiveId" clId="{677F514E-FB6B-4F69-A786-DF456CDB63D5}" dt="2023-09-12T13:18:37.064" v="2907" actId="1076"/>
          <ac:spMkLst>
            <pc:docMk/>
            <pc:sldMk cId="4100585610" sldId="281"/>
            <ac:spMk id="3" creationId="{A573FFF0-E7F1-02A1-839C-9B1CAB93B1AB}"/>
          </ac:spMkLst>
        </pc:spChg>
        <pc:spChg chg="mod">
          <ac:chgData name="Jackson Alessandro dos Santos" userId="eb1ac1d568b26fa6" providerId="LiveId" clId="{677F514E-FB6B-4F69-A786-DF456CDB63D5}" dt="2023-09-11T13:37:39.932" v="106"/>
          <ac:spMkLst>
            <pc:docMk/>
            <pc:sldMk cId="4100585610" sldId="281"/>
            <ac:spMk id="4" creationId="{70081150-8D16-A946-D211-091823636751}"/>
          </ac:spMkLst>
        </pc:spChg>
        <pc:spChg chg="mod">
          <ac:chgData name="Jackson Alessandro dos Santos" userId="eb1ac1d568b26fa6" providerId="LiveId" clId="{677F514E-FB6B-4F69-A786-DF456CDB63D5}" dt="2023-09-12T13:18:37.064" v="2907" actId="1076"/>
          <ac:spMkLst>
            <pc:docMk/>
            <pc:sldMk cId="4100585610" sldId="281"/>
            <ac:spMk id="4" creationId="{F1F7F6AE-77E6-A34B-6ADA-DFAEB5DCC43D}"/>
          </ac:spMkLst>
        </pc:spChg>
        <pc:spChg chg="mod">
          <ac:chgData name="Jackson Alessandro dos Santos" userId="eb1ac1d568b26fa6" providerId="LiveId" clId="{677F514E-FB6B-4F69-A786-DF456CDB63D5}" dt="2023-09-12T13:18:37.064" v="2907" actId="1076"/>
          <ac:spMkLst>
            <pc:docMk/>
            <pc:sldMk cId="4100585610" sldId="281"/>
            <ac:spMk id="5" creationId="{CB087F22-6EDC-4281-E0D0-58EC1C9C86CB}"/>
          </ac:spMkLst>
        </pc:spChg>
        <pc:spChg chg="mod">
          <ac:chgData name="Jackson Alessandro dos Santos" userId="eb1ac1d568b26fa6" providerId="LiveId" clId="{677F514E-FB6B-4F69-A786-DF456CDB63D5}" dt="2023-09-12T13:18:37.064" v="2907" actId="1076"/>
          <ac:spMkLst>
            <pc:docMk/>
            <pc:sldMk cId="4100585610" sldId="281"/>
            <ac:spMk id="6" creationId="{D357CD34-2F7A-F093-BEB2-EA4F43B15BDC}"/>
          </ac:spMkLst>
        </pc:spChg>
        <pc:spChg chg="mod">
          <ac:chgData name="Jackson Alessandro dos Santos" userId="eb1ac1d568b26fa6" providerId="LiveId" clId="{677F514E-FB6B-4F69-A786-DF456CDB63D5}" dt="2023-09-11T13:37:39.932" v="106"/>
          <ac:spMkLst>
            <pc:docMk/>
            <pc:sldMk cId="4100585610" sldId="281"/>
            <ac:spMk id="6" creationId="{E9DE43A8-AA9B-C789-ED1E-FA93E4CDB1C2}"/>
          </ac:spMkLst>
        </pc:spChg>
        <pc:spChg chg="mod">
          <ac:chgData name="Jackson Alessandro dos Santos" userId="eb1ac1d568b26fa6" providerId="LiveId" clId="{677F514E-FB6B-4F69-A786-DF456CDB63D5}" dt="2023-09-11T13:37:39.932" v="106"/>
          <ac:spMkLst>
            <pc:docMk/>
            <pc:sldMk cId="4100585610" sldId="281"/>
            <ac:spMk id="7" creationId="{5E7C4974-299D-48CD-8F63-BDBE3BCA6DC8}"/>
          </ac:spMkLst>
        </pc:spChg>
        <pc:spChg chg="mod">
          <ac:chgData name="Jackson Alessandro dos Santos" userId="eb1ac1d568b26fa6" providerId="LiveId" clId="{677F514E-FB6B-4F69-A786-DF456CDB63D5}" dt="2023-09-12T13:18:37.064" v="2907" actId="1076"/>
          <ac:spMkLst>
            <pc:docMk/>
            <pc:sldMk cId="4100585610" sldId="281"/>
            <ac:spMk id="7" creationId="{8C0D979F-E02B-95A5-9CA9-C235957A12F0}"/>
          </ac:spMkLst>
        </pc:spChg>
        <pc:spChg chg="mod">
          <ac:chgData name="Jackson Alessandro dos Santos" userId="eb1ac1d568b26fa6" providerId="LiveId" clId="{677F514E-FB6B-4F69-A786-DF456CDB63D5}" dt="2023-09-11T13:37:39.932" v="106"/>
          <ac:spMkLst>
            <pc:docMk/>
            <pc:sldMk cId="4100585610" sldId="281"/>
            <ac:spMk id="8" creationId="{90ADD5D0-0B9F-EE7E-18AD-ED6396F57583}"/>
          </ac:spMkLst>
        </pc:spChg>
        <pc:spChg chg="mod">
          <ac:chgData name="Jackson Alessandro dos Santos" userId="eb1ac1d568b26fa6" providerId="LiveId" clId="{677F514E-FB6B-4F69-A786-DF456CDB63D5}" dt="2023-09-12T13:18:37.064" v="2907" actId="1076"/>
          <ac:spMkLst>
            <pc:docMk/>
            <pc:sldMk cId="4100585610" sldId="281"/>
            <ac:spMk id="8" creationId="{C4207285-0966-FBED-BA27-C95841283266}"/>
          </ac:spMkLst>
        </pc:spChg>
        <pc:spChg chg="mod">
          <ac:chgData name="Jackson Alessandro dos Santos" userId="eb1ac1d568b26fa6" providerId="LiveId" clId="{677F514E-FB6B-4F69-A786-DF456CDB63D5}" dt="2023-09-12T13:18:37.064" v="2907" actId="1076"/>
          <ac:spMkLst>
            <pc:docMk/>
            <pc:sldMk cId="4100585610" sldId="281"/>
            <ac:spMk id="9" creationId="{260FD420-1319-EAAD-DBF4-0773C6F4DBAC}"/>
          </ac:spMkLst>
        </pc:spChg>
        <pc:spChg chg="mod">
          <ac:chgData name="Jackson Alessandro dos Santos" userId="eb1ac1d568b26fa6" providerId="LiveId" clId="{677F514E-FB6B-4F69-A786-DF456CDB63D5}" dt="2023-09-11T13:37:39.932" v="106"/>
          <ac:spMkLst>
            <pc:docMk/>
            <pc:sldMk cId="4100585610" sldId="281"/>
            <ac:spMk id="9" creationId="{D49B48AC-18C5-4CDB-7144-5F602668D9B2}"/>
          </ac:spMkLst>
        </pc:spChg>
        <pc:spChg chg="mod">
          <ac:chgData name="Jackson Alessandro dos Santos" userId="eb1ac1d568b26fa6" providerId="LiveId" clId="{677F514E-FB6B-4F69-A786-DF456CDB63D5}" dt="2023-09-12T13:18:37.064" v="2907" actId="1076"/>
          <ac:spMkLst>
            <pc:docMk/>
            <pc:sldMk cId="4100585610" sldId="281"/>
            <ac:spMk id="10" creationId="{2ABD4852-CB38-C60E-F803-0471B45D722C}"/>
          </ac:spMkLst>
        </pc:spChg>
        <pc:spChg chg="mod">
          <ac:chgData name="Jackson Alessandro dos Santos" userId="eb1ac1d568b26fa6" providerId="LiveId" clId="{677F514E-FB6B-4F69-A786-DF456CDB63D5}" dt="2023-09-11T13:37:39.932" v="106"/>
          <ac:spMkLst>
            <pc:docMk/>
            <pc:sldMk cId="4100585610" sldId="281"/>
            <ac:spMk id="10" creationId="{D7D7C15C-B0B8-655A-C2B1-C6E74B009E8B}"/>
          </ac:spMkLst>
        </pc:spChg>
        <pc:spChg chg="mod">
          <ac:chgData name="Jackson Alessandro dos Santos" userId="eb1ac1d568b26fa6" providerId="LiveId" clId="{677F514E-FB6B-4F69-A786-DF456CDB63D5}" dt="2023-09-11T13:37:39.932" v="106"/>
          <ac:spMkLst>
            <pc:docMk/>
            <pc:sldMk cId="4100585610" sldId="281"/>
            <ac:spMk id="11" creationId="{90E992DF-8F2D-89B6-8C38-CA46E16AE2BB}"/>
          </ac:spMkLst>
        </pc:spChg>
        <pc:spChg chg="mod">
          <ac:chgData name="Jackson Alessandro dos Santos" userId="eb1ac1d568b26fa6" providerId="LiveId" clId="{677F514E-FB6B-4F69-A786-DF456CDB63D5}" dt="2023-09-12T13:18:37.064" v="2907" actId="1076"/>
          <ac:spMkLst>
            <pc:docMk/>
            <pc:sldMk cId="4100585610" sldId="281"/>
            <ac:spMk id="11" creationId="{90F8F0C6-7BEF-DB8E-6ADA-48C5035B30B6}"/>
          </ac:spMkLst>
        </pc:spChg>
        <pc:spChg chg="mod">
          <ac:chgData name="Jackson Alessandro dos Santos" userId="eb1ac1d568b26fa6" providerId="LiveId" clId="{677F514E-FB6B-4F69-A786-DF456CDB63D5}" dt="2023-09-11T13:37:39.932" v="106"/>
          <ac:spMkLst>
            <pc:docMk/>
            <pc:sldMk cId="4100585610" sldId="281"/>
            <ac:spMk id="12" creationId="{91C5BCCF-D5CF-72CE-633F-94079C3297E6}"/>
          </ac:spMkLst>
        </pc:spChg>
        <pc:spChg chg="mod">
          <ac:chgData name="Jackson Alessandro dos Santos" userId="eb1ac1d568b26fa6" providerId="LiveId" clId="{677F514E-FB6B-4F69-A786-DF456CDB63D5}" dt="2023-09-11T13:37:39.932" v="106"/>
          <ac:spMkLst>
            <pc:docMk/>
            <pc:sldMk cId="4100585610" sldId="281"/>
            <ac:spMk id="13" creationId="{EEAC2E4C-1719-805F-7BE1-8AA792C2B84D}"/>
          </ac:spMkLst>
        </pc:spChg>
        <pc:spChg chg="add mod">
          <ac:chgData name="Jackson Alessandro dos Santos" userId="eb1ac1d568b26fa6" providerId="LiveId" clId="{677F514E-FB6B-4F69-A786-DF456CDB63D5}" dt="2023-09-11T13:37:39.932" v="106"/>
          <ac:spMkLst>
            <pc:docMk/>
            <pc:sldMk cId="4100585610" sldId="281"/>
            <ac:spMk id="14" creationId="{30B5F4F8-2FEE-0A87-7A9C-E7D79FE5120D}"/>
          </ac:spMkLst>
        </pc:spChg>
        <pc:spChg chg="mod">
          <ac:chgData name="Jackson Alessandro dos Santos" userId="eb1ac1d568b26fa6" providerId="LiveId" clId="{677F514E-FB6B-4F69-A786-DF456CDB63D5}" dt="2023-09-11T13:37:39.932" v="106"/>
          <ac:spMkLst>
            <pc:docMk/>
            <pc:sldMk cId="4100585610" sldId="281"/>
            <ac:spMk id="16" creationId="{4D868496-C960-1D83-3634-5C4E79D68D19}"/>
          </ac:spMkLst>
        </pc:spChg>
        <pc:spChg chg="mod">
          <ac:chgData name="Jackson Alessandro dos Santos" userId="eb1ac1d568b26fa6" providerId="LiveId" clId="{677F514E-FB6B-4F69-A786-DF456CDB63D5}" dt="2023-09-11T13:37:39.932" v="106"/>
          <ac:spMkLst>
            <pc:docMk/>
            <pc:sldMk cId="4100585610" sldId="281"/>
            <ac:spMk id="17" creationId="{507E7742-CA51-C977-6BB4-CC58F51BB449}"/>
          </ac:spMkLst>
        </pc:spChg>
        <pc:spChg chg="mod">
          <ac:chgData name="Jackson Alessandro dos Santos" userId="eb1ac1d568b26fa6" providerId="LiveId" clId="{677F514E-FB6B-4F69-A786-DF456CDB63D5}" dt="2023-09-11T13:37:39.932" v="106"/>
          <ac:spMkLst>
            <pc:docMk/>
            <pc:sldMk cId="4100585610" sldId="281"/>
            <ac:spMk id="19" creationId="{7CC31493-4738-B48B-B0FB-4F3420D4ABBB}"/>
          </ac:spMkLst>
        </pc:spChg>
        <pc:spChg chg="mod">
          <ac:chgData name="Jackson Alessandro dos Santos" userId="eb1ac1d568b26fa6" providerId="LiveId" clId="{677F514E-FB6B-4F69-A786-DF456CDB63D5}" dt="2023-09-11T13:37:39.932" v="106"/>
          <ac:spMkLst>
            <pc:docMk/>
            <pc:sldMk cId="4100585610" sldId="281"/>
            <ac:spMk id="20" creationId="{11894433-1EAE-4A60-3299-82EA309A40FC}"/>
          </ac:spMkLst>
        </pc:spChg>
        <pc:spChg chg="mod">
          <ac:chgData name="Jackson Alessandro dos Santos" userId="eb1ac1d568b26fa6" providerId="LiveId" clId="{677F514E-FB6B-4F69-A786-DF456CDB63D5}" dt="2023-09-11T13:37:39.932" v="106"/>
          <ac:spMkLst>
            <pc:docMk/>
            <pc:sldMk cId="4100585610" sldId="281"/>
            <ac:spMk id="21" creationId="{C18CA4E4-6D73-ACC0-9F88-9F23C9E2FB08}"/>
          </ac:spMkLst>
        </pc:spChg>
        <pc:spChg chg="mod">
          <ac:chgData name="Jackson Alessandro dos Santos" userId="eb1ac1d568b26fa6" providerId="LiveId" clId="{677F514E-FB6B-4F69-A786-DF456CDB63D5}" dt="2023-09-11T13:37:39.932" v="106"/>
          <ac:spMkLst>
            <pc:docMk/>
            <pc:sldMk cId="4100585610" sldId="281"/>
            <ac:spMk id="22" creationId="{E67EB055-549C-D348-B79E-5BE236F46040}"/>
          </ac:spMkLst>
        </pc:spChg>
        <pc:spChg chg="mod">
          <ac:chgData name="Jackson Alessandro dos Santos" userId="eb1ac1d568b26fa6" providerId="LiveId" clId="{677F514E-FB6B-4F69-A786-DF456CDB63D5}" dt="2023-09-11T13:37:39.932" v="106"/>
          <ac:spMkLst>
            <pc:docMk/>
            <pc:sldMk cId="4100585610" sldId="281"/>
            <ac:spMk id="23" creationId="{63D45C39-2AA9-D926-8E5A-86583AD7D7FB}"/>
          </ac:spMkLst>
        </pc:spChg>
        <pc:spChg chg="mod">
          <ac:chgData name="Jackson Alessandro dos Santos" userId="eb1ac1d568b26fa6" providerId="LiveId" clId="{677F514E-FB6B-4F69-A786-DF456CDB63D5}" dt="2023-09-11T13:37:39.932" v="106"/>
          <ac:spMkLst>
            <pc:docMk/>
            <pc:sldMk cId="4100585610" sldId="281"/>
            <ac:spMk id="24" creationId="{894CA696-41D2-EA12-6B38-7A95A5D0209C}"/>
          </ac:spMkLst>
        </pc:spChg>
        <pc:spChg chg="mod">
          <ac:chgData name="Jackson Alessandro dos Santos" userId="eb1ac1d568b26fa6" providerId="LiveId" clId="{677F514E-FB6B-4F69-A786-DF456CDB63D5}" dt="2023-09-11T13:40:20.903" v="116"/>
          <ac:spMkLst>
            <pc:docMk/>
            <pc:sldMk cId="4100585610" sldId="281"/>
            <ac:spMk id="27" creationId="{2B394096-0B62-1C83-C877-D2985244E210}"/>
          </ac:spMkLst>
        </pc:spChg>
        <pc:spChg chg="mod">
          <ac:chgData name="Jackson Alessandro dos Santos" userId="eb1ac1d568b26fa6" providerId="LiveId" clId="{677F514E-FB6B-4F69-A786-DF456CDB63D5}" dt="2023-09-11T13:40:20.903" v="116"/>
          <ac:spMkLst>
            <pc:docMk/>
            <pc:sldMk cId="4100585610" sldId="281"/>
            <ac:spMk id="28" creationId="{8B51EEB7-2475-0CF9-05A8-BDEF85606F37}"/>
          </ac:spMkLst>
        </pc:spChg>
        <pc:spChg chg="mod">
          <ac:chgData name="Jackson Alessandro dos Santos" userId="eb1ac1d568b26fa6" providerId="LiveId" clId="{677F514E-FB6B-4F69-A786-DF456CDB63D5}" dt="2023-09-12T13:18:50.507" v="2912"/>
          <ac:spMkLst>
            <pc:docMk/>
            <pc:sldMk cId="4100585610" sldId="281"/>
            <ac:spMk id="30" creationId="{E703B21B-2E86-9B1C-3CED-9BD67AC359E9}"/>
          </ac:spMkLst>
        </pc:spChg>
        <pc:spChg chg="mod">
          <ac:chgData name="Jackson Alessandro dos Santos" userId="eb1ac1d568b26fa6" providerId="LiveId" clId="{677F514E-FB6B-4F69-A786-DF456CDB63D5}" dt="2023-09-12T13:18:50.507" v="2912"/>
          <ac:spMkLst>
            <pc:docMk/>
            <pc:sldMk cId="4100585610" sldId="281"/>
            <ac:spMk id="31" creationId="{537C9FD8-A294-3631-71D3-94829DACBBDA}"/>
          </ac:spMkLst>
        </pc:spChg>
        <pc:spChg chg="mod">
          <ac:chgData name="Jackson Alessandro dos Santos" userId="eb1ac1d568b26fa6" providerId="LiveId" clId="{677F514E-FB6B-4F69-A786-DF456CDB63D5}" dt="2023-09-12T13:18:50.507" v="2912"/>
          <ac:spMkLst>
            <pc:docMk/>
            <pc:sldMk cId="4100585610" sldId="281"/>
            <ac:spMk id="32" creationId="{C4A36FC6-01BD-12D9-1480-3030CAF66CEA}"/>
          </ac:spMkLst>
        </pc:spChg>
        <pc:spChg chg="mod">
          <ac:chgData name="Jackson Alessandro dos Santos" userId="eb1ac1d568b26fa6" providerId="LiveId" clId="{677F514E-FB6B-4F69-A786-DF456CDB63D5}" dt="2023-09-12T13:18:50.507" v="2912"/>
          <ac:spMkLst>
            <pc:docMk/>
            <pc:sldMk cId="4100585610" sldId="281"/>
            <ac:spMk id="33" creationId="{4267851C-DC91-9589-80D6-38D59F2F457F}"/>
          </ac:spMkLst>
        </pc:spChg>
        <pc:spChg chg="mod">
          <ac:chgData name="Jackson Alessandro dos Santos" userId="eb1ac1d568b26fa6" providerId="LiveId" clId="{677F514E-FB6B-4F69-A786-DF456CDB63D5}" dt="2023-09-11T13:40:20.903" v="116"/>
          <ac:spMkLst>
            <pc:docMk/>
            <pc:sldMk cId="4100585610" sldId="281"/>
            <ac:spMk id="33" creationId="{D747EE4C-1586-CE63-4CAC-30C4648FEFA1}"/>
          </ac:spMkLst>
        </pc:spChg>
        <pc:spChg chg="mod">
          <ac:chgData name="Jackson Alessandro dos Santos" userId="eb1ac1d568b26fa6" providerId="LiveId" clId="{677F514E-FB6B-4F69-A786-DF456CDB63D5}" dt="2023-09-12T13:18:50.507" v="2912"/>
          <ac:spMkLst>
            <pc:docMk/>
            <pc:sldMk cId="4100585610" sldId="281"/>
            <ac:spMk id="34" creationId="{70B00D7E-417B-04AA-5D76-59ADD10FC01F}"/>
          </ac:spMkLst>
        </pc:spChg>
        <pc:spChg chg="mod">
          <ac:chgData name="Jackson Alessandro dos Santos" userId="eb1ac1d568b26fa6" providerId="LiveId" clId="{677F514E-FB6B-4F69-A786-DF456CDB63D5}" dt="2023-09-11T13:40:20.903" v="116"/>
          <ac:spMkLst>
            <pc:docMk/>
            <pc:sldMk cId="4100585610" sldId="281"/>
            <ac:spMk id="34" creationId="{BB8441CC-C688-A2E0-B031-C89BD21092BE}"/>
          </ac:spMkLst>
        </pc:spChg>
        <pc:spChg chg="mod">
          <ac:chgData name="Jackson Alessandro dos Santos" userId="eb1ac1d568b26fa6" providerId="LiveId" clId="{677F514E-FB6B-4F69-A786-DF456CDB63D5}" dt="2023-09-11T13:40:20.903" v="116"/>
          <ac:spMkLst>
            <pc:docMk/>
            <pc:sldMk cId="4100585610" sldId="281"/>
            <ac:spMk id="35" creationId="{7FA2E0D7-BC83-455C-A02E-389048E36FE1}"/>
          </ac:spMkLst>
        </pc:spChg>
        <pc:spChg chg="mod">
          <ac:chgData name="Jackson Alessandro dos Santos" userId="eb1ac1d568b26fa6" providerId="LiveId" clId="{677F514E-FB6B-4F69-A786-DF456CDB63D5}" dt="2023-09-12T13:18:50.507" v="2912"/>
          <ac:spMkLst>
            <pc:docMk/>
            <pc:sldMk cId="4100585610" sldId="281"/>
            <ac:spMk id="35" creationId="{A2EA99A5-6398-C6A3-A8B4-7128F7BA61A6}"/>
          </ac:spMkLst>
        </pc:spChg>
        <pc:spChg chg="mod">
          <ac:chgData name="Jackson Alessandro dos Santos" userId="eb1ac1d568b26fa6" providerId="LiveId" clId="{677F514E-FB6B-4F69-A786-DF456CDB63D5}" dt="2023-09-11T13:40:20.903" v="116"/>
          <ac:spMkLst>
            <pc:docMk/>
            <pc:sldMk cId="4100585610" sldId="281"/>
            <ac:spMk id="36" creationId="{2174A387-38DA-24D8-8C52-6D08C0A8EB59}"/>
          </ac:spMkLst>
        </pc:spChg>
        <pc:spChg chg="mod">
          <ac:chgData name="Jackson Alessandro dos Santos" userId="eb1ac1d568b26fa6" providerId="LiveId" clId="{677F514E-FB6B-4F69-A786-DF456CDB63D5}" dt="2023-09-12T13:18:50.507" v="2912"/>
          <ac:spMkLst>
            <pc:docMk/>
            <pc:sldMk cId="4100585610" sldId="281"/>
            <ac:spMk id="36" creationId="{782BDD38-BE86-4D55-BDE6-D446154DEEB2}"/>
          </ac:spMkLst>
        </pc:spChg>
        <pc:spChg chg="mod">
          <ac:chgData name="Jackson Alessandro dos Santos" userId="eb1ac1d568b26fa6" providerId="LiveId" clId="{677F514E-FB6B-4F69-A786-DF456CDB63D5}" dt="2023-09-11T13:40:20.903" v="116"/>
          <ac:spMkLst>
            <pc:docMk/>
            <pc:sldMk cId="4100585610" sldId="281"/>
            <ac:spMk id="37" creationId="{0A842864-7163-7FFE-6565-AED1F4FEF469}"/>
          </ac:spMkLst>
        </pc:spChg>
        <pc:spChg chg="mod">
          <ac:chgData name="Jackson Alessandro dos Santos" userId="eb1ac1d568b26fa6" providerId="LiveId" clId="{677F514E-FB6B-4F69-A786-DF456CDB63D5}" dt="2023-09-12T13:18:50.507" v="2912"/>
          <ac:spMkLst>
            <pc:docMk/>
            <pc:sldMk cId="4100585610" sldId="281"/>
            <ac:spMk id="37" creationId="{E50F200B-32F8-538B-A930-C6833CF0F242}"/>
          </ac:spMkLst>
        </pc:spChg>
        <pc:spChg chg="mod">
          <ac:chgData name="Jackson Alessandro dos Santos" userId="eb1ac1d568b26fa6" providerId="LiveId" clId="{677F514E-FB6B-4F69-A786-DF456CDB63D5}" dt="2023-09-12T13:18:50.507" v="2912"/>
          <ac:spMkLst>
            <pc:docMk/>
            <pc:sldMk cId="4100585610" sldId="281"/>
            <ac:spMk id="38" creationId="{B3390BAB-2547-341B-9EA1-C769EC705769}"/>
          </ac:spMkLst>
        </pc:spChg>
        <pc:spChg chg="mod">
          <ac:chgData name="Jackson Alessandro dos Santos" userId="eb1ac1d568b26fa6" providerId="LiveId" clId="{677F514E-FB6B-4F69-A786-DF456CDB63D5}" dt="2023-09-11T13:40:20.903" v="116"/>
          <ac:spMkLst>
            <pc:docMk/>
            <pc:sldMk cId="4100585610" sldId="281"/>
            <ac:spMk id="38" creationId="{E5057115-53AB-22E9-0830-AA373DC0B35A}"/>
          </ac:spMkLst>
        </pc:spChg>
        <pc:spChg chg="mod">
          <ac:chgData name="Jackson Alessandro dos Santos" userId="eb1ac1d568b26fa6" providerId="LiveId" clId="{677F514E-FB6B-4F69-A786-DF456CDB63D5}" dt="2023-09-11T13:40:20.903" v="116"/>
          <ac:spMkLst>
            <pc:docMk/>
            <pc:sldMk cId="4100585610" sldId="281"/>
            <ac:spMk id="39" creationId="{B9529AFD-2783-C059-0D18-0E078556898B}"/>
          </ac:spMkLst>
        </pc:spChg>
        <pc:spChg chg="add mod">
          <ac:chgData name="Jackson Alessandro dos Santos" userId="eb1ac1d568b26fa6" providerId="LiveId" clId="{677F514E-FB6B-4F69-A786-DF456CDB63D5}" dt="2023-09-11T14:03:27.365" v="131"/>
          <ac:spMkLst>
            <pc:docMk/>
            <pc:sldMk cId="4100585610" sldId="281"/>
            <ac:spMk id="44" creationId="{A55A75CD-2934-4B47-6F2C-AEC4057084C0}"/>
          </ac:spMkLst>
        </pc:spChg>
        <pc:spChg chg="mod">
          <ac:chgData name="Jackson Alessandro dos Santos" userId="eb1ac1d568b26fa6" providerId="LiveId" clId="{677F514E-FB6B-4F69-A786-DF456CDB63D5}" dt="2023-09-11T14:03:27.365" v="131"/>
          <ac:spMkLst>
            <pc:docMk/>
            <pc:sldMk cId="4100585610" sldId="281"/>
            <ac:spMk id="46" creationId="{91863BCE-F29B-9F6F-3924-2CA95EE6AFA8}"/>
          </ac:spMkLst>
        </pc:spChg>
        <pc:spChg chg="mod">
          <ac:chgData name="Jackson Alessandro dos Santos" userId="eb1ac1d568b26fa6" providerId="LiveId" clId="{677F514E-FB6B-4F69-A786-DF456CDB63D5}" dt="2023-09-11T14:03:27.365" v="131"/>
          <ac:spMkLst>
            <pc:docMk/>
            <pc:sldMk cId="4100585610" sldId="281"/>
            <ac:spMk id="48" creationId="{FA6B9785-6DB4-D9F9-325F-D6E3A3EEE608}"/>
          </ac:spMkLst>
        </pc:spChg>
        <pc:spChg chg="mod">
          <ac:chgData name="Jackson Alessandro dos Santos" userId="eb1ac1d568b26fa6" providerId="LiveId" clId="{677F514E-FB6B-4F69-A786-DF456CDB63D5}" dt="2023-09-11T20:58:36.518" v="2666" actId="20577"/>
          <ac:spMkLst>
            <pc:docMk/>
            <pc:sldMk cId="4100585610" sldId="281"/>
            <ac:spMk id="67" creationId="{ACD3CD2E-F0C0-45B4-82E2-470E8B503B8B}"/>
          </ac:spMkLst>
        </pc:spChg>
        <pc:spChg chg="mod">
          <ac:chgData name="Jackson Alessandro dos Santos" userId="eb1ac1d568b26fa6" providerId="LiveId" clId="{677F514E-FB6B-4F69-A786-DF456CDB63D5}" dt="2023-09-11T14:03:27.365" v="131"/>
          <ac:spMkLst>
            <pc:docMk/>
            <pc:sldMk cId="4100585610" sldId="281"/>
            <ac:spMk id="90" creationId="{90733873-0F9F-D5DD-F1EF-27242056A89B}"/>
          </ac:spMkLst>
        </pc:spChg>
        <pc:spChg chg="mod">
          <ac:chgData name="Jackson Alessandro dos Santos" userId="eb1ac1d568b26fa6" providerId="LiveId" clId="{677F514E-FB6B-4F69-A786-DF456CDB63D5}" dt="2023-09-11T14:03:27.365" v="131"/>
          <ac:spMkLst>
            <pc:docMk/>
            <pc:sldMk cId="4100585610" sldId="281"/>
            <ac:spMk id="91" creationId="{EEC41A47-E085-C8A1-9D3A-DDC79E90072B}"/>
          </ac:spMkLst>
        </pc:spChg>
        <pc:spChg chg="mod">
          <ac:chgData name="Jackson Alessandro dos Santos" userId="eb1ac1d568b26fa6" providerId="LiveId" clId="{677F514E-FB6B-4F69-A786-DF456CDB63D5}" dt="2023-09-11T14:03:27.365" v="131"/>
          <ac:spMkLst>
            <pc:docMk/>
            <pc:sldMk cId="4100585610" sldId="281"/>
            <ac:spMk id="92" creationId="{B632F5C7-826E-F82E-034D-5F1BC17FC43C}"/>
          </ac:spMkLst>
        </pc:spChg>
        <pc:spChg chg="add del mod">
          <ac:chgData name="Jackson Alessandro dos Santos" userId="eb1ac1d568b26fa6" providerId="LiveId" clId="{677F514E-FB6B-4F69-A786-DF456CDB63D5}" dt="2023-09-11T19:34:56.829" v="2363" actId="478"/>
          <ac:spMkLst>
            <pc:docMk/>
            <pc:sldMk cId="4100585610" sldId="281"/>
            <ac:spMk id="93" creationId="{5C10DF7E-3464-776D-0102-2D86E84EC451}"/>
          </ac:spMkLst>
        </pc:spChg>
        <pc:spChg chg="mod">
          <ac:chgData name="Jackson Alessandro dos Santos" userId="eb1ac1d568b26fa6" providerId="LiveId" clId="{677F514E-FB6B-4F69-A786-DF456CDB63D5}" dt="2023-09-11T14:03:27.365" v="131"/>
          <ac:spMkLst>
            <pc:docMk/>
            <pc:sldMk cId="4100585610" sldId="281"/>
            <ac:spMk id="102" creationId="{4B7A1E0A-A42D-14BC-D5B4-99DBC8BAB61B}"/>
          </ac:spMkLst>
        </pc:spChg>
        <pc:spChg chg="mod">
          <ac:chgData name="Jackson Alessandro dos Santos" userId="eb1ac1d568b26fa6" providerId="LiveId" clId="{677F514E-FB6B-4F69-A786-DF456CDB63D5}" dt="2023-09-11T14:03:27.365" v="131"/>
          <ac:spMkLst>
            <pc:docMk/>
            <pc:sldMk cId="4100585610" sldId="281"/>
            <ac:spMk id="105" creationId="{08FB818F-B9CA-9795-4544-ADD02CDB54DF}"/>
          </ac:spMkLst>
        </pc:spChg>
        <pc:spChg chg="mod">
          <ac:chgData name="Jackson Alessandro dos Santos" userId="eb1ac1d568b26fa6" providerId="LiveId" clId="{677F514E-FB6B-4F69-A786-DF456CDB63D5}" dt="2023-09-11T14:03:27.365" v="131"/>
          <ac:spMkLst>
            <pc:docMk/>
            <pc:sldMk cId="4100585610" sldId="281"/>
            <ac:spMk id="107" creationId="{16994AC5-8ACF-16DA-4DAF-E7058ED528EB}"/>
          </ac:spMkLst>
        </pc:spChg>
        <pc:spChg chg="mod">
          <ac:chgData name="Jackson Alessandro dos Santos" userId="eb1ac1d568b26fa6" providerId="LiveId" clId="{677F514E-FB6B-4F69-A786-DF456CDB63D5}" dt="2023-09-11T14:03:27.365" v="131"/>
          <ac:spMkLst>
            <pc:docMk/>
            <pc:sldMk cId="4100585610" sldId="281"/>
            <ac:spMk id="108" creationId="{329125BB-E85F-C751-2F3E-6880B41AC308}"/>
          </ac:spMkLst>
        </pc:spChg>
        <pc:spChg chg="mod">
          <ac:chgData name="Jackson Alessandro dos Santos" userId="eb1ac1d568b26fa6" providerId="LiveId" clId="{677F514E-FB6B-4F69-A786-DF456CDB63D5}" dt="2023-09-11T14:03:27.365" v="131"/>
          <ac:spMkLst>
            <pc:docMk/>
            <pc:sldMk cId="4100585610" sldId="281"/>
            <ac:spMk id="109" creationId="{621992E2-E969-44BC-4D94-513A0FF7E012}"/>
          </ac:spMkLst>
        </pc:spChg>
        <pc:spChg chg="mod">
          <ac:chgData name="Jackson Alessandro dos Santos" userId="eb1ac1d568b26fa6" providerId="LiveId" clId="{677F514E-FB6B-4F69-A786-DF456CDB63D5}" dt="2023-09-11T14:03:27.365" v="131"/>
          <ac:spMkLst>
            <pc:docMk/>
            <pc:sldMk cId="4100585610" sldId="281"/>
            <ac:spMk id="112" creationId="{93F5D384-2C08-1506-5F2D-65C5820D1ECC}"/>
          </ac:spMkLst>
        </pc:spChg>
        <pc:spChg chg="mod">
          <ac:chgData name="Jackson Alessandro dos Santos" userId="eb1ac1d568b26fa6" providerId="LiveId" clId="{677F514E-FB6B-4F69-A786-DF456CDB63D5}" dt="2023-09-11T14:03:27.365" v="131"/>
          <ac:spMkLst>
            <pc:docMk/>
            <pc:sldMk cId="4100585610" sldId="281"/>
            <ac:spMk id="114" creationId="{18479C69-060C-0812-3C92-4F1F42DE2C30}"/>
          </ac:spMkLst>
        </pc:spChg>
        <pc:spChg chg="mod">
          <ac:chgData name="Jackson Alessandro dos Santos" userId="eb1ac1d568b26fa6" providerId="LiveId" clId="{677F514E-FB6B-4F69-A786-DF456CDB63D5}" dt="2023-09-11T14:03:27.365" v="131"/>
          <ac:spMkLst>
            <pc:docMk/>
            <pc:sldMk cId="4100585610" sldId="281"/>
            <ac:spMk id="115" creationId="{18778FB1-06B8-B783-763B-F4B32DC1BBEA}"/>
          </ac:spMkLst>
        </pc:spChg>
        <pc:spChg chg="mod">
          <ac:chgData name="Jackson Alessandro dos Santos" userId="eb1ac1d568b26fa6" providerId="LiveId" clId="{677F514E-FB6B-4F69-A786-DF456CDB63D5}" dt="2023-09-11T14:03:27.365" v="131"/>
          <ac:spMkLst>
            <pc:docMk/>
            <pc:sldMk cId="4100585610" sldId="281"/>
            <ac:spMk id="116" creationId="{6B6ECC3C-8B3E-396F-6BB2-14C96DE2F380}"/>
          </ac:spMkLst>
        </pc:spChg>
        <pc:spChg chg="mod">
          <ac:chgData name="Jackson Alessandro dos Santos" userId="eb1ac1d568b26fa6" providerId="LiveId" clId="{677F514E-FB6B-4F69-A786-DF456CDB63D5}" dt="2023-09-11T14:03:27.365" v="131"/>
          <ac:spMkLst>
            <pc:docMk/>
            <pc:sldMk cId="4100585610" sldId="281"/>
            <ac:spMk id="119" creationId="{087E8495-7C82-A453-F6C0-81D90E7D1154}"/>
          </ac:spMkLst>
        </pc:spChg>
        <pc:spChg chg="mod">
          <ac:chgData name="Jackson Alessandro dos Santos" userId="eb1ac1d568b26fa6" providerId="LiveId" clId="{677F514E-FB6B-4F69-A786-DF456CDB63D5}" dt="2023-09-11T14:03:27.365" v="131"/>
          <ac:spMkLst>
            <pc:docMk/>
            <pc:sldMk cId="4100585610" sldId="281"/>
            <ac:spMk id="121" creationId="{BF2BF9DD-A8F8-1BF0-0281-C474C4E02B11}"/>
          </ac:spMkLst>
        </pc:spChg>
        <pc:spChg chg="mod">
          <ac:chgData name="Jackson Alessandro dos Santos" userId="eb1ac1d568b26fa6" providerId="LiveId" clId="{677F514E-FB6B-4F69-A786-DF456CDB63D5}" dt="2023-09-11T14:03:27.365" v="131"/>
          <ac:spMkLst>
            <pc:docMk/>
            <pc:sldMk cId="4100585610" sldId="281"/>
            <ac:spMk id="122" creationId="{721F538A-A888-87E4-34AE-676F013B4115}"/>
          </ac:spMkLst>
        </pc:spChg>
        <pc:spChg chg="mod">
          <ac:chgData name="Jackson Alessandro dos Santos" userId="eb1ac1d568b26fa6" providerId="LiveId" clId="{677F514E-FB6B-4F69-A786-DF456CDB63D5}" dt="2023-09-11T14:03:27.365" v="131"/>
          <ac:spMkLst>
            <pc:docMk/>
            <pc:sldMk cId="4100585610" sldId="281"/>
            <ac:spMk id="123" creationId="{644A191F-8B46-5C1A-A9F5-2C06DB35379D}"/>
          </ac:spMkLst>
        </pc:spChg>
        <pc:spChg chg="mod">
          <ac:chgData name="Jackson Alessandro dos Santos" userId="eb1ac1d568b26fa6" providerId="LiveId" clId="{677F514E-FB6B-4F69-A786-DF456CDB63D5}" dt="2023-09-11T14:03:27.365" v="131"/>
          <ac:spMkLst>
            <pc:docMk/>
            <pc:sldMk cId="4100585610" sldId="281"/>
            <ac:spMk id="126" creationId="{444D4D55-E3DE-0042-6297-F2AE66CCB0FC}"/>
          </ac:spMkLst>
        </pc:spChg>
        <pc:spChg chg="del mod">
          <ac:chgData name="Jackson Alessandro dos Santos" userId="eb1ac1d568b26fa6" providerId="LiveId" clId="{677F514E-FB6B-4F69-A786-DF456CDB63D5}" dt="2023-09-11T16:53:06.886" v="908" actId="478"/>
          <ac:spMkLst>
            <pc:docMk/>
            <pc:sldMk cId="4100585610" sldId="281"/>
            <ac:spMk id="192" creationId="{B27DAD3E-6314-115B-805F-23A1453F8291}"/>
          </ac:spMkLst>
        </pc:spChg>
        <pc:spChg chg="add del mod">
          <ac:chgData name="Jackson Alessandro dos Santos" userId="eb1ac1d568b26fa6" providerId="LiveId" clId="{677F514E-FB6B-4F69-A786-DF456CDB63D5}" dt="2023-09-11T16:53:20.880" v="914" actId="20577"/>
          <ac:spMkLst>
            <pc:docMk/>
            <pc:sldMk cId="4100585610" sldId="281"/>
            <ac:spMk id="193" creationId="{5C4AB01C-92C2-5340-084F-D46283AE005F}"/>
          </ac:spMkLst>
        </pc:spChg>
        <pc:spChg chg="mod">
          <ac:chgData name="Jackson Alessandro dos Santos" userId="eb1ac1d568b26fa6" providerId="LiveId" clId="{677F514E-FB6B-4F69-A786-DF456CDB63D5}" dt="2023-09-11T16:53:04.151" v="907"/>
          <ac:spMkLst>
            <pc:docMk/>
            <pc:sldMk cId="4100585610" sldId="281"/>
            <ac:spMk id="194" creationId="{9A8D1EF9-614B-B0B4-E497-9F2AE79E54B9}"/>
          </ac:spMkLst>
        </pc:spChg>
        <pc:spChg chg="del mod">
          <ac:chgData name="Jackson Alessandro dos Santos" userId="eb1ac1d568b26fa6" providerId="LiveId" clId="{677F514E-FB6B-4F69-A786-DF456CDB63D5}" dt="2023-09-11T16:53:12.372" v="910" actId="478"/>
          <ac:spMkLst>
            <pc:docMk/>
            <pc:sldMk cId="4100585610" sldId="281"/>
            <ac:spMk id="195" creationId="{F6BF90CC-3BCC-D97C-D1E6-3F833D8F2532}"/>
          </ac:spMkLst>
        </pc:spChg>
        <pc:spChg chg="mod">
          <ac:chgData name="Jackson Alessandro dos Santos" userId="eb1ac1d568b26fa6" providerId="LiveId" clId="{677F514E-FB6B-4F69-A786-DF456CDB63D5}" dt="2023-09-11T16:53:04.151" v="907"/>
          <ac:spMkLst>
            <pc:docMk/>
            <pc:sldMk cId="4100585610" sldId="281"/>
            <ac:spMk id="196" creationId="{B188C2A5-C402-4484-35E8-52EC40969D1C}"/>
          </ac:spMkLst>
        </pc:spChg>
        <pc:spChg chg="mod">
          <ac:chgData name="Jackson Alessandro dos Santos" userId="eb1ac1d568b26fa6" providerId="LiveId" clId="{677F514E-FB6B-4F69-A786-DF456CDB63D5}" dt="2023-09-11T16:53:04.151" v="907"/>
          <ac:spMkLst>
            <pc:docMk/>
            <pc:sldMk cId="4100585610" sldId="281"/>
            <ac:spMk id="197" creationId="{19C2FC6C-93D2-864A-3F1E-7E9894734EAD}"/>
          </ac:spMkLst>
        </pc:spChg>
        <pc:spChg chg="del mod">
          <ac:chgData name="Jackson Alessandro dos Santos" userId="eb1ac1d568b26fa6" providerId="LiveId" clId="{677F514E-FB6B-4F69-A786-DF456CDB63D5}" dt="2023-09-11T16:53:08.959" v="909" actId="478"/>
          <ac:spMkLst>
            <pc:docMk/>
            <pc:sldMk cId="4100585610" sldId="281"/>
            <ac:spMk id="198" creationId="{DDF7F95E-4726-866E-7C4D-7D848F815795}"/>
          </ac:spMkLst>
        </pc:spChg>
        <pc:spChg chg="mod topLvl">
          <ac:chgData name="Jackson Alessandro dos Santos" userId="eb1ac1d568b26fa6" providerId="LiveId" clId="{677F514E-FB6B-4F69-A786-DF456CDB63D5}" dt="2023-09-11T20:34:05.191" v="2620" actId="164"/>
          <ac:spMkLst>
            <pc:docMk/>
            <pc:sldMk cId="4100585610" sldId="281"/>
            <ac:spMk id="223" creationId="{5560F390-EDD8-3677-8FD2-00AA2D751A41}"/>
          </ac:spMkLst>
        </pc:spChg>
        <pc:spChg chg="mod topLvl">
          <ac:chgData name="Jackson Alessandro dos Santos" userId="eb1ac1d568b26fa6" providerId="LiveId" clId="{677F514E-FB6B-4F69-A786-DF456CDB63D5}" dt="2023-09-11T20:34:05.191" v="2620" actId="164"/>
          <ac:spMkLst>
            <pc:docMk/>
            <pc:sldMk cId="4100585610" sldId="281"/>
            <ac:spMk id="224" creationId="{CE353762-FE97-5DA6-B0F8-6E357E618F14}"/>
          </ac:spMkLst>
        </pc:spChg>
        <pc:spChg chg="mod topLvl">
          <ac:chgData name="Jackson Alessandro dos Santos" userId="eb1ac1d568b26fa6" providerId="LiveId" clId="{677F514E-FB6B-4F69-A786-DF456CDB63D5}" dt="2023-09-11T20:34:05.191" v="2620" actId="164"/>
          <ac:spMkLst>
            <pc:docMk/>
            <pc:sldMk cId="4100585610" sldId="281"/>
            <ac:spMk id="237" creationId="{2FE8ED03-2EBE-295F-BBFE-2498A66B0C5D}"/>
          </ac:spMkLst>
        </pc:spChg>
        <pc:spChg chg="mod topLvl">
          <ac:chgData name="Jackson Alessandro dos Santos" userId="eb1ac1d568b26fa6" providerId="LiveId" clId="{677F514E-FB6B-4F69-A786-DF456CDB63D5}" dt="2023-09-11T20:34:05.191" v="2620" actId="164"/>
          <ac:spMkLst>
            <pc:docMk/>
            <pc:sldMk cId="4100585610" sldId="281"/>
            <ac:spMk id="238" creationId="{7CE43FE1-4868-B4AB-D667-389D95F37C9A}"/>
          </ac:spMkLst>
        </pc:spChg>
        <pc:spChg chg="mod topLvl">
          <ac:chgData name="Jackson Alessandro dos Santos" userId="eb1ac1d568b26fa6" providerId="LiveId" clId="{677F514E-FB6B-4F69-A786-DF456CDB63D5}" dt="2023-09-11T20:34:05.191" v="2620" actId="164"/>
          <ac:spMkLst>
            <pc:docMk/>
            <pc:sldMk cId="4100585610" sldId="281"/>
            <ac:spMk id="239" creationId="{5C09EF28-7585-BDA0-5485-BC478B080AA8}"/>
          </ac:spMkLst>
        </pc:spChg>
        <pc:spChg chg="mod topLvl">
          <ac:chgData name="Jackson Alessandro dos Santos" userId="eb1ac1d568b26fa6" providerId="LiveId" clId="{677F514E-FB6B-4F69-A786-DF456CDB63D5}" dt="2023-09-11T20:34:05.191" v="2620" actId="164"/>
          <ac:spMkLst>
            <pc:docMk/>
            <pc:sldMk cId="4100585610" sldId="281"/>
            <ac:spMk id="240" creationId="{158D11FD-9318-606E-B369-A6E49AE00CDE}"/>
          </ac:spMkLst>
        </pc:spChg>
        <pc:spChg chg="mod topLvl">
          <ac:chgData name="Jackson Alessandro dos Santos" userId="eb1ac1d568b26fa6" providerId="LiveId" clId="{677F514E-FB6B-4F69-A786-DF456CDB63D5}" dt="2023-09-11T20:34:05.191" v="2620" actId="164"/>
          <ac:spMkLst>
            <pc:docMk/>
            <pc:sldMk cId="4100585610" sldId="281"/>
            <ac:spMk id="241" creationId="{3DBD88EE-74AA-2D0C-6560-66BE918C17B9}"/>
          </ac:spMkLst>
        </pc:spChg>
        <pc:spChg chg="mod topLvl">
          <ac:chgData name="Jackson Alessandro dos Santos" userId="eb1ac1d568b26fa6" providerId="LiveId" clId="{677F514E-FB6B-4F69-A786-DF456CDB63D5}" dt="2023-09-11T20:34:05.191" v="2620" actId="164"/>
          <ac:spMkLst>
            <pc:docMk/>
            <pc:sldMk cId="4100585610" sldId="281"/>
            <ac:spMk id="242" creationId="{E3A5A622-ACAA-4F71-D872-CF46C0468E1C}"/>
          </ac:spMkLst>
        </pc:spChg>
        <pc:spChg chg="mod topLvl">
          <ac:chgData name="Jackson Alessandro dos Santos" userId="eb1ac1d568b26fa6" providerId="LiveId" clId="{677F514E-FB6B-4F69-A786-DF456CDB63D5}" dt="2023-09-11T20:34:05.191" v="2620" actId="164"/>
          <ac:spMkLst>
            <pc:docMk/>
            <pc:sldMk cId="4100585610" sldId="281"/>
            <ac:spMk id="243" creationId="{E280B1BB-0F85-0E5A-1D6D-1A72EFF92711}"/>
          </ac:spMkLst>
        </pc:spChg>
        <pc:spChg chg="mod topLvl">
          <ac:chgData name="Jackson Alessandro dos Santos" userId="eb1ac1d568b26fa6" providerId="LiveId" clId="{677F514E-FB6B-4F69-A786-DF456CDB63D5}" dt="2023-09-11T20:34:05.191" v="2620" actId="164"/>
          <ac:spMkLst>
            <pc:docMk/>
            <pc:sldMk cId="4100585610" sldId="281"/>
            <ac:spMk id="245" creationId="{F642DB8F-7285-0DE1-8B08-9CB196D7A5DF}"/>
          </ac:spMkLst>
        </pc:spChg>
        <pc:spChg chg="mod ord topLvl modVis">
          <ac:chgData name="Jackson Alessandro dos Santos" userId="eb1ac1d568b26fa6" providerId="LiveId" clId="{677F514E-FB6B-4F69-A786-DF456CDB63D5}" dt="2023-09-11T20:34:05.191" v="2620" actId="164"/>
          <ac:spMkLst>
            <pc:docMk/>
            <pc:sldMk cId="4100585610" sldId="281"/>
            <ac:spMk id="247" creationId="{26AE6F3E-3406-CD4E-0389-0827CC3B9940}"/>
          </ac:spMkLst>
        </pc:spChg>
        <pc:spChg chg="mod ord topLvl modVis">
          <ac:chgData name="Jackson Alessandro dos Santos" userId="eb1ac1d568b26fa6" providerId="LiveId" clId="{677F514E-FB6B-4F69-A786-DF456CDB63D5}" dt="2023-09-11T20:34:05.191" v="2620" actId="164"/>
          <ac:spMkLst>
            <pc:docMk/>
            <pc:sldMk cId="4100585610" sldId="281"/>
            <ac:spMk id="248" creationId="{B2E612A0-2327-126A-BB05-9417C6FD7C5E}"/>
          </ac:spMkLst>
        </pc:spChg>
        <pc:spChg chg="mod ord topLvl modVis">
          <ac:chgData name="Jackson Alessandro dos Santos" userId="eb1ac1d568b26fa6" providerId="LiveId" clId="{677F514E-FB6B-4F69-A786-DF456CDB63D5}" dt="2023-09-11T20:34:05.191" v="2620" actId="164"/>
          <ac:spMkLst>
            <pc:docMk/>
            <pc:sldMk cId="4100585610" sldId="281"/>
            <ac:spMk id="249" creationId="{1925EF3B-1F81-AF31-FE5B-73B75C196843}"/>
          </ac:spMkLst>
        </pc:spChg>
        <pc:spChg chg="mod">
          <ac:chgData name="Jackson Alessandro dos Santos" userId="eb1ac1d568b26fa6" providerId="LiveId" clId="{677F514E-FB6B-4F69-A786-DF456CDB63D5}" dt="2023-09-11T16:54:07.938" v="920"/>
          <ac:spMkLst>
            <pc:docMk/>
            <pc:sldMk cId="4100585610" sldId="281"/>
            <ac:spMk id="252" creationId="{9BFCF22B-A555-D8BE-623C-7705DC1C385B}"/>
          </ac:spMkLst>
        </pc:spChg>
        <pc:spChg chg="mod">
          <ac:chgData name="Jackson Alessandro dos Santos" userId="eb1ac1d568b26fa6" providerId="LiveId" clId="{677F514E-FB6B-4F69-A786-DF456CDB63D5}" dt="2023-09-11T16:54:49.613" v="925"/>
          <ac:spMkLst>
            <pc:docMk/>
            <pc:sldMk cId="4100585610" sldId="281"/>
            <ac:spMk id="324" creationId="{EC4001A8-5B55-6FC7-13FA-C2E825D40015}"/>
          </ac:spMkLst>
        </pc:spChg>
        <pc:spChg chg="mod">
          <ac:chgData name="Jackson Alessandro dos Santos" userId="eb1ac1d568b26fa6" providerId="LiveId" clId="{677F514E-FB6B-4F69-A786-DF456CDB63D5}" dt="2023-09-11T16:54:49.613" v="925"/>
          <ac:spMkLst>
            <pc:docMk/>
            <pc:sldMk cId="4100585610" sldId="281"/>
            <ac:spMk id="325" creationId="{DCC4AE1D-B47A-FF13-1FD0-CEE0595B767C}"/>
          </ac:spMkLst>
        </pc:spChg>
        <pc:spChg chg="mod">
          <ac:chgData name="Jackson Alessandro dos Santos" userId="eb1ac1d568b26fa6" providerId="LiveId" clId="{677F514E-FB6B-4F69-A786-DF456CDB63D5}" dt="2023-09-11T16:54:49.613" v="925"/>
          <ac:spMkLst>
            <pc:docMk/>
            <pc:sldMk cId="4100585610" sldId="281"/>
            <ac:spMk id="326" creationId="{E73FF2E2-1238-2F94-F957-54AD2697DF02}"/>
          </ac:spMkLst>
        </pc:spChg>
        <pc:spChg chg="mod">
          <ac:chgData name="Jackson Alessandro dos Santos" userId="eb1ac1d568b26fa6" providerId="LiveId" clId="{677F514E-FB6B-4F69-A786-DF456CDB63D5}" dt="2023-09-11T16:54:49.613" v="925"/>
          <ac:spMkLst>
            <pc:docMk/>
            <pc:sldMk cId="4100585610" sldId="281"/>
            <ac:spMk id="327" creationId="{A29B882B-F4A2-623E-3427-844E0D398BF1}"/>
          </ac:spMkLst>
        </pc:spChg>
        <pc:spChg chg="mod">
          <ac:chgData name="Jackson Alessandro dos Santos" userId="eb1ac1d568b26fa6" providerId="LiveId" clId="{677F514E-FB6B-4F69-A786-DF456CDB63D5}" dt="2023-09-11T16:54:49.613" v="925"/>
          <ac:spMkLst>
            <pc:docMk/>
            <pc:sldMk cId="4100585610" sldId="281"/>
            <ac:spMk id="328" creationId="{582CC2D2-C52B-B3B7-63F5-1F355BB912A3}"/>
          </ac:spMkLst>
        </pc:spChg>
        <pc:spChg chg="mod">
          <ac:chgData name="Jackson Alessandro dos Santos" userId="eb1ac1d568b26fa6" providerId="LiveId" clId="{677F514E-FB6B-4F69-A786-DF456CDB63D5}" dt="2023-09-11T16:54:49.613" v="925"/>
          <ac:spMkLst>
            <pc:docMk/>
            <pc:sldMk cId="4100585610" sldId="281"/>
            <ac:spMk id="329" creationId="{410DB380-960F-E36A-C744-D542D9F3FAA5}"/>
          </ac:spMkLst>
        </pc:spChg>
        <pc:spChg chg="mod">
          <ac:chgData name="Jackson Alessandro dos Santos" userId="eb1ac1d568b26fa6" providerId="LiveId" clId="{677F514E-FB6B-4F69-A786-DF456CDB63D5}" dt="2023-09-11T16:54:49.613" v="925"/>
          <ac:spMkLst>
            <pc:docMk/>
            <pc:sldMk cId="4100585610" sldId="281"/>
            <ac:spMk id="330" creationId="{45E6A239-CE4C-E760-63B1-D01B903F17B4}"/>
          </ac:spMkLst>
        </pc:spChg>
        <pc:spChg chg="mod">
          <ac:chgData name="Jackson Alessandro dos Santos" userId="eb1ac1d568b26fa6" providerId="LiveId" clId="{677F514E-FB6B-4F69-A786-DF456CDB63D5}" dt="2023-09-11T16:54:49.613" v="925"/>
          <ac:spMkLst>
            <pc:docMk/>
            <pc:sldMk cId="4100585610" sldId="281"/>
            <ac:spMk id="331" creationId="{3E0852D6-D293-E55F-96F8-4B84AAA020CC}"/>
          </ac:spMkLst>
        </pc:spChg>
        <pc:spChg chg="mod">
          <ac:chgData name="Jackson Alessandro dos Santos" userId="eb1ac1d568b26fa6" providerId="LiveId" clId="{677F514E-FB6B-4F69-A786-DF456CDB63D5}" dt="2023-09-11T16:54:49.613" v="925"/>
          <ac:spMkLst>
            <pc:docMk/>
            <pc:sldMk cId="4100585610" sldId="281"/>
            <ac:spMk id="332" creationId="{B05DB5FE-123E-770F-A795-3A6A8AFF5CF8}"/>
          </ac:spMkLst>
        </pc:spChg>
        <pc:spChg chg="mod">
          <ac:chgData name="Jackson Alessandro dos Santos" userId="eb1ac1d568b26fa6" providerId="LiveId" clId="{677F514E-FB6B-4F69-A786-DF456CDB63D5}" dt="2023-09-11T16:54:49.613" v="925"/>
          <ac:spMkLst>
            <pc:docMk/>
            <pc:sldMk cId="4100585610" sldId="281"/>
            <ac:spMk id="333" creationId="{78D29265-C632-B38D-FCF9-8AE257830C72}"/>
          </ac:spMkLst>
        </pc:spChg>
        <pc:spChg chg="mod">
          <ac:chgData name="Jackson Alessandro dos Santos" userId="eb1ac1d568b26fa6" providerId="LiveId" clId="{677F514E-FB6B-4F69-A786-DF456CDB63D5}" dt="2023-09-11T16:54:49.613" v="925"/>
          <ac:spMkLst>
            <pc:docMk/>
            <pc:sldMk cId="4100585610" sldId="281"/>
            <ac:spMk id="334" creationId="{96F6562C-8EB7-AA31-93BD-A6525A8C1928}"/>
          </ac:spMkLst>
        </pc:spChg>
        <pc:spChg chg="mod">
          <ac:chgData name="Jackson Alessandro dos Santos" userId="eb1ac1d568b26fa6" providerId="LiveId" clId="{677F514E-FB6B-4F69-A786-DF456CDB63D5}" dt="2023-09-11T16:54:49.613" v="925"/>
          <ac:spMkLst>
            <pc:docMk/>
            <pc:sldMk cId="4100585610" sldId="281"/>
            <ac:spMk id="335" creationId="{B96E2B6F-6528-EC74-E185-772AFEE0F2C2}"/>
          </ac:spMkLst>
        </pc:spChg>
        <pc:spChg chg="mod">
          <ac:chgData name="Jackson Alessandro dos Santos" userId="eb1ac1d568b26fa6" providerId="LiveId" clId="{677F514E-FB6B-4F69-A786-DF456CDB63D5}" dt="2023-09-11T16:54:49.613" v="925"/>
          <ac:spMkLst>
            <pc:docMk/>
            <pc:sldMk cId="4100585610" sldId="281"/>
            <ac:spMk id="336" creationId="{6420E879-7E87-CA5D-F89F-49DF0BE497A1}"/>
          </ac:spMkLst>
        </pc:spChg>
        <pc:spChg chg="mod">
          <ac:chgData name="Jackson Alessandro dos Santos" userId="eb1ac1d568b26fa6" providerId="LiveId" clId="{677F514E-FB6B-4F69-A786-DF456CDB63D5}" dt="2023-09-11T16:54:49.613" v="925"/>
          <ac:spMkLst>
            <pc:docMk/>
            <pc:sldMk cId="4100585610" sldId="281"/>
            <ac:spMk id="337" creationId="{2DBABE47-6FE0-6809-2620-CA343AEF6C24}"/>
          </ac:spMkLst>
        </pc:spChg>
        <pc:spChg chg="mod">
          <ac:chgData name="Jackson Alessandro dos Santos" userId="eb1ac1d568b26fa6" providerId="LiveId" clId="{677F514E-FB6B-4F69-A786-DF456CDB63D5}" dt="2023-09-11T16:54:49.613" v="925"/>
          <ac:spMkLst>
            <pc:docMk/>
            <pc:sldMk cId="4100585610" sldId="281"/>
            <ac:spMk id="338" creationId="{3F116354-EF61-0C87-5F9D-0F13DF60BA51}"/>
          </ac:spMkLst>
        </pc:spChg>
        <pc:spChg chg="mod">
          <ac:chgData name="Jackson Alessandro dos Santos" userId="eb1ac1d568b26fa6" providerId="LiveId" clId="{677F514E-FB6B-4F69-A786-DF456CDB63D5}" dt="2023-09-11T16:54:49.613" v="925"/>
          <ac:spMkLst>
            <pc:docMk/>
            <pc:sldMk cId="4100585610" sldId="281"/>
            <ac:spMk id="339" creationId="{43E5AB61-325D-FF2A-AB60-A6813F122D08}"/>
          </ac:spMkLst>
        </pc:spChg>
        <pc:spChg chg="add mod">
          <ac:chgData name="Jackson Alessandro dos Santos" userId="eb1ac1d568b26fa6" providerId="LiveId" clId="{677F514E-FB6B-4F69-A786-DF456CDB63D5}" dt="2023-09-11T16:54:49.613" v="925"/>
          <ac:spMkLst>
            <pc:docMk/>
            <pc:sldMk cId="4100585610" sldId="281"/>
            <ac:spMk id="341" creationId="{3396CAAA-7E4F-183A-AC19-CF073A716EEC}"/>
          </ac:spMkLst>
        </pc:spChg>
        <pc:spChg chg="add mod">
          <ac:chgData name="Jackson Alessandro dos Santos" userId="eb1ac1d568b26fa6" providerId="LiveId" clId="{677F514E-FB6B-4F69-A786-DF456CDB63D5}" dt="2023-09-11T16:54:49.613" v="925"/>
          <ac:spMkLst>
            <pc:docMk/>
            <pc:sldMk cId="4100585610" sldId="281"/>
            <ac:spMk id="343" creationId="{AE176C1D-7679-3C39-B3A2-009F4055A75D}"/>
          </ac:spMkLst>
        </pc:spChg>
        <pc:spChg chg="add mod">
          <ac:chgData name="Jackson Alessandro dos Santos" userId="eb1ac1d568b26fa6" providerId="LiveId" clId="{677F514E-FB6B-4F69-A786-DF456CDB63D5}" dt="2023-09-11T16:54:49.613" v="925"/>
          <ac:spMkLst>
            <pc:docMk/>
            <pc:sldMk cId="4100585610" sldId="281"/>
            <ac:spMk id="344" creationId="{6AD5A8E7-9113-7393-75E1-858F8208A034}"/>
          </ac:spMkLst>
        </pc:spChg>
        <pc:spChg chg="mod">
          <ac:chgData name="Jackson Alessandro dos Santos" userId="eb1ac1d568b26fa6" providerId="LiveId" clId="{677F514E-FB6B-4F69-A786-DF456CDB63D5}" dt="2023-09-11T16:54:49.613" v="925"/>
          <ac:spMkLst>
            <pc:docMk/>
            <pc:sldMk cId="4100585610" sldId="281"/>
            <ac:spMk id="346" creationId="{852C0DD5-2511-52DF-6185-1FCB4E8234CA}"/>
          </ac:spMkLst>
        </pc:spChg>
        <pc:spChg chg="mod">
          <ac:chgData name="Jackson Alessandro dos Santos" userId="eb1ac1d568b26fa6" providerId="LiveId" clId="{677F514E-FB6B-4F69-A786-DF456CDB63D5}" dt="2023-09-11T16:54:49.613" v="925"/>
          <ac:spMkLst>
            <pc:docMk/>
            <pc:sldMk cId="4100585610" sldId="281"/>
            <ac:spMk id="347" creationId="{DE9F6154-8470-9A56-01E8-A5D0D4CCD8DC}"/>
          </ac:spMkLst>
        </pc:spChg>
        <pc:spChg chg="mod">
          <ac:chgData name="Jackson Alessandro dos Santos" userId="eb1ac1d568b26fa6" providerId="LiveId" clId="{677F514E-FB6B-4F69-A786-DF456CDB63D5}" dt="2023-09-11T16:54:49.613" v="925"/>
          <ac:spMkLst>
            <pc:docMk/>
            <pc:sldMk cId="4100585610" sldId="281"/>
            <ac:spMk id="348" creationId="{9DB4176E-00F7-0EF7-6CCE-F0D4F071F803}"/>
          </ac:spMkLst>
        </pc:spChg>
        <pc:spChg chg="mod">
          <ac:chgData name="Jackson Alessandro dos Santos" userId="eb1ac1d568b26fa6" providerId="LiveId" clId="{677F514E-FB6B-4F69-A786-DF456CDB63D5}" dt="2023-09-11T16:54:49.613" v="925"/>
          <ac:spMkLst>
            <pc:docMk/>
            <pc:sldMk cId="4100585610" sldId="281"/>
            <ac:spMk id="349" creationId="{5F3A5987-5235-35CB-415E-5D91065E6A30}"/>
          </ac:spMkLst>
        </pc:spChg>
        <pc:spChg chg="mod">
          <ac:chgData name="Jackson Alessandro dos Santos" userId="eb1ac1d568b26fa6" providerId="LiveId" clId="{677F514E-FB6B-4F69-A786-DF456CDB63D5}" dt="2023-09-11T16:54:49.613" v="925"/>
          <ac:spMkLst>
            <pc:docMk/>
            <pc:sldMk cId="4100585610" sldId="281"/>
            <ac:spMk id="350" creationId="{A0C33621-A952-D39C-AB21-079E32E70533}"/>
          </ac:spMkLst>
        </pc:spChg>
        <pc:spChg chg="add mod">
          <ac:chgData name="Jackson Alessandro dos Santos" userId="eb1ac1d568b26fa6" providerId="LiveId" clId="{677F514E-FB6B-4F69-A786-DF456CDB63D5}" dt="2023-09-11T16:54:49.613" v="925"/>
          <ac:spMkLst>
            <pc:docMk/>
            <pc:sldMk cId="4100585610" sldId="281"/>
            <ac:spMk id="351" creationId="{BF3D216A-8EA8-78E3-31DE-62D00EA56932}"/>
          </ac:spMkLst>
        </pc:spChg>
        <pc:spChg chg="mod">
          <ac:chgData name="Jackson Alessandro dos Santos" userId="eb1ac1d568b26fa6" providerId="LiveId" clId="{677F514E-FB6B-4F69-A786-DF456CDB63D5}" dt="2023-09-11T16:54:49.613" v="925"/>
          <ac:spMkLst>
            <pc:docMk/>
            <pc:sldMk cId="4100585610" sldId="281"/>
            <ac:spMk id="354" creationId="{47DB16DB-4EFB-13E9-F208-D7652124A286}"/>
          </ac:spMkLst>
        </pc:spChg>
        <pc:spChg chg="del">
          <ac:chgData name="Jackson Alessandro dos Santos" userId="eb1ac1d568b26fa6" providerId="LiveId" clId="{677F514E-FB6B-4F69-A786-DF456CDB63D5}" dt="2023-09-11T13:37:38.771" v="105" actId="478"/>
          <ac:spMkLst>
            <pc:docMk/>
            <pc:sldMk cId="4100585610" sldId="281"/>
            <ac:spMk id="371" creationId="{90BCEC08-0D57-421E-8634-13098BFF73D0}"/>
          </ac:spMkLst>
        </pc:spChg>
        <pc:spChg chg="mod">
          <ac:chgData name="Jackson Alessandro dos Santos" userId="eb1ac1d568b26fa6" providerId="LiveId" clId="{677F514E-FB6B-4F69-A786-DF456CDB63D5}" dt="2023-09-11T20:21:48.269" v="2545" actId="207"/>
          <ac:spMkLst>
            <pc:docMk/>
            <pc:sldMk cId="4100585610" sldId="281"/>
            <ac:spMk id="388" creationId="{88A56B47-4952-4C56-997D-80AC2CCC0DB7}"/>
          </ac:spMkLst>
        </pc:spChg>
        <pc:spChg chg="mod">
          <ac:chgData name="Jackson Alessandro dos Santos" userId="eb1ac1d568b26fa6" providerId="LiveId" clId="{677F514E-FB6B-4F69-A786-DF456CDB63D5}" dt="2023-09-11T20:21:35.363" v="2542" actId="207"/>
          <ac:spMkLst>
            <pc:docMk/>
            <pc:sldMk cId="4100585610" sldId="281"/>
            <ac:spMk id="419" creationId="{6F1E1083-E50D-4540-BC70-EE9E090C8013}"/>
          </ac:spMkLst>
        </pc:spChg>
        <pc:spChg chg="mod">
          <ac:chgData name="Jackson Alessandro dos Santos" userId="eb1ac1d568b26fa6" providerId="LiveId" clId="{677F514E-FB6B-4F69-A786-DF456CDB63D5}" dt="2023-09-11T14:03:27.365" v="131"/>
          <ac:spMkLst>
            <pc:docMk/>
            <pc:sldMk cId="4100585610" sldId="281"/>
            <ac:spMk id="531" creationId="{2805FB92-4562-82D0-5148-8915107489C5}"/>
          </ac:spMkLst>
        </pc:spChg>
        <pc:spChg chg="del">
          <ac:chgData name="Jackson Alessandro dos Santos" userId="eb1ac1d568b26fa6" providerId="LiveId" clId="{677F514E-FB6B-4F69-A786-DF456CDB63D5}" dt="2023-09-11T14:03:24.704" v="130" actId="478"/>
          <ac:spMkLst>
            <pc:docMk/>
            <pc:sldMk cId="4100585610" sldId="281"/>
            <ac:spMk id="532" creationId="{47F042EA-E40C-4B31-B745-BEDA9199F5B8}"/>
          </ac:spMkLst>
        </pc:spChg>
        <pc:spChg chg="del">
          <ac:chgData name="Jackson Alessandro dos Santos" userId="eb1ac1d568b26fa6" providerId="LiveId" clId="{677F514E-FB6B-4F69-A786-DF456CDB63D5}" dt="2023-09-11T14:03:24.704" v="130" actId="478"/>
          <ac:spMkLst>
            <pc:docMk/>
            <pc:sldMk cId="4100585610" sldId="281"/>
            <ac:spMk id="565" creationId="{0CAF5BC5-0F08-4154-8F3B-93D43E70250B}"/>
          </ac:spMkLst>
        </pc:spChg>
        <pc:spChg chg="mod">
          <ac:chgData name="Jackson Alessandro dos Santos" userId="eb1ac1d568b26fa6" providerId="LiveId" clId="{677F514E-FB6B-4F69-A786-DF456CDB63D5}" dt="2023-09-11T14:03:27.365" v="131"/>
          <ac:spMkLst>
            <pc:docMk/>
            <pc:sldMk cId="4100585610" sldId="281"/>
            <ac:spMk id="603" creationId="{CE9ED978-5A01-0665-B42C-A158F68981CE}"/>
          </ac:spMkLst>
        </pc:spChg>
        <pc:spChg chg="del">
          <ac:chgData name="Jackson Alessandro dos Santos" userId="eb1ac1d568b26fa6" providerId="LiveId" clId="{677F514E-FB6B-4F69-A786-DF456CDB63D5}" dt="2023-09-11T17:09:38.591" v="1168" actId="478"/>
          <ac:spMkLst>
            <pc:docMk/>
            <pc:sldMk cId="4100585610" sldId="281"/>
            <ac:spMk id="604" creationId="{FB6B262E-6D84-45EB-8E2F-FD31E5B68DE9}"/>
          </ac:spMkLst>
        </pc:spChg>
        <pc:spChg chg="mod">
          <ac:chgData name="Jackson Alessandro dos Santos" userId="eb1ac1d568b26fa6" providerId="LiveId" clId="{677F514E-FB6B-4F69-A786-DF456CDB63D5}" dt="2023-09-11T16:53:32.511" v="915" actId="1076"/>
          <ac:spMkLst>
            <pc:docMk/>
            <pc:sldMk cId="4100585610" sldId="281"/>
            <ac:spMk id="606" creationId="{A6F9158D-097F-4E34-BD44-0065E138ED3C}"/>
          </ac:spMkLst>
        </pc:spChg>
        <pc:spChg chg="mod">
          <ac:chgData name="Jackson Alessandro dos Santos" userId="eb1ac1d568b26fa6" providerId="LiveId" clId="{677F514E-FB6B-4F69-A786-DF456CDB63D5}" dt="2023-09-11T16:53:32.511" v="915" actId="1076"/>
          <ac:spMkLst>
            <pc:docMk/>
            <pc:sldMk cId="4100585610" sldId="281"/>
            <ac:spMk id="607" creationId="{5E6493FE-8649-4591-A8B0-7F7CEFC2E062}"/>
          </ac:spMkLst>
        </pc:spChg>
        <pc:spChg chg="mod">
          <ac:chgData name="Jackson Alessandro dos Santos" userId="eb1ac1d568b26fa6" providerId="LiveId" clId="{677F514E-FB6B-4F69-A786-DF456CDB63D5}" dt="2023-09-11T16:53:32.511" v="915" actId="1076"/>
          <ac:spMkLst>
            <pc:docMk/>
            <pc:sldMk cId="4100585610" sldId="281"/>
            <ac:spMk id="608" creationId="{DD1B8768-55C4-458C-8CE6-6FFC224991D9}"/>
          </ac:spMkLst>
        </pc:spChg>
        <pc:spChg chg="del mod">
          <ac:chgData name="Jackson Alessandro dos Santos" userId="eb1ac1d568b26fa6" providerId="LiveId" clId="{677F514E-FB6B-4F69-A786-DF456CDB63D5}" dt="2023-09-11T14:04:37.366" v="143" actId="478"/>
          <ac:spMkLst>
            <pc:docMk/>
            <pc:sldMk cId="4100585610" sldId="281"/>
            <ac:spMk id="609" creationId="{1E9039E4-EA6B-F588-1CBF-E487FC214D5A}"/>
          </ac:spMkLst>
        </pc:spChg>
        <pc:spChg chg="add mod">
          <ac:chgData name="Jackson Alessandro dos Santos" userId="eb1ac1d568b26fa6" providerId="LiveId" clId="{677F514E-FB6B-4F69-A786-DF456CDB63D5}" dt="2023-09-11T14:05:21.585" v="148" actId="1038"/>
          <ac:spMkLst>
            <pc:docMk/>
            <pc:sldMk cId="4100585610" sldId="281"/>
            <ac:spMk id="611" creationId="{41EED82B-8B9E-0900-7D0F-9271433C6C07}"/>
          </ac:spMkLst>
        </pc:spChg>
        <pc:spChg chg="del mod">
          <ac:chgData name="Jackson Alessandro dos Santos" userId="eb1ac1d568b26fa6" providerId="LiveId" clId="{677F514E-FB6B-4F69-A786-DF456CDB63D5}" dt="2023-09-11T16:50:24.488" v="882" actId="478"/>
          <ac:spMkLst>
            <pc:docMk/>
            <pc:sldMk cId="4100585610" sldId="281"/>
            <ac:spMk id="618" creationId="{6C888C74-2253-A1CC-91D2-EE3333507AF8}"/>
          </ac:spMkLst>
        </pc:spChg>
        <pc:spChg chg="del mod">
          <ac:chgData name="Jackson Alessandro dos Santos" userId="eb1ac1d568b26fa6" providerId="LiveId" clId="{677F514E-FB6B-4F69-A786-DF456CDB63D5}" dt="2023-09-11T16:50:13.208" v="878" actId="478"/>
          <ac:spMkLst>
            <pc:docMk/>
            <pc:sldMk cId="4100585610" sldId="281"/>
            <ac:spMk id="619" creationId="{F848FB75-79A4-ED83-9DD3-F914477181B1}"/>
          </ac:spMkLst>
        </pc:spChg>
        <pc:spChg chg="mod">
          <ac:chgData name="Jackson Alessandro dos Santos" userId="eb1ac1d568b26fa6" providerId="LiveId" clId="{677F514E-FB6B-4F69-A786-DF456CDB63D5}" dt="2023-09-11T16:50:09.575" v="877"/>
          <ac:spMkLst>
            <pc:docMk/>
            <pc:sldMk cId="4100585610" sldId="281"/>
            <ac:spMk id="620" creationId="{62332EC2-C98B-BACB-777A-11A285B4D04A}"/>
          </ac:spMkLst>
        </pc:spChg>
        <pc:spChg chg="mod">
          <ac:chgData name="Jackson Alessandro dos Santos" userId="eb1ac1d568b26fa6" providerId="LiveId" clId="{677F514E-FB6B-4F69-A786-DF456CDB63D5}" dt="2023-09-11T16:50:09.575" v="877"/>
          <ac:spMkLst>
            <pc:docMk/>
            <pc:sldMk cId="4100585610" sldId="281"/>
            <ac:spMk id="621" creationId="{096EE378-FB20-AD9A-E2A5-96B20DA55DFE}"/>
          </ac:spMkLst>
        </pc:spChg>
        <pc:spChg chg="mod">
          <ac:chgData name="Jackson Alessandro dos Santos" userId="eb1ac1d568b26fa6" providerId="LiveId" clId="{677F514E-FB6B-4F69-A786-DF456CDB63D5}" dt="2023-09-11T16:50:09.575" v="877"/>
          <ac:spMkLst>
            <pc:docMk/>
            <pc:sldMk cId="4100585610" sldId="281"/>
            <ac:spMk id="622" creationId="{581DA4CB-0FEF-5529-7AF4-3137BE05B0C4}"/>
          </ac:spMkLst>
        </pc:spChg>
        <pc:spChg chg="mod">
          <ac:chgData name="Jackson Alessandro dos Santos" userId="eb1ac1d568b26fa6" providerId="LiveId" clId="{677F514E-FB6B-4F69-A786-DF456CDB63D5}" dt="2023-09-11T16:50:09.575" v="877"/>
          <ac:spMkLst>
            <pc:docMk/>
            <pc:sldMk cId="4100585610" sldId="281"/>
            <ac:spMk id="623" creationId="{9CA04ACD-5806-EADD-B9F6-31F15B0BA7E2}"/>
          </ac:spMkLst>
        </pc:spChg>
        <pc:spChg chg="del mod">
          <ac:chgData name="Jackson Alessandro dos Santos" userId="eb1ac1d568b26fa6" providerId="LiveId" clId="{677F514E-FB6B-4F69-A786-DF456CDB63D5}" dt="2023-09-11T16:50:16.390" v="879" actId="478"/>
          <ac:spMkLst>
            <pc:docMk/>
            <pc:sldMk cId="4100585610" sldId="281"/>
            <ac:spMk id="625" creationId="{3478C62B-EB66-A525-4273-99FCD80605CC}"/>
          </ac:spMkLst>
        </pc:spChg>
        <pc:spChg chg="mod">
          <ac:chgData name="Jackson Alessandro dos Santos" userId="eb1ac1d568b26fa6" providerId="LiveId" clId="{677F514E-FB6B-4F69-A786-DF456CDB63D5}" dt="2023-09-11T16:50:09.575" v="877"/>
          <ac:spMkLst>
            <pc:docMk/>
            <pc:sldMk cId="4100585610" sldId="281"/>
            <ac:spMk id="626" creationId="{9D33BA41-E42D-5D97-0835-A7C0C4C5BFEC}"/>
          </ac:spMkLst>
        </pc:spChg>
        <pc:spChg chg="del mod">
          <ac:chgData name="Jackson Alessandro dos Santos" userId="eb1ac1d568b26fa6" providerId="LiveId" clId="{677F514E-FB6B-4F69-A786-DF456CDB63D5}" dt="2023-09-11T16:50:19.242" v="880" actId="478"/>
          <ac:spMkLst>
            <pc:docMk/>
            <pc:sldMk cId="4100585610" sldId="281"/>
            <ac:spMk id="627" creationId="{C789EA96-BD74-EF23-90CB-F7AA55759E3C}"/>
          </ac:spMkLst>
        </pc:spChg>
        <pc:spChg chg="mod">
          <ac:chgData name="Jackson Alessandro dos Santos" userId="eb1ac1d568b26fa6" providerId="LiveId" clId="{677F514E-FB6B-4F69-A786-DF456CDB63D5}" dt="2023-09-11T16:50:09.575" v="877"/>
          <ac:spMkLst>
            <pc:docMk/>
            <pc:sldMk cId="4100585610" sldId="281"/>
            <ac:spMk id="628" creationId="{9D8A8248-DA39-141B-9376-FB3274DC1E00}"/>
          </ac:spMkLst>
        </pc:spChg>
        <pc:spChg chg="mod">
          <ac:chgData name="Jackson Alessandro dos Santos" userId="eb1ac1d568b26fa6" providerId="LiveId" clId="{677F514E-FB6B-4F69-A786-DF456CDB63D5}" dt="2023-09-11T16:50:09.575" v="877"/>
          <ac:spMkLst>
            <pc:docMk/>
            <pc:sldMk cId="4100585610" sldId="281"/>
            <ac:spMk id="629" creationId="{04203CAB-5BC6-DD4B-DD8A-06A64560B4FE}"/>
          </ac:spMkLst>
        </pc:spChg>
        <pc:spChg chg="del mod">
          <ac:chgData name="Jackson Alessandro dos Santos" userId="eb1ac1d568b26fa6" providerId="LiveId" clId="{677F514E-FB6B-4F69-A786-DF456CDB63D5}" dt="2023-09-11T16:50:21.076" v="881" actId="478"/>
          <ac:spMkLst>
            <pc:docMk/>
            <pc:sldMk cId="4100585610" sldId="281"/>
            <ac:spMk id="632" creationId="{00AEFD32-4C3B-384C-A76D-EFAA6F31829E}"/>
          </ac:spMkLst>
        </pc:spChg>
        <pc:spChg chg="mod">
          <ac:chgData name="Jackson Alessandro dos Santos" userId="eb1ac1d568b26fa6" providerId="LiveId" clId="{677F514E-FB6B-4F69-A786-DF456CDB63D5}" dt="2023-09-11T16:54:07.938" v="920"/>
          <ac:spMkLst>
            <pc:docMk/>
            <pc:sldMk cId="4100585610" sldId="281"/>
            <ac:spMk id="646" creationId="{9AEFEA75-1B77-90ED-F9CC-2F26C3B9BCCD}"/>
          </ac:spMkLst>
        </pc:spChg>
        <pc:spChg chg="mod">
          <ac:chgData name="Jackson Alessandro dos Santos" userId="eb1ac1d568b26fa6" providerId="LiveId" clId="{677F514E-FB6B-4F69-A786-DF456CDB63D5}" dt="2023-09-11T16:54:07.938" v="920"/>
          <ac:spMkLst>
            <pc:docMk/>
            <pc:sldMk cId="4100585610" sldId="281"/>
            <ac:spMk id="647" creationId="{0C67B6D1-3A23-C251-A788-4552319C77F1}"/>
          </ac:spMkLst>
        </pc:spChg>
        <pc:spChg chg="mod">
          <ac:chgData name="Jackson Alessandro dos Santos" userId="eb1ac1d568b26fa6" providerId="LiveId" clId="{677F514E-FB6B-4F69-A786-DF456CDB63D5}" dt="2023-09-11T16:54:07.938" v="920"/>
          <ac:spMkLst>
            <pc:docMk/>
            <pc:sldMk cId="4100585610" sldId="281"/>
            <ac:spMk id="648" creationId="{9FD53D96-F523-4DCE-F4AE-2ABED52CE1AB}"/>
          </ac:spMkLst>
        </pc:spChg>
        <pc:spChg chg="mod">
          <ac:chgData name="Jackson Alessandro dos Santos" userId="eb1ac1d568b26fa6" providerId="LiveId" clId="{677F514E-FB6B-4F69-A786-DF456CDB63D5}" dt="2023-09-11T16:54:07.938" v="920"/>
          <ac:spMkLst>
            <pc:docMk/>
            <pc:sldMk cId="4100585610" sldId="281"/>
            <ac:spMk id="659" creationId="{1E52C72F-4395-0826-8860-2742D9F88A0B}"/>
          </ac:spMkLst>
        </pc:spChg>
        <pc:spChg chg="mod">
          <ac:chgData name="Jackson Alessandro dos Santos" userId="eb1ac1d568b26fa6" providerId="LiveId" clId="{677F514E-FB6B-4F69-A786-DF456CDB63D5}" dt="2023-09-11T16:54:07.938" v="920"/>
          <ac:spMkLst>
            <pc:docMk/>
            <pc:sldMk cId="4100585610" sldId="281"/>
            <ac:spMk id="660" creationId="{5DCB0A20-89C3-C9C5-E135-2DA7ED2A2A4B}"/>
          </ac:spMkLst>
        </pc:spChg>
        <pc:spChg chg="mod">
          <ac:chgData name="Jackson Alessandro dos Santos" userId="eb1ac1d568b26fa6" providerId="LiveId" clId="{677F514E-FB6B-4F69-A786-DF456CDB63D5}" dt="2023-09-11T16:54:07.938" v="920"/>
          <ac:spMkLst>
            <pc:docMk/>
            <pc:sldMk cId="4100585610" sldId="281"/>
            <ac:spMk id="661" creationId="{77EF6E63-FC31-C96E-96DC-CF715A327272}"/>
          </ac:spMkLst>
        </pc:spChg>
        <pc:spChg chg="mod">
          <ac:chgData name="Jackson Alessandro dos Santos" userId="eb1ac1d568b26fa6" providerId="LiveId" clId="{677F514E-FB6B-4F69-A786-DF456CDB63D5}" dt="2023-09-11T16:54:07.938" v="920"/>
          <ac:spMkLst>
            <pc:docMk/>
            <pc:sldMk cId="4100585610" sldId="281"/>
            <ac:spMk id="662" creationId="{5352D53B-FF5B-010F-A375-A642847B1964}"/>
          </ac:spMkLst>
        </pc:spChg>
        <pc:spChg chg="mod">
          <ac:chgData name="Jackson Alessandro dos Santos" userId="eb1ac1d568b26fa6" providerId="LiveId" clId="{677F514E-FB6B-4F69-A786-DF456CDB63D5}" dt="2023-09-11T16:54:07.938" v="920"/>
          <ac:spMkLst>
            <pc:docMk/>
            <pc:sldMk cId="4100585610" sldId="281"/>
            <ac:spMk id="663" creationId="{548BC331-D94B-EF1F-39A1-1504616A1717}"/>
          </ac:spMkLst>
        </pc:spChg>
        <pc:spChg chg="mod">
          <ac:chgData name="Jackson Alessandro dos Santos" userId="eb1ac1d568b26fa6" providerId="LiveId" clId="{677F514E-FB6B-4F69-A786-DF456CDB63D5}" dt="2023-09-11T16:54:49.613" v="925"/>
          <ac:spMkLst>
            <pc:docMk/>
            <pc:sldMk cId="4100585610" sldId="281"/>
            <ac:spMk id="666" creationId="{BE12D80D-E3D9-B1AD-81D5-0484D88B302F}"/>
          </ac:spMkLst>
        </pc:spChg>
        <pc:spChg chg="mod">
          <ac:chgData name="Jackson Alessandro dos Santos" userId="eb1ac1d568b26fa6" providerId="LiveId" clId="{677F514E-FB6B-4F69-A786-DF456CDB63D5}" dt="2023-09-11T16:54:49.613" v="925"/>
          <ac:spMkLst>
            <pc:docMk/>
            <pc:sldMk cId="4100585610" sldId="281"/>
            <ac:spMk id="667" creationId="{DEABF1B4-1B45-D8EB-D3E4-4A44D171ADEC}"/>
          </ac:spMkLst>
        </pc:spChg>
        <pc:spChg chg="mod">
          <ac:chgData name="Jackson Alessandro dos Santos" userId="eb1ac1d568b26fa6" providerId="LiveId" clId="{677F514E-FB6B-4F69-A786-DF456CDB63D5}" dt="2023-09-11T16:54:49.613" v="925"/>
          <ac:spMkLst>
            <pc:docMk/>
            <pc:sldMk cId="4100585610" sldId="281"/>
            <ac:spMk id="672" creationId="{EFAD2A40-BDBF-8D96-0ABD-AB3D4FAA9DB9}"/>
          </ac:spMkLst>
        </pc:spChg>
        <pc:spChg chg="mod">
          <ac:chgData name="Jackson Alessandro dos Santos" userId="eb1ac1d568b26fa6" providerId="LiveId" clId="{677F514E-FB6B-4F69-A786-DF456CDB63D5}" dt="2023-09-11T16:54:49.613" v="925"/>
          <ac:spMkLst>
            <pc:docMk/>
            <pc:sldMk cId="4100585610" sldId="281"/>
            <ac:spMk id="673" creationId="{877E9338-9115-64A2-A1E9-873764E71733}"/>
          </ac:spMkLst>
        </pc:spChg>
        <pc:spChg chg="mod">
          <ac:chgData name="Jackson Alessandro dos Santos" userId="eb1ac1d568b26fa6" providerId="LiveId" clId="{677F514E-FB6B-4F69-A786-DF456CDB63D5}" dt="2023-09-11T16:53:32.511" v="915" actId="1076"/>
          <ac:spMkLst>
            <pc:docMk/>
            <pc:sldMk cId="4100585610" sldId="281"/>
            <ac:spMk id="674" creationId="{E5CF49FE-8367-4588-A9EF-9FAC5C8A39D0}"/>
          </ac:spMkLst>
        </pc:spChg>
        <pc:spChg chg="mod">
          <ac:chgData name="Jackson Alessandro dos Santos" userId="eb1ac1d568b26fa6" providerId="LiveId" clId="{677F514E-FB6B-4F69-A786-DF456CDB63D5}" dt="2023-09-11T16:53:32.511" v="915" actId="1076"/>
          <ac:spMkLst>
            <pc:docMk/>
            <pc:sldMk cId="4100585610" sldId="281"/>
            <ac:spMk id="675" creationId="{64A1CD3C-6B36-4821-8128-9266B68B99BD}"/>
          </ac:spMkLst>
        </pc:spChg>
        <pc:spChg chg="mod">
          <ac:chgData name="Jackson Alessandro dos Santos" userId="eb1ac1d568b26fa6" providerId="LiveId" clId="{677F514E-FB6B-4F69-A786-DF456CDB63D5}" dt="2023-09-11T16:53:32.511" v="915" actId="1076"/>
          <ac:spMkLst>
            <pc:docMk/>
            <pc:sldMk cId="4100585610" sldId="281"/>
            <ac:spMk id="676" creationId="{FB81B220-3A89-437C-9CF0-AEFD26401BE3}"/>
          </ac:spMkLst>
        </pc:spChg>
        <pc:spChg chg="mod">
          <ac:chgData name="Jackson Alessandro dos Santos" userId="eb1ac1d568b26fa6" providerId="LiveId" clId="{677F514E-FB6B-4F69-A786-DF456CDB63D5}" dt="2023-09-11T16:53:32.511" v="915" actId="1076"/>
          <ac:spMkLst>
            <pc:docMk/>
            <pc:sldMk cId="4100585610" sldId="281"/>
            <ac:spMk id="677" creationId="{56EA31E1-FCC3-4AAC-95C0-A0074CD1AB06}"/>
          </ac:spMkLst>
        </pc:spChg>
        <pc:spChg chg="mod">
          <ac:chgData name="Jackson Alessandro dos Santos" userId="eb1ac1d568b26fa6" providerId="LiveId" clId="{677F514E-FB6B-4F69-A786-DF456CDB63D5}" dt="2023-09-11T16:53:32.511" v="915" actId="1076"/>
          <ac:spMkLst>
            <pc:docMk/>
            <pc:sldMk cId="4100585610" sldId="281"/>
            <ac:spMk id="678" creationId="{3E672298-1094-464B-8F31-E6687497B974}"/>
          </ac:spMkLst>
        </pc:spChg>
        <pc:spChg chg="mod">
          <ac:chgData name="Jackson Alessandro dos Santos" userId="eb1ac1d568b26fa6" providerId="LiveId" clId="{677F514E-FB6B-4F69-A786-DF456CDB63D5}" dt="2023-09-11T16:53:32.511" v="915" actId="1076"/>
          <ac:spMkLst>
            <pc:docMk/>
            <pc:sldMk cId="4100585610" sldId="281"/>
            <ac:spMk id="679" creationId="{A3D51FCC-A6B7-4C32-B156-329DF773AEA8}"/>
          </ac:spMkLst>
        </pc:spChg>
        <pc:spChg chg="mod">
          <ac:chgData name="Jackson Alessandro dos Santos" userId="eb1ac1d568b26fa6" providerId="LiveId" clId="{677F514E-FB6B-4F69-A786-DF456CDB63D5}" dt="2023-09-11T16:54:49.613" v="925"/>
          <ac:spMkLst>
            <pc:docMk/>
            <pc:sldMk cId="4100585610" sldId="281"/>
            <ac:spMk id="680" creationId="{3BFCD6E5-5264-F6EB-EACB-48E03ECA3599}"/>
          </ac:spMkLst>
        </pc:spChg>
        <pc:spChg chg="mod">
          <ac:chgData name="Jackson Alessandro dos Santos" userId="eb1ac1d568b26fa6" providerId="LiveId" clId="{677F514E-FB6B-4F69-A786-DF456CDB63D5}" dt="2023-09-11T16:53:32.511" v="915" actId="1076"/>
          <ac:spMkLst>
            <pc:docMk/>
            <pc:sldMk cId="4100585610" sldId="281"/>
            <ac:spMk id="681" creationId="{1E525645-2115-45FB-8AD5-5D5BC0D164FF}"/>
          </ac:spMkLst>
        </pc:spChg>
        <pc:spChg chg="mod">
          <ac:chgData name="Jackson Alessandro dos Santos" userId="eb1ac1d568b26fa6" providerId="LiveId" clId="{677F514E-FB6B-4F69-A786-DF456CDB63D5}" dt="2023-09-11T16:53:32.511" v="915" actId="1076"/>
          <ac:spMkLst>
            <pc:docMk/>
            <pc:sldMk cId="4100585610" sldId="281"/>
            <ac:spMk id="683" creationId="{788D08D0-1714-44C5-BC2A-0FAD158DD825}"/>
          </ac:spMkLst>
        </pc:spChg>
        <pc:spChg chg="mod">
          <ac:chgData name="Jackson Alessandro dos Santos" userId="eb1ac1d568b26fa6" providerId="LiveId" clId="{677F514E-FB6B-4F69-A786-DF456CDB63D5}" dt="2023-09-11T16:53:32.511" v="915" actId="1076"/>
          <ac:spMkLst>
            <pc:docMk/>
            <pc:sldMk cId="4100585610" sldId="281"/>
            <ac:spMk id="684" creationId="{BFEFFAFF-37BF-4066-BB6C-A0091FF8FAFB}"/>
          </ac:spMkLst>
        </pc:spChg>
        <pc:spChg chg="mod">
          <ac:chgData name="Jackson Alessandro dos Santos" userId="eb1ac1d568b26fa6" providerId="LiveId" clId="{677F514E-FB6B-4F69-A786-DF456CDB63D5}" dt="2023-09-11T16:53:32.511" v="915" actId="1076"/>
          <ac:spMkLst>
            <pc:docMk/>
            <pc:sldMk cId="4100585610" sldId="281"/>
            <ac:spMk id="685" creationId="{1B5F2703-B674-465E-B455-6083E2E4E4BB}"/>
          </ac:spMkLst>
        </pc:spChg>
        <pc:spChg chg="mod">
          <ac:chgData name="Jackson Alessandro dos Santos" userId="eb1ac1d568b26fa6" providerId="LiveId" clId="{677F514E-FB6B-4F69-A786-DF456CDB63D5}" dt="2023-09-11T16:54:49.613" v="925"/>
          <ac:spMkLst>
            <pc:docMk/>
            <pc:sldMk cId="4100585610" sldId="281"/>
            <ac:spMk id="710" creationId="{8F07B1C8-8907-4DF8-7C7A-7E1201C4F4BD}"/>
          </ac:spMkLst>
        </pc:spChg>
        <pc:spChg chg="del">
          <ac:chgData name="Jackson Alessandro dos Santos" userId="eb1ac1d568b26fa6" providerId="LiveId" clId="{677F514E-FB6B-4F69-A786-DF456CDB63D5}" dt="2023-09-11T16:54:46.443" v="923" actId="478"/>
          <ac:spMkLst>
            <pc:docMk/>
            <pc:sldMk cId="4100585610" sldId="281"/>
            <ac:spMk id="757" creationId="{D7ECE35E-FCA3-4D67-B592-7327CC35F84D}"/>
          </ac:spMkLst>
        </pc:spChg>
        <pc:spChg chg="del">
          <ac:chgData name="Jackson Alessandro dos Santos" userId="eb1ac1d568b26fa6" providerId="LiveId" clId="{677F514E-FB6B-4F69-A786-DF456CDB63D5}" dt="2023-09-11T16:54:46.443" v="923" actId="478"/>
          <ac:spMkLst>
            <pc:docMk/>
            <pc:sldMk cId="4100585610" sldId="281"/>
            <ac:spMk id="759" creationId="{785862CA-63F6-43BE-BC10-B0AC0A98CD7E}"/>
          </ac:spMkLst>
        </pc:spChg>
        <pc:spChg chg="mod">
          <ac:chgData name="Jackson Alessandro dos Santos" userId="eb1ac1d568b26fa6" providerId="LiveId" clId="{677F514E-FB6B-4F69-A786-DF456CDB63D5}" dt="2023-09-11T16:54:49.613" v="925"/>
          <ac:spMkLst>
            <pc:docMk/>
            <pc:sldMk cId="4100585610" sldId="281"/>
            <ac:spMk id="760" creationId="{7956295D-425F-4C47-DEAB-0139F52A7B70}"/>
          </ac:spMkLst>
        </pc:spChg>
        <pc:spChg chg="mod">
          <ac:chgData name="Jackson Alessandro dos Santos" userId="eb1ac1d568b26fa6" providerId="LiveId" clId="{677F514E-FB6B-4F69-A786-DF456CDB63D5}" dt="2023-09-11T16:54:49.613" v="925"/>
          <ac:spMkLst>
            <pc:docMk/>
            <pc:sldMk cId="4100585610" sldId="281"/>
            <ac:spMk id="761" creationId="{FBD16B9A-CD29-C6E0-1426-296E5F3B81FA}"/>
          </ac:spMkLst>
        </pc:spChg>
        <pc:spChg chg="mod">
          <ac:chgData name="Jackson Alessandro dos Santos" userId="eb1ac1d568b26fa6" providerId="LiveId" clId="{677F514E-FB6B-4F69-A786-DF456CDB63D5}" dt="2023-09-11T16:54:49.613" v="925"/>
          <ac:spMkLst>
            <pc:docMk/>
            <pc:sldMk cId="4100585610" sldId="281"/>
            <ac:spMk id="762" creationId="{4D199538-9F4A-D11F-B49F-7A5E15AEC213}"/>
          </ac:spMkLst>
        </pc:spChg>
        <pc:spChg chg="mod">
          <ac:chgData name="Jackson Alessandro dos Santos" userId="eb1ac1d568b26fa6" providerId="LiveId" clId="{677F514E-FB6B-4F69-A786-DF456CDB63D5}" dt="2023-09-11T17:09:24.122" v="1165"/>
          <ac:spMkLst>
            <pc:docMk/>
            <pc:sldMk cId="4100585610" sldId="281"/>
            <ac:spMk id="770" creationId="{24A79BDA-4440-1941-B48C-033246073181}"/>
          </ac:spMkLst>
        </pc:spChg>
        <pc:spChg chg="mod">
          <ac:chgData name="Jackson Alessandro dos Santos" userId="eb1ac1d568b26fa6" providerId="LiveId" clId="{677F514E-FB6B-4F69-A786-DF456CDB63D5}" dt="2023-09-11T17:09:24.122" v="1165"/>
          <ac:spMkLst>
            <pc:docMk/>
            <pc:sldMk cId="4100585610" sldId="281"/>
            <ac:spMk id="772" creationId="{E3B92C3E-D243-A55B-4F47-3A61E110AD18}"/>
          </ac:spMkLst>
        </pc:spChg>
        <pc:spChg chg="mod">
          <ac:chgData name="Jackson Alessandro dos Santos" userId="eb1ac1d568b26fa6" providerId="LiveId" clId="{677F514E-FB6B-4F69-A786-DF456CDB63D5}" dt="2023-09-11T17:09:24.122" v="1165"/>
          <ac:spMkLst>
            <pc:docMk/>
            <pc:sldMk cId="4100585610" sldId="281"/>
            <ac:spMk id="773" creationId="{E0D6CC16-7DEB-FB9B-DEC4-03A192B42655}"/>
          </ac:spMkLst>
        </pc:spChg>
        <pc:spChg chg="mod">
          <ac:chgData name="Jackson Alessandro dos Santos" userId="eb1ac1d568b26fa6" providerId="LiveId" clId="{677F514E-FB6B-4F69-A786-DF456CDB63D5}" dt="2023-09-11T17:09:24.122" v="1165"/>
          <ac:spMkLst>
            <pc:docMk/>
            <pc:sldMk cId="4100585610" sldId="281"/>
            <ac:spMk id="774" creationId="{1EA4E6F9-C0AA-E2D0-90B4-79D27F5E20D4}"/>
          </ac:spMkLst>
        </pc:spChg>
        <pc:spChg chg="mod">
          <ac:chgData name="Jackson Alessandro dos Santos" userId="eb1ac1d568b26fa6" providerId="LiveId" clId="{677F514E-FB6B-4F69-A786-DF456CDB63D5}" dt="2023-09-11T17:09:24.122" v="1165"/>
          <ac:spMkLst>
            <pc:docMk/>
            <pc:sldMk cId="4100585610" sldId="281"/>
            <ac:spMk id="775" creationId="{FA259011-5D2C-B24E-6B3F-F10E9C50843E}"/>
          </ac:spMkLst>
        </pc:spChg>
        <pc:spChg chg="mod">
          <ac:chgData name="Jackson Alessandro dos Santos" userId="eb1ac1d568b26fa6" providerId="LiveId" clId="{677F514E-FB6B-4F69-A786-DF456CDB63D5}" dt="2023-09-11T17:09:24.122" v="1165"/>
          <ac:spMkLst>
            <pc:docMk/>
            <pc:sldMk cId="4100585610" sldId="281"/>
            <ac:spMk id="776" creationId="{F7F0FDA0-884E-2DCB-1589-A687149DD341}"/>
          </ac:spMkLst>
        </pc:spChg>
        <pc:spChg chg="mod">
          <ac:chgData name="Jackson Alessandro dos Santos" userId="eb1ac1d568b26fa6" providerId="LiveId" clId="{677F514E-FB6B-4F69-A786-DF456CDB63D5}" dt="2023-09-11T17:09:24.122" v="1165"/>
          <ac:spMkLst>
            <pc:docMk/>
            <pc:sldMk cId="4100585610" sldId="281"/>
            <ac:spMk id="777" creationId="{68D49FBD-04D8-98B4-44A4-C278237D5C5C}"/>
          </ac:spMkLst>
        </pc:spChg>
        <pc:spChg chg="mod">
          <ac:chgData name="Jackson Alessandro dos Santos" userId="eb1ac1d568b26fa6" providerId="LiveId" clId="{677F514E-FB6B-4F69-A786-DF456CDB63D5}" dt="2023-09-11T17:09:24.122" v="1165"/>
          <ac:spMkLst>
            <pc:docMk/>
            <pc:sldMk cId="4100585610" sldId="281"/>
            <ac:spMk id="778" creationId="{0DA4A16F-BB14-C982-973E-6EBB9A1B8164}"/>
          </ac:spMkLst>
        </pc:spChg>
        <pc:spChg chg="mod">
          <ac:chgData name="Jackson Alessandro dos Santos" userId="eb1ac1d568b26fa6" providerId="LiveId" clId="{677F514E-FB6B-4F69-A786-DF456CDB63D5}" dt="2023-09-11T17:09:24.122" v="1165"/>
          <ac:spMkLst>
            <pc:docMk/>
            <pc:sldMk cId="4100585610" sldId="281"/>
            <ac:spMk id="779" creationId="{13664E86-FFFC-8803-74B5-1F04B5387337}"/>
          </ac:spMkLst>
        </pc:spChg>
        <pc:spChg chg="mod">
          <ac:chgData name="Jackson Alessandro dos Santos" userId="eb1ac1d568b26fa6" providerId="LiveId" clId="{677F514E-FB6B-4F69-A786-DF456CDB63D5}" dt="2023-09-11T17:09:40.058" v="1169"/>
          <ac:spMkLst>
            <pc:docMk/>
            <pc:sldMk cId="4100585610" sldId="281"/>
            <ac:spMk id="782" creationId="{96307166-67F7-80DA-163B-1ABEC076F3C5}"/>
          </ac:spMkLst>
        </pc:spChg>
        <pc:spChg chg="mod">
          <ac:chgData name="Jackson Alessandro dos Santos" userId="eb1ac1d568b26fa6" providerId="LiveId" clId="{677F514E-FB6B-4F69-A786-DF456CDB63D5}" dt="2023-09-11T17:09:40.058" v="1169"/>
          <ac:spMkLst>
            <pc:docMk/>
            <pc:sldMk cId="4100585610" sldId="281"/>
            <ac:spMk id="784" creationId="{E6360963-6735-628A-F8C4-0BEE71F13702}"/>
          </ac:spMkLst>
        </pc:spChg>
        <pc:spChg chg="mod">
          <ac:chgData name="Jackson Alessandro dos Santos" userId="eb1ac1d568b26fa6" providerId="LiveId" clId="{677F514E-FB6B-4F69-A786-DF456CDB63D5}" dt="2023-09-11T17:09:40.058" v="1169"/>
          <ac:spMkLst>
            <pc:docMk/>
            <pc:sldMk cId="4100585610" sldId="281"/>
            <ac:spMk id="785" creationId="{EA189DE3-9921-4C18-1A82-AC1A29FA27A3}"/>
          </ac:spMkLst>
        </pc:spChg>
        <pc:spChg chg="mod">
          <ac:chgData name="Jackson Alessandro dos Santos" userId="eb1ac1d568b26fa6" providerId="LiveId" clId="{677F514E-FB6B-4F69-A786-DF456CDB63D5}" dt="2023-09-11T17:09:40.058" v="1169"/>
          <ac:spMkLst>
            <pc:docMk/>
            <pc:sldMk cId="4100585610" sldId="281"/>
            <ac:spMk id="786" creationId="{AE1812E1-53BC-3FF7-5436-252F8B03C7BC}"/>
          </ac:spMkLst>
        </pc:spChg>
        <pc:spChg chg="mod">
          <ac:chgData name="Jackson Alessandro dos Santos" userId="eb1ac1d568b26fa6" providerId="LiveId" clId="{677F514E-FB6B-4F69-A786-DF456CDB63D5}" dt="2023-09-11T17:09:40.058" v="1169"/>
          <ac:spMkLst>
            <pc:docMk/>
            <pc:sldMk cId="4100585610" sldId="281"/>
            <ac:spMk id="787" creationId="{6BCF91CA-4FE3-8213-2BBA-380A4830EDEB}"/>
          </ac:spMkLst>
        </pc:spChg>
        <pc:spChg chg="mod">
          <ac:chgData name="Jackson Alessandro dos Santos" userId="eb1ac1d568b26fa6" providerId="LiveId" clId="{677F514E-FB6B-4F69-A786-DF456CDB63D5}" dt="2023-09-11T17:09:40.058" v="1169"/>
          <ac:spMkLst>
            <pc:docMk/>
            <pc:sldMk cId="4100585610" sldId="281"/>
            <ac:spMk id="788" creationId="{641D3E0B-5241-E93A-6A04-C9D7D5D2FF1B}"/>
          </ac:spMkLst>
        </pc:spChg>
        <pc:spChg chg="mod">
          <ac:chgData name="Jackson Alessandro dos Santos" userId="eb1ac1d568b26fa6" providerId="LiveId" clId="{677F514E-FB6B-4F69-A786-DF456CDB63D5}" dt="2023-09-11T17:09:40.058" v="1169"/>
          <ac:spMkLst>
            <pc:docMk/>
            <pc:sldMk cId="4100585610" sldId="281"/>
            <ac:spMk id="789" creationId="{5217EB9B-0479-8B76-B03B-51D1C3CC2FA6}"/>
          </ac:spMkLst>
        </pc:spChg>
        <pc:spChg chg="mod">
          <ac:chgData name="Jackson Alessandro dos Santos" userId="eb1ac1d568b26fa6" providerId="LiveId" clId="{677F514E-FB6B-4F69-A786-DF456CDB63D5}" dt="2023-09-11T17:09:40.058" v="1169"/>
          <ac:spMkLst>
            <pc:docMk/>
            <pc:sldMk cId="4100585610" sldId="281"/>
            <ac:spMk id="790" creationId="{FC306F52-ECC6-DC76-6B91-C2F8BCFC1203}"/>
          </ac:spMkLst>
        </pc:spChg>
        <pc:spChg chg="mod">
          <ac:chgData name="Jackson Alessandro dos Santos" userId="eb1ac1d568b26fa6" providerId="LiveId" clId="{677F514E-FB6B-4F69-A786-DF456CDB63D5}" dt="2023-09-11T17:09:40.058" v="1169"/>
          <ac:spMkLst>
            <pc:docMk/>
            <pc:sldMk cId="4100585610" sldId="281"/>
            <ac:spMk id="791" creationId="{A45A19E6-33DB-5EB7-B3C2-19710B663C72}"/>
          </ac:spMkLst>
        </pc:spChg>
        <pc:spChg chg="mod">
          <ac:chgData name="Jackson Alessandro dos Santos" userId="eb1ac1d568b26fa6" providerId="LiveId" clId="{677F514E-FB6B-4F69-A786-DF456CDB63D5}" dt="2023-09-11T17:09:46.949" v="1171"/>
          <ac:spMkLst>
            <pc:docMk/>
            <pc:sldMk cId="4100585610" sldId="281"/>
            <ac:spMk id="793" creationId="{7205F942-583A-26E4-FA40-0E5FD846E801}"/>
          </ac:spMkLst>
        </pc:spChg>
        <pc:spChg chg="mod">
          <ac:chgData name="Jackson Alessandro dos Santos" userId="eb1ac1d568b26fa6" providerId="LiveId" clId="{677F514E-FB6B-4F69-A786-DF456CDB63D5}" dt="2023-09-11T17:09:46.949" v="1171"/>
          <ac:spMkLst>
            <pc:docMk/>
            <pc:sldMk cId="4100585610" sldId="281"/>
            <ac:spMk id="794" creationId="{D337DC77-84D2-3B75-9949-564329B0579B}"/>
          </ac:spMkLst>
        </pc:spChg>
        <pc:spChg chg="mod">
          <ac:chgData name="Jackson Alessandro dos Santos" userId="eb1ac1d568b26fa6" providerId="LiveId" clId="{677F514E-FB6B-4F69-A786-DF456CDB63D5}" dt="2023-09-11T17:09:46.949" v="1171"/>
          <ac:spMkLst>
            <pc:docMk/>
            <pc:sldMk cId="4100585610" sldId="281"/>
            <ac:spMk id="795" creationId="{8F6F31BE-0044-7695-3FE2-6866EB4E019F}"/>
          </ac:spMkLst>
        </pc:spChg>
        <pc:spChg chg="mod">
          <ac:chgData name="Jackson Alessandro dos Santos" userId="eb1ac1d568b26fa6" providerId="LiveId" clId="{677F514E-FB6B-4F69-A786-DF456CDB63D5}" dt="2023-09-11T17:09:46.949" v="1171"/>
          <ac:spMkLst>
            <pc:docMk/>
            <pc:sldMk cId="4100585610" sldId="281"/>
            <ac:spMk id="796" creationId="{43BC4212-63FD-9751-8DE0-DFC28F630904}"/>
          </ac:spMkLst>
        </pc:spChg>
        <pc:spChg chg="mod">
          <ac:chgData name="Jackson Alessandro dos Santos" userId="eb1ac1d568b26fa6" providerId="LiveId" clId="{677F514E-FB6B-4F69-A786-DF456CDB63D5}" dt="2023-09-11T17:09:46.949" v="1171"/>
          <ac:spMkLst>
            <pc:docMk/>
            <pc:sldMk cId="4100585610" sldId="281"/>
            <ac:spMk id="797" creationId="{A4687554-B8F0-A456-0D9F-C0D3AD91C69B}"/>
          </ac:spMkLst>
        </pc:spChg>
        <pc:spChg chg="mod">
          <ac:chgData name="Jackson Alessandro dos Santos" userId="eb1ac1d568b26fa6" providerId="LiveId" clId="{677F514E-FB6B-4F69-A786-DF456CDB63D5}" dt="2023-09-11T17:09:46.949" v="1171"/>
          <ac:spMkLst>
            <pc:docMk/>
            <pc:sldMk cId="4100585610" sldId="281"/>
            <ac:spMk id="798" creationId="{9901A518-43A6-EC06-BB19-B3258FAC9C04}"/>
          </ac:spMkLst>
        </pc:spChg>
        <pc:spChg chg="del mod">
          <ac:chgData name="Jackson Alessandro dos Santos" userId="eb1ac1d568b26fa6" providerId="LiveId" clId="{677F514E-FB6B-4F69-A786-DF456CDB63D5}" dt="2023-09-11T18:07:12.395" v="1553" actId="478"/>
          <ac:spMkLst>
            <pc:docMk/>
            <pc:sldMk cId="4100585610" sldId="281"/>
            <ac:spMk id="799" creationId="{7E0D92A7-F135-EAF3-AEB7-60DFA1CB1E11}"/>
          </ac:spMkLst>
        </pc:spChg>
        <pc:spChg chg="add mod">
          <ac:chgData name="Jackson Alessandro dos Santos" userId="eb1ac1d568b26fa6" providerId="LiveId" clId="{677F514E-FB6B-4F69-A786-DF456CDB63D5}" dt="2023-09-11T18:07:17.912" v="1555" actId="164"/>
          <ac:spMkLst>
            <pc:docMk/>
            <pc:sldMk cId="4100585610" sldId="281"/>
            <ac:spMk id="800" creationId="{4DFF1F9F-4A98-6845-4B41-C7D56EE779BD}"/>
          </ac:spMkLst>
        </pc:spChg>
        <pc:spChg chg="add del mod">
          <ac:chgData name="Jackson Alessandro dos Santos" userId="eb1ac1d568b26fa6" providerId="LiveId" clId="{677F514E-FB6B-4F69-A786-DF456CDB63D5}" dt="2023-09-11T19:34:52.484" v="2361" actId="21"/>
          <ac:spMkLst>
            <pc:docMk/>
            <pc:sldMk cId="4100585610" sldId="281"/>
            <ac:spMk id="802" creationId="{BC9FBE8E-4137-4197-D9D8-58A949CF6FE8}"/>
          </ac:spMkLst>
        </pc:spChg>
        <pc:spChg chg="mod">
          <ac:chgData name="Jackson Alessandro dos Santos" userId="eb1ac1d568b26fa6" providerId="LiveId" clId="{677F514E-FB6B-4F69-A786-DF456CDB63D5}" dt="2023-09-11T19:34:22.331" v="2357"/>
          <ac:spMkLst>
            <pc:docMk/>
            <pc:sldMk cId="4100585610" sldId="281"/>
            <ac:spMk id="804" creationId="{2EAE54D6-1376-6034-AD9C-4A2A95EE754E}"/>
          </ac:spMkLst>
        </pc:spChg>
        <pc:spChg chg="mod">
          <ac:chgData name="Jackson Alessandro dos Santos" userId="eb1ac1d568b26fa6" providerId="LiveId" clId="{677F514E-FB6B-4F69-A786-DF456CDB63D5}" dt="2023-09-11T19:34:22.331" v="2357"/>
          <ac:spMkLst>
            <pc:docMk/>
            <pc:sldMk cId="4100585610" sldId="281"/>
            <ac:spMk id="806" creationId="{0CBC4465-5B11-9CCC-93CE-AF9CB9FB741C}"/>
          </ac:spMkLst>
        </pc:spChg>
        <pc:spChg chg="mod">
          <ac:chgData name="Jackson Alessandro dos Santos" userId="eb1ac1d568b26fa6" providerId="LiveId" clId="{677F514E-FB6B-4F69-A786-DF456CDB63D5}" dt="2023-09-11T19:34:22.331" v="2357"/>
          <ac:spMkLst>
            <pc:docMk/>
            <pc:sldMk cId="4100585610" sldId="281"/>
            <ac:spMk id="832" creationId="{57F2672C-3DD6-4B23-945C-57BC8914767C}"/>
          </ac:spMkLst>
        </pc:spChg>
        <pc:spChg chg="mod">
          <ac:chgData name="Jackson Alessandro dos Santos" userId="eb1ac1d568b26fa6" providerId="LiveId" clId="{677F514E-FB6B-4F69-A786-DF456CDB63D5}" dt="2023-09-11T19:34:22.331" v="2357"/>
          <ac:spMkLst>
            <pc:docMk/>
            <pc:sldMk cId="4100585610" sldId="281"/>
            <ac:spMk id="833" creationId="{6AA89B9E-699D-3663-A8B3-25F38B471C83}"/>
          </ac:spMkLst>
        </pc:spChg>
        <pc:spChg chg="mod">
          <ac:chgData name="Jackson Alessandro dos Santos" userId="eb1ac1d568b26fa6" providerId="LiveId" clId="{677F514E-FB6B-4F69-A786-DF456CDB63D5}" dt="2023-09-11T19:34:22.331" v="2357"/>
          <ac:spMkLst>
            <pc:docMk/>
            <pc:sldMk cId="4100585610" sldId="281"/>
            <ac:spMk id="834" creationId="{62BDAC24-7147-AF15-5D15-8395B06BA26A}"/>
          </ac:spMkLst>
        </pc:spChg>
        <pc:spChg chg="add del mod">
          <ac:chgData name="Jackson Alessandro dos Santos" userId="eb1ac1d568b26fa6" providerId="LiveId" clId="{677F514E-FB6B-4F69-A786-DF456CDB63D5}" dt="2023-09-11T19:36:42.030" v="2386" actId="478"/>
          <ac:spMkLst>
            <pc:docMk/>
            <pc:sldMk cId="4100585610" sldId="281"/>
            <ac:spMk id="836" creationId="{6B294828-D445-162B-3CD7-347772934CCF}"/>
          </ac:spMkLst>
        </pc:spChg>
        <pc:spChg chg="add mod">
          <ac:chgData name="Jackson Alessandro dos Santos" userId="eb1ac1d568b26fa6" providerId="LiveId" clId="{677F514E-FB6B-4F69-A786-DF456CDB63D5}" dt="2023-09-11T19:36:59.008" v="2390" actId="6549"/>
          <ac:spMkLst>
            <pc:docMk/>
            <pc:sldMk cId="4100585610" sldId="281"/>
            <ac:spMk id="844" creationId="{0026722A-5879-015A-12C9-0218752E2ACB}"/>
          </ac:spMkLst>
        </pc:spChg>
        <pc:spChg chg="mod">
          <ac:chgData name="Jackson Alessandro dos Santos" userId="eb1ac1d568b26fa6" providerId="LiveId" clId="{677F514E-FB6B-4F69-A786-DF456CDB63D5}" dt="2023-09-11T20:56:12.518" v="2659"/>
          <ac:spMkLst>
            <pc:docMk/>
            <pc:sldMk cId="4100585610" sldId="281"/>
            <ac:spMk id="852" creationId="{ABDC6EF5-7147-E149-73D9-0EA3327546C5}"/>
          </ac:spMkLst>
        </pc:spChg>
        <pc:spChg chg="mod">
          <ac:chgData name="Jackson Alessandro dos Santos" userId="eb1ac1d568b26fa6" providerId="LiveId" clId="{677F514E-FB6B-4F69-A786-DF456CDB63D5}" dt="2023-09-11T20:56:12.518" v="2659"/>
          <ac:spMkLst>
            <pc:docMk/>
            <pc:sldMk cId="4100585610" sldId="281"/>
            <ac:spMk id="862" creationId="{5B72E781-797C-11CE-B187-7968D1CEE4E9}"/>
          </ac:spMkLst>
        </pc:spChg>
        <pc:spChg chg="mod">
          <ac:chgData name="Jackson Alessandro dos Santos" userId="eb1ac1d568b26fa6" providerId="LiveId" clId="{677F514E-FB6B-4F69-A786-DF456CDB63D5}" dt="2023-09-11T20:56:12.518" v="2659"/>
          <ac:spMkLst>
            <pc:docMk/>
            <pc:sldMk cId="4100585610" sldId="281"/>
            <ac:spMk id="863" creationId="{820686DB-E2B9-CE95-562C-713F7E14AF84}"/>
          </ac:spMkLst>
        </pc:spChg>
        <pc:spChg chg="mod">
          <ac:chgData name="Jackson Alessandro dos Santos" userId="eb1ac1d568b26fa6" providerId="LiveId" clId="{677F514E-FB6B-4F69-A786-DF456CDB63D5}" dt="2023-09-11T20:56:12.518" v="2659"/>
          <ac:spMkLst>
            <pc:docMk/>
            <pc:sldMk cId="4100585610" sldId="281"/>
            <ac:spMk id="864" creationId="{E20FF112-2AB4-FFA5-D0E2-78F2465BA3D3}"/>
          </ac:spMkLst>
        </pc:spChg>
        <pc:spChg chg="mod">
          <ac:chgData name="Jackson Alessandro dos Santos" userId="eb1ac1d568b26fa6" providerId="LiveId" clId="{677F514E-FB6B-4F69-A786-DF456CDB63D5}" dt="2023-09-11T20:56:12.518" v="2659"/>
          <ac:spMkLst>
            <pc:docMk/>
            <pc:sldMk cId="4100585610" sldId="281"/>
            <ac:spMk id="875" creationId="{640524CC-2BA7-3AF5-6263-0F788C96BCC8}"/>
          </ac:spMkLst>
        </pc:spChg>
        <pc:spChg chg="mod">
          <ac:chgData name="Jackson Alessandro dos Santos" userId="eb1ac1d568b26fa6" providerId="LiveId" clId="{677F514E-FB6B-4F69-A786-DF456CDB63D5}" dt="2023-09-11T20:56:12.518" v="2659"/>
          <ac:spMkLst>
            <pc:docMk/>
            <pc:sldMk cId="4100585610" sldId="281"/>
            <ac:spMk id="876" creationId="{F1338FA3-C835-419B-3D7E-B4C47C832E3B}"/>
          </ac:spMkLst>
        </pc:spChg>
        <pc:spChg chg="mod">
          <ac:chgData name="Jackson Alessandro dos Santos" userId="eb1ac1d568b26fa6" providerId="LiveId" clId="{677F514E-FB6B-4F69-A786-DF456CDB63D5}" dt="2023-09-11T20:56:12.518" v="2659"/>
          <ac:spMkLst>
            <pc:docMk/>
            <pc:sldMk cId="4100585610" sldId="281"/>
            <ac:spMk id="877" creationId="{FED3319D-C2A1-9014-A97C-75EA99EBFBD4}"/>
          </ac:spMkLst>
        </pc:spChg>
        <pc:spChg chg="mod">
          <ac:chgData name="Jackson Alessandro dos Santos" userId="eb1ac1d568b26fa6" providerId="LiveId" clId="{677F514E-FB6B-4F69-A786-DF456CDB63D5}" dt="2023-09-11T20:56:12.518" v="2659"/>
          <ac:spMkLst>
            <pc:docMk/>
            <pc:sldMk cId="4100585610" sldId="281"/>
            <ac:spMk id="878" creationId="{27CDD28F-5047-EB87-F3E5-64C8917888F4}"/>
          </ac:spMkLst>
        </pc:spChg>
        <pc:spChg chg="mod">
          <ac:chgData name="Jackson Alessandro dos Santos" userId="eb1ac1d568b26fa6" providerId="LiveId" clId="{677F514E-FB6B-4F69-A786-DF456CDB63D5}" dt="2023-09-11T20:56:12.518" v="2659"/>
          <ac:spMkLst>
            <pc:docMk/>
            <pc:sldMk cId="4100585610" sldId="281"/>
            <ac:spMk id="879" creationId="{D1B3C9CC-10FE-919D-0365-84AE86C82F00}"/>
          </ac:spMkLst>
        </pc:spChg>
        <pc:grpChg chg="add del mod">
          <ac:chgData name="Jackson Alessandro dos Santos" userId="eb1ac1d568b26fa6" providerId="LiveId" clId="{677F514E-FB6B-4F69-A786-DF456CDB63D5}" dt="2023-09-12T13:18:49.319" v="2911" actId="478"/>
          <ac:grpSpMkLst>
            <pc:docMk/>
            <pc:sldMk cId="4100585610" sldId="281"/>
            <ac:grpSpMk id="2" creationId="{BA899E5F-12EA-36CC-5709-3BD3BF37F382}"/>
          </ac:grpSpMkLst>
        </pc:grpChg>
        <pc:grpChg chg="add del mod">
          <ac:chgData name="Jackson Alessandro dos Santos" userId="eb1ac1d568b26fa6" providerId="LiveId" clId="{677F514E-FB6B-4F69-A786-DF456CDB63D5}" dt="2023-09-11T17:09:23.852" v="1164" actId="478"/>
          <ac:grpSpMkLst>
            <pc:docMk/>
            <pc:sldMk cId="4100585610" sldId="281"/>
            <ac:grpSpMk id="2" creationId="{E3DFA84F-41C6-2AAD-823F-9F5B389055CA}"/>
          </ac:grpSpMkLst>
        </pc:grpChg>
        <pc:grpChg chg="mod">
          <ac:chgData name="Jackson Alessandro dos Santos" userId="eb1ac1d568b26fa6" providerId="LiveId" clId="{677F514E-FB6B-4F69-A786-DF456CDB63D5}" dt="2023-09-11T13:37:39.932" v="106"/>
          <ac:grpSpMkLst>
            <pc:docMk/>
            <pc:sldMk cId="4100585610" sldId="281"/>
            <ac:grpSpMk id="3" creationId="{45EDF598-2BD8-48F5-61C3-122CB72AAB15}"/>
          </ac:grpSpMkLst>
        </pc:grpChg>
        <pc:grpChg chg="mod">
          <ac:chgData name="Jackson Alessandro dos Santos" userId="eb1ac1d568b26fa6" providerId="LiveId" clId="{677F514E-FB6B-4F69-A786-DF456CDB63D5}" dt="2023-09-11T13:37:39.932" v="106"/>
          <ac:grpSpMkLst>
            <pc:docMk/>
            <pc:sldMk cId="4100585610" sldId="281"/>
            <ac:grpSpMk id="5" creationId="{604ED67B-EB6B-B01E-938A-E0A5367BCA5B}"/>
          </ac:grpSpMkLst>
        </pc:grpChg>
        <pc:grpChg chg="add mod">
          <ac:chgData name="Jackson Alessandro dos Santos" userId="eb1ac1d568b26fa6" providerId="LiveId" clId="{677F514E-FB6B-4F69-A786-DF456CDB63D5}" dt="2023-09-11T13:37:39.932" v="106"/>
          <ac:grpSpMkLst>
            <pc:docMk/>
            <pc:sldMk cId="4100585610" sldId="281"/>
            <ac:grpSpMk id="15" creationId="{8D725D4B-EAD1-965C-D8E2-378068D9FDA7}"/>
          </ac:grpSpMkLst>
        </pc:grpChg>
        <pc:grpChg chg="add mod">
          <ac:chgData name="Jackson Alessandro dos Santos" userId="eb1ac1d568b26fa6" providerId="LiveId" clId="{677F514E-FB6B-4F69-A786-DF456CDB63D5}" dt="2023-09-11T13:37:39.932" v="106"/>
          <ac:grpSpMkLst>
            <pc:docMk/>
            <pc:sldMk cId="4100585610" sldId="281"/>
            <ac:grpSpMk id="18" creationId="{A637663A-9FF9-2E30-18A4-FC5D02FEC4D7}"/>
          </ac:grpSpMkLst>
        </pc:grpChg>
        <pc:grpChg chg="add del mod">
          <ac:chgData name="Jackson Alessandro dos Santos" userId="eb1ac1d568b26fa6" providerId="LiveId" clId="{677F514E-FB6B-4F69-A786-DF456CDB63D5}" dt="2023-09-11T16:54:48.410" v="924" actId="478"/>
          <ac:grpSpMkLst>
            <pc:docMk/>
            <pc:sldMk cId="4100585610" sldId="281"/>
            <ac:grpSpMk id="25" creationId="{0DF316FC-62FF-D630-8953-DA44E2FC55C0}"/>
          </ac:grpSpMkLst>
        </pc:grpChg>
        <pc:grpChg chg="mod">
          <ac:chgData name="Jackson Alessandro dos Santos" userId="eb1ac1d568b26fa6" providerId="LiveId" clId="{677F514E-FB6B-4F69-A786-DF456CDB63D5}" dt="2023-09-11T13:40:20.903" v="116"/>
          <ac:grpSpMkLst>
            <pc:docMk/>
            <pc:sldMk cId="4100585610" sldId="281"/>
            <ac:grpSpMk id="26" creationId="{5D847921-100B-E242-0E34-9D57B703A9EA}"/>
          </ac:grpSpMkLst>
        </pc:grpChg>
        <pc:grpChg chg="add mod">
          <ac:chgData name="Jackson Alessandro dos Santos" userId="eb1ac1d568b26fa6" providerId="LiveId" clId="{677F514E-FB6B-4F69-A786-DF456CDB63D5}" dt="2023-09-12T13:18:50.507" v="2912"/>
          <ac:grpSpMkLst>
            <pc:docMk/>
            <pc:sldMk cId="4100585610" sldId="281"/>
            <ac:grpSpMk id="29" creationId="{CEECE341-8CDE-9758-6DC6-45D6B9220266}"/>
          </ac:grpSpMkLst>
        </pc:grpChg>
        <pc:grpChg chg="mod">
          <ac:chgData name="Jackson Alessandro dos Santos" userId="eb1ac1d568b26fa6" providerId="LiveId" clId="{677F514E-FB6B-4F69-A786-DF456CDB63D5}" dt="2023-09-11T13:40:20.903" v="116"/>
          <ac:grpSpMkLst>
            <pc:docMk/>
            <pc:sldMk cId="4100585610" sldId="281"/>
            <ac:grpSpMk id="29" creationId="{DC4ADE47-0D8A-30F0-9595-FEAFEE6A6A41}"/>
          </ac:grpSpMkLst>
        </pc:grpChg>
        <pc:grpChg chg="mod">
          <ac:chgData name="Jackson Alessandro dos Santos" userId="eb1ac1d568b26fa6" providerId="LiveId" clId="{677F514E-FB6B-4F69-A786-DF456CDB63D5}" dt="2023-09-11T13:40:20.903" v="116"/>
          <ac:grpSpMkLst>
            <pc:docMk/>
            <pc:sldMk cId="4100585610" sldId="281"/>
            <ac:grpSpMk id="31" creationId="{6E0DFBCA-7613-6A14-A375-025D80BFE8CE}"/>
          </ac:grpSpMkLst>
        </pc:grpChg>
        <pc:grpChg chg="add del mod">
          <ac:chgData name="Jackson Alessandro dos Santos" userId="eb1ac1d568b26fa6" providerId="LiveId" clId="{677F514E-FB6B-4F69-A786-DF456CDB63D5}" dt="2023-09-11T19:36:36.915" v="2384" actId="478"/>
          <ac:grpSpMkLst>
            <pc:docMk/>
            <pc:sldMk cId="4100585610" sldId="281"/>
            <ac:grpSpMk id="45" creationId="{B38B4788-DD22-CBC2-693D-F6F97D376214}"/>
          </ac:grpSpMkLst>
        </pc:grpChg>
        <pc:grpChg chg="mod">
          <ac:chgData name="Jackson Alessandro dos Santos" userId="eb1ac1d568b26fa6" providerId="LiveId" clId="{677F514E-FB6B-4F69-A786-DF456CDB63D5}" dt="2023-09-11T14:03:27.365" v="131"/>
          <ac:grpSpMkLst>
            <pc:docMk/>
            <pc:sldMk cId="4100585610" sldId="281"/>
            <ac:grpSpMk id="47" creationId="{B7F25DAD-49AC-F380-24E5-5E24777BC893}"/>
          </ac:grpSpMkLst>
        </pc:grpChg>
        <pc:grpChg chg="add del mod">
          <ac:chgData name="Jackson Alessandro dos Santos" userId="eb1ac1d568b26fa6" providerId="LiveId" clId="{677F514E-FB6B-4F69-A786-DF456CDB63D5}" dt="2023-09-11T19:34:32.895" v="2358" actId="478"/>
          <ac:grpSpMkLst>
            <pc:docMk/>
            <pc:sldMk cId="4100585610" sldId="281"/>
            <ac:grpSpMk id="95" creationId="{D6FE606F-6551-A1E8-4024-E46FB9CAA974}"/>
          </ac:grpSpMkLst>
        </pc:grpChg>
        <pc:grpChg chg="add mod">
          <ac:chgData name="Jackson Alessandro dos Santos" userId="eb1ac1d568b26fa6" providerId="LiveId" clId="{677F514E-FB6B-4F69-A786-DF456CDB63D5}" dt="2023-09-11T14:03:27.365" v="131"/>
          <ac:grpSpMkLst>
            <pc:docMk/>
            <pc:sldMk cId="4100585610" sldId="281"/>
            <ac:grpSpMk id="103" creationId="{57B2B12A-1CA6-1467-02A9-B43CB6592055}"/>
          </ac:grpSpMkLst>
        </pc:grpChg>
        <pc:grpChg chg="mod">
          <ac:chgData name="Jackson Alessandro dos Santos" userId="eb1ac1d568b26fa6" providerId="LiveId" clId="{677F514E-FB6B-4F69-A786-DF456CDB63D5}" dt="2023-09-11T14:03:27.365" v="131"/>
          <ac:grpSpMkLst>
            <pc:docMk/>
            <pc:sldMk cId="4100585610" sldId="281"/>
            <ac:grpSpMk id="104" creationId="{22B2A4AF-C073-54FD-E753-14CC5F6AE5C4}"/>
          </ac:grpSpMkLst>
        </pc:grpChg>
        <pc:grpChg chg="mod">
          <ac:chgData name="Jackson Alessandro dos Santos" userId="eb1ac1d568b26fa6" providerId="LiveId" clId="{677F514E-FB6B-4F69-A786-DF456CDB63D5}" dt="2023-09-11T14:03:27.365" v="131"/>
          <ac:grpSpMkLst>
            <pc:docMk/>
            <pc:sldMk cId="4100585610" sldId="281"/>
            <ac:grpSpMk id="106" creationId="{4EADC2E2-E5A1-5E3F-0922-BD4443B277FF}"/>
          </ac:grpSpMkLst>
        </pc:grpChg>
        <pc:grpChg chg="add mod">
          <ac:chgData name="Jackson Alessandro dos Santos" userId="eb1ac1d568b26fa6" providerId="LiveId" clId="{677F514E-FB6B-4F69-A786-DF456CDB63D5}" dt="2023-09-11T14:03:27.365" v="131"/>
          <ac:grpSpMkLst>
            <pc:docMk/>
            <pc:sldMk cId="4100585610" sldId="281"/>
            <ac:grpSpMk id="110" creationId="{A3E87DDD-6354-2473-4EFD-3BFAD9002474}"/>
          </ac:grpSpMkLst>
        </pc:grpChg>
        <pc:grpChg chg="mod">
          <ac:chgData name="Jackson Alessandro dos Santos" userId="eb1ac1d568b26fa6" providerId="LiveId" clId="{677F514E-FB6B-4F69-A786-DF456CDB63D5}" dt="2023-09-11T14:03:27.365" v="131"/>
          <ac:grpSpMkLst>
            <pc:docMk/>
            <pc:sldMk cId="4100585610" sldId="281"/>
            <ac:grpSpMk id="111" creationId="{CEC47F23-4DF1-4968-FF07-A64A23A14435}"/>
          </ac:grpSpMkLst>
        </pc:grpChg>
        <pc:grpChg chg="mod">
          <ac:chgData name="Jackson Alessandro dos Santos" userId="eb1ac1d568b26fa6" providerId="LiveId" clId="{677F514E-FB6B-4F69-A786-DF456CDB63D5}" dt="2023-09-11T14:03:27.365" v="131"/>
          <ac:grpSpMkLst>
            <pc:docMk/>
            <pc:sldMk cId="4100585610" sldId="281"/>
            <ac:grpSpMk id="113" creationId="{B5ECC559-F6EF-B586-1D56-40415E2A1BD6}"/>
          </ac:grpSpMkLst>
        </pc:grpChg>
        <pc:grpChg chg="add mod">
          <ac:chgData name="Jackson Alessandro dos Santos" userId="eb1ac1d568b26fa6" providerId="LiveId" clId="{677F514E-FB6B-4F69-A786-DF456CDB63D5}" dt="2023-09-11T14:03:27.365" v="131"/>
          <ac:grpSpMkLst>
            <pc:docMk/>
            <pc:sldMk cId="4100585610" sldId="281"/>
            <ac:grpSpMk id="117" creationId="{14B63E8F-7622-4183-88E4-E1CB91F4A727}"/>
          </ac:grpSpMkLst>
        </pc:grpChg>
        <pc:grpChg chg="mod">
          <ac:chgData name="Jackson Alessandro dos Santos" userId="eb1ac1d568b26fa6" providerId="LiveId" clId="{677F514E-FB6B-4F69-A786-DF456CDB63D5}" dt="2023-09-11T14:03:27.365" v="131"/>
          <ac:grpSpMkLst>
            <pc:docMk/>
            <pc:sldMk cId="4100585610" sldId="281"/>
            <ac:grpSpMk id="118" creationId="{0888656C-17AB-ACB5-9E84-6EF2B46F69BC}"/>
          </ac:grpSpMkLst>
        </pc:grpChg>
        <pc:grpChg chg="mod">
          <ac:chgData name="Jackson Alessandro dos Santos" userId="eb1ac1d568b26fa6" providerId="LiveId" clId="{677F514E-FB6B-4F69-A786-DF456CDB63D5}" dt="2023-09-11T14:03:27.365" v="131"/>
          <ac:grpSpMkLst>
            <pc:docMk/>
            <pc:sldMk cId="4100585610" sldId="281"/>
            <ac:grpSpMk id="120" creationId="{B90FA453-78D3-ABC1-9C1B-CD1CAA4D4178}"/>
          </ac:grpSpMkLst>
        </pc:grpChg>
        <pc:grpChg chg="add mod">
          <ac:chgData name="Jackson Alessandro dos Santos" userId="eb1ac1d568b26fa6" providerId="LiveId" clId="{677F514E-FB6B-4F69-A786-DF456CDB63D5}" dt="2023-09-11T14:04:58.871" v="147" actId="164"/>
          <ac:grpSpMkLst>
            <pc:docMk/>
            <pc:sldMk cId="4100585610" sldId="281"/>
            <ac:grpSpMk id="124" creationId="{C4112CAD-5424-E8B6-C8C6-F6CB6E473B04}"/>
          </ac:grpSpMkLst>
        </pc:grpChg>
        <pc:grpChg chg="mod">
          <ac:chgData name="Jackson Alessandro dos Santos" userId="eb1ac1d568b26fa6" providerId="LiveId" clId="{677F514E-FB6B-4F69-A786-DF456CDB63D5}" dt="2023-09-11T14:03:27.365" v="131"/>
          <ac:grpSpMkLst>
            <pc:docMk/>
            <pc:sldMk cId="4100585610" sldId="281"/>
            <ac:grpSpMk id="125" creationId="{C0D09EB3-0C32-CDC9-DB6D-0602F5B9DFBF}"/>
          </ac:grpSpMkLst>
        </pc:grpChg>
        <pc:grpChg chg="del mod">
          <ac:chgData name="Jackson Alessandro dos Santos" userId="eb1ac1d568b26fa6" providerId="LiveId" clId="{677F514E-FB6B-4F69-A786-DF456CDB63D5}" dt="2023-09-11T14:04:37.366" v="143" actId="478"/>
          <ac:grpSpMkLst>
            <pc:docMk/>
            <pc:sldMk cId="4100585610" sldId="281"/>
            <ac:grpSpMk id="127" creationId="{764E9B84-6270-E846-C8B5-699269CF081D}"/>
          </ac:grpSpMkLst>
        </pc:grpChg>
        <pc:grpChg chg="add del mod">
          <ac:chgData name="Jackson Alessandro dos Santos" userId="eb1ac1d568b26fa6" providerId="LiveId" clId="{677F514E-FB6B-4F69-A786-DF456CDB63D5}" dt="2023-09-11T20:30:52.190" v="2587" actId="165"/>
          <ac:grpSpMkLst>
            <pc:docMk/>
            <pc:sldMk cId="4100585610" sldId="281"/>
            <ac:grpSpMk id="199" creationId="{A811969F-0673-1887-E3ED-D76D824886F1}"/>
          </ac:grpSpMkLst>
        </pc:grpChg>
        <pc:grpChg chg="del">
          <ac:chgData name="Jackson Alessandro dos Santos" userId="eb1ac1d568b26fa6" providerId="LiveId" clId="{677F514E-FB6B-4F69-A786-DF456CDB63D5}" dt="2023-09-11T16:50:09.084" v="876" actId="478"/>
          <ac:grpSpMkLst>
            <pc:docMk/>
            <pc:sldMk cId="4100585610" sldId="281"/>
            <ac:grpSpMk id="205" creationId="{3A4B13DE-FCBC-455F-8A4D-63AF5CBD7FDA}"/>
          </ac:grpSpMkLst>
        </pc:grpChg>
        <pc:grpChg chg="del mod topLvl">
          <ac:chgData name="Jackson Alessandro dos Santos" userId="eb1ac1d568b26fa6" providerId="LiveId" clId="{677F514E-FB6B-4F69-A786-DF456CDB63D5}" dt="2023-09-11T20:31:16.383" v="2590" actId="165"/>
          <ac:grpSpMkLst>
            <pc:docMk/>
            <pc:sldMk cId="4100585610" sldId="281"/>
            <ac:grpSpMk id="209" creationId="{A932FAF7-0092-01AF-323B-2B4F3709562A}"/>
          </ac:grpSpMkLst>
        </pc:grpChg>
        <pc:grpChg chg="del mod topLvl modVis">
          <ac:chgData name="Jackson Alessandro dos Santos" userId="eb1ac1d568b26fa6" providerId="LiveId" clId="{677F514E-FB6B-4F69-A786-DF456CDB63D5}" dt="2023-09-11T20:31:43.547" v="2595" actId="165"/>
          <ac:grpSpMkLst>
            <pc:docMk/>
            <pc:sldMk cId="4100585610" sldId="281"/>
            <ac:grpSpMk id="210" creationId="{AA341799-9564-2130-F592-80895FB65BD8}"/>
          </ac:grpSpMkLst>
        </pc:grpChg>
        <pc:grpChg chg="del">
          <ac:chgData name="Jackson Alessandro dos Santos" userId="eb1ac1d568b26fa6" providerId="LiveId" clId="{677F514E-FB6B-4F69-A786-DF456CDB63D5}" dt="2023-09-11T16:54:46.443" v="923" actId="478"/>
          <ac:grpSpMkLst>
            <pc:docMk/>
            <pc:sldMk cId="4100585610" sldId="281"/>
            <ac:grpSpMk id="215" creationId="{BAFE189C-1E33-42B8-B9AB-66734D518451}"/>
          </ac:grpSpMkLst>
        </pc:grpChg>
        <pc:grpChg chg="del mod topLvl">
          <ac:chgData name="Jackson Alessandro dos Santos" userId="eb1ac1d568b26fa6" providerId="LiveId" clId="{677F514E-FB6B-4F69-A786-DF456CDB63D5}" dt="2023-09-11T20:31:43.547" v="2595" actId="165"/>
          <ac:grpSpMkLst>
            <pc:docMk/>
            <pc:sldMk cId="4100585610" sldId="281"/>
            <ac:grpSpMk id="218" creationId="{080C14E3-39E3-3C52-1006-4B6754ABE8A3}"/>
          </ac:grpSpMkLst>
        </pc:grpChg>
        <pc:grpChg chg="del">
          <ac:chgData name="Jackson Alessandro dos Santos" userId="eb1ac1d568b26fa6" providerId="LiveId" clId="{677F514E-FB6B-4F69-A786-DF456CDB63D5}" dt="2023-09-11T13:37:38.771" v="105" actId="478"/>
          <ac:grpSpMkLst>
            <pc:docMk/>
            <pc:sldMk cId="4100585610" sldId="281"/>
            <ac:grpSpMk id="225" creationId="{9272742C-3D1B-495D-98FB-3590832F5B1A}"/>
          </ac:grpSpMkLst>
        </pc:grpChg>
        <pc:grpChg chg="add del mod">
          <ac:chgData name="Jackson Alessandro dos Santos" userId="eb1ac1d568b26fa6" providerId="LiveId" clId="{677F514E-FB6B-4F69-A786-DF456CDB63D5}" dt="2023-09-11T20:56:12.172" v="2658" actId="478"/>
          <ac:grpSpMkLst>
            <pc:docMk/>
            <pc:sldMk cId="4100585610" sldId="281"/>
            <ac:grpSpMk id="250" creationId="{191878FE-BA83-4B51-E1C9-09E6866A3EDC}"/>
          </ac:grpSpMkLst>
        </pc:grpChg>
        <pc:grpChg chg="mod">
          <ac:chgData name="Jackson Alessandro dos Santos" userId="eb1ac1d568b26fa6" providerId="LiveId" clId="{677F514E-FB6B-4F69-A786-DF456CDB63D5}" dt="2023-09-11T16:54:07.938" v="920"/>
          <ac:grpSpMkLst>
            <pc:docMk/>
            <pc:sldMk cId="4100585610" sldId="281"/>
            <ac:grpSpMk id="251" creationId="{C023D611-E81F-B97F-3D13-A7894E390AF5}"/>
          </ac:grpSpMkLst>
        </pc:grpChg>
        <pc:grpChg chg="mod">
          <ac:chgData name="Jackson Alessandro dos Santos" userId="eb1ac1d568b26fa6" providerId="LiveId" clId="{677F514E-FB6B-4F69-A786-DF456CDB63D5}" dt="2023-09-11T16:54:49.613" v="925"/>
          <ac:grpSpMkLst>
            <pc:docMk/>
            <pc:sldMk cId="4100585610" sldId="281"/>
            <ac:grpSpMk id="320" creationId="{361328F0-9140-A755-D504-D71BAEA34B24}"/>
          </ac:grpSpMkLst>
        </pc:grpChg>
        <pc:grpChg chg="mod">
          <ac:chgData name="Jackson Alessandro dos Santos" userId="eb1ac1d568b26fa6" providerId="LiveId" clId="{677F514E-FB6B-4F69-A786-DF456CDB63D5}" dt="2023-09-11T16:54:49.613" v="925"/>
          <ac:grpSpMkLst>
            <pc:docMk/>
            <pc:sldMk cId="4100585610" sldId="281"/>
            <ac:grpSpMk id="321" creationId="{715BB7F7-2ED5-A86D-FF55-5107CD839DD3}"/>
          </ac:grpSpMkLst>
        </pc:grpChg>
        <pc:grpChg chg="mod">
          <ac:chgData name="Jackson Alessandro dos Santos" userId="eb1ac1d568b26fa6" providerId="LiveId" clId="{677F514E-FB6B-4F69-A786-DF456CDB63D5}" dt="2023-09-11T16:54:49.613" v="925"/>
          <ac:grpSpMkLst>
            <pc:docMk/>
            <pc:sldMk cId="4100585610" sldId="281"/>
            <ac:grpSpMk id="322" creationId="{862D7920-E79D-6143-F236-E491C65093DD}"/>
          </ac:grpSpMkLst>
        </pc:grpChg>
        <pc:grpChg chg="mod">
          <ac:chgData name="Jackson Alessandro dos Santos" userId="eb1ac1d568b26fa6" providerId="LiveId" clId="{677F514E-FB6B-4F69-A786-DF456CDB63D5}" dt="2023-09-11T16:54:49.613" v="925"/>
          <ac:grpSpMkLst>
            <pc:docMk/>
            <pc:sldMk cId="4100585610" sldId="281"/>
            <ac:grpSpMk id="323" creationId="{9D8F1D0F-8DBC-5506-982A-BA94DC1157FF}"/>
          </ac:grpSpMkLst>
        </pc:grpChg>
        <pc:grpChg chg="add mod">
          <ac:chgData name="Jackson Alessandro dos Santos" userId="eb1ac1d568b26fa6" providerId="LiveId" clId="{677F514E-FB6B-4F69-A786-DF456CDB63D5}" dt="2023-09-11T16:54:49.613" v="925"/>
          <ac:grpSpMkLst>
            <pc:docMk/>
            <pc:sldMk cId="4100585610" sldId="281"/>
            <ac:grpSpMk id="345" creationId="{30F7C108-075C-60B5-9107-BC2D8543BFB1}"/>
          </ac:grpSpMkLst>
        </pc:grpChg>
        <pc:grpChg chg="add mod">
          <ac:chgData name="Jackson Alessandro dos Santos" userId="eb1ac1d568b26fa6" providerId="LiveId" clId="{677F514E-FB6B-4F69-A786-DF456CDB63D5}" dt="2023-09-11T16:54:49.613" v="925"/>
          <ac:grpSpMkLst>
            <pc:docMk/>
            <pc:sldMk cId="4100585610" sldId="281"/>
            <ac:grpSpMk id="353" creationId="{E767D92F-1E31-6B5B-05C2-DD58A3BAA905}"/>
          </ac:grpSpMkLst>
        </pc:grpChg>
        <pc:grpChg chg="del mod">
          <ac:chgData name="Jackson Alessandro dos Santos" userId="eb1ac1d568b26fa6" providerId="LiveId" clId="{677F514E-FB6B-4F69-A786-DF456CDB63D5}" dt="2023-09-11T16:53:36.326" v="916" actId="478"/>
          <ac:grpSpMkLst>
            <pc:docMk/>
            <pc:sldMk cId="4100585610" sldId="281"/>
            <ac:grpSpMk id="363" creationId="{C1821A75-8B4C-4B4E-B83F-A4BB38C0FCB2}"/>
          </ac:grpSpMkLst>
        </pc:grpChg>
        <pc:grpChg chg="mod">
          <ac:chgData name="Jackson Alessandro dos Santos" userId="eb1ac1d568b26fa6" providerId="LiveId" clId="{677F514E-FB6B-4F69-A786-DF456CDB63D5}" dt="2023-09-11T16:53:32.511" v="915" actId="1076"/>
          <ac:grpSpMkLst>
            <pc:docMk/>
            <pc:sldMk cId="4100585610" sldId="281"/>
            <ac:grpSpMk id="369" creationId="{3FC13D34-82FF-4EDE-9B20-BF84918DFCD6}"/>
          </ac:grpSpMkLst>
        </pc:grpChg>
        <pc:grpChg chg="mod">
          <ac:chgData name="Jackson Alessandro dos Santos" userId="eb1ac1d568b26fa6" providerId="LiveId" clId="{677F514E-FB6B-4F69-A786-DF456CDB63D5}" dt="2023-09-11T16:53:32.511" v="915" actId="1076"/>
          <ac:grpSpMkLst>
            <pc:docMk/>
            <pc:sldMk cId="4100585610" sldId="281"/>
            <ac:grpSpMk id="370" creationId="{4242CCA0-6BE5-404D-BFF5-A0ED978E3BA9}"/>
          </ac:grpSpMkLst>
        </pc:grpChg>
        <pc:grpChg chg="del">
          <ac:chgData name="Jackson Alessandro dos Santos" userId="eb1ac1d568b26fa6" providerId="LiveId" clId="{677F514E-FB6B-4F69-A786-DF456CDB63D5}" dt="2023-09-11T13:37:38.771" v="105" actId="478"/>
          <ac:grpSpMkLst>
            <pc:docMk/>
            <pc:sldMk cId="4100585610" sldId="281"/>
            <ac:grpSpMk id="372" creationId="{6C3AF7D5-5E7A-4087-A980-48AD0CFF9762}"/>
          </ac:grpSpMkLst>
        </pc:grpChg>
        <pc:grpChg chg="del">
          <ac:chgData name="Jackson Alessandro dos Santos" userId="eb1ac1d568b26fa6" providerId="LiveId" clId="{677F514E-FB6B-4F69-A786-DF456CDB63D5}" dt="2023-09-11T13:37:38.771" v="105" actId="478"/>
          <ac:grpSpMkLst>
            <pc:docMk/>
            <pc:sldMk cId="4100585610" sldId="281"/>
            <ac:grpSpMk id="375" creationId="{3FF5516C-3D8F-400A-9FC7-2DAF76203B13}"/>
          </ac:grpSpMkLst>
        </pc:grpChg>
        <pc:grpChg chg="mod">
          <ac:chgData name="Jackson Alessandro dos Santos" userId="eb1ac1d568b26fa6" providerId="LiveId" clId="{677F514E-FB6B-4F69-A786-DF456CDB63D5}" dt="2023-09-11T20:19:36.942" v="2538" actId="339"/>
          <ac:grpSpMkLst>
            <pc:docMk/>
            <pc:sldMk cId="4100585610" sldId="281"/>
            <ac:grpSpMk id="404" creationId="{7CF3C2CE-7B7B-4C0B-9F70-379ABBCCA18D}"/>
          </ac:grpSpMkLst>
        </pc:grpChg>
        <pc:grpChg chg="del">
          <ac:chgData name="Jackson Alessandro dos Santos" userId="eb1ac1d568b26fa6" providerId="LiveId" clId="{677F514E-FB6B-4F69-A786-DF456CDB63D5}" dt="2023-09-11T14:03:24.704" v="130" actId="478"/>
          <ac:grpSpMkLst>
            <pc:docMk/>
            <pc:sldMk cId="4100585610" sldId="281"/>
            <ac:grpSpMk id="533" creationId="{C67A20EE-9468-4036-A115-86DD58DB307A}"/>
          </ac:grpSpMkLst>
        </pc:grpChg>
        <pc:grpChg chg="del">
          <ac:chgData name="Jackson Alessandro dos Santos" userId="eb1ac1d568b26fa6" providerId="LiveId" clId="{677F514E-FB6B-4F69-A786-DF456CDB63D5}" dt="2023-09-11T14:03:24.704" v="130" actId="478"/>
          <ac:grpSpMkLst>
            <pc:docMk/>
            <pc:sldMk cId="4100585610" sldId="281"/>
            <ac:grpSpMk id="567" creationId="{142B4E29-0F3E-43C3-866B-B3AACC741701}"/>
          </ac:grpSpMkLst>
        </pc:grpChg>
        <pc:grpChg chg="del">
          <ac:chgData name="Jackson Alessandro dos Santos" userId="eb1ac1d568b26fa6" providerId="LiveId" clId="{677F514E-FB6B-4F69-A786-DF456CDB63D5}" dt="2023-09-11T14:03:24.704" v="130" actId="478"/>
          <ac:grpSpMkLst>
            <pc:docMk/>
            <pc:sldMk cId="4100585610" sldId="281"/>
            <ac:grpSpMk id="575" creationId="{4123897A-5A4E-4CC8-86FD-CCFD06DAD3AE}"/>
          </ac:grpSpMkLst>
        </pc:grpChg>
        <pc:grpChg chg="del">
          <ac:chgData name="Jackson Alessandro dos Santos" userId="eb1ac1d568b26fa6" providerId="LiveId" clId="{677F514E-FB6B-4F69-A786-DF456CDB63D5}" dt="2023-09-11T14:03:24.704" v="130" actId="478"/>
          <ac:grpSpMkLst>
            <pc:docMk/>
            <pc:sldMk cId="4100585610" sldId="281"/>
            <ac:grpSpMk id="582" creationId="{5BD67A8F-4AB3-4FD1-883C-048036B1EEDD}"/>
          </ac:grpSpMkLst>
        </pc:grpChg>
        <pc:grpChg chg="del">
          <ac:chgData name="Jackson Alessandro dos Santos" userId="eb1ac1d568b26fa6" providerId="LiveId" clId="{677F514E-FB6B-4F69-A786-DF456CDB63D5}" dt="2023-09-11T14:03:24.704" v="130" actId="478"/>
          <ac:grpSpMkLst>
            <pc:docMk/>
            <pc:sldMk cId="4100585610" sldId="281"/>
            <ac:grpSpMk id="589" creationId="{C449055B-60B9-4125-8919-635BBDB6E45C}"/>
          </ac:grpSpMkLst>
        </pc:grpChg>
        <pc:grpChg chg="del">
          <ac:chgData name="Jackson Alessandro dos Santos" userId="eb1ac1d568b26fa6" providerId="LiveId" clId="{677F514E-FB6B-4F69-A786-DF456CDB63D5}" dt="2023-09-11T14:03:24.704" v="130" actId="478"/>
          <ac:grpSpMkLst>
            <pc:docMk/>
            <pc:sldMk cId="4100585610" sldId="281"/>
            <ac:grpSpMk id="596" creationId="{6C228492-D99C-4B9D-84E0-F17026E69666}"/>
          </ac:grpSpMkLst>
        </pc:grpChg>
        <pc:grpChg chg="mod">
          <ac:chgData name="Jackson Alessandro dos Santos" userId="eb1ac1d568b26fa6" providerId="LiveId" clId="{677F514E-FB6B-4F69-A786-DF456CDB63D5}" dt="2023-09-11T16:53:32.511" v="915" actId="1076"/>
          <ac:grpSpMkLst>
            <pc:docMk/>
            <pc:sldMk cId="4100585610" sldId="281"/>
            <ac:grpSpMk id="605" creationId="{F75F1B16-EE46-4068-812B-093D4515CAAA}"/>
          </ac:grpSpMkLst>
        </pc:grpChg>
        <pc:grpChg chg="add mod">
          <ac:chgData name="Jackson Alessandro dos Santos" userId="eb1ac1d568b26fa6" providerId="LiveId" clId="{677F514E-FB6B-4F69-A786-DF456CDB63D5}" dt="2023-09-11T14:04:58.871" v="147" actId="164"/>
          <ac:grpSpMkLst>
            <pc:docMk/>
            <pc:sldMk cId="4100585610" sldId="281"/>
            <ac:grpSpMk id="612" creationId="{E3B1842D-1EDB-9AB8-93EC-DF54BDB846BB}"/>
          </ac:grpSpMkLst>
        </pc:grpChg>
        <pc:grpChg chg="add mod">
          <ac:chgData name="Jackson Alessandro dos Santos" userId="eb1ac1d568b26fa6" providerId="LiveId" clId="{677F514E-FB6B-4F69-A786-DF456CDB63D5}" dt="2023-09-11T16:50:09.575" v="877"/>
          <ac:grpSpMkLst>
            <pc:docMk/>
            <pc:sldMk cId="4100585610" sldId="281"/>
            <ac:grpSpMk id="614" creationId="{64091214-E58C-4AC8-69CE-0F61E0569DC8}"/>
          </ac:grpSpMkLst>
        </pc:grpChg>
        <pc:grpChg chg="mod">
          <ac:chgData name="Jackson Alessandro dos Santos" userId="eb1ac1d568b26fa6" providerId="LiveId" clId="{677F514E-FB6B-4F69-A786-DF456CDB63D5}" dt="2023-09-11T16:50:09.575" v="877"/>
          <ac:grpSpMkLst>
            <pc:docMk/>
            <pc:sldMk cId="4100585610" sldId="281"/>
            <ac:grpSpMk id="615" creationId="{0BE16A8B-336F-26C3-CA83-38E9321E51DD}"/>
          </ac:grpSpMkLst>
        </pc:grpChg>
        <pc:grpChg chg="add del mod">
          <ac:chgData name="Jackson Alessandro dos Santos" userId="eb1ac1d568b26fa6" providerId="LiveId" clId="{677F514E-FB6B-4F69-A786-DF456CDB63D5}" dt="2023-09-11T16:53:03.109" v="906" actId="478"/>
          <ac:grpSpMkLst>
            <pc:docMk/>
            <pc:sldMk cId="4100585610" sldId="281"/>
            <ac:grpSpMk id="624" creationId="{4EF211F5-14AE-3F79-FB57-9C13C50D6952}"/>
          </ac:grpSpMkLst>
        </pc:grpChg>
        <pc:grpChg chg="add mod">
          <ac:chgData name="Jackson Alessandro dos Santos" userId="eb1ac1d568b26fa6" providerId="LiveId" clId="{677F514E-FB6B-4F69-A786-DF456CDB63D5}" dt="2023-09-11T16:53:04.151" v="907"/>
          <ac:grpSpMkLst>
            <pc:docMk/>
            <pc:sldMk cId="4100585610" sldId="281"/>
            <ac:grpSpMk id="636" creationId="{B1520CD1-1A22-E881-6E37-F5879D0F18B8}"/>
          </ac:grpSpMkLst>
        </pc:grpChg>
        <pc:grpChg chg="mod">
          <ac:chgData name="Jackson Alessandro dos Santos" userId="eb1ac1d568b26fa6" providerId="LiveId" clId="{677F514E-FB6B-4F69-A786-DF456CDB63D5}" dt="2023-09-11T16:53:04.151" v="907"/>
          <ac:grpSpMkLst>
            <pc:docMk/>
            <pc:sldMk cId="4100585610" sldId="281"/>
            <ac:grpSpMk id="637" creationId="{7DAE5311-D789-DA15-4276-8711AEF796A4}"/>
          </ac:grpSpMkLst>
        </pc:grpChg>
        <pc:grpChg chg="mod">
          <ac:chgData name="Jackson Alessandro dos Santos" userId="eb1ac1d568b26fa6" providerId="LiveId" clId="{677F514E-FB6B-4F69-A786-DF456CDB63D5}" dt="2023-09-11T16:54:07.938" v="920"/>
          <ac:grpSpMkLst>
            <pc:docMk/>
            <pc:sldMk cId="4100585610" sldId="281"/>
            <ac:grpSpMk id="649" creationId="{892A3702-C074-55CF-14EE-242F3A21379E}"/>
          </ac:grpSpMkLst>
        </pc:grpChg>
        <pc:grpChg chg="add del mod modVis">
          <ac:chgData name="Jackson Alessandro dos Santos" userId="eb1ac1d568b26fa6" providerId="LiveId" clId="{677F514E-FB6B-4F69-A786-DF456CDB63D5}" dt="2023-09-12T13:18:31.319" v="2905" actId="478"/>
          <ac:grpSpMkLst>
            <pc:docMk/>
            <pc:sldMk cId="4100585610" sldId="281"/>
            <ac:grpSpMk id="664" creationId="{AB576043-7F81-C065-FC80-BF5C618B60A0}"/>
          </ac:grpSpMkLst>
        </pc:grpChg>
        <pc:grpChg chg="mod">
          <ac:chgData name="Jackson Alessandro dos Santos" userId="eb1ac1d568b26fa6" providerId="LiveId" clId="{677F514E-FB6B-4F69-A786-DF456CDB63D5}" dt="2023-09-11T16:54:49.613" v="925"/>
          <ac:grpSpMkLst>
            <pc:docMk/>
            <pc:sldMk cId="4100585610" sldId="281"/>
            <ac:grpSpMk id="665" creationId="{A624AF88-B5EA-2D3A-021E-E65CAE73C7AD}"/>
          </ac:grpSpMkLst>
        </pc:grpChg>
        <pc:grpChg chg="mod">
          <ac:chgData name="Jackson Alessandro dos Santos" userId="eb1ac1d568b26fa6" providerId="LiveId" clId="{677F514E-FB6B-4F69-A786-DF456CDB63D5}" dt="2023-09-11T16:54:49.613" v="925"/>
          <ac:grpSpMkLst>
            <pc:docMk/>
            <pc:sldMk cId="4100585610" sldId="281"/>
            <ac:grpSpMk id="668" creationId="{BEB378FD-DDDD-6794-D4C7-1029C75E8C62}"/>
          </ac:grpSpMkLst>
        </pc:grpChg>
        <pc:grpChg chg="mod">
          <ac:chgData name="Jackson Alessandro dos Santos" userId="eb1ac1d568b26fa6" providerId="LiveId" clId="{677F514E-FB6B-4F69-A786-DF456CDB63D5}" dt="2023-09-11T16:54:49.613" v="925"/>
          <ac:grpSpMkLst>
            <pc:docMk/>
            <pc:sldMk cId="4100585610" sldId="281"/>
            <ac:grpSpMk id="670" creationId="{F72FC290-8D5A-6531-35C5-217939B95378}"/>
          </ac:grpSpMkLst>
        </pc:grpChg>
        <pc:grpChg chg="del">
          <ac:chgData name="Jackson Alessandro dos Santos" userId="eb1ac1d568b26fa6" providerId="LiveId" clId="{677F514E-FB6B-4F69-A786-DF456CDB63D5}" dt="2023-09-11T16:54:07.529" v="919" actId="478"/>
          <ac:grpSpMkLst>
            <pc:docMk/>
            <pc:sldMk cId="4100585610" sldId="281"/>
            <ac:grpSpMk id="686" creationId="{DDECCB23-199D-4D38-8968-8EA9F33193FE}"/>
          </ac:grpSpMkLst>
        </pc:grpChg>
        <pc:grpChg chg="del">
          <ac:chgData name="Jackson Alessandro dos Santos" userId="eb1ac1d568b26fa6" providerId="LiveId" clId="{677F514E-FB6B-4F69-A786-DF456CDB63D5}" dt="2023-09-11T13:40:20.496" v="115" actId="478"/>
          <ac:grpSpMkLst>
            <pc:docMk/>
            <pc:sldMk cId="4100585610" sldId="281"/>
            <ac:grpSpMk id="716" creationId="{EDCF9652-E299-45F0-89F3-971A9B311AFB}"/>
          </ac:grpSpMkLst>
        </pc:grpChg>
        <pc:grpChg chg="del">
          <ac:chgData name="Jackson Alessandro dos Santos" userId="eb1ac1d568b26fa6" providerId="LiveId" clId="{677F514E-FB6B-4F69-A786-DF456CDB63D5}" dt="2023-09-11T16:54:46.443" v="923" actId="478"/>
          <ac:grpSpMkLst>
            <pc:docMk/>
            <pc:sldMk cId="4100585610" sldId="281"/>
            <ac:grpSpMk id="735" creationId="{D700BBD8-2BA5-43FB-8F4E-C94AF374AA2A}"/>
          </ac:grpSpMkLst>
        </pc:grpChg>
        <pc:grpChg chg="add mod">
          <ac:chgData name="Jackson Alessandro dos Santos" userId="eb1ac1d568b26fa6" providerId="LiveId" clId="{677F514E-FB6B-4F69-A786-DF456CDB63D5}" dt="2023-09-11T16:54:49.613" v="925"/>
          <ac:grpSpMkLst>
            <pc:docMk/>
            <pc:sldMk cId="4100585610" sldId="281"/>
            <ac:grpSpMk id="767" creationId="{8B087641-224D-DE60-DA57-977DBF142342}"/>
          </ac:grpSpMkLst>
        </pc:grpChg>
        <pc:grpChg chg="add mod">
          <ac:chgData name="Jackson Alessandro dos Santos" userId="eb1ac1d568b26fa6" providerId="LiveId" clId="{677F514E-FB6B-4F69-A786-DF456CDB63D5}" dt="2023-09-11T17:09:24.122" v="1165"/>
          <ac:grpSpMkLst>
            <pc:docMk/>
            <pc:sldMk cId="4100585610" sldId="281"/>
            <ac:grpSpMk id="768" creationId="{3B746138-3FB6-27C4-6CF6-DBBA22DB0A4D}"/>
          </ac:grpSpMkLst>
        </pc:grpChg>
        <pc:grpChg chg="mod">
          <ac:chgData name="Jackson Alessandro dos Santos" userId="eb1ac1d568b26fa6" providerId="LiveId" clId="{677F514E-FB6B-4F69-A786-DF456CDB63D5}" dt="2023-09-11T17:09:24.122" v="1165"/>
          <ac:grpSpMkLst>
            <pc:docMk/>
            <pc:sldMk cId="4100585610" sldId="281"/>
            <ac:grpSpMk id="769" creationId="{42BCE575-FB96-6317-E141-1D652F8128CB}"/>
          </ac:grpSpMkLst>
        </pc:grpChg>
        <pc:grpChg chg="mod">
          <ac:chgData name="Jackson Alessandro dos Santos" userId="eb1ac1d568b26fa6" providerId="LiveId" clId="{677F514E-FB6B-4F69-A786-DF456CDB63D5}" dt="2023-09-11T17:09:24.122" v="1165"/>
          <ac:grpSpMkLst>
            <pc:docMk/>
            <pc:sldMk cId="4100585610" sldId="281"/>
            <ac:grpSpMk id="771" creationId="{A93E1B1F-22A9-209C-1374-4433DCF27686}"/>
          </ac:grpSpMkLst>
        </pc:grpChg>
        <pc:grpChg chg="add del mod">
          <ac:chgData name="Jackson Alessandro dos Santos" userId="eb1ac1d568b26fa6" providerId="LiveId" clId="{677F514E-FB6B-4F69-A786-DF456CDB63D5}" dt="2023-09-11T17:09:42.040" v="1170"/>
          <ac:grpSpMkLst>
            <pc:docMk/>
            <pc:sldMk cId="4100585610" sldId="281"/>
            <ac:grpSpMk id="780" creationId="{1A2C21DA-6F9F-BEE6-9577-28D8E8AA30D3}"/>
          </ac:grpSpMkLst>
        </pc:grpChg>
        <pc:grpChg chg="mod">
          <ac:chgData name="Jackson Alessandro dos Santos" userId="eb1ac1d568b26fa6" providerId="LiveId" clId="{677F514E-FB6B-4F69-A786-DF456CDB63D5}" dt="2023-09-11T17:09:40.058" v="1169"/>
          <ac:grpSpMkLst>
            <pc:docMk/>
            <pc:sldMk cId="4100585610" sldId="281"/>
            <ac:grpSpMk id="781" creationId="{0A7A6BEA-90A8-314B-79F5-CF79678BA3BF}"/>
          </ac:grpSpMkLst>
        </pc:grpChg>
        <pc:grpChg chg="mod">
          <ac:chgData name="Jackson Alessandro dos Santos" userId="eb1ac1d568b26fa6" providerId="LiveId" clId="{677F514E-FB6B-4F69-A786-DF456CDB63D5}" dt="2023-09-11T17:09:40.058" v="1169"/>
          <ac:grpSpMkLst>
            <pc:docMk/>
            <pc:sldMk cId="4100585610" sldId="281"/>
            <ac:grpSpMk id="783" creationId="{D3E98D56-40B4-C6E1-9C4D-E7BB1CAF4B98}"/>
          </ac:grpSpMkLst>
        </pc:grpChg>
        <pc:grpChg chg="add mod">
          <ac:chgData name="Jackson Alessandro dos Santos" userId="eb1ac1d568b26fa6" providerId="LiveId" clId="{677F514E-FB6B-4F69-A786-DF456CDB63D5}" dt="2023-09-11T18:07:17.912" v="1555" actId="164"/>
          <ac:grpSpMkLst>
            <pc:docMk/>
            <pc:sldMk cId="4100585610" sldId="281"/>
            <ac:grpSpMk id="792" creationId="{DFEAEC05-CBA2-FB66-CB03-B7529094F979}"/>
          </ac:grpSpMkLst>
        </pc:grpChg>
        <pc:grpChg chg="add mod">
          <ac:chgData name="Jackson Alessandro dos Santos" userId="eb1ac1d568b26fa6" providerId="LiveId" clId="{677F514E-FB6B-4F69-A786-DF456CDB63D5}" dt="2023-09-11T18:07:17.912" v="1555" actId="164"/>
          <ac:grpSpMkLst>
            <pc:docMk/>
            <pc:sldMk cId="4100585610" sldId="281"/>
            <ac:grpSpMk id="801" creationId="{36D26AC9-37C9-ADDB-C6D0-E4DAA3D1E790}"/>
          </ac:grpSpMkLst>
        </pc:grpChg>
        <pc:grpChg chg="add mod">
          <ac:chgData name="Jackson Alessandro dos Santos" userId="eb1ac1d568b26fa6" providerId="LiveId" clId="{677F514E-FB6B-4F69-A786-DF456CDB63D5}" dt="2023-09-11T19:34:22.331" v="2357"/>
          <ac:grpSpMkLst>
            <pc:docMk/>
            <pc:sldMk cId="4100585610" sldId="281"/>
            <ac:grpSpMk id="803" creationId="{4D51521A-FAA7-94C7-F67F-BE38350746E0}"/>
          </ac:grpSpMkLst>
        </pc:grpChg>
        <pc:grpChg chg="mod">
          <ac:chgData name="Jackson Alessandro dos Santos" userId="eb1ac1d568b26fa6" providerId="LiveId" clId="{677F514E-FB6B-4F69-A786-DF456CDB63D5}" dt="2023-09-11T19:34:22.331" v="2357"/>
          <ac:grpSpMkLst>
            <pc:docMk/>
            <pc:sldMk cId="4100585610" sldId="281"/>
            <ac:grpSpMk id="805" creationId="{713A001E-B275-5DAA-A9D5-269DCF1F13D9}"/>
          </ac:grpSpMkLst>
        </pc:grpChg>
        <pc:grpChg chg="add del mod">
          <ac:chgData name="Jackson Alessandro dos Santos" userId="eb1ac1d568b26fa6" providerId="LiveId" clId="{677F514E-FB6B-4F69-A786-DF456CDB63D5}" dt="2023-09-11T20:31:40.669" v="2594" actId="165"/>
          <ac:grpSpMkLst>
            <pc:docMk/>
            <pc:sldMk cId="4100585610" sldId="281"/>
            <ac:grpSpMk id="846" creationId="{68620C7D-140E-C2B3-001B-40F8DCAA10AE}"/>
          </ac:grpSpMkLst>
        </pc:grpChg>
        <pc:grpChg chg="add mod topLvl modVis">
          <ac:chgData name="Jackson Alessandro dos Santos" userId="eb1ac1d568b26fa6" providerId="LiveId" clId="{677F514E-FB6B-4F69-A786-DF456CDB63D5}" dt="2023-09-11T20:36:20.487" v="2629" actId="14429"/>
          <ac:grpSpMkLst>
            <pc:docMk/>
            <pc:sldMk cId="4100585610" sldId="281"/>
            <ac:grpSpMk id="847" creationId="{220C5C29-8E70-904A-71CA-87419637C2DA}"/>
          </ac:grpSpMkLst>
        </pc:grpChg>
        <pc:grpChg chg="add del mod">
          <ac:chgData name="Jackson Alessandro dos Santos" userId="eb1ac1d568b26fa6" providerId="LiveId" clId="{677F514E-FB6B-4F69-A786-DF456CDB63D5}" dt="2023-09-11T20:35:27.587" v="2627" actId="478"/>
          <ac:grpSpMkLst>
            <pc:docMk/>
            <pc:sldMk cId="4100585610" sldId="281"/>
            <ac:grpSpMk id="849" creationId="{887AA59C-D1F2-81E1-9222-FCD02A2FB478}"/>
          </ac:grpSpMkLst>
        </pc:grpChg>
        <pc:grpChg chg="add mod">
          <ac:chgData name="Jackson Alessandro dos Santos" userId="eb1ac1d568b26fa6" providerId="LiveId" clId="{677F514E-FB6B-4F69-A786-DF456CDB63D5}" dt="2023-09-11T20:56:12.518" v="2659"/>
          <ac:grpSpMkLst>
            <pc:docMk/>
            <pc:sldMk cId="4100585610" sldId="281"/>
            <ac:grpSpMk id="850" creationId="{A18D8D66-3EC9-93BE-B0E9-5A71951F9286}"/>
          </ac:grpSpMkLst>
        </pc:grpChg>
        <pc:grpChg chg="mod">
          <ac:chgData name="Jackson Alessandro dos Santos" userId="eb1ac1d568b26fa6" providerId="LiveId" clId="{677F514E-FB6B-4F69-A786-DF456CDB63D5}" dt="2023-09-11T20:56:12.518" v="2659"/>
          <ac:grpSpMkLst>
            <pc:docMk/>
            <pc:sldMk cId="4100585610" sldId="281"/>
            <ac:grpSpMk id="851" creationId="{A449AEFA-F584-CDCD-6DDC-C58FEAC90764}"/>
          </ac:grpSpMkLst>
        </pc:grpChg>
        <pc:grpChg chg="mod">
          <ac:chgData name="Jackson Alessandro dos Santos" userId="eb1ac1d568b26fa6" providerId="LiveId" clId="{677F514E-FB6B-4F69-A786-DF456CDB63D5}" dt="2023-09-11T20:56:12.518" v="2659"/>
          <ac:grpSpMkLst>
            <pc:docMk/>
            <pc:sldMk cId="4100585610" sldId="281"/>
            <ac:grpSpMk id="865" creationId="{F4ADB952-CF35-9C6A-5605-BDB086A79539}"/>
          </ac:grpSpMkLst>
        </pc:grpChg>
        <pc:picChg chg="mod">
          <ac:chgData name="Jackson Alessandro dos Santos" userId="eb1ac1d568b26fa6" providerId="LiveId" clId="{677F514E-FB6B-4F69-A786-DF456CDB63D5}" dt="2023-09-12T13:18:37.064" v="2907" actId="1076"/>
          <ac:picMkLst>
            <pc:docMk/>
            <pc:sldMk cId="4100585610" sldId="281"/>
            <ac:picMk id="12" creationId="{AC3C7D95-417A-AE75-1A1F-38EF0BBFD44A}"/>
          </ac:picMkLst>
        </pc:picChg>
        <pc:picChg chg="mod">
          <ac:chgData name="Jackson Alessandro dos Santos" userId="eb1ac1d568b26fa6" providerId="LiveId" clId="{677F514E-FB6B-4F69-A786-DF456CDB63D5}" dt="2023-09-12T13:18:37.064" v="2907" actId="1076"/>
          <ac:picMkLst>
            <pc:docMk/>
            <pc:sldMk cId="4100585610" sldId="281"/>
            <ac:picMk id="13" creationId="{A11ECE94-D307-1A8D-2CC6-84D658B798FC}"/>
          </ac:picMkLst>
        </pc:picChg>
        <pc:picChg chg="mod">
          <ac:chgData name="Jackson Alessandro dos Santos" userId="eb1ac1d568b26fa6" providerId="LiveId" clId="{677F514E-FB6B-4F69-A786-DF456CDB63D5}" dt="2023-09-12T13:18:37.064" v="2907" actId="1076"/>
          <ac:picMkLst>
            <pc:docMk/>
            <pc:sldMk cId="4100585610" sldId="281"/>
            <ac:picMk id="25" creationId="{83198944-3172-E58E-F4F7-6B1640F59D95}"/>
          </ac:picMkLst>
        </pc:picChg>
        <pc:picChg chg="mod">
          <ac:chgData name="Jackson Alessandro dos Santos" userId="eb1ac1d568b26fa6" providerId="LiveId" clId="{677F514E-FB6B-4F69-A786-DF456CDB63D5}" dt="2023-09-12T13:18:37.064" v="2907" actId="1076"/>
          <ac:picMkLst>
            <pc:docMk/>
            <pc:sldMk cId="4100585610" sldId="281"/>
            <ac:picMk id="26" creationId="{F5991BC0-0E88-6B7B-46B8-8779D6FB427E}"/>
          </ac:picMkLst>
        </pc:picChg>
        <pc:picChg chg="mod">
          <ac:chgData name="Jackson Alessandro dos Santos" userId="eb1ac1d568b26fa6" providerId="LiveId" clId="{677F514E-FB6B-4F69-A786-DF456CDB63D5}" dt="2023-09-12T13:18:37.064" v="2907" actId="1076"/>
          <ac:picMkLst>
            <pc:docMk/>
            <pc:sldMk cId="4100585610" sldId="281"/>
            <ac:picMk id="27" creationId="{911207B2-15CC-CC86-BCD8-40E4E128BC6F}"/>
          </ac:picMkLst>
        </pc:picChg>
        <pc:picChg chg="mod">
          <ac:chgData name="Jackson Alessandro dos Santos" userId="eb1ac1d568b26fa6" providerId="LiveId" clId="{677F514E-FB6B-4F69-A786-DF456CDB63D5}" dt="2023-09-12T13:18:37.064" v="2907" actId="1076"/>
          <ac:picMkLst>
            <pc:docMk/>
            <pc:sldMk cId="4100585610" sldId="281"/>
            <ac:picMk id="28" creationId="{7C86695B-A061-E975-06F5-7FEE446AE915}"/>
          </ac:picMkLst>
        </pc:picChg>
        <pc:picChg chg="mod">
          <ac:chgData name="Jackson Alessandro dos Santos" userId="eb1ac1d568b26fa6" providerId="LiveId" clId="{677F514E-FB6B-4F69-A786-DF456CDB63D5}" dt="2023-09-11T13:40:20.903" v="116"/>
          <ac:picMkLst>
            <pc:docMk/>
            <pc:sldMk cId="4100585610" sldId="281"/>
            <ac:picMk id="30" creationId="{4C6D47AE-4504-F7A9-61D7-D7EB9C6E8582}"/>
          </ac:picMkLst>
        </pc:picChg>
        <pc:picChg chg="mod">
          <ac:chgData name="Jackson Alessandro dos Santos" userId="eb1ac1d568b26fa6" providerId="LiveId" clId="{677F514E-FB6B-4F69-A786-DF456CDB63D5}" dt="2023-09-11T13:40:20.903" v="116"/>
          <ac:picMkLst>
            <pc:docMk/>
            <pc:sldMk cId="4100585610" sldId="281"/>
            <ac:picMk id="32" creationId="{90E9F19C-EABB-F499-B75B-7BAEC919FC62}"/>
          </ac:picMkLst>
        </pc:picChg>
        <pc:picChg chg="mod">
          <ac:chgData name="Jackson Alessandro dos Santos" userId="eb1ac1d568b26fa6" providerId="LiveId" clId="{677F514E-FB6B-4F69-A786-DF456CDB63D5}" dt="2023-09-12T13:18:50.507" v="2912"/>
          <ac:picMkLst>
            <pc:docMk/>
            <pc:sldMk cId="4100585610" sldId="281"/>
            <ac:picMk id="39" creationId="{BEEB114F-FB30-A33F-0459-43836D32D660}"/>
          </ac:picMkLst>
        </pc:picChg>
        <pc:picChg chg="mod">
          <ac:chgData name="Jackson Alessandro dos Santos" userId="eb1ac1d568b26fa6" providerId="LiveId" clId="{677F514E-FB6B-4F69-A786-DF456CDB63D5}" dt="2023-09-12T13:18:50.507" v="2912"/>
          <ac:picMkLst>
            <pc:docMk/>
            <pc:sldMk cId="4100585610" sldId="281"/>
            <ac:picMk id="40" creationId="{529FADC2-BE45-E042-2CAB-29ABF9D39183}"/>
          </ac:picMkLst>
        </pc:picChg>
        <pc:picChg chg="mod">
          <ac:chgData name="Jackson Alessandro dos Santos" userId="eb1ac1d568b26fa6" providerId="LiveId" clId="{677F514E-FB6B-4F69-A786-DF456CDB63D5}" dt="2023-09-11T13:40:20.903" v="116"/>
          <ac:picMkLst>
            <pc:docMk/>
            <pc:sldMk cId="4100585610" sldId="281"/>
            <ac:picMk id="40" creationId="{98A94233-7BD1-965E-2BAF-1FB1FB5FEAF3}"/>
          </ac:picMkLst>
        </pc:picChg>
        <pc:picChg chg="mod">
          <ac:chgData name="Jackson Alessandro dos Santos" userId="eb1ac1d568b26fa6" providerId="LiveId" clId="{677F514E-FB6B-4F69-A786-DF456CDB63D5}" dt="2023-09-12T13:18:50.507" v="2912"/>
          <ac:picMkLst>
            <pc:docMk/>
            <pc:sldMk cId="4100585610" sldId="281"/>
            <ac:picMk id="41" creationId="{494003FD-B356-F5E3-17B7-66B82E6E75D1}"/>
          </ac:picMkLst>
        </pc:picChg>
        <pc:picChg chg="mod">
          <ac:chgData name="Jackson Alessandro dos Santos" userId="eb1ac1d568b26fa6" providerId="LiveId" clId="{677F514E-FB6B-4F69-A786-DF456CDB63D5}" dt="2023-09-11T13:40:20.903" v="116"/>
          <ac:picMkLst>
            <pc:docMk/>
            <pc:sldMk cId="4100585610" sldId="281"/>
            <ac:picMk id="41" creationId="{4C0C0E81-461F-44B8-072E-0B32154B6F7D}"/>
          </ac:picMkLst>
        </pc:picChg>
        <pc:picChg chg="mod">
          <ac:chgData name="Jackson Alessandro dos Santos" userId="eb1ac1d568b26fa6" providerId="LiveId" clId="{677F514E-FB6B-4F69-A786-DF456CDB63D5}" dt="2023-09-11T13:40:20.903" v="116"/>
          <ac:picMkLst>
            <pc:docMk/>
            <pc:sldMk cId="4100585610" sldId="281"/>
            <ac:picMk id="42" creationId="{83E92920-E0E7-93BB-80BD-2202188FD36B}"/>
          </ac:picMkLst>
        </pc:picChg>
        <pc:picChg chg="mod">
          <ac:chgData name="Jackson Alessandro dos Santos" userId="eb1ac1d568b26fa6" providerId="LiveId" clId="{677F514E-FB6B-4F69-A786-DF456CDB63D5}" dt="2023-09-12T13:18:50.507" v="2912"/>
          <ac:picMkLst>
            <pc:docMk/>
            <pc:sldMk cId="4100585610" sldId="281"/>
            <ac:picMk id="42" creationId="{B024E1BF-9944-E192-9871-EBA0619B7118}"/>
          </ac:picMkLst>
        </pc:picChg>
        <pc:picChg chg="mod">
          <ac:chgData name="Jackson Alessandro dos Santos" userId="eb1ac1d568b26fa6" providerId="LiveId" clId="{677F514E-FB6B-4F69-A786-DF456CDB63D5}" dt="2023-09-11T13:40:20.903" v="116"/>
          <ac:picMkLst>
            <pc:docMk/>
            <pc:sldMk cId="4100585610" sldId="281"/>
            <ac:picMk id="43" creationId="{3658C2C5-82CE-FBA6-6F6D-BBCE7EE173F0}"/>
          </ac:picMkLst>
        </pc:picChg>
        <pc:picChg chg="mod">
          <ac:chgData name="Jackson Alessandro dos Santos" userId="eb1ac1d568b26fa6" providerId="LiveId" clId="{677F514E-FB6B-4F69-A786-DF456CDB63D5}" dt="2023-09-12T13:18:50.507" v="2912"/>
          <ac:picMkLst>
            <pc:docMk/>
            <pc:sldMk cId="4100585610" sldId="281"/>
            <ac:picMk id="43" creationId="{896E5DCB-5FAD-4C55-ECE7-0AB842E5303D}"/>
          </ac:picMkLst>
        </pc:picChg>
        <pc:picChg chg="mod">
          <ac:chgData name="Jackson Alessandro dos Santos" userId="eb1ac1d568b26fa6" providerId="LiveId" clId="{677F514E-FB6B-4F69-A786-DF456CDB63D5}" dt="2023-09-12T13:18:50.507" v="2912"/>
          <ac:picMkLst>
            <pc:docMk/>
            <pc:sldMk cId="4100585610" sldId="281"/>
            <ac:picMk id="45" creationId="{DBA8FD78-0FCA-E131-6D0A-4BD33528259D}"/>
          </ac:picMkLst>
        </pc:picChg>
        <pc:picChg chg="mod">
          <ac:chgData name="Jackson Alessandro dos Santos" userId="eb1ac1d568b26fa6" providerId="LiveId" clId="{677F514E-FB6B-4F69-A786-DF456CDB63D5}" dt="2023-09-11T14:03:27.365" v="131"/>
          <ac:picMkLst>
            <pc:docMk/>
            <pc:sldMk cId="4100585610" sldId="281"/>
            <ac:picMk id="96" creationId="{D3907C54-9B8D-2EEA-F5A2-4C5FB6F89B57}"/>
          </ac:picMkLst>
        </pc:picChg>
        <pc:picChg chg="mod">
          <ac:chgData name="Jackson Alessandro dos Santos" userId="eb1ac1d568b26fa6" providerId="LiveId" clId="{677F514E-FB6B-4F69-A786-DF456CDB63D5}" dt="2023-09-11T14:03:27.365" v="131"/>
          <ac:picMkLst>
            <pc:docMk/>
            <pc:sldMk cId="4100585610" sldId="281"/>
            <ac:picMk id="97" creationId="{494AE828-2986-FFA1-5AB4-2ED321BCD824}"/>
          </ac:picMkLst>
        </pc:picChg>
        <pc:picChg chg="mod">
          <ac:chgData name="Jackson Alessandro dos Santos" userId="eb1ac1d568b26fa6" providerId="LiveId" clId="{677F514E-FB6B-4F69-A786-DF456CDB63D5}" dt="2023-09-11T14:03:27.365" v="131"/>
          <ac:picMkLst>
            <pc:docMk/>
            <pc:sldMk cId="4100585610" sldId="281"/>
            <ac:picMk id="98" creationId="{53ACE660-04A0-0B74-B925-0403E61DBB90}"/>
          </ac:picMkLst>
        </pc:picChg>
        <pc:picChg chg="mod">
          <ac:chgData name="Jackson Alessandro dos Santos" userId="eb1ac1d568b26fa6" providerId="LiveId" clId="{677F514E-FB6B-4F69-A786-DF456CDB63D5}" dt="2023-09-11T14:03:27.365" v="131"/>
          <ac:picMkLst>
            <pc:docMk/>
            <pc:sldMk cId="4100585610" sldId="281"/>
            <ac:picMk id="99" creationId="{972CEAF7-CD11-1771-0F0B-0706A2A6132F}"/>
          </ac:picMkLst>
        </pc:picChg>
        <pc:picChg chg="mod">
          <ac:chgData name="Jackson Alessandro dos Santos" userId="eb1ac1d568b26fa6" providerId="LiveId" clId="{677F514E-FB6B-4F69-A786-DF456CDB63D5}" dt="2023-09-11T14:03:27.365" v="131"/>
          <ac:picMkLst>
            <pc:docMk/>
            <pc:sldMk cId="4100585610" sldId="281"/>
            <ac:picMk id="100" creationId="{70ED74A3-3BD9-40B9-DB23-4B2F200DB776}"/>
          </ac:picMkLst>
        </pc:picChg>
        <pc:picChg chg="mod">
          <ac:chgData name="Jackson Alessandro dos Santos" userId="eb1ac1d568b26fa6" providerId="LiveId" clId="{677F514E-FB6B-4F69-A786-DF456CDB63D5}" dt="2023-09-11T14:03:27.365" v="131"/>
          <ac:picMkLst>
            <pc:docMk/>
            <pc:sldMk cId="4100585610" sldId="281"/>
            <ac:picMk id="101" creationId="{639C60E9-CEEA-BB7F-AA29-EA1F275B4FA4}"/>
          </ac:picMkLst>
        </pc:picChg>
        <pc:picChg chg="mod topLvl">
          <ac:chgData name="Jackson Alessandro dos Santos" userId="eb1ac1d568b26fa6" providerId="LiveId" clId="{677F514E-FB6B-4F69-A786-DF456CDB63D5}" dt="2023-09-11T20:34:05.191" v="2620" actId="164"/>
          <ac:picMkLst>
            <pc:docMk/>
            <pc:sldMk cId="4100585610" sldId="281"/>
            <ac:picMk id="246" creationId="{9E697382-6310-9608-35FE-C5DAB5EE27B0}"/>
          </ac:picMkLst>
        </pc:picChg>
        <pc:picChg chg="add mod">
          <ac:chgData name="Jackson Alessandro dos Santos" userId="eb1ac1d568b26fa6" providerId="LiveId" clId="{677F514E-FB6B-4F69-A786-DF456CDB63D5}" dt="2023-09-11T16:54:49.613" v="925"/>
          <ac:picMkLst>
            <pc:docMk/>
            <pc:sldMk cId="4100585610" sldId="281"/>
            <ac:picMk id="340" creationId="{0FB17137-559C-54A6-3101-63F3CA04AD7F}"/>
          </ac:picMkLst>
        </pc:picChg>
        <pc:picChg chg="add mod">
          <ac:chgData name="Jackson Alessandro dos Santos" userId="eb1ac1d568b26fa6" providerId="LiveId" clId="{677F514E-FB6B-4F69-A786-DF456CDB63D5}" dt="2023-09-11T16:54:49.613" v="925"/>
          <ac:picMkLst>
            <pc:docMk/>
            <pc:sldMk cId="4100585610" sldId="281"/>
            <ac:picMk id="342" creationId="{0524D78F-BB84-7DF9-2CC9-B421E1E083BE}"/>
          </ac:picMkLst>
        </pc:picChg>
        <pc:picChg chg="add mod">
          <ac:chgData name="Jackson Alessandro dos Santos" userId="eb1ac1d568b26fa6" providerId="LiveId" clId="{677F514E-FB6B-4F69-A786-DF456CDB63D5}" dt="2023-09-11T16:54:49.613" v="925"/>
          <ac:picMkLst>
            <pc:docMk/>
            <pc:sldMk cId="4100585610" sldId="281"/>
            <ac:picMk id="352" creationId="{86F754CA-8B8D-439E-7BA3-AAA3E2FD8E40}"/>
          </ac:picMkLst>
        </pc:picChg>
        <pc:picChg chg="mod">
          <ac:chgData name="Jackson Alessandro dos Santos" userId="eb1ac1d568b26fa6" providerId="LiveId" clId="{677F514E-FB6B-4F69-A786-DF456CDB63D5}" dt="2023-09-11T20:21:42.947" v="2544" actId="108"/>
          <ac:picMkLst>
            <pc:docMk/>
            <pc:sldMk cId="4100585610" sldId="281"/>
            <ac:picMk id="384" creationId="{2E6D532E-2B42-4E22-BA89-30A922F8AB9A}"/>
          </ac:picMkLst>
        </pc:picChg>
        <pc:picChg chg="add del mod">
          <ac:chgData name="Jackson Alessandro dos Santos" userId="eb1ac1d568b26fa6" providerId="LiveId" clId="{677F514E-FB6B-4F69-A786-DF456CDB63D5}" dt="2023-09-11T14:05:54.954" v="153" actId="21"/>
          <ac:picMkLst>
            <pc:docMk/>
            <pc:sldMk cId="4100585610" sldId="281"/>
            <ac:picMk id="613" creationId="{F02C7A82-09F4-C928-640E-CDD44F65D9C6}"/>
          </ac:picMkLst>
        </pc:picChg>
        <pc:picChg chg="mod">
          <ac:chgData name="Jackson Alessandro dos Santos" userId="eb1ac1d568b26fa6" providerId="LiveId" clId="{677F514E-FB6B-4F69-A786-DF456CDB63D5}" dt="2023-09-11T16:54:49.613" v="925"/>
          <ac:picMkLst>
            <pc:docMk/>
            <pc:sldMk cId="4100585610" sldId="281"/>
            <ac:picMk id="669" creationId="{6821580C-383B-AB9A-ADBB-310217B1A189}"/>
          </ac:picMkLst>
        </pc:picChg>
        <pc:picChg chg="mod">
          <ac:chgData name="Jackson Alessandro dos Santos" userId="eb1ac1d568b26fa6" providerId="LiveId" clId="{677F514E-FB6B-4F69-A786-DF456CDB63D5}" dt="2023-09-11T16:54:49.613" v="925"/>
          <ac:picMkLst>
            <pc:docMk/>
            <pc:sldMk cId="4100585610" sldId="281"/>
            <ac:picMk id="671" creationId="{37CA0D08-DE17-D642-E116-E107C328D885}"/>
          </ac:picMkLst>
        </pc:picChg>
        <pc:picChg chg="mod">
          <ac:chgData name="Jackson Alessandro dos Santos" userId="eb1ac1d568b26fa6" providerId="LiveId" clId="{677F514E-FB6B-4F69-A786-DF456CDB63D5}" dt="2023-09-11T16:53:32.511" v="915" actId="1076"/>
          <ac:picMkLst>
            <pc:docMk/>
            <pc:sldMk cId="4100585610" sldId="281"/>
            <ac:picMk id="682" creationId="{4E17FD9C-2585-49BF-8D9A-E5E2648573AB}"/>
          </ac:picMkLst>
        </pc:picChg>
        <pc:picChg chg="del">
          <ac:chgData name="Jackson Alessandro dos Santos" userId="eb1ac1d568b26fa6" providerId="LiveId" clId="{677F514E-FB6B-4F69-A786-DF456CDB63D5}" dt="2023-09-11T16:54:46.443" v="923" actId="478"/>
          <ac:picMkLst>
            <pc:docMk/>
            <pc:sldMk cId="4100585610" sldId="281"/>
            <ac:picMk id="756" creationId="{292BC555-E9E2-46D7-9719-017C2ACC9279}"/>
          </ac:picMkLst>
        </pc:picChg>
        <pc:picChg chg="del">
          <ac:chgData name="Jackson Alessandro dos Santos" userId="eb1ac1d568b26fa6" providerId="LiveId" clId="{677F514E-FB6B-4F69-A786-DF456CDB63D5}" dt="2023-09-11T16:54:46.443" v="923" actId="478"/>
          <ac:picMkLst>
            <pc:docMk/>
            <pc:sldMk cId="4100585610" sldId="281"/>
            <ac:picMk id="758" creationId="{B77A3342-DBD7-46B1-8EB9-92151FFCC880}"/>
          </ac:picMkLst>
        </pc:picChg>
        <pc:picChg chg="mod">
          <ac:chgData name="Jackson Alessandro dos Santos" userId="eb1ac1d568b26fa6" providerId="LiveId" clId="{677F514E-FB6B-4F69-A786-DF456CDB63D5}" dt="2023-09-11T16:54:49.613" v="925"/>
          <ac:picMkLst>
            <pc:docMk/>
            <pc:sldMk cId="4100585610" sldId="281"/>
            <ac:picMk id="763" creationId="{5268F0DA-DD0B-CA75-E5E1-2D44C92D42F9}"/>
          </ac:picMkLst>
        </pc:picChg>
        <pc:picChg chg="mod">
          <ac:chgData name="Jackson Alessandro dos Santos" userId="eb1ac1d568b26fa6" providerId="LiveId" clId="{677F514E-FB6B-4F69-A786-DF456CDB63D5}" dt="2023-09-11T16:54:49.613" v="925"/>
          <ac:picMkLst>
            <pc:docMk/>
            <pc:sldMk cId="4100585610" sldId="281"/>
            <ac:picMk id="764" creationId="{70500990-BCC4-FCE0-17A8-D3C164EA7A17}"/>
          </ac:picMkLst>
        </pc:picChg>
        <pc:picChg chg="mod">
          <ac:chgData name="Jackson Alessandro dos Santos" userId="eb1ac1d568b26fa6" providerId="LiveId" clId="{677F514E-FB6B-4F69-A786-DF456CDB63D5}" dt="2023-09-11T16:54:49.613" v="925"/>
          <ac:picMkLst>
            <pc:docMk/>
            <pc:sldMk cId="4100585610" sldId="281"/>
            <ac:picMk id="765" creationId="{24D1DE32-1C6F-F44F-EB50-6472A5E93D27}"/>
          </ac:picMkLst>
        </pc:picChg>
        <pc:picChg chg="mod">
          <ac:chgData name="Jackson Alessandro dos Santos" userId="eb1ac1d568b26fa6" providerId="LiveId" clId="{677F514E-FB6B-4F69-A786-DF456CDB63D5}" dt="2023-09-11T16:54:49.613" v="925"/>
          <ac:picMkLst>
            <pc:docMk/>
            <pc:sldMk cId="4100585610" sldId="281"/>
            <ac:picMk id="766" creationId="{129CF3AD-9D2E-F7A3-679D-565366F1C11A}"/>
          </ac:picMkLst>
        </pc:picChg>
        <pc:picChg chg="add mod">
          <ac:chgData name="Jackson Alessandro dos Santos" userId="eb1ac1d568b26fa6" providerId="LiveId" clId="{677F514E-FB6B-4F69-A786-DF456CDB63D5}" dt="2023-09-11T19:34:22.331" v="2357"/>
          <ac:picMkLst>
            <pc:docMk/>
            <pc:sldMk cId="4100585610" sldId="281"/>
            <ac:picMk id="838" creationId="{4D477A47-F62A-1ACC-2D57-036E3EAD3461}"/>
          </ac:picMkLst>
        </pc:picChg>
        <pc:picChg chg="add mod">
          <ac:chgData name="Jackson Alessandro dos Santos" userId="eb1ac1d568b26fa6" providerId="LiveId" clId="{677F514E-FB6B-4F69-A786-DF456CDB63D5}" dt="2023-09-11T19:34:22.331" v="2357"/>
          <ac:picMkLst>
            <pc:docMk/>
            <pc:sldMk cId="4100585610" sldId="281"/>
            <ac:picMk id="839" creationId="{4462D07F-B6CF-323C-BC37-A9312337302F}"/>
          </ac:picMkLst>
        </pc:picChg>
        <pc:picChg chg="add mod">
          <ac:chgData name="Jackson Alessandro dos Santos" userId="eb1ac1d568b26fa6" providerId="LiveId" clId="{677F514E-FB6B-4F69-A786-DF456CDB63D5}" dt="2023-09-11T19:34:22.331" v="2357"/>
          <ac:picMkLst>
            <pc:docMk/>
            <pc:sldMk cId="4100585610" sldId="281"/>
            <ac:picMk id="840" creationId="{CC2513E8-1683-AD08-9F5F-9C9AE383A7B5}"/>
          </ac:picMkLst>
        </pc:picChg>
        <pc:picChg chg="add mod">
          <ac:chgData name="Jackson Alessandro dos Santos" userId="eb1ac1d568b26fa6" providerId="LiveId" clId="{677F514E-FB6B-4F69-A786-DF456CDB63D5}" dt="2023-09-11T19:34:22.331" v="2357"/>
          <ac:picMkLst>
            <pc:docMk/>
            <pc:sldMk cId="4100585610" sldId="281"/>
            <ac:picMk id="841" creationId="{D20D6146-71C8-94A8-EDE6-8CEB7895BD4D}"/>
          </ac:picMkLst>
        </pc:picChg>
        <pc:picChg chg="add mod">
          <ac:chgData name="Jackson Alessandro dos Santos" userId="eb1ac1d568b26fa6" providerId="LiveId" clId="{677F514E-FB6B-4F69-A786-DF456CDB63D5}" dt="2023-09-11T19:34:22.331" v="2357"/>
          <ac:picMkLst>
            <pc:docMk/>
            <pc:sldMk cId="4100585610" sldId="281"/>
            <ac:picMk id="842" creationId="{CC2BEACD-7DE2-2288-7F05-E76776EC1EFA}"/>
          </ac:picMkLst>
        </pc:picChg>
        <pc:picChg chg="add mod">
          <ac:chgData name="Jackson Alessandro dos Santos" userId="eb1ac1d568b26fa6" providerId="LiveId" clId="{677F514E-FB6B-4F69-A786-DF456CDB63D5}" dt="2023-09-11T19:34:22.331" v="2357"/>
          <ac:picMkLst>
            <pc:docMk/>
            <pc:sldMk cId="4100585610" sldId="281"/>
            <ac:picMk id="843" creationId="{81C69F76-A877-5BF1-001D-D64DD1AE4DAF}"/>
          </ac:picMkLst>
        </pc:picChg>
        <pc:cxnChg chg="mod">
          <ac:chgData name="Jackson Alessandro dos Santos" userId="eb1ac1d568b26fa6" providerId="LiveId" clId="{677F514E-FB6B-4F69-A786-DF456CDB63D5}" dt="2023-09-11T14:03:27.365" v="131"/>
          <ac:cxnSpMkLst>
            <pc:docMk/>
            <pc:sldMk cId="4100585610" sldId="281"/>
            <ac:cxnSpMk id="49" creationId="{16018704-829D-9CF6-6BE5-4F8BD59F9E11}"/>
          </ac:cxnSpMkLst>
        </pc:cxnChg>
        <pc:cxnChg chg="mod">
          <ac:chgData name="Jackson Alessandro dos Santos" userId="eb1ac1d568b26fa6" providerId="LiveId" clId="{677F514E-FB6B-4F69-A786-DF456CDB63D5}" dt="2023-09-11T14:03:27.365" v="131"/>
          <ac:cxnSpMkLst>
            <pc:docMk/>
            <pc:sldMk cId="4100585610" sldId="281"/>
            <ac:cxnSpMk id="50" creationId="{51F7A8DD-C547-5ABB-F775-1FC70FD4AF96}"/>
          </ac:cxnSpMkLst>
        </pc:cxnChg>
        <pc:cxnChg chg="mod">
          <ac:chgData name="Jackson Alessandro dos Santos" userId="eb1ac1d568b26fa6" providerId="LiveId" clId="{677F514E-FB6B-4F69-A786-DF456CDB63D5}" dt="2023-09-11T14:03:27.365" v="131"/>
          <ac:cxnSpMkLst>
            <pc:docMk/>
            <pc:sldMk cId="4100585610" sldId="281"/>
            <ac:cxnSpMk id="51" creationId="{AFAB3CA4-A4AC-B987-E7FD-9B9AFD93C9BE}"/>
          </ac:cxnSpMkLst>
        </pc:cxnChg>
        <pc:cxnChg chg="mod">
          <ac:chgData name="Jackson Alessandro dos Santos" userId="eb1ac1d568b26fa6" providerId="LiveId" clId="{677F514E-FB6B-4F69-A786-DF456CDB63D5}" dt="2023-09-11T14:03:27.365" v="131"/>
          <ac:cxnSpMkLst>
            <pc:docMk/>
            <pc:sldMk cId="4100585610" sldId="281"/>
            <ac:cxnSpMk id="77" creationId="{CCB1329C-717B-4FAD-A5C1-18E7346D3E4A}"/>
          </ac:cxnSpMkLst>
        </pc:cxnChg>
        <pc:cxnChg chg="mod">
          <ac:chgData name="Jackson Alessandro dos Santos" userId="eb1ac1d568b26fa6" providerId="LiveId" clId="{677F514E-FB6B-4F69-A786-DF456CDB63D5}" dt="2023-09-11T14:03:27.365" v="131"/>
          <ac:cxnSpMkLst>
            <pc:docMk/>
            <pc:sldMk cId="4100585610" sldId="281"/>
            <ac:cxnSpMk id="78" creationId="{720CDE35-1F56-B07D-1B52-76FE04B2494D}"/>
          </ac:cxnSpMkLst>
        </pc:cxnChg>
        <pc:cxnChg chg="mod">
          <ac:chgData name="Jackson Alessandro dos Santos" userId="eb1ac1d568b26fa6" providerId="LiveId" clId="{677F514E-FB6B-4F69-A786-DF456CDB63D5}" dt="2023-09-11T14:03:27.365" v="131"/>
          <ac:cxnSpMkLst>
            <pc:docMk/>
            <pc:sldMk cId="4100585610" sldId="281"/>
            <ac:cxnSpMk id="79" creationId="{1226969A-8C01-65D9-FBB6-65009B2B519E}"/>
          </ac:cxnSpMkLst>
        </pc:cxnChg>
        <pc:cxnChg chg="mod">
          <ac:chgData name="Jackson Alessandro dos Santos" userId="eb1ac1d568b26fa6" providerId="LiveId" clId="{677F514E-FB6B-4F69-A786-DF456CDB63D5}" dt="2023-09-11T14:03:27.365" v="131"/>
          <ac:cxnSpMkLst>
            <pc:docMk/>
            <pc:sldMk cId="4100585610" sldId="281"/>
            <ac:cxnSpMk id="80" creationId="{385649D4-161F-92ED-C1AA-95C3BE1D05F7}"/>
          </ac:cxnSpMkLst>
        </pc:cxnChg>
        <pc:cxnChg chg="mod">
          <ac:chgData name="Jackson Alessandro dos Santos" userId="eb1ac1d568b26fa6" providerId="LiveId" clId="{677F514E-FB6B-4F69-A786-DF456CDB63D5}" dt="2023-09-11T14:03:27.365" v="131"/>
          <ac:cxnSpMkLst>
            <pc:docMk/>
            <pc:sldMk cId="4100585610" sldId="281"/>
            <ac:cxnSpMk id="81" creationId="{798BCD19-B0D9-E375-2FC7-F9A9C09AF874}"/>
          </ac:cxnSpMkLst>
        </pc:cxnChg>
        <pc:cxnChg chg="mod">
          <ac:chgData name="Jackson Alessandro dos Santos" userId="eb1ac1d568b26fa6" providerId="LiveId" clId="{677F514E-FB6B-4F69-A786-DF456CDB63D5}" dt="2023-09-11T14:03:27.365" v="131"/>
          <ac:cxnSpMkLst>
            <pc:docMk/>
            <pc:sldMk cId="4100585610" sldId="281"/>
            <ac:cxnSpMk id="82" creationId="{6131FCA9-BCBB-91C1-4AC9-3EB7AC904373}"/>
          </ac:cxnSpMkLst>
        </pc:cxnChg>
        <pc:cxnChg chg="mod">
          <ac:chgData name="Jackson Alessandro dos Santos" userId="eb1ac1d568b26fa6" providerId="LiveId" clId="{677F514E-FB6B-4F69-A786-DF456CDB63D5}" dt="2023-09-11T14:03:27.365" v="131"/>
          <ac:cxnSpMkLst>
            <pc:docMk/>
            <pc:sldMk cId="4100585610" sldId="281"/>
            <ac:cxnSpMk id="83" creationId="{4BD11EA2-8DA5-4060-3723-771071FDF69B}"/>
          </ac:cxnSpMkLst>
        </pc:cxnChg>
        <pc:cxnChg chg="mod">
          <ac:chgData name="Jackson Alessandro dos Santos" userId="eb1ac1d568b26fa6" providerId="LiveId" clId="{677F514E-FB6B-4F69-A786-DF456CDB63D5}" dt="2023-09-11T14:03:27.365" v="131"/>
          <ac:cxnSpMkLst>
            <pc:docMk/>
            <pc:sldMk cId="4100585610" sldId="281"/>
            <ac:cxnSpMk id="84" creationId="{300F63C9-7177-7571-7B17-36DE6DFFBDCE}"/>
          </ac:cxnSpMkLst>
        </pc:cxnChg>
        <pc:cxnChg chg="mod">
          <ac:chgData name="Jackson Alessandro dos Santos" userId="eb1ac1d568b26fa6" providerId="LiveId" clId="{677F514E-FB6B-4F69-A786-DF456CDB63D5}" dt="2023-09-11T14:03:27.365" v="131"/>
          <ac:cxnSpMkLst>
            <pc:docMk/>
            <pc:sldMk cId="4100585610" sldId="281"/>
            <ac:cxnSpMk id="85" creationId="{67FCCEE4-9C64-B1CC-53EF-BF6B49C40815}"/>
          </ac:cxnSpMkLst>
        </pc:cxnChg>
        <pc:cxnChg chg="mod">
          <ac:chgData name="Jackson Alessandro dos Santos" userId="eb1ac1d568b26fa6" providerId="LiveId" clId="{677F514E-FB6B-4F69-A786-DF456CDB63D5}" dt="2023-09-11T14:03:27.365" v="131"/>
          <ac:cxnSpMkLst>
            <pc:docMk/>
            <pc:sldMk cId="4100585610" sldId="281"/>
            <ac:cxnSpMk id="86" creationId="{A6A55C8E-942A-31FB-BDB2-DF6DDC3C542D}"/>
          </ac:cxnSpMkLst>
        </pc:cxnChg>
        <pc:cxnChg chg="mod">
          <ac:chgData name="Jackson Alessandro dos Santos" userId="eb1ac1d568b26fa6" providerId="LiveId" clId="{677F514E-FB6B-4F69-A786-DF456CDB63D5}" dt="2023-09-11T14:03:27.365" v="131"/>
          <ac:cxnSpMkLst>
            <pc:docMk/>
            <pc:sldMk cId="4100585610" sldId="281"/>
            <ac:cxnSpMk id="87" creationId="{DC27A775-AEE3-70F3-EBB0-A3E093457F29}"/>
          </ac:cxnSpMkLst>
        </pc:cxnChg>
        <pc:cxnChg chg="mod">
          <ac:chgData name="Jackson Alessandro dos Santos" userId="eb1ac1d568b26fa6" providerId="LiveId" clId="{677F514E-FB6B-4F69-A786-DF456CDB63D5}" dt="2023-09-11T14:03:27.365" v="131"/>
          <ac:cxnSpMkLst>
            <pc:docMk/>
            <pc:sldMk cId="4100585610" sldId="281"/>
            <ac:cxnSpMk id="88" creationId="{430B5586-01CC-0BE0-0E3A-F932E602A6E4}"/>
          </ac:cxnSpMkLst>
        </pc:cxnChg>
        <pc:cxnChg chg="mod">
          <ac:chgData name="Jackson Alessandro dos Santos" userId="eb1ac1d568b26fa6" providerId="LiveId" clId="{677F514E-FB6B-4F69-A786-DF456CDB63D5}" dt="2023-09-11T14:03:27.365" v="131"/>
          <ac:cxnSpMkLst>
            <pc:docMk/>
            <pc:sldMk cId="4100585610" sldId="281"/>
            <ac:cxnSpMk id="89" creationId="{66E82D46-B066-54D9-BFEA-4B66E85A8C70}"/>
          </ac:cxnSpMkLst>
        </pc:cxnChg>
        <pc:cxnChg chg="add del mod">
          <ac:chgData name="Jackson Alessandro dos Santos" userId="eb1ac1d568b26fa6" providerId="LiveId" clId="{677F514E-FB6B-4F69-A786-DF456CDB63D5}" dt="2023-09-11T19:35:48.842" v="2382" actId="478"/>
          <ac:cxnSpMkLst>
            <pc:docMk/>
            <pc:sldMk cId="4100585610" sldId="281"/>
            <ac:cxnSpMk id="94" creationId="{3E6C7ECE-0FF9-A309-8751-286DD543E098}"/>
          </ac:cxnSpMkLst>
        </pc:cxnChg>
        <pc:cxnChg chg="mod ord topLvl">
          <ac:chgData name="Jackson Alessandro dos Santos" userId="eb1ac1d568b26fa6" providerId="LiveId" clId="{677F514E-FB6B-4F69-A786-DF456CDB63D5}" dt="2023-09-11T20:37:09.275" v="2643" actId="1038"/>
          <ac:cxnSpMkLst>
            <pc:docMk/>
            <pc:sldMk cId="4100585610" sldId="281"/>
            <ac:cxnSpMk id="200" creationId="{DA562588-C3E1-2B01-D564-657FAC05BEDD}"/>
          </ac:cxnSpMkLst>
        </pc:cxnChg>
        <pc:cxnChg chg="mod ord topLvl">
          <ac:chgData name="Jackson Alessandro dos Santos" userId="eb1ac1d568b26fa6" providerId="LiveId" clId="{677F514E-FB6B-4F69-A786-DF456CDB63D5}" dt="2023-09-11T20:37:02.013" v="2638" actId="1037"/>
          <ac:cxnSpMkLst>
            <pc:docMk/>
            <pc:sldMk cId="4100585610" sldId="281"/>
            <ac:cxnSpMk id="201" creationId="{48577618-3712-4418-6120-D06F1196A115}"/>
          </ac:cxnSpMkLst>
        </pc:cxnChg>
        <pc:cxnChg chg="mod ord topLvl">
          <ac:chgData name="Jackson Alessandro dos Santos" userId="eb1ac1d568b26fa6" providerId="LiveId" clId="{677F514E-FB6B-4F69-A786-DF456CDB63D5}" dt="2023-09-11T20:36:54.944" v="2635" actId="1036"/>
          <ac:cxnSpMkLst>
            <pc:docMk/>
            <pc:sldMk cId="4100585610" sldId="281"/>
            <ac:cxnSpMk id="202" creationId="{281BB6A8-B66D-82D8-CCB5-AD9CC3C7C036}"/>
          </ac:cxnSpMkLst>
        </pc:cxnChg>
        <pc:cxnChg chg="mod ord topLvl">
          <ac:chgData name="Jackson Alessandro dos Santos" userId="eb1ac1d568b26fa6" providerId="LiveId" clId="{677F514E-FB6B-4F69-A786-DF456CDB63D5}" dt="2023-09-11T20:36:59.840" v="2637" actId="1036"/>
          <ac:cxnSpMkLst>
            <pc:docMk/>
            <pc:sldMk cId="4100585610" sldId="281"/>
            <ac:cxnSpMk id="203" creationId="{B10B35F8-DB74-14C5-6DCC-AF2DE29D47A7}"/>
          </ac:cxnSpMkLst>
        </pc:cxnChg>
        <pc:cxnChg chg="mod ord topLvl">
          <ac:chgData name="Jackson Alessandro dos Santos" userId="eb1ac1d568b26fa6" providerId="LiveId" clId="{677F514E-FB6B-4F69-A786-DF456CDB63D5}" dt="2023-09-11T20:37:06.753" v="2642" actId="1038"/>
          <ac:cxnSpMkLst>
            <pc:docMk/>
            <pc:sldMk cId="4100585610" sldId="281"/>
            <ac:cxnSpMk id="204" creationId="{9BFDCEC3-2B6E-48C9-F6AE-0494F8897E9F}"/>
          </ac:cxnSpMkLst>
        </pc:cxnChg>
        <pc:cxnChg chg="del mod">
          <ac:chgData name="Jackson Alessandro dos Santos" userId="eb1ac1d568b26fa6" providerId="LiveId" clId="{677F514E-FB6B-4F69-A786-DF456CDB63D5}" dt="2023-09-11T16:53:44.366" v="918" actId="478"/>
          <ac:cxnSpMkLst>
            <pc:docMk/>
            <pc:sldMk cId="4100585610" sldId="281"/>
            <ac:cxnSpMk id="244" creationId="{DD91FB4A-4132-7D33-6253-C975AA6DFCD7}"/>
          </ac:cxnSpMkLst>
        </pc:cxnChg>
        <pc:cxnChg chg="mod">
          <ac:chgData name="Jackson Alessandro dos Santos" userId="eb1ac1d568b26fa6" providerId="LiveId" clId="{677F514E-FB6B-4F69-A786-DF456CDB63D5}" dt="2023-09-11T16:54:07.938" v="920"/>
          <ac:cxnSpMkLst>
            <pc:docMk/>
            <pc:sldMk cId="4100585610" sldId="281"/>
            <ac:cxnSpMk id="253" creationId="{5579C220-7636-3206-4E89-3475AD12CEEE}"/>
          </ac:cxnSpMkLst>
        </pc:cxnChg>
        <pc:cxnChg chg="mod">
          <ac:chgData name="Jackson Alessandro dos Santos" userId="eb1ac1d568b26fa6" providerId="LiveId" clId="{677F514E-FB6B-4F69-A786-DF456CDB63D5}" dt="2023-09-11T16:54:07.938" v="920"/>
          <ac:cxnSpMkLst>
            <pc:docMk/>
            <pc:sldMk cId="4100585610" sldId="281"/>
            <ac:cxnSpMk id="254" creationId="{B691F5E8-31E7-7416-653A-92C1A1413F3E}"/>
          </ac:cxnSpMkLst>
        </pc:cxnChg>
        <pc:cxnChg chg="mod">
          <ac:chgData name="Jackson Alessandro dos Santos" userId="eb1ac1d568b26fa6" providerId="LiveId" clId="{677F514E-FB6B-4F69-A786-DF456CDB63D5}" dt="2023-09-11T16:54:07.938" v="920"/>
          <ac:cxnSpMkLst>
            <pc:docMk/>
            <pc:sldMk cId="4100585610" sldId="281"/>
            <ac:cxnSpMk id="255" creationId="{5C499EFA-0D05-8373-55F8-3141ACD76922}"/>
          </ac:cxnSpMkLst>
        </pc:cxnChg>
        <pc:cxnChg chg="mod">
          <ac:chgData name="Jackson Alessandro dos Santos" userId="eb1ac1d568b26fa6" providerId="LiveId" clId="{677F514E-FB6B-4F69-A786-DF456CDB63D5}" dt="2023-09-11T16:54:49.613" v="925"/>
          <ac:cxnSpMkLst>
            <pc:docMk/>
            <pc:sldMk cId="4100585610" sldId="281"/>
            <ac:cxnSpMk id="355" creationId="{BAED24F5-6EE4-6EED-02DF-821289246B47}"/>
          </ac:cxnSpMkLst>
        </pc:cxnChg>
        <pc:cxnChg chg="mod">
          <ac:chgData name="Jackson Alessandro dos Santos" userId="eb1ac1d568b26fa6" providerId="LiveId" clId="{677F514E-FB6B-4F69-A786-DF456CDB63D5}" dt="2023-09-11T16:54:49.613" v="925"/>
          <ac:cxnSpMkLst>
            <pc:docMk/>
            <pc:sldMk cId="4100585610" sldId="281"/>
            <ac:cxnSpMk id="356" creationId="{C4546C62-CC1D-7F91-A1F5-73EB93C18888}"/>
          </ac:cxnSpMkLst>
        </pc:cxnChg>
        <pc:cxnChg chg="mod">
          <ac:chgData name="Jackson Alessandro dos Santos" userId="eb1ac1d568b26fa6" providerId="LiveId" clId="{677F514E-FB6B-4F69-A786-DF456CDB63D5}" dt="2023-09-11T16:54:49.613" v="925"/>
          <ac:cxnSpMkLst>
            <pc:docMk/>
            <pc:sldMk cId="4100585610" sldId="281"/>
            <ac:cxnSpMk id="357" creationId="{3DE38310-3F8C-4540-1BD5-DB3EAD0E74F7}"/>
          </ac:cxnSpMkLst>
        </pc:cxnChg>
        <pc:cxnChg chg="mod">
          <ac:chgData name="Jackson Alessandro dos Santos" userId="eb1ac1d568b26fa6" providerId="LiveId" clId="{677F514E-FB6B-4F69-A786-DF456CDB63D5}" dt="2023-09-11T16:54:49.613" v="925"/>
          <ac:cxnSpMkLst>
            <pc:docMk/>
            <pc:sldMk cId="4100585610" sldId="281"/>
            <ac:cxnSpMk id="358" creationId="{37E3BF2D-DEE3-6617-5609-929B8564374A}"/>
          </ac:cxnSpMkLst>
        </pc:cxnChg>
        <pc:cxnChg chg="mod">
          <ac:chgData name="Jackson Alessandro dos Santos" userId="eb1ac1d568b26fa6" providerId="LiveId" clId="{677F514E-FB6B-4F69-A786-DF456CDB63D5}" dt="2023-09-11T16:54:49.613" v="925"/>
          <ac:cxnSpMkLst>
            <pc:docMk/>
            <pc:sldMk cId="4100585610" sldId="281"/>
            <ac:cxnSpMk id="359" creationId="{8AEF78FB-7AEC-3C9F-9C07-E80329174705}"/>
          </ac:cxnSpMkLst>
        </pc:cxnChg>
        <pc:cxnChg chg="mod">
          <ac:chgData name="Jackson Alessandro dos Santos" userId="eb1ac1d568b26fa6" providerId="LiveId" clId="{677F514E-FB6B-4F69-A786-DF456CDB63D5}" dt="2023-09-11T16:54:49.613" v="925"/>
          <ac:cxnSpMkLst>
            <pc:docMk/>
            <pc:sldMk cId="4100585610" sldId="281"/>
            <ac:cxnSpMk id="360" creationId="{3F465208-0756-B69E-788E-41AEB7C7F83C}"/>
          </ac:cxnSpMkLst>
        </pc:cxnChg>
        <pc:cxnChg chg="mod">
          <ac:chgData name="Jackson Alessandro dos Santos" userId="eb1ac1d568b26fa6" providerId="LiveId" clId="{677F514E-FB6B-4F69-A786-DF456CDB63D5}" dt="2023-09-11T16:54:49.613" v="925"/>
          <ac:cxnSpMkLst>
            <pc:docMk/>
            <pc:sldMk cId="4100585610" sldId="281"/>
            <ac:cxnSpMk id="361" creationId="{B3577C4A-69BE-50EC-4921-F03CB74D6240}"/>
          </ac:cxnSpMkLst>
        </pc:cxnChg>
        <pc:cxnChg chg="mod">
          <ac:chgData name="Jackson Alessandro dos Santos" userId="eb1ac1d568b26fa6" providerId="LiveId" clId="{677F514E-FB6B-4F69-A786-DF456CDB63D5}" dt="2023-09-11T16:53:32.511" v="915" actId="1076"/>
          <ac:cxnSpMkLst>
            <pc:docMk/>
            <pc:sldMk cId="4100585610" sldId="281"/>
            <ac:cxnSpMk id="364" creationId="{47DA64EF-5550-48A4-A946-88C9D3B68548}"/>
          </ac:cxnSpMkLst>
        </pc:cxnChg>
        <pc:cxnChg chg="mod">
          <ac:chgData name="Jackson Alessandro dos Santos" userId="eb1ac1d568b26fa6" providerId="LiveId" clId="{677F514E-FB6B-4F69-A786-DF456CDB63D5}" dt="2023-09-11T16:53:32.511" v="915" actId="1076"/>
          <ac:cxnSpMkLst>
            <pc:docMk/>
            <pc:sldMk cId="4100585610" sldId="281"/>
            <ac:cxnSpMk id="365" creationId="{815C1714-8935-4948-856A-C7DB8E2A0CDD}"/>
          </ac:cxnSpMkLst>
        </pc:cxnChg>
        <pc:cxnChg chg="mod">
          <ac:chgData name="Jackson Alessandro dos Santos" userId="eb1ac1d568b26fa6" providerId="LiveId" clId="{677F514E-FB6B-4F69-A786-DF456CDB63D5}" dt="2023-09-11T16:53:32.511" v="915" actId="1076"/>
          <ac:cxnSpMkLst>
            <pc:docMk/>
            <pc:sldMk cId="4100585610" sldId="281"/>
            <ac:cxnSpMk id="366" creationId="{49729987-4701-48AC-8FD0-32BE4698D079}"/>
          </ac:cxnSpMkLst>
        </pc:cxnChg>
        <pc:cxnChg chg="mod">
          <ac:chgData name="Jackson Alessandro dos Santos" userId="eb1ac1d568b26fa6" providerId="LiveId" clId="{677F514E-FB6B-4F69-A786-DF456CDB63D5}" dt="2023-09-11T16:53:32.511" v="915" actId="1076"/>
          <ac:cxnSpMkLst>
            <pc:docMk/>
            <pc:sldMk cId="4100585610" sldId="281"/>
            <ac:cxnSpMk id="367" creationId="{A63A7D4B-E0D0-49C6-B5DF-344A42FBF2CB}"/>
          </ac:cxnSpMkLst>
        </pc:cxnChg>
        <pc:cxnChg chg="mod">
          <ac:chgData name="Jackson Alessandro dos Santos" userId="eb1ac1d568b26fa6" providerId="LiveId" clId="{677F514E-FB6B-4F69-A786-DF456CDB63D5}" dt="2023-09-11T16:53:32.511" v="915" actId="1076"/>
          <ac:cxnSpMkLst>
            <pc:docMk/>
            <pc:sldMk cId="4100585610" sldId="281"/>
            <ac:cxnSpMk id="368" creationId="{0EA5DFDC-1AEA-466C-8CFA-863FB5C527EB}"/>
          </ac:cxnSpMkLst>
        </pc:cxnChg>
        <pc:cxnChg chg="mod">
          <ac:chgData name="Jackson Alessandro dos Santos" userId="eb1ac1d568b26fa6" providerId="LiveId" clId="{677F514E-FB6B-4F69-A786-DF456CDB63D5}" dt="2023-09-11T16:54:49.613" v="925"/>
          <ac:cxnSpMkLst>
            <pc:docMk/>
            <pc:sldMk cId="4100585610" sldId="281"/>
            <ac:cxnSpMk id="385" creationId="{3DF425BA-CD59-011B-25DE-E160E87C2ABB}"/>
          </ac:cxnSpMkLst>
        </pc:cxnChg>
        <pc:cxnChg chg="mod">
          <ac:chgData name="Jackson Alessandro dos Santos" userId="eb1ac1d568b26fa6" providerId="LiveId" clId="{677F514E-FB6B-4F69-A786-DF456CDB63D5}" dt="2023-09-11T16:54:49.613" v="925"/>
          <ac:cxnSpMkLst>
            <pc:docMk/>
            <pc:sldMk cId="4100585610" sldId="281"/>
            <ac:cxnSpMk id="418" creationId="{4D3FAC91-7F9C-BCE0-7DAB-FD46C81829EF}"/>
          </ac:cxnSpMkLst>
        </pc:cxnChg>
        <pc:cxnChg chg="mod">
          <ac:chgData name="Jackson Alessandro dos Santos" userId="eb1ac1d568b26fa6" providerId="LiveId" clId="{677F514E-FB6B-4F69-A786-DF456CDB63D5}" dt="2023-09-11T16:54:49.613" v="925"/>
          <ac:cxnSpMkLst>
            <pc:docMk/>
            <pc:sldMk cId="4100585610" sldId="281"/>
            <ac:cxnSpMk id="427" creationId="{EBBDE7A4-FC32-AD8B-55FF-7161148BD33C}"/>
          </ac:cxnSpMkLst>
        </pc:cxnChg>
        <pc:cxnChg chg="mod">
          <ac:chgData name="Jackson Alessandro dos Santos" userId="eb1ac1d568b26fa6" providerId="LiveId" clId="{677F514E-FB6B-4F69-A786-DF456CDB63D5}" dt="2023-09-11T16:54:49.613" v="925"/>
          <ac:cxnSpMkLst>
            <pc:docMk/>
            <pc:sldMk cId="4100585610" sldId="281"/>
            <ac:cxnSpMk id="428" creationId="{0C45B673-1621-1738-8359-8D27BD110DA4}"/>
          </ac:cxnSpMkLst>
        </pc:cxnChg>
        <pc:cxnChg chg="mod">
          <ac:chgData name="Jackson Alessandro dos Santos" userId="eb1ac1d568b26fa6" providerId="LiveId" clId="{677F514E-FB6B-4F69-A786-DF456CDB63D5}" dt="2023-09-11T16:54:49.613" v="925"/>
          <ac:cxnSpMkLst>
            <pc:docMk/>
            <pc:sldMk cId="4100585610" sldId="281"/>
            <ac:cxnSpMk id="429" creationId="{91D27F45-DA90-D127-2B50-31DD6FC51C7C}"/>
          </ac:cxnSpMkLst>
        </pc:cxnChg>
        <pc:cxnChg chg="mod">
          <ac:chgData name="Jackson Alessandro dos Santos" userId="eb1ac1d568b26fa6" providerId="LiveId" clId="{677F514E-FB6B-4F69-A786-DF456CDB63D5}" dt="2023-09-11T16:54:49.613" v="925"/>
          <ac:cxnSpMkLst>
            <pc:docMk/>
            <pc:sldMk cId="4100585610" sldId="281"/>
            <ac:cxnSpMk id="430" creationId="{ACEC0CB9-DFA9-4231-F94E-2419D5AB21C5}"/>
          </ac:cxnSpMkLst>
        </pc:cxnChg>
        <pc:cxnChg chg="mod">
          <ac:chgData name="Jackson Alessandro dos Santos" userId="eb1ac1d568b26fa6" providerId="LiveId" clId="{677F514E-FB6B-4F69-A786-DF456CDB63D5}" dt="2023-09-11T16:54:49.613" v="925"/>
          <ac:cxnSpMkLst>
            <pc:docMk/>
            <pc:sldMk cId="4100585610" sldId="281"/>
            <ac:cxnSpMk id="431" creationId="{D9FE0F87-C4D6-8136-301E-A12D1B241BB4}"/>
          </ac:cxnSpMkLst>
        </pc:cxnChg>
        <pc:cxnChg chg="mod">
          <ac:chgData name="Jackson Alessandro dos Santos" userId="eb1ac1d568b26fa6" providerId="LiveId" clId="{677F514E-FB6B-4F69-A786-DF456CDB63D5}" dt="2023-09-11T16:54:49.613" v="925"/>
          <ac:cxnSpMkLst>
            <pc:docMk/>
            <pc:sldMk cId="4100585610" sldId="281"/>
            <ac:cxnSpMk id="432" creationId="{052A52EE-F350-CF79-BA57-174FFB34EAEE}"/>
          </ac:cxnSpMkLst>
        </pc:cxnChg>
        <pc:cxnChg chg="mod">
          <ac:chgData name="Jackson Alessandro dos Santos" userId="eb1ac1d568b26fa6" providerId="LiveId" clId="{677F514E-FB6B-4F69-A786-DF456CDB63D5}" dt="2023-09-11T16:54:49.613" v="925"/>
          <ac:cxnSpMkLst>
            <pc:docMk/>
            <pc:sldMk cId="4100585610" sldId="281"/>
            <ac:cxnSpMk id="433" creationId="{B4D6530B-6CD4-AF1F-505A-0912CF3AC808}"/>
          </ac:cxnSpMkLst>
        </pc:cxnChg>
        <pc:cxnChg chg="mod">
          <ac:chgData name="Jackson Alessandro dos Santos" userId="eb1ac1d568b26fa6" providerId="LiveId" clId="{677F514E-FB6B-4F69-A786-DF456CDB63D5}" dt="2023-09-11T16:54:49.613" v="925"/>
          <ac:cxnSpMkLst>
            <pc:docMk/>
            <pc:sldMk cId="4100585610" sldId="281"/>
            <ac:cxnSpMk id="434" creationId="{929B63AF-06D2-8AC3-B585-AF7C11F430DE}"/>
          </ac:cxnSpMkLst>
        </pc:cxnChg>
        <pc:cxnChg chg="mod">
          <ac:chgData name="Jackson Alessandro dos Santos" userId="eb1ac1d568b26fa6" providerId="LiveId" clId="{677F514E-FB6B-4F69-A786-DF456CDB63D5}" dt="2023-09-11T16:54:49.613" v="925"/>
          <ac:cxnSpMkLst>
            <pc:docMk/>
            <pc:sldMk cId="4100585610" sldId="281"/>
            <ac:cxnSpMk id="435" creationId="{508B02D7-8D4F-B28A-23FD-C0C3B657F5C3}"/>
          </ac:cxnSpMkLst>
        </pc:cxnChg>
        <pc:cxnChg chg="mod">
          <ac:chgData name="Jackson Alessandro dos Santos" userId="eb1ac1d568b26fa6" providerId="LiveId" clId="{677F514E-FB6B-4F69-A786-DF456CDB63D5}" dt="2023-09-11T16:54:49.613" v="925"/>
          <ac:cxnSpMkLst>
            <pc:docMk/>
            <pc:sldMk cId="4100585610" sldId="281"/>
            <ac:cxnSpMk id="436" creationId="{AC6D84D8-96A2-EB38-5E67-7C6426D56B50}"/>
          </ac:cxnSpMkLst>
        </pc:cxnChg>
        <pc:cxnChg chg="mod">
          <ac:chgData name="Jackson Alessandro dos Santos" userId="eb1ac1d568b26fa6" providerId="LiveId" clId="{677F514E-FB6B-4F69-A786-DF456CDB63D5}" dt="2023-09-11T16:54:49.613" v="925"/>
          <ac:cxnSpMkLst>
            <pc:docMk/>
            <pc:sldMk cId="4100585610" sldId="281"/>
            <ac:cxnSpMk id="437" creationId="{6D8A9CA5-AD6D-CC77-ABF4-9FB82A515E31}"/>
          </ac:cxnSpMkLst>
        </pc:cxnChg>
        <pc:cxnChg chg="mod">
          <ac:chgData name="Jackson Alessandro dos Santos" userId="eb1ac1d568b26fa6" providerId="LiveId" clId="{677F514E-FB6B-4F69-A786-DF456CDB63D5}" dt="2023-09-11T16:54:49.613" v="925"/>
          <ac:cxnSpMkLst>
            <pc:docMk/>
            <pc:sldMk cId="4100585610" sldId="281"/>
            <ac:cxnSpMk id="438" creationId="{5C2A64DE-D4D2-567E-F5BF-0093284D2538}"/>
          </ac:cxnSpMkLst>
        </pc:cxnChg>
        <pc:cxnChg chg="mod">
          <ac:chgData name="Jackson Alessandro dos Santos" userId="eb1ac1d568b26fa6" providerId="LiveId" clId="{677F514E-FB6B-4F69-A786-DF456CDB63D5}" dt="2023-09-11T16:54:49.613" v="925"/>
          <ac:cxnSpMkLst>
            <pc:docMk/>
            <pc:sldMk cId="4100585610" sldId="281"/>
            <ac:cxnSpMk id="439" creationId="{43D17335-E375-88EE-C6C7-8138A378E6D8}"/>
          </ac:cxnSpMkLst>
        </pc:cxnChg>
        <pc:cxnChg chg="mod">
          <ac:chgData name="Jackson Alessandro dos Santos" userId="eb1ac1d568b26fa6" providerId="LiveId" clId="{677F514E-FB6B-4F69-A786-DF456CDB63D5}" dt="2023-09-11T16:54:49.613" v="925"/>
          <ac:cxnSpMkLst>
            <pc:docMk/>
            <pc:sldMk cId="4100585610" sldId="281"/>
            <ac:cxnSpMk id="440" creationId="{3C9B3E4A-124C-E35B-F324-F6DD1BAE344E}"/>
          </ac:cxnSpMkLst>
        </pc:cxnChg>
        <pc:cxnChg chg="mod">
          <ac:chgData name="Jackson Alessandro dos Santos" userId="eb1ac1d568b26fa6" providerId="LiveId" clId="{677F514E-FB6B-4F69-A786-DF456CDB63D5}" dt="2023-09-11T16:54:49.613" v="925"/>
          <ac:cxnSpMkLst>
            <pc:docMk/>
            <pc:sldMk cId="4100585610" sldId="281"/>
            <ac:cxnSpMk id="441" creationId="{E14FA123-1E83-B524-3153-F143C94978DF}"/>
          </ac:cxnSpMkLst>
        </pc:cxnChg>
        <pc:cxnChg chg="mod">
          <ac:chgData name="Jackson Alessandro dos Santos" userId="eb1ac1d568b26fa6" providerId="LiveId" clId="{677F514E-FB6B-4F69-A786-DF456CDB63D5}" dt="2023-09-11T16:54:49.613" v="925"/>
          <ac:cxnSpMkLst>
            <pc:docMk/>
            <pc:sldMk cId="4100585610" sldId="281"/>
            <ac:cxnSpMk id="442" creationId="{218BD7CA-0BDE-5C66-E90F-E99F614F2A83}"/>
          </ac:cxnSpMkLst>
        </pc:cxnChg>
        <pc:cxnChg chg="mod">
          <ac:chgData name="Jackson Alessandro dos Santos" userId="eb1ac1d568b26fa6" providerId="LiveId" clId="{677F514E-FB6B-4F69-A786-DF456CDB63D5}" dt="2023-09-11T16:54:49.613" v="925"/>
          <ac:cxnSpMkLst>
            <pc:docMk/>
            <pc:sldMk cId="4100585610" sldId="281"/>
            <ac:cxnSpMk id="443" creationId="{9BEC0262-80F4-EA18-42D3-72E76838D882}"/>
          </ac:cxnSpMkLst>
        </pc:cxnChg>
        <pc:cxnChg chg="mod">
          <ac:chgData name="Jackson Alessandro dos Santos" userId="eb1ac1d568b26fa6" providerId="LiveId" clId="{677F514E-FB6B-4F69-A786-DF456CDB63D5}" dt="2023-09-11T16:54:49.613" v="925"/>
          <ac:cxnSpMkLst>
            <pc:docMk/>
            <pc:sldMk cId="4100585610" sldId="281"/>
            <ac:cxnSpMk id="444" creationId="{D5DC3B25-27D9-FE91-1E59-F2306695D8E1}"/>
          </ac:cxnSpMkLst>
        </pc:cxnChg>
        <pc:cxnChg chg="mod">
          <ac:chgData name="Jackson Alessandro dos Santos" userId="eb1ac1d568b26fa6" providerId="LiveId" clId="{677F514E-FB6B-4F69-A786-DF456CDB63D5}" dt="2023-09-11T16:54:49.613" v="925"/>
          <ac:cxnSpMkLst>
            <pc:docMk/>
            <pc:sldMk cId="4100585610" sldId="281"/>
            <ac:cxnSpMk id="445" creationId="{F41C6EAF-64D2-BF99-D111-54A01348736C}"/>
          </ac:cxnSpMkLst>
        </pc:cxnChg>
        <pc:cxnChg chg="mod">
          <ac:chgData name="Jackson Alessandro dos Santos" userId="eb1ac1d568b26fa6" providerId="LiveId" clId="{677F514E-FB6B-4F69-A786-DF456CDB63D5}" dt="2023-09-11T16:54:49.613" v="925"/>
          <ac:cxnSpMkLst>
            <pc:docMk/>
            <pc:sldMk cId="4100585610" sldId="281"/>
            <ac:cxnSpMk id="446" creationId="{52BB3948-C8A5-C269-C14B-8212C24BFA61}"/>
          </ac:cxnSpMkLst>
        </pc:cxnChg>
        <pc:cxnChg chg="mod">
          <ac:chgData name="Jackson Alessandro dos Santos" userId="eb1ac1d568b26fa6" providerId="LiveId" clId="{677F514E-FB6B-4F69-A786-DF456CDB63D5}" dt="2023-09-11T16:54:49.613" v="925"/>
          <ac:cxnSpMkLst>
            <pc:docMk/>
            <pc:sldMk cId="4100585610" sldId="281"/>
            <ac:cxnSpMk id="447" creationId="{38BA966F-42D3-949E-23F9-1D2876CF9F8C}"/>
          </ac:cxnSpMkLst>
        </pc:cxnChg>
        <pc:cxnChg chg="mod">
          <ac:chgData name="Jackson Alessandro dos Santos" userId="eb1ac1d568b26fa6" providerId="LiveId" clId="{677F514E-FB6B-4F69-A786-DF456CDB63D5}" dt="2023-09-11T14:03:27.365" v="131"/>
          <ac:cxnSpMkLst>
            <pc:docMk/>
            <pc:sldMk cId="4100585610" sldId="281"/>
            <ac:cxnSpMk id="448" creationId="{DF686308-E5D8-4952-C61B-4E5436CE7AFF}"/>
          </ac:cxnSpMkLst>
        </pc:cxnChg>
        <pc:cxnChg chg="mod">
          <ac:chgData name="Jackson Alessandro dos Santos" userId="eb1ac1d568b26fa6" providerId="LiveId" clId="{677F514E-FB6B-4F69-A786-DF456CDB63D5}" dt="2023-09-11T14:03:27.365" v="131"/>
          <ac:cxnSpMkLst>
            <pc:docMk/>
            <pc:sldMk cId="4100585610" sldId="281"/>
            <ac:cxnSpMk id="449" creationId="{6CDF6BA9-C060-3178-7FC7-99939865AEE5}"/>
          </ac:cxnSpMkLst>
        </pc:cxnChg>
        <pc:cxnChg chg="mod">
          <ac:chgData name="Jackson Alessandro dos Santos" userId="eb1ac1d568b26fa6" providerId="LiveId" clId="{677F514E-FB6B-4F69-A786-DF456CDB63D5}" dt="2023-09-11T14:03:27.365" v="131"/>
          <ac:cxnSpMkLst>
            <pc:docMk/>
            <pc:sldMk cId="4100585610" sldId="281"/>
            <ac:cxnSpMk id="450" creationId="{5340BC67-8CA4-258F-5608-F97AF0EBD3EF}"/>
          </ac:cxnSpMkLst>
        </pc:cxnChg>
        <pc:cxnChg chg="mod">
          <ac:chgData name="Jackson Alessandro dos Santos" userId="eb1ac1d568b26fa6" providerId="LiveId" clId="{677F514E-FB6B-4F69-A786-DF456CDB63D5}" dt="2023-09-11T14:03:27.365" v="131"/>
          <ac:cxnSpMkLst>
            <pc:docMk/>
            <pc:sldMk cId="4100585610" sldId="281"/>
            <ac:cxnSpMk id="451" creationId="{66407612-7001-C7E6-C5C7-BC3C21E22C5E}"/>
          </ac:cxnSpMkLst>
        </pc:cxnChg>
        <pc:cxnChg chg="mod">
          <ac:chgData name="Jackson Alessandro dos Santos" userId="eb1ac1d568b26fa6" providerId="LiveId" clId="{677F514E-FB6B-4F69-A786-DF456CDB63D5}" dt="2023-09-11T14:03:27.365" v="131"/>
          <ac:cxnSpMkLst>
            <pc:docMk/>
            <pc:sldMk cId="4100585610" sldId="281"/>
            <ac:cxnSpMk id="452" creationId="{8DAEAB61-63A1-E6D3-CF95-433BC1E413BB}"/>
          </ac:cxnSpMkLst>
        </pc:cxnChg>
        <pc:cxnChg chg="mod">
          <ac:chgData name="Jackson Alessandro dos Santos" userId="eb1ac1d568b26fa6" providerId="LiveId" clId="{677F514E-FB6B-4F69-A786-DF456CDB63D5}" dt="2023-09-11T14:03:27.365" v="131"/>
          <ac:cxnSpMkLst>
            <pc:docMk/>
            <pc:sldMk cId="4100585610" sldId="281"/>
            <ac:cxnSpMk id="453" creationId="{08CF76E9-02ED-F7D4-29B9-143FEF5B0BC1}"/>
          </ac:cxnSpMkLst>
        </pc:cxnChg>
        <pc:cxnChg chg="mod">
          <ac:chgData name="Jackson Alessandro dos Santos" userId="eb1ac1d568b26fa6" providerId="LiveId" clId="{677F514E-FB6B-4F69-A786-DF456CDB63D5}" dt="2023-09-11T14:03:27.365" v="131"/>
          <ac:cxnSpMkLst>
            <pc:docMk/>
            <pc:sldMk cId="4100585610" sldId="281"/>
            <ac:cxnSpMk id="454" creationId="{380CF82C-24C8-9674-A0D8-4FC912FDD3A1}"/>
          </ac:cxnSpMkLst>
        </pc:cxnChg>
        <pc:cxnChg chg="mod">
          <ac:chgData name="Jackson Alessandro dos Santos" userId="eb1ac1d568b26fa6" providerId="LiveId" clId="{677F514E-FB6B-4F69-A786-DF456CDB63D5}" dt="2023-09-11T14:03:27.365" v="131"/>
          <ac:cxnSpMkLst>
            <pc:docMk/>
            <pc:sldMk cId="4100585610" sldId="281"/>
            <ac:cxnSpMk id="455" creationId="{F90E6B86-C2DE-FFCD-ABA2-3C71325ED4DB}"/>
          </ac:cxnSpMkLst>
        </pc:cxnChg>
        <pc:cxnChg chg="mod">
          <ac:chgData name="Jackson Alessandro dos Santos" userId="eb1ac1d568b26fa6" providerId="LiveId" clId="{677F514E-FB6B-4F69-A786-DF456CDB63D5}" dt="2023-09-11T14:03:27.365" v="131"/>
          <ac:cxnSpMkLst>
            <pc:docMk/>
            <pc:sldMk cId="4100585610" sldId="281"/>
            <ac:cxnSpMk id="456" creationId="{988271C2-CC43-D5CD-C984-5FDFFD633218}"/>
          </ac:cxnSpMkLst>
        </pc:cxnChg>
        <pc:cxnChg chg="del">
          <ac:chgData name="Jackson Alessandro dos Santos" userId="eb1ac1d568b26fa6" providerId="LiveId" clId="{677F514E-FB6B-4F69-A786-DF456CDB63D5}" dt="2023-09-11T14:03:24.704" v="130" actId="478"/>
          <ac:cxnSpMkLst>
            <pc:docMk/>
            <pc:sldMk cId="4100585610" sldId="281"/>
            <ac:cxnSpMk id="566" creationId="{DEC647CE-33AF-4191-A46E-914469987B4C}"/>
          </ac:cxnSpMkLst>
        </pc:cxnChg>
        <pc:cxnChg chg="add del mod">
          <ac:chgData name="Jackson Alessandro dos Santos" userId="eb1ac1d568b26fa6" providerId="LiveId" clId="{677F514E-FB6B-4F69-A786-DF456CDB63D5}" dt="2023-09-11T14:03:31.316" v="132" actId="478"/>
          <ac:cxnSpMkLst>
            <pc:docMk/>
            <pc:sldMk cId="4100585610" sldId="281"/>
            <ac:cxnSpMk id="610" creationId="{D65266D2-95C0-7CB6-5CFC-730ED3589A34}"/>
          </ac:cxnSpMkLst>
        </pc:cxnChg>
        <pc:cxnChg chg="mod">
          <ac:chgData name="Jackson Alessandro dos Santos" userId="eb1ac1d568b26fa6" providerId="LiveId" clId="{677F514E-FB6B-4F69-A786-DF456CDB63D5}" dt="2023-09-11T16:50:09.575" v="877"/>
          <ac:cxnSpMkLst>
            <pc:docMk/>
            <pc:sldMk cId="4100585610" sldId="281"/>
            <ac:cxnSpMk id="616" creationId="{28DCB0C1-B715-5D23-F905-BFDB6243BB61}"/>
          </ac:cxnSpMkLst>
        </pc:cxnChg>
        <pc:cxnChg chg="mod">
          <ac:chgData name="Jackson Alessandro dos Santos" userId="eb1ac1d568b26fa6" providerId="LiveId" clId="{677F514E-FB6B-4F69-A786-DF456CDB63D5}" dt="2023-09-11T16:50:09.575" v="877"/>
          <ac:cxnSpMkLst>
            <pc:docMk/>
            <pc:sldMk cId="4100585610" sldId="281"/>
            <ac:cxnSpMk id="617" creationId="{7A49895F-6A70-EB40-F02F-B1FBBFA086C8}"/>
          </ac:cxnSpMkLst>
        </pc:cxnChg>
        <pc:cxnChg chg="mod">
          <ac:chgData name="Jackson Alessandro dos Santos" userId="eb1ac1d568b26fa6" providerId="LiveId" clId="{677F514E-FB6B-4F69-A786-DF456CDB63D5}" dt="2023-09-11T16:53:03.109" v="906" actId="478"/>
          <ac:cxnSpMkLst>
            <pc:docMk/>
            <pc:sldMk cId="4100585610" sldId="281"/>
            <ac:cxnSpMk id="630" creationId="{44E1207C-9319-564B-AFE6-24FB9E6E2C81}"/>
          </ac:cxnSpMkLst>
        </pc:cxnChg>
        <pc:cxnChg chg="mod">
          <ac:chgData name="Jackson Alessandro dos Santos" userId="eb1ac1d568b26fa6" providerId="LiveId" clId="{677F514E-FB6B-4F69-A786-DF456CDB63D5}" dt="2023-09-11T16:50:50.477" v="886" actId="1076"/>
          <ac:cxnSpMkLst>
            <pc:docMk/>
            <pc:sldMk cId="4100585610" sldId="281"/>
            <ac:cxnSpMk id="631" creationId="{A9A67F04-6684-D895-380F-ED9DA679D1D0}"/>
          </ac:cxnSpMkLst>
        </pc:cxnChg>
        <pc:cxnChg chg="mod">
          <ac:chgData name="Jackson Alessandro dos Santos" userId="eb1ac1d568b26fa6" providerId="LiveId" clId="{677F514E-FB6B-4F69-A786-DF456CDB63D5}" dt="2023-09-11T16:53:18.277" v="912" actId="478"/>
          <ac:cxnSpMkLst>
            <pc:docMk/>
            <pc:sldMk cId="4100585610" sldId="281"/>
            <ac:cxnSpMk id="638" creationId="{8B7B90EC-5590-1CCD-7ACF-B5F737E27EDC}"/>
          </ac:cxnSpMkLst>
        </pc:cxnChg>
        <pc:cxnChg chg="mod">
          <ac:chgData name="Jackson Alessandro dos Santos" userId="eb1ac1d568b26fa6" providerId="LiveId" clId="{677F514E-FB6B-4F69-A786-DF456CDB63D5}" dt="2023-09-11T16:53:04.151" v="907"/>
          <ac:cxnSpMkLst>
            <pc:docMk/>
            <pc:sldMk cId="4100585610" sldId="281"/>
            <ac:cxnSpMk id="639" creationId="{FADAB75B-ADEF-DBDA-FE9E-3C4865F8A519}"/>
          </ac:cxnSpMkLst>
        </pc:cxnChg>
        <pc:cxnChg chg="mod">
          <ac:chgData name="Jackson Alessandro dos Santos" userId="eb1ac1d568b26fa6" providerId="LiveId" clId="{677F514E-FB6B-4F69-A786-DF456CDB63D5}" dt="2023-09-11T16:54:07.938" v="920"/>
          <ac:cxnSpMkLst>
            <pc:docMk/>
            <pc:sldMk cId="4100585610" sldId="281"/>
            <ac:cxnSpMk id="640" creationId="{C2F2E079-F7B4-E530-C13E-6BA3C1272096}"/>
          </ac:cxnSpMkLst>
        </pc:cxnChg>
        <pc:cxnChg chg="mod">
          <ac:chgData name="Jackson Alessandro dos Santos" userId="eb1ac1d568b26fa6" providerId="LiveId" clId="{677F514E-FB6B-4F69-A786-DF456CDB63D5}" dt="2023-09-11T16:54:07.938" v="920"/>
          <ac:cxnSpMkLst>
            <pc:docMk/>
            <pc:sldMk cId="4100585610" sldId="281"/>
            <ac:cxnSpMk id="641" creationId="{78B68B96-D126-E595-2B94-ADA35879CA71}"/>
          </ac:cxnSpMkLst>
        </pc:cxnChg>
        <pc:cxnChg chg="mod">
          <ac:chgData name="Jackson Alessandro dos Santos" userId="eb1ac1d568b26fa6" providerId="LiveId" clId="{677F514E-FB6B-4F69-A786-DF456CDB63D5}" dt="2023-09-11T16:54:07.938" v="920"/>
          <ac:cxnSpMkLst>
            <pc:docMk/>
            <pc:sldMk cId="4100585610" sldId="281"/>
            <ac:cxnSpMk id="642" creationId="{CA3E0EB9-A3AC-8E0D-D8CF-983D47DFB3EE}"/>
          </ac:cxnSpMkLst>
        </pc:cxnChg>
        <pc:cxnChg chg="mod">
          <ac:chgData name="Jackson Alessandro dos Santos" userId="eb1ac1d568b26fa6" providerId="LiveId" clId="{677F514E-FB6B-4F69-A786-DF456CDB63D5}" dt="2023-09-11T16:54:07.938" v="920"/>
          <ac:cxnSpMkLst>
            <pc:docMk/>
            <pc:sldMk cId="4100585610" sldId="281"/>
            <ac:cxnSpMk id="643" creationId="{1D0F4BB1-2321-AE7A-304C-23FD2D634168}"/>
          </ac:cxnSpMkLst>
        </pc:cxnChg>
        <pc:cxnChg chg="mod">
          <ac:chgData name="Jackson Alessandro dos Santos" userId="eb1ac1d568b26fa6" providerId="LiveId" clId="{677F514E-FB6B-4F69-A786-DF456CDB63D5}" dt="2023-09-11T16:54:07.938" v="920"/>
          <ac:cxnSpMkLst>
            <pc:docMk/>
            <pc:sldMk cId="4100585610" sldId="281"/>
            <ac:cxnSpMk id="644" creationId="{613617D3-82AD-0FFA-F3E5-7F435D58BCAB}"/>
          </ac:cxnSpMkLst>
        </pc:cxnChg>
        <pc:cxnChg chg="mod">
          <ac:chgData name="Jackson Alessandro dos Santos" userId="eb1ac1d568b26fa6" providerId="LiveId" clId="{677F514E-FB6B-4F69-A786-DF456CDB63D5}" dt="2023-09-11T16:54:07.938" v="920"/>
          <ac:cxnSpMkLst>
            <pc:docMk/>
            <pc:sldMk cId="4100585610" sldId="281"/>
            <ac:cxnSpMk id="645" creationId="{938CA152-1056-BC2C-FF5F-96450CB9C62F}"/>
          </ac:cxnSpMkLst>
        </pc:cxnChg>
        <pc:cxnChg chg="mod">
          <ac:chgData name="Jackson Alessandro dos Santos" userId="eb1ac1d568b26fa6" providerId="LiveId" clId="{677F514E-FB6B-4F69-A786-DF456CDB63D5}" dt="2023-09-11T16:54:07.938" v="920"/>
          <ac:cxnSpMkLst>
            <pc:docMk/>
            <pc:sldMk cId="4100585610" sldId="281"/>
            <ac:cxnSpMk id="650" creationId="{24D1E787-73AA-B8C9-7E3A-FE6F9CA38B5F}"/>
          </ac:cxnSpMkLst>
        </pc:cxnChg>
        <pc:cxnChg chg="mod">
          <ac:chgData name="Jackson Alessandro dos Santos" userId="eb1ac1d568b26fa6" providerId="LiveId" clId="{677F514E-FB6B-4F69-A786-DF456CDB63D5}" dt="2023-09-11T16:54:07.938" v="920"/>
          <ac:cxnSpMkLst>
            <pc:docMk/>
            <pc:sldMk cId="4100585610" sldId="281"/>
            <ac:cxnSpMk id="651" creationId="{937DA08C-82D2-53C2-6682-EDC6C1606B13}"/>
          </ac:cxnSpMkLst>
        </pc:cxnChg>
        <pc:cxnChg chg="mod">
          <ac:chgData name="Jackson Alessandro dos Santos" userId="eb1ac1d568b26fa6" providerId="LiveId" clId="{677F514E-FB6B-4F69-A786-DF456CDB63D5}" dt="2023-09-11T16:54:07.938" v="920"/>
          <ac:cxnSpMkLst>
            <pc:docMk/>
            <pc:sldMk cId="4100585610" sldId="281"/>
            <ac:cxnSpMk id="652" creationId="{A78AB3AE-A8A3-74F3-2DA6-92EC897E9DAB}"/>
          </ac:cxnSpMkLst>
        </pc:cxnChg>
        <pc:cxnChg chg="mod">
          <ac:chgData name="Jackson Alessandro dos Santos" userId="eb1ac1d568b26fa6" providerId="LiveId" clId="{677F514E-FB6B-4F69-A786-DF456CDB63D5}" dt="2023-09-11T16:54:07.938" v="920"/>
          <ac:cxnSpMkLst>
            <pc:docMk/>
            <pc:sldMk cId="4100585610" sldId="281"/>
            <ac:cxnSpMk id="653" creationId="{35350C5D-A518-95C4-9C93-E7777767E101}"/>
          </ac:cxnSpMkLst>
        </pc:cxnChg>
        <pc:cxnChg chg="mod">
          <ac:chgData name="Jackson Alessandro dos Santos" userId="eb1ac1d568b26fa6" providerId="LiveId" clId="{677F514E-FB6B-4F69-A786-DF456CDB63D5}" dt="2023-09-11T16:54:07.938" v="920"/>
          <ac:cxnSpMkLst>
            <pc:docMk/>
            <pc:sldMk cId="4100585610" sldId="281"/>
            <ac:cxnSpMk id="654" creationId="{C2972A87-4F80-5CC1-B6A5-C3C20397D5A3}"/>
          </ac:cxnSpMkLst>
        </pc:cxnChg>
        <pc:cxnChg chg="mod">
          <ac:chgData name="Jackson Alessandro dos Santos" userId="eb1ac1d568b26fa6" providerId="LiveId" clId="{677F514E-FB6B-4F69-A786-DF456CDB63D5}" dt="2023-09-11T16:54:07.938" v="920"/>
          <ac:cxnSpMkLst>
            <pc:docMk/>
            <pc:sldMk cId="4100585610" sldId="281"/>
            <ac:cxnSpMk id="655" creationId="{88114CD4-75A0-E0E8-1878-0642FB84EAFE}"/>
          </ac:cxnSpMkLst>
        </pc:cxnChg>
        <pc:cxnChg chg="mod">
          <ac:chgData name="Jackson Alessandro dos Santos" userId="eb1ac1d568b26fa6" providerId="LiveId" clId="{677F514E-FB6B-4F69-A786-DF456CDB63D5}" dt="2023-09-11T16:54:07.938" v="920"/>
          <ac:cxnSpMkLst>
            <pc:docMk/>
            <pc:sldMk cId="4100585610" sldId="281"/>
            <ac:cxnSpMk id="656" creationId="{3260419D-C97C-1508-0C42-900A19A043CE}"/>
          </ac:cxnSpMkLst>
        </pc:cxnChg>
        <pc:cxnChg chg="mod">
          <ac:chgData name="Jackson Alessandro dos Santos" userId="eb1ac1d568b26fa6" providerId="LiveId" clId="{677F514E-FB6B-4F69-A786-DF456CDB63D5}" dt="2023-09-11T16:54:07.938" v="920"/>
          <ac:cxnSpMkLst>
            <pc:docMk/>
            <pc:sldMk cId="4100585610" sldId="281"/>
            <ac:cxnSpMk id="657" creationId="{E6654F7B-48A2-912F-0AB1-27216354A220}"/>
          </ac:cxnSpMkLst>
        </pc:cxnChg>
        <pc:cxnChg chg="del mod">
          <ac:chgData name="Jackson Alessandro dos Santos" userId="eb1ac1d568b26fa6" providerId="LiveId" clId="{677F514E-FB6B-4F69-A786-DF456CDB63D5}" dt="2023-09-11T16:54:10.354" v="921" actId="478"/>
          <ac:cxnSpMkLst>
            <pc:docMk/>
            <pc:sldMk cId="4100585610" sldId="281"/>
            <ac:cxnSpMk id="658" creationId="{5AE63E90-7927-0F73-33A3-84442CF08735}"/>
          </ac:cxnSpMkLst>
        </pc:cxnChg>
        <pc:cxnChg chg="mod">
          <ac:chgData name="Jackson Alessandro dos Santos" userId="eb1ac1d568b26fa6" providerId="LiveId" clId="{677F514E-FB6B-4F69-A786-DF456CDB63D5}" dt="2023-09-11T19:34:22.331" v="2357"/>
          <ac:cxnSpMkLst>
            <pc:docMk/>
            <pc:sldMk cId="4100585610" sldId="281"/>
            <ac:cxnSpMk id="807" creationId="{74C42E95-E9A1-C1BA-19A7-2CBC36AC0E40}"/>
          </ac:cxnSpMkLst>
        </pc:cxnChg>
        <pc:cxnChg chg="mod">
          <ac:chgData name="Jackson Alessandro dos Santos" userId="eb1ac1d568b26fa6" providerId="LiveId" clId="{677F514E-FB6B-4F69-A786-DF456CDB63D5}" dt="2023-09-11T19:34:22.331" v="2357"/>
          <ac:cxnSpMkLst>
            <pc:docMk/>
            <pc:sldMk cId="4100585610" sldId="281"/>
            <ac:cxnSpMk id="808" creationId="{4837927C-0E05-2CC9-483A-180653A61246}"/>
          </ac:cxnSpMkLst>
        </pc:cxnChg>
        <pc:cxnChg chg="mod">
          <ac:chgData name="Jackson Alessandro dos Santos" userId="eb1ac1d568b26fa6" providerId="LiveId" clId="{677F514E-FB6B-4F69-A786-DF456CDB63D5}" dt="2023-09-11T19:34:22.331" v="2357"/>
          <ac:cxnSpMkLst>
            <pc:docMk/>
            <pc:sldMk cId="4100585610" sldId="281"/>
            <ac:cxnSpMk id="809" creationId="{47BBF418-8A1F-95E6-8361-FCCDDCF2B2BA}"/>
          </ac:cxnSpMkLst>
        </pc:cxnChg>
        <pc:cxnChg chg="mod">
          <ac:chgData name="Jackson Alessandro dos Santos" userId="eb1ac1d568b26fa6" providerId="LiveId" clId="{677F514E-FB6B-4F69-A786-DF456CDB63D5}" dt="2023-09-11T19:34:22.331" v="2357"/>
          <ac:cxnSpMkLst>
            <pc:docMk/>
            <pc:sldMk cId="4100585610" sldId="281"/>
            <ac:cxnSpMk id="810" creationId="{DC0C876D-7197-1786-C6EB-143C68D13396}"/>
          </ac:cxnSpMkLst>
        </pc:cxnChg>
        <pc:cxnChg chg="mod">
          <ac:chgData name="Jackson Alessandro dos Santos" userId="eb1ac1d568b26fa6" providerId="LiveId" clId="{677F514E-FB6B-4F69-A786-DF456CDB63D5}" dt="2023-09-11T19:34:22.331" v="2357"/>
          <ac:cxnSpMkLst>
            <pc:docMk/>
            <pc:sldMk cId="4100585610" sldId="281"/>
            <ac:cxnSpMk id="811" creationId="{88258F6E-EC24-B305-BD43-06FE6003FA25}"/>
          </ac:cxnSpMkLst>
        </pc:cxnChg>
        <pc:cxnChg chg="mod">
          <ac:chgData name="Jackson Alessandro dos Santos" userId="eb1ac1d568b26fa6" providerId="LiveId" clId="{677F514E-FB6B-4F69-A786-DF456CDB63D5}" dt="2023-09-11T19:34:22.331" v="2357"/>
          <ac:cxnSpMkLst>
            <pc:docMk/>
            <pc:sldMk cId="4100585610" sldId="281"/>
            <ac:cxnSpMk id="812" creationId="{439559B5-33A4-36BF-DEA9-8D928A013DE7}"/>
          </ac:cxnSpMkLst>
        </pc:cxnChg>
        <pc:cxnChg chg="mod">
          <ac:chgData name="Jackson Alessandro dos Santos" userId="eb1ac1d568b26fa6" providerId="LiveId" clId="{677F514E-FB6B-4F69-A786-DF456CDB63D5}" dt="2023-09-11T19:34:22.331" v="2357"/>
          <ac:cxnSpMkLst>
            <pc:docMk/>
            <pc:sldMk cId="4100585610" sldId="281"/>
            <ac:cxnSpMk id="813" creationId="{093BC281-3ACE-36D0-9525-E6F00D9C5AA6}"/>
          </ac:cxnSpMkLst>
        </pc:cxnChg>
        <pc:cxnChg chg="mod">
          <ac:chgData name="Jackson Alessandro dos Santos" userId="eb1ac1d568b26fa6" providerId="LiveId" clId="{677F514E-FB6B-4F69-A786-DF456CDB63D5}" dt="2023-09-11T19:34:22.331" v="2357"/>
          <ac:cxnSpMkLst>
            <pc:docMk/>
            <pc:sldMk cId="4100585610" sldId="281"/>
            <ac:cxnSpMk id="814" creationId="{DC05D8DB-AC82-C39B-911D-10D8E1FAA6C7}"/>
          </ac:cxnSpMkLst>
        </pc:cxnChg>
        <pc:cxnChg chg="mod">
          <ac:chgData name="Jackson Alessandro dos Santos" userId="eb1ac1d568b26fa6" providerId="LiveId" clId="{677F514E-FB6B-4F69-A786-DF456CDB63D5}" dt="2023-09-11T19:34:22.331" v="2357"/>
          <ac:cxnSpMkLst>
            <pc:docMk/>
            <pc:sldMk cId="4100585610" sldId="281"/>
            <ac:cxnSpMk id="815" creationId="{E2A4A47B-297A-C89F-A5E2-029C56577CE9}"/>
          </ac:cxnSpMkLst>
        </pc:cxnChg>
        <pc:cxnChg chg="mod">
          <ac:chgData name="Jackson Alessandro dos Santos" userId="eb1ac1d568b26fa6" providerId="LiveId" clId="{677F514E-FB6B-4F69-A786-DF456CDB63D5}" dt="2023-09-11T19:34:22.331" v="2357"/>
          <ac:cxnSpMkLst>
            <pc:docMk/>
            <pc:sldMk cId="4100585610" sldId="281"/>
            <ac:cxnSpMk id="816" creationId="{428478CC-5B09-D13C-04AA-95DF5BA56FAF}"/>
          </ac:cxnSpMkLst>
        </pc:cxnChg>
        <pc:cxnChg chg="mod">
          <ac:chgData name="Jackson Alessandro dos Santos" userId="eb1ac1d568b26fa6" providerId="LiveId" clId="{677F514E-FB6B-4F69-A786-DF456CDB63D5}" dt="2023-09-11T19:34:22.331" v="2357"/>
          <ac:cxnSpMkLst>
            <pc:docMk/>
            <pc:sldMk cId="4100585610" sldId="281"/>
            <ac:cxnSpMk id="817" creationId="{BF11E9C0-05ED-2A5E-E9AA-3694DC991525}"/>
          </ac:cxnSpMkLst>
        </pc:cxnChg>
        <pc:cxnChg chg="mod">
          <ac:chgData name="Jackson Alessandro dos Santos" userId="eb1ac1d568b26fa6" providerId="LiveId" clId="{677F514E-FB6B-4F69-A786-DF456CDB63D5}" dt="2023-09-11T19:34:22.331" v="2357"/>
          <ac:cxnSpMkLst>
            <pc:docMk/>
            <pc:sldMk cId="4100585610" sldId="281"/>
            <ac:cxnSpMk id="818" creationId="{0869B026-8BB6-CD73-EDC3-6FE585CFF383}"/>
          </ac:cxnSpMkLst>
        </pc:cxnChg>
        <pc:cxnChg chg="mod">
          <ac:chgData name="Jackson Alessandro dos Santos" userId="eb1ac1d568b26fa6" providerId="LiveId" clId="{677F514E-FB6B-4F69-A786-DF456CDB63D5}" dt="2023-09-11T19:34:22.331" v="2357"/>
          <ac:cxnSpMkLst>
            <pc:docMk/>
            <pc:sldMk cId="4100585610" sldId="281"/>
            <ac:cxnSpMk id="819" creationId="{691B7CC8-4955-45C4-EBAE-4577F8E2973A}"/>
          </ac:cxnSpMkLst>
        </pc:cxnChg>
        <pc:cxnChg chg="mod">
          <ac:chgData name="Jackson Alessandro dos Santos" userId="eb1ac1d568b26fa6" providerId="LiveId" clId="{677F514E-FB6B-4F69-A786-DF456CDB63D5}" dt="2023-09-11T19:34:22.331" v="2357"/>
          <ac:cxnSpMkLst>
            <pc:docMk/>
            <pc:sldMk cId="4100585610" sldId="281"/>
            <ac:cxnSpMk id="820" creationId="{28403718-DE97-3850-99D3-23843DFBF6F6}"/>
          </ac:cxnSpMkLst>
        </pc:cxnChg>
        <pc:cxnChg chg="mod">
          <ac:chgData name="Jackson Alessandro dos Santos" userId="eb1ac1d568b26fa6" providerId="LiveId" clId="{677F514E-FB6B-4F69-A786-DF456CDB63D5}" dt="2023-09-11T19:34:22.331" v="2357"/>
          <ac:cxnSpMkLst>
            <pc:docMk/>
            <pc:sldMk cId="4100585610" sldId="281"/>
            <ac:cxnSpMk id="821" creationId="{8F6CD1A3-663F-D072-09AC-B970220ED4B2}"/>
          </ac:cxnSpMkLst>
        </pc:cxnChg>
        <pc:cxnChg chg="mod">
          <ac:chgData name="Jackson Alessandro dos Santos" userId="eb1ac1d568b26fa6" providerId="LiveId" clId="{677F514E-FB6B-4F69-A786-DF456CDB63D5}" dt="2023-09-11T19:34:22.331" v="2357"/>
          <ac:cxnSpMkLst>
            <pc:docMk/>
            <pc:sldMk cId="4100585610" sldId="281"/>
            <ac:cxnSpMk id="822" creationId="{C309E649-6CAD-D58F-D097-6D752F320DD2}"/>
          </ac:cxnSpMkLst>
        </pc:cxnChg>
        <pc:cxnChg chg="mod">
          <ac:chgData name="Jackson Alessandro dos Santos" userId="eb1ac1d568b26fa6" providerId="LiveId" clId="{677F514E-FB6B-4F69-A786-DF456CDB63D5}" dt="2023-09-11T19:34:22.331" v="2357"/>
          <ac:cxnSpMkLst>
            <pc:docMk/>
            <pc:sldMk cId="4100585610" sldId="281"/>
            <ac:cxnSpMk id="823" creationId="{EFB57413-D40D-A673-2A17-28A5C2924A77}"/>
          </ac:cxnSpMkLst>
        </pc:cxnChg>
        <pc:cxnChg chg="mod">
          <ac:chgData name="Jackson Alessandro dos Santos" userId="eb1ac1d568b26fa6" providerId="LiveId" clId="{677F514E-FB6B-4F69-A786-DF456CDB63D5}" dt="2023-09-11T19:34:22.331" v="2357"/>
          <ac:cxnSpMkLst>
            <pc:docMk/>
            <pc:sldMk cId="4100585610" sldId="281"/>
            <ac:cxnSpMk id="824" creationId="{E2FD8A43-4796-0DEB-ADA6-52476BCE9B4A}"/>
          </ac:cxnSpMkLst>
        </pc:cxnChg>
        <pc:cxnChg chg="mod">
          <ac:chgData name="Jackson Alessandro dos Santos" userId="eb1ac1d568b26fa6" providerId="LiveId" clId="{677F514E-FB6B-4F69-A786-DF456CDB63D5}" dt="2023-09-11T19:34:22.331" v="2357"/>
          <ac:cxnSpMkLst>
            <pc:docMk/>
            <pc:sldMk cId="4100585610" sldId="281"/>
            <ac:cxnSpMk id="825" creationId="{92B56344-7309-D4A8-C2EC-962357AB9366}"/>
          </ac:cxnSpMkLst>
        </pc:cxnChg>
        <pc:cxnChg chg="mod">
          <ac:chgData name="Jackson Alessandro dos Santos" userId="eb1ac1d568b26fa6" providerId="LiveId" clId="{677F514E-FB6B-4F69-A786-DF456CDB63D5}" dt="2023-09-11T19:34:22.331" v="2357"/>
          <ac:cxnSpMkLst>
            <pc:docMk/>
            <pc:sldMk cId="4100585610" sldId="281"/>
            <ac:cxnSpMk id="826" creationId="{6445BCCE-6F10-615C-0673-FF3584D5A28F}"/>
          </ac:cxnSpMkLst>
        </pc:cxnChg>
        <pc:cxnChg chg="mod">
          <ac:chgData name="Jackson Alessandro dos Santos" userId="eb1ac1d568b26fa6" providerId="LiveId" clId="{677F514E-FB6B-4F69-A786-DF456CDB63D5}" dt="2023-09-11T19:34:22.331" v="2357"/>
          <ac:cxnSpMkLst>
            <pc:docMk/>
            <pc:sldMk cId="4100585610" sldId="281"/>
            <ac:cxnSpMk id="827" creationId="{285528BE-0E2A-775D-436A-FE3CF3AE2EB9}"/>
          </ac:cxnSpMkLst>
        </pc:cxnChg>
        <pc:cxnChg chg="mod">
          <ac:chgData name="Jackson Alessandro dos Santos" userId="eb1ac1d568b26fa6" providerId="LiveId" clId="{677F514E-FB6B-4F69-A786-DF456CDB63D5}" dt="2023-09-11T19:34:22.331" v="2357"/>
          <ac:cxnSpMkLst>
            <pc:docMk/>
            <pc:sldMk cId="4100585610" sldId="281"/>
            <ac:cxnSpMk id="828" creationId="{E8BBD3AC-04A3-6A7F-9188-EE8C8E42D6EE}"/>
          </ac:cxnSpMkLst>
        </pc:cxnChg>
        <pc:cxnChg chg="mod">
          <ac:chgData name="Jackson Alessandro dos Santos" userId="eb1ac1d568b26fa6" providerId="LiveId" clId="{677F514E-FB6B-4F69-A786-DF456CDB63D5}" dt="2023-09-11T19:34:22.331" v="2357"/>
          <ac:cxnSpMkLst>
            <pc:docMk/>
            <pc:sldMk cId="4100585610" sldId="281"/>
            <ac:cxnSpMk id="829" creationId="{E742F482-4F0A-4BBF-4A44-B26787EEE8E0}"/>
          </ac:cxnSpMkLst>
        </pc:cxnChg>
        <pc:cxnChg chg="mod">
          <ac:chgData name="Jackson Alessandro dos Santos" userId="eb1ac1d568b26fa6" providerId="LiveId" clId="{677F514E-FB6B-4F69-A786-DF456CDB63D5}" dt="2023-09-11T19:34:22.331" v="2357"/>
          <ac:cxnSpMkLst>
            <pc:docMk/>
            <pc:sldMk cId="4100585610" sldId="281"/>
            <ac:cxnSpMk id="830" creationId="{BEC50F7E-C4A6-094A-3916-4592984C28AF}"/>
          </ac:cxnSpMkLst>
        </pc:cxnChg>
        <pc:cxnChg chg="mod">
          <ac:chgData name="Jackson Alessandro dos Santos" userId="eb1ac1d568b26fa6" providerId="LiveId" clId="{677F514E-FB6B-4F69-A786-DF456CDB63D5}" dt="2023-09-11T19:34:22.331" v="2357"/>
          <ac:cxnSpMkLst>
            <pc:docMk/>
            <pc:sldMk cId="4100585610" sldId="281"/>
            <ac:cxnSpMk id="831" creationId="{D1B1FF78-F417-E651-4E53-B585693861C1}"/>
          </ac:cxnSpMkLst>
        </pc:cxnChg>
        <pc:cxnChg chg="add del mod">
          <ac:chgData name="Jackson Alessandro dos Santos" userId="eb1ac1d568b26fa6" providerId="LiveId" clId="{677F514E-FB6B-4F69-A786-DF456CDB63D5}" dt="2023-09-11T19:35:26.486" v="2379" actId="478"/>
          <ac:cxnSpMkLst>
            <pc:docMk/>
            <pc:sldMk cId="4100585610" sldId="281"/>
            <ac:cxnSpMk id="835" creationId="{221644EE-0859-E325-49B7-23F60D4AA04C}"/>
          </ac:cxnSpMkLst>
        </pc:cxnChg>
        <pc:cxnChg chg="add del mod">
          <ac:chgData name="Jackson Alessandro dos Santos" userId="eb1ac1d568b26fa6" providerId="LiveId" clId="{677F514E-FB6B-4F69-A786-DF456CDB63D5}" dt="2023-09-11T19:34:32.895" v="2358" actId="478"/>
          <ac:cxnSpMkLst>
            <pc:docMk/>
            <pc:sldMk cId="4100585610" sldId="281"/>
            <ac:cxnSpMk id="837" creationId="{5D2566CC-A4B1-29A9-0859-FC18D8CA7F1D}"/>
          </ac:cxnSpMkLst>
        </pc:cxnChg>
        <pc:cxnChg chg="add mod">
          <ac:chgData name="Jackson Alessandro dos Santos" userId="eb1ac1d568b26fa6" providerId="LiveId" clId="{677F514E-FB6B-4F69-A786-DF456CDB63D5}" dt="2023-09-11T19:35:49.806" v="2383"/>
          <ac:cxnSpMkLst>
            <pc:docMk/>
            <pc:sldMk cId="4100585610" sldId="281"/>
            <ac:cxnSpMk id="845" creationId="{64324594-800A-6BA0-728D-5BBDF1C5F334}"/>
          </ac:cxnSpMkLst>
        </pc:cxnChg>
        <pc:cxnChg chg="add del mod topLvl">
          <ac:chgData name="Jackson Alessandro dos Santos" userId="eb1ac1d568b26fa6" providerId="LiveId" clId="{677F514E-FB6B-4F69-A786-DF456CDB63D5}" dt="2023-09-11T20:35:27.587" v="2627" actId="478"/>
          <ac:cxnSpMkLst>
            <pc:docMk/>
            <pc:sldMk cId="4100585610" sldId="281"/>
            <ac:cxnSpMk id="848" creationId="{CF41EA80-6980-3377-6A58-7B7C008A5C93}"/>
          </ac:cxnSpMkLst>
        </pc:cxnChg>
        <pc:cxnChg chg="mod">
          <ac:chgData name="Jackson Alessandro dos Santos" userId="eb1ac1d568b26fa6" providerId="LiveId" clId="{677F514E-FB6B-4F69-A786-DF456CDB63D5}" dt="2023-09-11T20:56:12.518" v="2659"/>
          <ac:cxnSpMkLst>
            <pc:docMk/>
            <pc:sldMk cId="4100585610" sldId="281"/>
            <ac:cxnSpMk id="853" creationId="{D2B257BC-D273-348D-ADDC-C09862E535E0}"/>
          </ac:cxnSpMkLst>
        </pc:cxnChg>
        <pc:cxnChg chg="mod">
          <ac:chgData name="Jackson Alessandro dos Santos" userId="eb1ac1d568b26fa6" providerId="LiveId" clId="{677F514E-FB6B-4F69-A786-DF456CDB63D5}" dt="2023-09-11T20:56:12.518" v="2659"/>
          <ac:cxnSpMkLst>
            <pc:docMk/>
            <pc:sldMk cId="4100585610" sldId="281"/>
            <ac:cxnSpMk id="854" creationId="{14528BD9-1C63-DD41-08DD-E8292E5DF4FE}"/>
          </ac:cxnSpMkLst>
        </pc:cxnChg>
        <pc:cxnChg chg="mod">
          <ac:chgData name="Jackson Alessandro dos Santos" userId="eb1ac1d568b26fa6" providerId="LiveId" clId="{677F514E-FB6B-4F69-A786-DF456CDB63D5}" dt="2023-09-11T20:56:12.518" v="2659"/>
          <ac:cxnSpMkLst>
            <pc:docMk/>
            <pc:sldMk cId="4100585610" sldId="281"/>
            <ac:cxnSpMk id="855" creationId="{FAC89D35-05E9-524E-6B54-0C24373AA887}"/>
          </ac:cxnSpMkLst>
        </pc:cxnChg>
        <pc:cxnChg chg="mod">
          <ac:chgData name="Jackson Alessandro dos Santos" userId="eb1ac1d568b26fa6" providerId="LiveId" clId="{677F514E-FB6B-4F69-A786-DF456CDB63D5}" dt="2023-09-11T20:56:12.518" v="2659"/>
          <ac:cxnSpMkLst>
            <pc:docMk/>
            <pc:sldMk cId="4100585610" sldId="281"/>
            <ac:cxnSpMk id="856" creationId="{8FBF88F4-4383-03F0-C33F-13BFEA6284F6}"/>
          </ac:cxnSpMkLst>
        </pc:cxnChg>
        <pc:cxnChg chg="mod">
          <ac:chgData name="Jackson Alessandro dos Santos" userId="eb1ac1d568b26fa6" providerId="LiveId" clId="{677F514E-FB6B-4F69-A786-DF456CDB63D5}" dt="2023-09-11T20:56:12.518" v="2659"/>
          <ac:cxnSpMkLst>
            <pc:docMk/>
            <pc:sldMk cId="4100585610" sldId="281"/>
            <ac:cxnSpMk id="857" creationId="{CC684C16-AA19-F2A6-E229-025A635CFA4D}"/>
          </ac:cxnSpMkLst>
        </pc:cxnChg>
        <pc:cxnChg chg="mod">
          <ac:chgData name="Jackson Alessandro dos Santos" userId="eb1ac1d568b26fa6" providerId="LiveId" clId="{677F514E-FB6B-4F69-A786-DF456CDB63D5}" dt="2023-09-11T20:56:12.518" v="2659"/>
          <ac:cxnSpMkLst>
            <pc:docMk/>
            <pc:sldMk cId="4100585610" sldId="281"/>
            <ac:cxnSpMk id="858" creationId="{81CE9CF5-9EA5-053E-979F-B3DAD3809D81}"/>
          </ac:cxnSpMkLst>
        </pc:cxnChg>
        <pc:cxnChg chg="mod">
          <ac:chgData name="Jackson Alessandro dos Santos" userId="eb1ac1d568b26fa6" providerId="LiveId" clId="{677F514E-FB6B-4F69-A786-DF456CDB63D5}" dt="2023-09-11T20:56:12.518" v="2659"/>
          <ac:cxnSpMkLst>
            <pc:docMk/>
            <pc:sldMk cId="4100585610" sldId="281"/>
            <ac:cxnSpMk id="859" creationId="{4E4E570A-8925-EF64-54DC-9E16CFEB662D}"/>
          </ac:cxnSpMkLst>
        </pc:cxnChg>
        <pc:cxnChg chg="mod">
          <ac:chgData name="Jackson Alessandro dos Santos" userId="eb1ac1d568b26fa6" providerId="LiveId" clId="{677F514E-FB6B-4F69-A786-DF456CDB63D5}" dt="2023-09-11T20:56:12.518" v="2659"/>
          <ac:cxnSpMkLst>
            <pc:docMk/>
            <pc:sldMk cId="4100585610" sldId="281"/>
            <ac:cxnSpMk id="860" creationId="{614CCB7C-D895-144F-A82B-01093E96F324}"/>
          </ac:cxnSpMkLst>
        </pc:cxnChg>
        <pc:cxnChg chg="mod">
          <ac:chgData name="Jackson Alessandro dos Santos" userId="eb1ac1d568b26fa6" providerId="LiveId" clId="{677F514E-FB6B-4F69-A786-DF456CDB63D5}" dt="2023-09-11T20:56:12.518" v="2659"/>
          <ac:cxnSpMkLst>
            <pc:docMk/>
            <pc:sldMk cId="4100585610" sldId="281"/>
            <ac:cxnSpMk id="861" creationId="{8283CDC8-38DF-1837-EC22-DDBFF6910BC7}"/>
          </ac:cxnSpMkLst>
        </pc:cxnChg>
        <pc:cxnChg chg="mod">
          <ac:chgData name="Jackson Alessandro dos Santos" userId="eb1ac1d568b26fa6" providerId="LiveId" clId="{677F514E-FB6B-4F69-A786-DF456CDB63D5}" dt="2023-09-11T20:56:12.518" v="2659"/>
          <ac:cxnSpMkLst>
            <pc:docMk/>
            <pc:sldMk cId="4100585610" sldId="281"/>
            <ac:cxnSpMk id="866" creationId="{83C5D48B-08A6-DBF7-E37B-F858084B1F62}"/>
          </ac:cxnSpMkLst>
        </pc:cxnChg>
        <pc:cxnChg chg="mod">
          <ac:chgData name="Jackson Alessandro dos Santos" userId="eb1ac1d568b26fa6" providerId="LiveId" clId="{677F514E-FB6B-4F69-A786-DF456CDB63D5}" dt="2023-09-11T20:56:12.518" v="2659"/>
          <ac:cxnSpMkLst>
            <pc:docMk/>
            <pc:sldMk cId="4100585610" sldId="281"/>
            <ac:cxnSpMk id="867" creationId="{E0974CC9-B7D5-11EB-0CA9-1DCDEF636EAE}"/>
          </ac:cxnSpMkLst>
        </pc:cxnChg>
        <pc:cxnChg chg="mod">
          <ac:chgData name="Jackson Alessandro dos Santos" userId="eb1ac1d568b26fa6" providerId="LiveId" clId="{677F514E-FB6B-4F69-A786-DF456CDB63D5}" dt="2023-09-11T20:56:12.518" v="2659"/>
          <ac:cxnSpMkLst>
            <pc:docMk/>
            <pc:sldMk cId="4100585610" sldId="281"/>
            <ac:cxnSpMk id="868" creationId="{C5DC7CBB-6E17-436A-BC86-E7563DC894B4}"/>
          </ac:cxnSpMkLst>
        </pc:cxnChg>
        <pc:cxnChg chg="mod">
          <ac:chgData name="Jackson Alessandro dos Santos" userId="eb1ac1d568b26fa6" providerId="LiveId" clId="{677F514E-FB6B-4F69-A786-DF456CDB63D5}" dt="2023-09-11T20:56:12.518" v="2659"/>
          <ac:cxnSpMkLst>
            <pc:docMk/>
            <pc:sldMk cId="4100585610" sldId="281"/>
            <ac:cxnSpMk id="869" creationId="{1494F8EB-C365-8D79-9621-164106DE301A}"/>
          </ac:cxnSpMkLst>
        </pc:cxnChg>
        <pc:cxnChg chg="mod">
          <ac:chgData name="Jackson Alessandro dos Santos" userId="eb1ac1d568b26fa6" providerId="LiveId" clId="{677F514E-FB6B-4F69-A786-DF456CDB63D5}" dt="2023-09-11T20:56:12.518" v="2659"/>
          <ac:cxnSpMkLst>
            <pc:docMk/>
            <pc:sldMk cId="4100585610" sldId="281"/>
            <ac:cxnSpMk id="870" creationId="{3EF378F3-9C57-2099-2610-E6E6FEB9730A}"/>
          </ac:cxnSpMkLst>
        </pc:cxnChg>
        <pc:cxnChg chg="mod">
          <ac:chgData name="Jackson Alessandro dos Santos" userId="eb1ac1d568b26fa6" providerId="LiveId" clId="{677F514E-FB6B-4F69-A786-DF456CDB63D5}" dt="2023-09-11T20:56:12.518" v="2659"/>
          <ac:cxnSpMkLst>
            <pc:docMk/>
            <pc:sldMk cId="4100585610" sldId="281"/>
            <ac:cxnSpMk id="871" creationId="{E2DFB992-FF3B-2A22-9B8D-9627D27CECEF}"/>
          </ac:cxnSpMkLst>
        </pc:cxnChg>
        <pc:cxnChg chg="mod">
          <ac:chgData name="Jackson Alessandro dos Santos" userId="eb1ac1d568b26fa6" providerId="LiveId" clId="{677F514E-FB6B-4F69-A786-DF456CDB63D5}" dt="2023-09-11T20:56:12.518" v="2659"/>
          <ac:cxnSpMkLst>
            <pc:docMk/>
            <pc:sldMk cId="4100585610" sldId="281"/>
            <ac:cxnSpMk id="872" creationId="{B5149427-32C9-F34D-3E10-504A5489A2B5}"/>
          </ac:cxnSpMkLst>
        </pc:cxnChg>
        <pc:cxnChg chg="mod">
          <ac:chgData name="Jackson Alessandro dos Santos" userId="eb1ac1d568b26fa6" providerId="LiveId" clId="{677F514E-FB6B-4F69-A786-DF456CDB63D5}" dt="2023-09-11T20:56:12.518" v="2659"/>
          <ac:cxnSpMkLst>
            <pc:docMk/>
            <pc:sldMk cId="4100585610" sldId="281"/>
            <ac:cxnSpMk id="873" creationId="{F433E934-5099-54B5-DC78-CC290C3625E7}"/>
          </ac:cxnSpMkLst>
        </pc:cxnChg>
        <pc:cxnChg chg="del mod">
          <ac:chgData name="Jackson Alessandro dos Santos" userId="eb1ac1d568b26fa6" providerId="LiveId" clId="{677F514E-FB6B-4F69-A786-DF456CDB63D5}" dt="2023-09-11T20:56:15.090" v="2660" actId="478"/>
          <ac:cxnSpMkLst>
            <pc:docMk/>
            <pc:sldMk cId="4100585610" sldId="281"/>
            <ac:cxnSpMk id="874" creationId="{DDBD8D03-F1B0-3AB3-2B20-E650534E17E0}"/>
          </ac:cxnSpMkLst>
        </pc:cxnChg>
      </pc:sldChg>
      <pc:sldChg chg="addSp delSp modSp new add del mod ord">
        <pc:chgData name="Jackson Alessandro dos Santos" userId="eb1ac1d568b26fa6" providerId="LiveId" clId="{677F514E-FB6B-4F69-A786-DF456CDB63D5}" dt="2023-09-12T17:02:16.304" v="4011" actId="18676"/>
        <pc:sldMkLst>
          <pc:docMk/>
          <pc:sldMk cId="2379145043" sldId="283"/>
        </pc:sldMkLst>
        <pc:spChg chg="del">
          <ac:chgData name="Jackson Alessandro dos Santos" userId="eb1ac1d568b26fa6" providerId="LiveId" clId="{677F514E-FB6B-4F69-A786-DF456CDB63D5}" dt="2023-09-11T13:26:14.635" v="7" actId="478"/>
          <ac:spMkLst>
            <pc:docMk/>
            <pc:sldMk cId="2379145043" sldId="283"/>
            <ac:spMk id="2" creationId="{B2A37CBE-3EEF-FC6D-1A8C-38911299BC35}"/>
          </ac:spMkLst>
        </pc:spChg>
        <pc:spChg chg="del">
          <ac:chgData name="Jackson Alessandro dos Santos" userId="eb1ac1d568b26fa6" providerId="LiveId" clId="{677F514E-FB6B-4F69-A786-DF456CDB63D5}" dt="2023-09-11T13:26:14.635" v="7" actId="478"/>
          <ac:spMkLst>
            <pc:docMk/>
            <pc:sldMk cId="2379145043" sldId="283"/>
            <ac:spMk id="3" creationId="{53D40EFE-AC20-E160-1583-2CEEAA4B72FF}"/>
          </ac:spMkLst>
        </pc:spChg>
        <pc:picChg chg="add mod">
          <ac:chgData name="Jackson Alessandro dos Santos" userId="eb1ac1d568b26fa6" providerId="LiveId" clId="{677F514E-FB6B-4F69-A786-DF456CDB63D5}" dt="2023-09-11T19:49:23.286" v="2404" actId="1076"/>
          <ac:picMkLst>
            <pc:docMk/>
            <pc:sldMk cId="2379145043" sldId="283"/>
            <ac:picMk id="5" creationId="{B192BC9D-FD08-09A7-25D4-0BE300ACF4D1}"/>
          </ac:picMkLst>
        </pc:picChg>
        <pc:picChg chg="add del mod">
          <ac:chgData name="Jackson Alessandro dos Santos" userId="eb1ac1d568b26fa6" providerId="LiveId" clId="{677F514E-FB6B-4F69-A786-DF456CDB63D5}" dt="2023-09-11T19:49:04.455" v="2399" actId="21"/>
          <ac:picMkLst>
            <pc:docMk/>
            <pc:sldMk cId="2379145043" sldId="283"/>
            <ac:picMk id="7" creationId="{2C02D26C-0CD5-7DCF-E9DD-F5A825854830}"/>
          </ac:picMkLst>
        </pc:picChg>
      </pc:sldChg>
      <pc:sldChg chg="delSp modSp add del mod">
        <pc:chgData name="Jackson Alessandro dos Santos" userId="eb1ac1d568b26fa6" providerId="LiveId" clId="{677F514E-FB6B-4F69-A786-DF456CDB63D5}" dt="2023-09-11T13:30:42.316" v="21" actId="2696"/>
        <pc:sldMkLst>
          <pc:docMk/>
          <pc:sldMk cId="495042244" sldId="284"/>
        </pc:sldMkLst>
        <pc:spChg chg="mod">
          <ac:chgData name="Jackson Alessandro dos Santos" userId="eb1ac1d568b26fa6" providerId="LiveId" clId="{677F514E-FB6B-4F69-A786-DF456CDB63D5}" dt="2023-09-11T13:29:13.042" v="19" actId="1076"/>
          <ac:spMkLst>
            <pc:docMk/>
            <pc:sldMk cId="495042244" sldId="284"/>
            <ac:spMk id="371" creationId="{90BCEC08-0D57-421E-8634-13098BFF73D0}"/>
          </ac:spMkLst>
        </pc:spChg>
        <pc:grpChg chg="mod">
          <ac:chgData name="Jackson Alessandro dos Santos" userId="eb1ac1d568b26fa6" providerId="LiveId" clId="{677F514E-FB6B-4F69-A786-DF456CDB63D5}" dt="2023-09-11T13:28:56.783" v="17" actId="1076"/>
          <ac:grpSpMkLst>
            <pc:docMk/>
            <pc:sldMk cId="495042244" sldId="284"/>
            <ac:grpSpMk id="225" creationId="{9272742C-3D1B-495D-98FB-3590832F5B1A}"/>
          </ac:grpSpMkLst>
        </pc:grpChg>
        <pc:grpChg chg="del">
          <ac:chgData name="Jackson Alessandro dos Santos" userId="eb1ac1d568b26fa6" providerId="LiveId" clId="{677F514E-FB6B-4F69-A786-DF456CDB63D5}" dt="2023-09-11T13:28:51.492" v="16" actId="478"/>
          <ac:grpSpMkLst>
            <pc:docMk/>
            <pc:sldMk cId="495042244" sldId="284"/>
            <ac:grpSpMk id="372" creationId="{6C3AF7D5-5E7A-4087-A980-48AD0CFF9762}"/>
          </ac:grpSpMkLst>
        </pc:grpChg>
        <pc:grpChg chg="mod">
          <ac:chgData name="Jackson Alessandro dos Santos" userId="eb1ac1d568b26fa6" providerId="LiveId" clId="{677F514E-FB6B-4F69-A786-DF456CDB63D5}" dt="2023-09-11T13:29:19.123" v="20" actId="1076"/>
          <ac:grpSpMkLst>
            <pc:docMk/>
            <pc:sldMk cId="495042244" sldId="284"/>
            <ac:grpSpMk id="375" creationId="{3FF5516C-3D8F-400A-9FC7-2DAF76203B13}"/>
          </ac:grpSpMkLst>
        </pc:grpChg>
      </pc:sldChg>
      <pc:sldChg chg="addSp delSp modSp new mod">
        <pc:chgData name="Jackson Alessandro dos Santos" userId="eb1ac1d568b26fa6" providerId="LiveId" clId="{677F514E-FB6B-4F69-A786-DF456CDB63D5}" dt="2023-09-13T16:52:21.863" v="5092" actId="14430"/>
        <pc:sldMkLst>
          <pc:docMk/>
          <pc:sldMk cId="688582435" sldId="284"/>
        </pc:sldMkLst>
        <pc:spChg chg="del">
          <ac:chgData name="Jackson Alessandro dos Santos" userId="eb1ac1d568b26fa6" providerId="LiveId" clId="{677F514E-FB6B-4F69-A786-DF456CDB63D5}" dt="2023-09-11T16:56:06.628" v="932" actId="478"/>
          <ac:spMkLst>
            <pc:docMk/>
            <pc:sldMk cId="688582435" sldId="284"/>
            <ac:spMk id="2" creationId="{4CDBF3D2-766F-9B4B-293E-803877E5431E}"/>
          </ac:spMkLst>
        </pc:spChg>
        <pc:spChg chg="add mod">
          <ac:chgData name="Jackson Alessandro dos Santos" userId="eb1ac1d568b26fa6" providerId="LiveId" clId="{677F514E-FB6B-4F69-A786-DF456CDB63D5}" dt="2023-09-12T16:41:27.351" v="3781" actId="164"/>
          <ac:spMkLst>
            <pc:docMk/>
            <pc:sldMk cId="688582435" sldId="284"/>
            <ac:spMk id="2" creationId="{51B87A34-AA4B-2A04-7D92-997F55C77EC1}"/>
          </ac:spMkLst>
        </pc:spChg>
        <pc:spChg chg="del">
          <ac:chgData name="Jackson Alessandro dos Santos" userId="eb1ac1d568b26fa6" providerId="LiveId" clId="{677F514E-FB6B-4F69-A786-DF456CDB63D5}" dt="2023-09-11T16:56:08.521" v="933" actId="478"/>
          <ac:spMkLst>
            <pc:docMk/>
            <pc:sldMk cId="688582435" sldId="284"/>
            <ac:spMk id="3" creationId="{258C0C5D-06EF-4CC6-5866-11DD8449E99C}"/>
          </ac:spMkLst>
        </pc:spChg>
        <pc:spChg chg="add mod">
          <ac:chgData name="Jackson Alessandro dos Santos" userId="eb1ac1d568b26fa6" providerId="LiveId" clId="{677F514E-FB6B-4F69-A786-DF456CDB63D5}" dt="2023-09-12T16:41:27.351" v="3781" actId="164"/>
          <ac:spMkLst>
            <pc:docMk/>
            <pc:sldMk cId="688582435" sldId="284"/>
            <ac:spMk id="3" creationId="{E324BF11-8A82-CEE0-135E-3A8628C52CB6}"/>
          </ac:spMkLst>
        </pc:spChg>
        <pc:spChg chg="add mod">
          <ac:chgData name="Jackson Alessandro dos Santos" userId="eb1ac1d568b26fa6" providerId="LiveId" clId="{677F514E-FB6B-4F69-A786-DF456CDB63D5}" dt="2023-09-12T16:41:27.351" v="3781" actId="164"/>
          <ac:spMkLst>
            <pc:docMk/>
            <pc:sldMk cId="688582435" sldId="284"/>
            <ac:spMk id="4" creationId="{CEE109B9-5082-52BA-51B7-2D1AB42B9C59}"/>
          </ac:spMkLst>
        </pc:spChg>
        <pc:spChg chg="mod ord topLvl">
          <ac:chgData name="Jackson Alessandro dos Santos" userId="eb1ac1d568b26fa6" providerId="LiveId" clId="{677F514E-FB6B-4F69-A786-DF456CDB63D5}" dt="2023-09-12T16:47:38.301" v="3833" actId="164"/>
          <ac:spMkLst>
            <pc:docMk/>
            <pc:sldMk cId="688582435" sldId="284"/>
            <ac:spMk id="5" creationId="{EC7B199E-FB1F-2268-CC55-96680144E29C}"/>
          </ac:spMkLst>
        </pc:spChg>
        <pc:spChg chg="mod ord topLvl">
          <ac:chgData name="Jackson Alessandro dos Santos" userId="eb1ac1d568b26fa6" providerId="LiveId" clId="{677F514E-FB6B-4F69-A786-DF456CDB63D5}" dt="2023-09-12T16:47:38.301" v="3833" actId="164"/>
          <ac:spMkLst>
            <pc:docMk/>
            <pc:sldMk cId="688582435" sldId="284"/>
            <ac:spMk id="6" creationId="{563125A4-A6C8-900E-0914-B7DFE614AC1C}"/>
          </ac:spMkLst>
        </pc:spChg>
        <pc:spChg chg="mod ord topLvl">
          <ac:chgData name="Jackson Alessandro dos Santos" userId="eb1ac1d568b26fa6" providerId="LiveId" clId="{677F514E-FB6B-4F69-A786-DF456CDB63D5}" dt="2023-09-12T16:47:38.301" v="3833" actId="164"/>
          <ac:spMkLst>
            <pc:docMk/>
            <pc:sldMk cId="688582435" sldId="284"/>
            <ac:spMk id="7" creationId="{B11162D7-1B76-5DA4-A9E1-B2A5E9A29B0C}"/>
          </ac:spMkLst>
        </pc:spChg>
        <pc:spChg chg="mod ord topLvl">
          <ac:chgData name="Jackson Alessandro dos Santos" userId="eb1ac1d568b26fa6" providerId="LiveId" clId="{677F514E-FB6B-4F69-A786-DF456CDB63D5}" dt="2023-09-12T16:47:38.301" v="3833" actId="164"/>
          <ac:spMkLst>
            <pc:docMk/>
            <pc:sldMk cId="688582435" sldId="284"/>
            <ac:spMk id="8" creationId="{0873C1CF-7933-C409-9507-02A89A119672}"/>
          </ac:spMkLst>
        </pc:spChg>
        <pc:spChg chg="mod ord topLvl">
          <ac:chgData name="Jackson Alessandro dos Santos" userId="eb1ac1d568b26fa6" providerId="LiveId" clId="{677F514E-FB6B-4F69-A786-DF456CDB63D5}" dt="2023-09-12T16:47:38.301" v="3833" actId="164"/>
          <ac:spMkLst>
            <pc:docMk/>
            <pc:sldMk cId="688582435" sldId="284"/>
            <ac:spMk id="9" creationId="{A1BB303B-4215-F013-B417-2165C274BBB5}"/>
          </ac:spMkLst>
        </pc:spChg>
        <pc:spChg chg="mod ord topLvl">
          <ac:chgData name="Jackson Alessandro dos Santos" userId="eb1ac1d568b26fa6" providerId="LiveId" clId="{677F514E-FB6B-4F69-A786-DF456CDB63D5}" dt="2023-09-12T16:47:38.301" v="3833" actId="164"/>
          <ac:spMkLst>
            <pc:docMk/>
            <pc:sldMk cId="688582435" sldId="284"/>
            <ac:spMk id="10" creationId="{66E54F54-CC1F-21DB-1826-1007439769AB}"/>
          </ac:spMkLst>
        </pc:spChg>
        <pc:spChg chg="mod ord topLvl">
          <ac:chgData name="Jackson Alessandro dos Santos" userId="eb1ac1d568b26fa6" providerId="LiveId" clId="{677F514E-FB6B-4F69-A786-DF456CDB63D5}" dt="2023-09-12T16:47:38.301" v="3833" actId="164"/>
          <ac:spMkLst>
            <pc:docMk/>
            <pc:sldMk cId="688582435" sldId="284"/>
            <ac:spMk id="11" creationId="{1B827DD2-36DC-01AF-0992-96DAA25CD315}"/>
          </ac:spMkLst>
        </pc:spChg>
        <pc:spChg chg="mod ord topLvl">
          <ac:chgData name="Jackson Alessandro dos Santos" userId="eb1ac1d568b26fa6" providerId="LiveId" clId="{677F514E-FB6B-4F69-A786-DF456CDB63D5}" dt="2023-09-12T16:47:38.301" v="3833" actId="164"/>
          <ac:spMkLst>
            <pc:docMk/>
            <pc:sldMk cId="688582435" sldId="284"/>
            <ac:spMk id="12" creationId="{BF864D2C-B269-4DC5-E5FE-9A9C185F6233}"/>
          </ac:spMkLst>
        </pc:spChg>
        <pc:spChg chg="mod ord topLvl">
          <ac:chgData name="Jackson Alessandro dos Santos" userId="eb1ac1d568b26fa6" providerId="LiveId" clId="{677F514E-FB6B-4F69-A786-DF456CDB63D5}" dt="2023-09-12T16:47:38.301" v="3833" actId="164"/>
          <ac:spMkLst>
            <pc:docMk/>
            <pc:sldMk cId="688582435" sldId="284"/>
            <ac:spMk id="13" creationId="{68BD9853-A9CE-32BA-C93A-E9DF8C1A419C}"/>
          </ac:spMkLst>
        </pc:spChg>
        <pc:spChg chg="mod ord topLvl">
          <ac:chgData name="Jackson Alessandro dos Santos" userId="eb1ac1d568b26fa6" providerId="LiveId" clId="{677F514E-FB6B-4F69-A786-DF456CDB63D5}" dt="2023-09-12T16:47:38.301" v="3833" actId="164"/>
          <ac:spMkLst>
            <pc:docMk/>
            <pc:sldMk cId="688582435" sldId="284"/>
            <ac:spMk id="14" creationId="{BCF871DE-0BB0-89E0-E1F5-7960E172C9D8}"/>
          </ac:spMkLst>
        </pc:spChg>
        <pc:spChg chg="add mod">
          <ac:chgData name="Jackson Alessandro dos Santos" userId="eb1ac1d568b26fa6" providerId="LiveId" clId="{677F514E-FB6B-4F69-A786-DF456CDB63D5}" dt="2023-09-12T16:41:27.351" v="3781" actId="164"/>
          <ac:spMkLst>
            <pc:docMk/>
            <pc:sldMk cId="688582435" sldId="284"/>
            <ac:spMk id="15" creationId="{3C96B51C-A7D6-64E7-5C9B-53A7F028312E}"/>
          </ac:spMkLst>
        </pc:spChg>
        <pc:spChg chg="del mod topLvl">
          <ac:chgData name="Jackson Alessandro dos Santos" userId="eb1ac1d568b26fa6" providerId="LiveId" clId="{677F514E-FB6B-4F69-A786-DF456CDB63D5}" dt="2023-09-11T17:03:24.946" v="1019" actId="478"/>
          <ac:spMkLst>
            <pc:docMk/>
            <pc:sldMk cId="688582435" sldId="284"/>
            <ac:spMk id="15" creationId="{8C67B1B8-9CDB-A0EF-95DA-3AC192B963DA}"/>
          </ac:spMkLst>
        </pc:spChg>
        <pc:spChg chg="del mod topLvl">
          <ac:chgData name="Jackson Alessandro dos Santos" userId="eb1ac1d568b26fa6" providerId="LiveId" clId="{677F514E-FB6B-4F69-A786-DF456CDB63D5}" dt="2023-09-11T17:03:21.128" v="1018" actId="478"/>
          <ac:spMkLst>
            <pc:docMk/>
            <pc:sldMk cId="688582435" sldId="284"/>
            <ac:spMk id="16" creationId="{F91A9668-9A4A-C469-B910-84F17AE82C14}"/>
          </ac:spMkLst>
        </pc:spChg>
        <pc:spChg chg="add mod">
          <ac:chgData name="Jackson Alessandro dos Santos" userId="eb1ac1d568b26fa6" providerId="LiveId" clId="{677F514E-FB6B-4F69-A786-DF456CDB63D5}" dt="2023-09-12T16:57:30.917" v="3941" actId="208"/>
          <ac:spMkLst>
            <pc:docMk/>
            <pc:sldMk cId="688582435" sldId="284"/>
            <ac:spMk id="17" creationId="{30B8C02A-62F2-E98A-26B0-C952B72CBCC8}"/>
          </ac:spMkLst>
        </pc:spChg>
        <pc:spChg chg="del mod topLvl">
          <ac:chgData name="Jackson Alessandro dos Santos" userId="eb1ac1d568b26fa6" providerId="LiveId" clId="{677F514E-FB6B-4F69-A786-DF456CDB63D5}" dt="2023-09-11T17:03:27.977" v="1020" actId="478"/>
          <ac:spMkLst>
            <pc:docMk/>
            <pc:sldMk cId="688582435" sldId="284"/>
            <ac:spMk id="17" creationId="{D51BFFFD-91B7-7D99-BD09-59DEB17D6D8F}"/>
          </ac:spMkLst>
        </pc:spChg>
        <pc:spChg chg="del mod topLvl">
          <ac:chgData name="Jackson Alessandro dos Santos" userId="eb1ac1d568b26fa6" providerId="LiveId" clId="{677F514E-FB6B-4F69-A786-DF456CDB63D5}" dt="2023-09-11T17:03:27.977" v="1020" actId="478"/>
          <ac:spMkLst>
            <pc:docMk/>
            <pc:sldMk cId="688582435" sldId="284"/>
            <ac:spMk id="18" creationId="{28214C36-E150-F12E-0D90-0145C0E60F29}"/>
          </ac:spMkLst>
        </pc:spChg>
        <pc:spChg chg="add mod">
          <ac:chgData name="Jackson Alessandro dos Santos" userId="eb1ac1d568b26fa6" providerId="LiveId" clId="{677F514E-FB6B-4F69-A786-DF456CDB63D5}" dt="2023-09-12T16:57:45.417" v="3944" actId="1582"/>
          <ac:spMkLst>
            <pc:docMk/>
            <pc:sldMk cId="688582435" sldId="284"/>
            <ac:spMk id="18" creationId="{92B7AAEA-586F-70A8-3BCE-0A03C64B5F68}"/>
          </ac:spMkLst>
        </pc:spChg>
        <pc:spChg chg="add mod modVis">
          <ac:chgData name="Jackson Alessandro dos Santos" userId="eb1ac1d568b26fa6" providerId="LiveId" clId="{677F514E-FB6B-4F69-A786-DF456CDB63D5}" dt="2023-09-12T16:57:16.794" v="3937" actId="1582"/>
          <ac:spMkLst>
            <pc:docMk/>
            <pc:sldMk cId="688582435" sldId="284"/>
            <ac:spMk id="19" creationId="{BE3220D2-2BE0-50C3-1C4A-89123161BC47}"/>
          </ac:spMkLst>
        </pc:spChg>
        <pc:spChg chg="del mod topLvl">
          <ac:chgData name="Jackson Alessandro dos Santos" userId="eb1ac1d568b26fa6" providerId="LiveId" clId="{677F514E-FB6B-4F69-A786-DF456CDB63D5}" dt="2023-09-11T17:03:27.977" v="1020" actId="478"/>
          <ac:spMkLst>
            <pc:docMk/>
            <pc:sldMk cId="688582435" sldId="284"/>
            <ac:spMk id="19" creationId="{FE5CCECC-CB74-77FE-6F90-ABE4765E5256}"/>
          </ac:spMkLst>
        </pc:spChg>
        <pc:spChg chg="mod ord topLvl">
          <ac:chgData name="Jackson Alessandro dos Santos" userId="eb1ac1d568b26fa6" providerId="LiveId" clId="{677F514E-FB6B-4F69-A786-DF456CDB63D5}" dt="2023-09-12T16:47:38.301" v="3833" actId="164"/>
          <ac:spMkLst>
            <pc:docMk/>
            <pc:sldMk cId="688582435" sldId="284"/>
            <ac:spMk id="21" creationId="{0F380EDA-1715-7EFA-2D6C-6D0D129BC962}"/>
          </ac:spMkLst>
        </pc:spChg>
        <pc:spChg chg="mod ord topLvl">
          <ac:chgData name="Jackson Alessandro dos Santos" userId="eb1ac1d568b26fa6" providerId="LiveId" clId="{677F514E-FB6B-4F69-A786-DF456CDB63D5}" dt="2023-09-12T16:48:16.733" v="3835" actId="164"/>
          <ac:spMkLst>
            <pc:docMk/>
            <pc:sldMk cId="688582435" sldId="284"/>
            <ac:spMk id="23" creationId="{8DB7EB1E-DE1B-730B-45A2-C658505DCAC7}"/>
          </ac:spMkLst>
        </pc:spChg>
        <pc:spChg chg="mod topLvl">
          <ac:chgData name="Jackson Alessandro dos Santos" userId="eb1ac1d568b26fa6" providerId="LiveId" clId="{677F514E-FB6B-4F69-A786-DF456CDB63D5}" dt="2023-09-12T16:48:16.733" v="3835" actId="164"/>
          <ac:spMkLst>
            <pc:docMk/>
            <pc:sldMk cId="688582435" sldId="284"/>
            <ac:spMk id="27" creationId="{5A4CD5D6-4A23-463A-083D-5AC8F4CD3ECC}"/>
          </ac:spMkLst>
        </pc:spChg>
        <pc:spChg chg="mod ord topLvl">
          <ac:chgData name="Jackson Alessandro dos Santos" userId="eb1ac1d568b26fa6" providerId="LiveId" clId="{677F514E-FB6B-4F69-A786-DF456CDB63D5}" dt="2023-09-12T18:05:54.637" v="4252" actId="12788"/>
          <ac:spMkLst>
            <pc:docMk/>
            <pc:sldMk cId="688582435" sldId="284"/>
            <ac:spMk id="28" creationId="{7E1056C3-1295-FF35-70D5-622369E6057E}"/>
          </ac:spMkLst>
        </pc:spChg>
        <pc:spChg chg="mod ord topLvl">
          <ac:chgData name="Jackson Alessandro dos Santos" userId="eb1ac1d568b26fa6" providerId="LiveId" clId="{677F514E-FB6B-4F69-A786-DF456CDB63D5}" dt="2023-09-12T18:04:04.920" v="4224" actId="1038"/>
          <ac:spMkLst>
            <pc:docMk/>
            <pc:sldMk cId="688582435" sldId="284"/>
            <ac:spMk id="31" creationId="{A199F292-FD1F-D96F-BCE0-A6EA4CC763FD}"/>
          </ac:spMkLst>
        </pc:spChg>
        <pc:spChg chg="mod ord topLvl">
          <ac:chgData name="Jackson Alessandro dos Santos" userId="eb1ac1d568b26fa6" providerId="LiveId" clId="{677F514E-FB6B-4F69-A786-DF456CDB63D5}" dt="2023-09-12T18:04:04.920" v="4224" actId="1038"/>
          <ac:spMkLst>
            <pc:docMk/>
            <pc:sldMk cId="688582435" sldId="284"/>
            <ac:spMk id="32" creationId="{10878F47-CB38-06D6-C9B0-1AE1E6424797}"/>
          </ac:spMkLst>
        </pc:spChg>
        <pc:spChg chg="mod ord topLvl">
          <ac:chgData name="Jackson Alessandro dos Santos" userId="eb1ac1d568b26fa6" providerId="LiveId" clId="{677F514E-FB6B-4F69-A786-DF456CDB63D5}" dt="2023-09-12T18:04:04.920" v="4224" actId="1038"/>
          <ac:spMkLst>
            <pc:docMk/>
            <pc:sldMk cId="688582435" sldId="284"/>
            <ac:spMk id="33" creationId="{CBEB879B-52D5-6E9B-500F-9C735FE707D0}"/>
          </ac:spMkLst>
        </pc:spChg>
        <pc:spChg chg="mod ord topLvl">
          <ac:chgData name="Jackson Alessandro dos Santos" userId="eb1ac1d568b26fa6" providerId="LiveId" clId="{677F514E-FB6B-4F69-A786-DF456CDB63D5}" dt="2023-09-12T18:04:04.920" v="4224" actId="1038"/>
          <ac:spMkLst>
            <pc:docMk/>
            <pc:sldMk cId="688582435" sldId="284"/>
            <ac:spMk id="34" creationId="{D002FE7A-D6F1-2876-6770-D063E3814CAB}"/>
          </ac:spMkLst>
        </pc:spChg>
        <pc:spChg chg="del mod ord topLvl">
          <ac:chgData name="Jackson Alessandro dos Santos" userId="eb1ac1d568b26fa6" providerId="LiveId" clId="{677F514E-FB6B-4F69-A786-DF456CDB63D5}" dt="2023-09-11T18:00:49.134" v="1433" actId="478"/>
          <ac:spMkLst>
            <pc:docMk/>
            <pc:sldMk cId="688582435" sldId="284"/>
            <ac:spMk id="36" creationId="{7928AF1A-C667-203D-7E81-28A40B222074}"/>
          </ac:spMkLst>
        </pc:spChg>
        <pc:spChg chg="del mod ord topLvl">
          <ac:chgData name="Jackson Alessandro dos Santos" userId="eb1ac1d568b26fa6" providerId="LiveId" clId="{677F514E-FB6B-4F69-A786-DF456CDB63D5}" dt="2023-09-11T18:00:35.258" v="1432" actId="478"/>
          <ac:spMkLst>
            <pc:docMk/>
            <pc:sldMk cId="688582435" sldId="284"/>
            <ac:spMk id="37" creationId="{0CA4AEEF-F835-C01F-95EB-2FE35B8B6F8B}"/>
          </ac:spMkLst>
        </pc:spChg>
        <pc:spChg chg="del mod">
          <ac:chgData name="Jackson Alessandro dos Santos" userId="eb1ac1d568b26fa6" providerId="LiveId" clId="{677F514E-FB6B-4F69-A786-DF456CDB63D5}" dt="2023-09-12T16:53:09.948" v="3880" actId="21"/>
          <ac:spMkLst>
            <pc:docMk/>
            <pc:sldMk cId="688582435" sldId="284"/>
            <ac:spMk id="37" creationId="{D8EB67C4-DCC7-3006-B590-295CF9799E9B}"/>
          </ac:spMkLst>
        </pc:spChg>
        <pc:spChg chg="mod ord topLvl">
          <ac:chgData name="Jackson Alessandro dos Santos" userId="eb1ac1d568b26fa6" providerId="LiveId" clId="{677F514E-FB6B-4F69-A786-DF456CDB63D5}" dt="2023-09-12T16:48:16.733" v="3835" actId="164"/>
          <ac:spMkLst>
            <pc:docMk/>
            <pc:sldMk cId="688582435" sldId="284"/>
            <ac:spMk id="39" creationId="{14D9B2EC-061F-BF61-FDF6-725C789E02C0}"/>
          </ac:spMkLst>
        </pc:spChg>
        <pc:spChg chg="mod ord topLvl">
          <ac:chgData name="Jackson Alessandro dos Santos" userId="eb1ac1d568b26fa6" providerId="LiveId" clId="{677F514E-FB6B-4F69-A786-DF456CDB63D5}" dt="2023-09-12T16:48:16.733" v="3835" actId="164"/>
          <ac:spMkLst>
            <pc:docMk/>
            <pc:sldMk cId="688582435" sldId="284"/>
            <ac:spMk id="41" creationId="{4DDAEAE4-AD35-E693-4E4F-14086ECD2557}"/>
          </ac:spMkLst>
        </pc:spChg>
        <pc:spChg chg="mod ord topLvl">
          <ac:chgData name="Jackson Alessandro dos Santos" userId="eb1ac1d568b26fa6" providerId="LiveId" clId="{677F514E-FB6B-4F69-A786-DF456CDB63D5}" dt="2023-09-12T16:48:16.733" v="3835" actId="164"/>
          <ac:spMkLst>
            <pc:docMk/>
            <pc:sldMk cId="688582435" sldId="284"/>
            <ac:spMk id="43" creationId="{DAA538F6-3F9F-D187-655F-638AA3485216}"/>
          </ac:spMkLst>
        </pc:spChg>
        <pc:spChg chg="del mod">
          <ac:chgData name="Jackson Alessandro dos Santos" userId="eb1ac1d568b26fa6" providerId="LiveId" clId="{677F514E-FB6B-4F69-A786-DF456CDB63D5}" dt="2023-09-12T16:53:34.435" v="3891" actId="21"/>
          <ac:spMkLst>
            <pc:docMk/>
            <pc:sldMk cId="688582435" sldId="284"/>
            <ac:spMk id="44" creationId="{1E119264-7B79-8D62-9739-A9AD3601C8AE}"/>
          </ac:spMkLst>
        </pc:spChg>
        <pc:spChg chg="mod ord topLvl">
          <ac:chgData name="Jackson Alessandro dos Santos" userId="eb1ac1d568b26fa6" providerId="LiveId" clId="{677F514E-FB6B-4F69-A786-DF456CDB63D5}" dt="2023-09-12T16:48:16.733" v="3835" actId="164"/>
          <ac:spMkLst>
            <pc:docMk/>
            <pc:sldMk cId="688582435" sldId="284"/>
            <ac:spMk id="45" creationId="{D53145EE-273B-2E1E-4A84-CEC0E8DF3B4A}"/>
          </ac:spMkLst>
        </pc:spChg>
        <pc:spChg chg="del mod">
          <ac:chgData name="Jackson Alessandro dos Santos" userId="eb1ac1d568b26fa6" providerId="LiveId" clId="{677F514E-FB6B-4F69-A786-DF456CDB63D5}" dt="2023-09-12T16:52:51.196" v="3878" actId="21"/>
          <ac:spMkLst>
            <pc:docMk/>
            <pc:sldMk cId="688582435" sldId="284"/>
            <ac:spMk id="51" creationId="{C09EB3CA-77FC-9389-D24D-FA7EE68736C6}"/>
          </ac:spMkLst>
        </pc:spChg>
        <pc:spChg chg="mod topLvl">
          <ac:chgData name="Jackson Alessandro dos Santos" userId="eb1ac1d568b26fa6" providerId="LiveId" clId="{677F514E-FB6B-4F69-A786-DF456CDB63D5}" dt="2023-09-12T16:48:16.733" v="3835" actId="164"/>
          <ac:spMkLst>
            <pc:docMk/>
            <pc:sldMk cId="688582435" sldId="284"/>
            <ac:spMk id="53" creationId="{0728DC1D-0ED6-3CEA-F00E-A6DD3BBCA218}"/>
          </ac:spMkLst>
        </pc:spChg>
        <pc:spChg chg="mod ord topLvl">
          <ac:chgData name="Jackson Alessandro dos Santos" userId="eb1ac1d568b26fa6" providerId="LiveId" clId="{677F514E-FB6B-4F69-A786-DF456CDB63D5}" dt="2023-09-12T16:48:16.733" v="3835" actId="164"/>
          <ac:spMkLst>
            <pc:docMk/>
            <pc:sldMk cId="688582435" sldId="284"/>
            <ac:spMk id="55" creationId="{35FD66AB-89DE-72B5-BCFB-98C2B4F75DF4}"/>
          </ac:spMkLst>
        </pc:spChg>
        <pc:spChg chg="mod ord topLvl">
          <ac:chgData name="Jackson Alessandro dos Santos" userId="eb1ac1d568b26fa6" providerId="LiveId" clId="{677F514E-FB6B-4F69-A786-DF456CDB63D5}" dt="2023-09-12T16:48:16.733" v="3835" actId="164"/>
          <ac:spMkLst>
            <pc:docMk/>
            <pc:sldMk cId="688582435" sldId="284"/>
            <ac:spMk id="57" creationId="{1F388DAE-9656-DB60-57E6-7A16EDAE63BD}"/>
          </ac:spMkLst>
        </pc:spChg>
        <pc:spChg chg="mod topLvl">
          <ac:chgData name="Jackson Alessandro dos Santos" userId="eb1ac1d568b26fa6" providerId="LiveId" clId="{677F514E-FB6B-4F69-A786-DF456CDB63D5}" dt="2023-09-12T16:48:16.733" v="3835" actId="164"/>
          <ac:spMkLst>
            <pc:docMk/>
            <pc:sldMk cId="688582435" sldId="284"/>
            <ac:spMk id="59" creationId="{D4515217-D9F1-4C1B-E510-33959065AA57}"/>
          </ac:spMkLst>
        </pc:spChg>
        <pc:spChg chg="mod topLvl">
          <ac:chgData name="Jackson Alessandro dos Santos" userId="eb1ac1d568b26fa6" providerId="LiveId" clId="{677F514E-FB6B-4F69-A786-DF456CDB63D5}" dt="2023-09-12T16:48:16.733" v="3835" actId="164"/>
          <ac:spMkLst>
            <pc:docMk/>
            <pc:sldMk cId="688582435" sldId="284"/>
            <ac:spMk id="61" creationId="{45772CAF-1E23-313F-BEC6-1F28B6736117}"/>
          </ac:spMkLst>
        </pc:spChg>
        <pc:spChg chg="del mod">
          <ac:chgData name="Jackson Alessandro dos Santos" userId="eb1ac1d568b26fa6" providerId="LiveId" clId="{677F514E-FB6B-4F69-A786-DF456CDB63D5}" dt="2023-09-12T16:53:51.458" v="3894" actId="21"/>
          <ac:spMkLst>
            <pc:docMk/>
            <pc:sldMk cId="688582435" sldId="284"/>
            <ac:spMk id="65" creationId="{F80A240E-D020-BD86-01D0-4CD4566A1199}"/>
          </ac:spMkLst>
        </pc:spChg>
        <pc:spChg chg="del mod">
          <ac:chgData name="Jackson Alessandro dos Santos" userId="eb1ac1d568b26fa6" providerId="LiveId" clId="{677F514E-FB6B-4F69-A786-DF456CDB63D5}" dt="2023-09-12T16:51:53.431" v="3864" actId="21"/>
          <ac:spMkLst>
            <pc:docMk/>
            <pc:sldMk cId="688582435" sldId="284"/>
            <ac:spMk id="68" creationId="{3FC6B743-F89E-FE39-B66E-5EB4706422BE}"/>
          </ac:spMkLst>
        </pc:spChg>
        <pc:spChg chg="del mod">
          <ac:chgData name="Jackson Alessandro dos Santos" userId="eb1ac1d568b26fa6" providerId="LiveId" clId="{677F514E-FB6B-4F69-A786-DF456CDB63D5}" dt="2023-09-12T16:54:16.923" v="3900" actId="21"/>
          <ac:spMkLst>
            <pc:docMk/>
            <pc:sldMk cId="688582435" sldId="284"/>
            <ac:spMk id="69" creationId="{E7CC42D0-5191-FD11-DA93-11E34B4A1109}"/>
          </ac:spMkLst>
        </pc:spChg>
        <pc:spChg chg="mod ord topLvl">
          <ac:chgData name="Jackson Alessandro dos Santos" userId="eb1ac1d568b26fa6" providerId="LiveId" clId="{677F514E-FB6B-4F69-A786-DF456CDB63D5}" dt="2023-09-12T16:47:38.301" v="3833" actId="164"/>
          <ac:spMkLst>
            <pc:docMk/>
            <pc:sldMk cId="688582435" sldId="284"/>
            <ac:spMk id="70" creationId="{0B490B45-7F08-258C-7660-0E97FF44F4DF}"/>
          </ac:spMkLst>
        </pc:spChg>
        <pc:spChg chg="mod ord topLvl">
          <ac:chgData name="Jackson Alessandro dos Santos" userId="eb1ac1d568b26fa6" providerId="LiveId" clId="{677F514E-FB6B-4F69-A786-DF456CDB63D5}" dt="2023-09-12T16:47:38.301" v="3833" actId="164"/>
          <ac:spMkLst>
            <pc:docMk/>
            <pc:sldMk cId="688582435" sldId="284"/>
            <ac:spMk id="73" creationId="{B37B53DF-3405-D2AF-2232-17581C42A817}"/>
          </ac:spMkLst>
        </pc:spChg>
        <pc:spChg chg="mod ord topLvl">
          <ac:chgData name="Jackson Alessandro dos Santos" userId="eb1ac1d568b26fa6" providerId="LiveId" clId="{677F514E-FB6B-4F69-A786-DF456CDB63D5}" dt="2023-09-12T16:47:38.301" v="3833" actId="164"/>
          <ac:spMkLst>
            <pc:docMk/>
            <pc:sldMk cId="688582435" sldId="284"/>
            <ac:spMk id="76" creationId="{F48C5643-9AEC-9384-8615-D11D8BA2A29B}"/>
          </ac:spMkLst>
        </pc:spChg>
        <pc:spChg chg="mod ord topLvl">
          <ac:chgData name="Jackson Alessandro dos Santos" userId="eb1ac1d568b26fa6" providerId="LiveId" clId="{677F514E-FB6B-4F69-A786-DF456CDB63D5}" dt="2023-09-12T16:47:38.301" v="3833" actId="164"/>
          <ac:spMkLst>
            <pc:docMk/>
            <pc:sldMk cId="688582435" sldId="284"/>
            <ac:spMk id="79" creationId="{58B9E5F8-C5B9-6F12-59A2-E6BD5BB4C325}"/>
          </ac:spMkLst>
        </pc:spChg>
        <pc:spChg chg="del mod">
          <ac:chgData name="Jackson Alessandro dos Santos" userId="eb1ac1d568b26fa6" providerId="LiveId" clId="{677F514E-FB6B-4F69-A786-DF456CDB63D5}" dt="2023-09-12T16:52:16.275" v="3869" actId="21"/>
          <ac:spMkLst>
            <pc:docMk/>
            <pc:sldMk cId="688582435" sldId="284"/>
            <ac:spMk id="81" creationId="{E12B0FE7-6F43-693A-AE4E-F2B79FB7327C}"/>
          </ac:spMkLst>
        </pc:spChg>
        <pc:spChg chg="mod ord topLvl">
          <ac:chgData name="Jackson Alessandro dos Santos" userId="eb1ac1d568b26fa6" providerId="LiveId" clId="{677F514E-FB6B-4F69-A786-DF456CDB63D5}" dt="2023-09-12T16:47:38.301" v="3833" actId="164"/>
          <ac:spMkLst>
            <pc:docMk/>
            <pc:sldMk cId="688582435" sldId="284"/>
            <ac:spMk id="82" creationId="{900651BA-68D8-A70B-D30C-033F448EB16B}"/>
          </ac:spMkLst>
        </pc:spChg>
        <pc:spChg chg="del mod">
          <ac:chgData name="Jackson Alessandro dos Santos" userId="eb1ac1d568b26fa6" providerId="LiveId" clId="{677F514E-FB6B-4F69-A786-DF456CDB63D5}" dt="2023-09-12T16:54:07.264" v="3897" actId="21"/>
          <ac:spMkLst>
            <pc:docMk/>
            <pc:sldMk cId="688582435" sldId="284"/>
            <ac:spMk id="84" creationId="{4CD79E4D-6E9F-500F-5374-DC5EED4E7CB4}"/>
          </ac:spMkLst>
        </pc:spChg>
        <pc:spChg chg="mod">
          <ac:chgData name="Jackson Alessandro dos Santos" userId="eb1ac1d568b26fa6" providerId="LiveId" clId="{677F514E-FB6B-4F69-A786-DF456CDB63D5}" dt="2023-09-11T17:08:59.882" v="1161"/>
          <ac:spMkLst>
            <pc:docMk/>
            <pc:sldMk cId="688582435" sldId="284"/>
            <ac:spMk id="87" creationId="{3D1D363A-2E9C-D54B-6842-DD232D2F2657}"/>
          </ac:spMkLst>
        </pc:spChg>
        <pc:spChg chg="mod">
          <ac:chgData name="Jackson Alessandro dos Santos" userId="eb1ac1d568b26fa6" providerId="LiveId" clId="{677F514E-FB6B-4F69-A786-DF456CDB63D5}" dt="2023-09-11T17:08:59.882" v="1161"/>
          <ac:spMkLst>
            <pc:docMk/>
            <pc:sldMk cId="688582435" sldId="284"/>
            <ac:spMk id="88" creationId="{6EE42EEA-77E0-B545-452F-4F3C4A96E052}"/>
          </ac:spMkLst>
        </pc:spChg>
        <pc:spChg chg="mod">
          <ac:chgData name="Jackson Alessandro dos Santos" userId="eb1ac1d568b26fa6" providerId="LiveId" clId="{677F514E-FB6B-4F69-A786-DF456CDB63D5}" dt="2023-09-11T17:08:59.882" v="1161"/>
          <ac:spMkLst>
            <pc:docMk/>
            <pc:sldMk cId="688582435" sldId="284"/>
            <ac:spMk id="89" creationId="{1B18ECDB-8B75-53A3-9B34-BCB486EDAAA3}"/>
          </ac:spMkLst>
        </pc:spChg>
        <pc:spChg chg="mod">
          <ac:chgData name="Jackson Alessandro dos Santos" userId="eb1ac1d568b26fa6" providerId="LiveId" clId="{677F514E-FB6B-4F69-A786-DF456CDB63D5}" dt="2023-09-11T17:08:59.882" v="1161"/>
          <ac:spMkLst>
            <pc:docMk/>
            <pc:sldMk cId="688582435" sldId="284"/>
            <ac:spMk id="90" creationId="{C5E0D243-B08B-C9C9-1D55-3CC5870E1AC8}"/>
          </ac:spMkLst>
        </pc:spChg>
        <pc:spChg chg="mod">
          <ac:chgData name="Jackson Alessandro dos Santos" userId="eb1ac1d568b26fa6" providerId="LiveId" clId="{677F514E-FB6B-4F69-A786-DF456CDB63D5}" dt="2023-09-11T17:08:59.882" v="1161"/>
          <ac:spMkLst>
            <pc:docMk/>
            <pc:sldMk cId="688582435" sldId="284"/>
            <ac:spMk id="91" creationId="{448C559E-C07B-0300-B414-8BE9507604A6}"/>
          </ac:spMkLst>
        </pc:spChg>
        <pc:spChg chg="mod">
          <ac:chgData name="Jackson Alessandro dos Santos" userId="eb1ac1d568b26fa6" providerId="LiveId" clId="{677F514E-FB6B-4F69-A786-DF456CDB63D5}" dt="2023-09-11T17:08:59.882" v="1161"/>
          <ac:spMkLst>
            <pc:docMk/>
            <pc:sldMk cId="688582435" sldId="284"/>
            <ac:spMk id="92" creationId="{7D5CDE06-8C5E-CE40-05DB-D7A1DA2FFB09}"/>
          </ac:spMkLst>
        </pc:spChg>
        <pc:spChg chg="del mod">
          <ac:chgData name="Jackson Alessandro dos Santos" userId="eb1ac1d568b26fa6" providerId="LiveId" clId="{677F514E-FB6B-4F69-A786-DF456CDB63D5}" dt="2023-09-11T18:07:05.446" v="1551" actId="478"/>
          <ac:spMkLst>
            <pc:docMk/>
            <pc:sldMk cId="688582435" sldId="284"/>
            <ac:spMk id="93" creationId="{EC5DEBB5-1A3A-0FD8-8BBE-5617B8A94F39}"/>
          </ac:spMkLst>
        </pc:spChg>
        <pc:spChg chg="mod topLvl">
          <ac:chgData name="Jackson Alessandro dos Santos" userId="eb1ac1d568b26fa6" providerId="LiveId" clId="{677F514E-FB6B-4F69-A786-DF456CDB63D5}" dt="2023-09-11T17:21:12.332" v="1229" actId="164"/>
          <ac:spMkLst>
            <pc:docMk/>
            <pc:sldMk cId="688582435" sldId="284"/>
            <ac:spMk id="96" creationId="{5D2EAFCB-48CF-B762-4798-71C4684E75E9}"/>
          </ac:spMkLst>
        </pc:spChg>
        <pc:spChg chg="mod topLvl">
          <ac:chgData name="Jackson Alessandro dos Santos" userId="eb1ac1d568b26fa6" providerId="LiveId" clId="{677F514E-FB6B-4F69-A786-DF456CDB63D5}" dt="2023-09-11T17:21:12.332" v="1229" actId="164"/>
          <ac:spMkLst>
            <pc:docMk/>
            <pc:sldMk cId="688582435" sldId="284"/>
            <ac:spMk id="98" creationId="{3FBD1D20-1BA7-4E0C-B9C2-C104BD3BB43C}"/>
          </ac:spMkLst>
        </pc:spChg>
        <pc:spChg chg="mod topLvl">
          <ac:chgData name="Jackson Alessandro dos Santos" userId="eb1ac1d568b26fa6" providerId="LiveId" clId="{677F514E-FB6B-4F69-A786-DF456CDB63D5}" dt="2023-09-11T17:21:12.332" v="1229" actId="164"/>
          <ac:spMkLst>
            <pc:docMk/>
            <pc:sldMk cId="688582435" sldId="284"/>
            <ac:spMk id="99" creationId="{9B4EE43E-69D5-0225-EA41-C0DD73EB285A}"/>
          </ac:spMkLst>
        </pc:spChg>
        <pc:spChg chg="mod topLvl">
          <ac:chgData name="Jackson Alessandro dos Santos" userId="eb1ac1d568b26fa6" providerId="LiveId" clId="{677F514E-FB6B-4F69-A786-DF456CDB63D5}" dt="2023-09-11T17:21:12.332" v="1229" actId="164"/>
          <ac:spMkLst>
            <pc:docMk/>
            <pc:sldMk cId="688582435" sldId="284"/>
            <ac:spMk id="100" creationId="{91C726C8-C924-1835-4545-E6798931E445}"/>
          </ac:spMkLst>
        </pc:spChg>
        <pc:spChg chg="mod topLvl">
          <ac:chgData name="Jackson Alessandro dos Santos" userId="eb1ac1d568b26fa6" providerId="LiveId" clId="{677F514E-FB6B-4F69-A786-DF456CDB63D5}" dt="2023-09-11T17:21:12.332" v="1229" actId="164"/>
          <ac:spMkLst>
            <pc:docMk/>
            <pc:sldMk cId="688582435" sldId="284"/>
            <ac:spMk id="101" creationId="{D0E3EA09-4EA0-F2A5-7E99-08AD7FD3487B}"/>
          </ac:spMkLst>
        </pc:spChg>
        <pc:spChg chg="mod topLvl">
          <ac:chgData name="Jackson Alessandro dos Santos" userId="eb1ac1d568b26fa6" providerId="LiveId" clId="{677F514E-FB6B-4F69-A786-DF456CDB63D5}" dt="2023-09-11T17:21:12.332" v="1229" actId="164"/>
          <ac:spMkLst>
            <pc:docMk/>
            <pc:sldMk cId="688582435" sldId="284"/>
            <ac:spMk id="102" creationId="{62444003-21F3-EEF6-EBAA-BF12B45C33A8}"/>
          </ac:spMkLst>
        </pc:spChg>
        <pc:spChg chg="mod topLvl">
          <ac:chgData name="Jackson Alessandro dos Santos" userId="eb1ac1d568b26fa6" providerId="LiveId" clId="{677F514E-FB6B-4F69-A786-DF456CDB63D5}" dt="2023-09-11T17:21:12.332" v="1229" actId="164"/>
          <ac:spMkLst>
            <pc:docMk/>
            <pc:sldMk cId="688582435" sldId="284"/>
            <ac:spMk id="103" creationId="{B7D77CD8-59C4-8B77-98A7-89C62F058C46}"/>
          </ac:spMkLst>
        </pc:spChg>
        <pc:spChg chg="mod topLvl">
          <ac:chgData name="Jackson Alessandro dos Santos" userId="eb1ac1d568b26fa6" providerId="LiveId" clId="{677F514E-FB6B-4F69-A786-DF456CDB63D5}" dt="2023-09-11T17:21:12.332" v="1229" actId="164"/>
          <ac:spMkLst>
            <pc:docMk/>
            <pc:sldMk cId="688582435" sldId="284"/>
            <ac:spMk id="104" creationId="{5CF70F0B-E3C2-2B67-999C-EECC6B6767FB}"/>
          </ac:spMkLst>
        </pc:spChg>
        <pc:spChg chg="mod topLvl">
          <ac:chgData name="Jackson Alessandro dos Santos" userId="eb1ac1d568b26fa6" providerId="LiveId" clId="{677F514E-FB6B-4F69-A786-DF456CDB63D5}" dt="2023-09-12T17:20:24.460" v="4100" actId="14861"/>
          <ac:spMkLst>
            <pc:docMk/>
            <pc:sldMk cId="688582435" sldId="284"/>
            <ac:spMk id="105" creationId="{61EC6987-67A5-8109-A8C8-F2CF12DA3C52}"/>
          </ac:spMkLst>
        </pc:spChg>
        <pc:spChg chg="add del mod ord">
          <ac:chgData name="Jackson Alessandro dos Santos" userId="eb1ac1d568b26fa6" providerId="LiveId" clId="{677F514E-FB6B-4F69-A786-DF456CDB63D5}" dt="2023-09-12T16:45:32.773" v="3819" actId="478"/>
          <ac:spMkLst>
            <pc:docMk/>
            <pc:sldMk cId="688582435" sldId="284"/>
            <ac:spMk id="106" creationId="{27D00F26-D9F1-877E-C6B0-B5251E611A03}"/>
          </ac:spMkLst>
        </pc:spChg>
        <pc:spChg chg="mod">
          <ac:chgData name="Jackson Alessandro dos Santos" userId="eb1ac1d568b26fa6" providerId="LiveId" clId="{677F514E-FB6B-4F69-A786-DF456CDB63D5}" dt="2023-09-12T16:51:16.298" v="3856" actId="21"/>
          <ac:spMkLst>
            <pc:docMk/>
            <pc:sldMk cId="688582435" sldId="284"/>
            <ac:spMk id="110" creationId="{09BBBFA2-C485-3AC7-5B6F-2E88D6AFD4C2}"/>
          </ac:spMkLst>
        </pc:spChg>
        <pc:spChg chg="mod">
          <ac:chgData name="Jackson Alessandro dos Santos" userId="eb1ac1d568b26fa6" providerId="LiveId" clId="{677F514E-FB6B-4F69-A786-DF456CDB63D5}" dt="2023-09-12T16:51:16.298" v="3856" actId="21"/>
          <ac:spMkLst>
            <pc:docMk/>
            <pc:sldMk cId="688582435" sldId="284"/>
            <ac:spMk id="111" creationId="{0104278F-5159-E931-BC3E-454AFB0BBE47}"/>
          </ac:spMkLst>
        </pc:spChg>
        <pc:spChg chg="del mod topLvl">
          <ac:chgData name="Jackson Alessandro dos Santos" userId="eb1ac1d568b26fa6" providerId="LiveId" clId="{677F514E-FB6B-4F69-A786-DF456CDB63D5}" dt="2023-09-11T18:15:19.593" v="1606" actId="478"/>
          <ac:spMkLst>
            <pc:docMk/>
            <pc:sldMk cId="688582435" sldId="284"/>
            <ac:spMk id="113" creationId="{967E1A41-89FD-4032-C744-8AFE67934A40}"/>
          </ac:spMkLst>
        </pc:spChg>
        <pc:spChg chg="mod">
          <ac:chgData name="Jackson Alessandro dos Santos" userId="eb1ac1d568b26fa6" providerId="LiveId" clId="{677F514E-FB6B-4F69-A786-DF456CDB63D5}" dt="2023-09-12T16:51:16.298" v="3856" actId="21"/>
          <ac:spMkLst>
            <pc:docMk/>
            <pc:sldMk cId="688582435" sldId="284"/>
            <ac:spMk id="113" creationId="{AB3AB6A3-F977-71E4-425D-E35C29D1835B}"/>
          </ac:spMkLst>
        </pc:spChg>
        <pc:spChg chg="del mod topLvl">
          <ac:chgData name="Jackson Alessandro dos Santos" userId="eb1ac1d568b26fa6" providerId="LiveId" clId="{677F514E-FB6B-4F69-A786-DF456CDB63D5}" dt="2023-09-11T18:15:18.182" v="1605" actId="478"/>
          <ac:spMkLst>
            <pc:docMk/>
            <pc:sldMk cId="688582435" sldId="284"/>
            <ac:spMk id="114" creationId="{96F929BE-5629-8ED6-6E0F-02C334F15EEE}"/>
          </ac:spMkLst>
        </pc:spChg>
        <pc:spChg chg="mod">
          <ac:chgData name="Jackson Alessandro dos Santos" userId="eb1ac1d568b26fa6" providerId="LiveId" clId="{677F514E-FB6B-4F69-A786-DF456CDB63D5}" dt="2023-09-11T18:05:59.055" v="1537" actId="1037"/>
          <ac:spMkLst>
            <pc:docMk/>
            <pc:sldMk cId="688582435" sldId="284"/>
            <ac:spMk id="117" creationId="{55E6F5E0-C927-5D3B-5390-3BC7FC8F1D2E}"/>
          </ac:spMkLst>
        </pc:spChg>
        <pc:spChg chg="mod">
          <ac:chgData name="Jackson Alessandro dos Santos" userId="eb1ac1d568b26fa6" providerId="LiveId" clId="{677F514E-FB6B-4F69-A786-DF456CDB63D5}" dt="2023-09-11T18:05:59.055" v="1537" actId="1037"/>
          <ac:spMkLst>
            <pc:docMk/>
            <pc:sldMk cId="688582435" sldId="284"/>
            <ac:spMk id="118" creationId="{20395412-2211-5150-6B28-398CC85BEEE4}"/>
          </ac:spMkLst>
        </pc:spChg>
        <pc:spChg chg="mod">
          <ac:chgData name="Jackson Alessandro dos Santos" userId="eb1ac1d568b26fa6" providerId="LiveId" clId="{677F514E-FB6B-4F69-A786-DF456CDB63D5}" dt="2023-09-12T16:51:16.298" v="3856" actId="21"/>
          <ac:spMkLst>
            <pc:docMk/>
            <pc:sldMk cId="688582435" sldId="284"/>
            <ac:spMk id="124" creationId="{FD624826-C044-CDDF-490C-7005CF0E0797}"/>
          </ac:spMkLst>
        </pc:spChg>
        <pc:spChg chg="mod">
          <ac:chgData name="Jackson Alessandro dos Santos" userId="eb1ac1d568b26fa6" providerId="LiveId" clId="{677F514E-FB6B-4F69-A786-DF456CDB63D5}" dt="2023-09-11T18:05:59.055" v="1537" actId="1037"/>
          <ac:spMkLst>
            <pc:docMk/>
            <pc:sldMk cId="688582435" sldId="284"/>
            <ac:spMk id="125" creationId="{9E35EB6E-B0BA-EC6C-D710-C47EDD5D26C1}"/>
          </ac:spMkLst>
        </pc:spChg>
        <pc:spChg chg="mod">
          <ac:chgData name="Jackson Alessandro dos Santos" userId="eb1ac1d568b26fa6" providerId="LiveId" clId="{677F514E-FB6B-4F69-A786-DF456CDB63D5}" dt="2023-09-11T18:05:59.055" v="1537" actId="1037"/>
          <ac:spMkLst>
            <pc:docMk/>
            <pc:sldMk cId="688582435" sldId="284"/>
            <ac:spMk id="126" creationId="{2D02303C-D533-6E8A-F6C4-C0257B6E9E09}"/>
          </ac:spMkLst>
        </pc:spChg>
        <pc:spChg chg="mod">
          <ac:chgData name="Jackson Alessandro dos Santos" userId="eb1ac1d568b26fa6" providerId="LiveId" clId="{677F514E-FB6B-4F69-A786-DF456CDB63D5}" dt="2023-09-12T16:51:16.298" v="3856" actId="21"/>
          <ac:spMkLst>
            <pc:docMk/>
            <pc:sldMk cId="688582435" sldId="284"/>
            <ac:spMk id="126" creationId="{378E090C-C4BC-6432-2017-B86DFAB0BE3B}"/>
          </ac:spMkLst>
        </pc:spChg>
        <pc:spChg chg="mod topLvl">
          <ac:chgData name="Jackson Alessandro dos Santos" userId="eb1ac1d568b26fa6" providerId="LiveId" clId="{677F514E-FB6B-4F69-A786-DF456CDB63D5}" dt="2023-09-11T18:17:47.763" v="1679" actId="1038"/>
          <ac:spMkLst>
            <pc:docMk/>
            <pc:sldMk cId="688582435" sldId="284"/>
            <ac:spMk id="129" creationId="{E85F8725-42E5-CE96-0F22-09F5776C83C4}"/>
          </ac:spMkLst>
        </pc:spChg>
        <pc:spChg chg="mod topLvl">
          <ac:chgData name="Jackson Alessandro dos Santos" userId="eb1ac1d568b26fa6" providerId="LiveId" clId="{677F514E-FB6B-4F69-A786-DF456CDB63D5}" dt="2023-09-11T18:17:47.763" v="1679" actId="1038"/>
          <ac:spMkLst>
            <pc:docMk/>
            <pc:sldMk cId="688582435" sldId="284"/>
            <ac:spMk id="130" creationId="{5A95870E-FD51-3A3F-599E-109B7F5F6EFD}"/>
          </ac:spMkLst>
        </pc:spChg>
        <pc:spChg chg="add mod">
          <ac:chgData name="Jackson Alessandro dos Santos" userId="eb1ac1d568b26fa6" providerId="LiveId" clId="{677F514E-FB6B-4F69-A786-DF456CDB63D5}" dt="2023-09-12T16:45:16.923" v="3817" actId="164"/>
          <ac:spMkLst>
            <pc:docMk/>
            <pc:sldMk cId="688582435" sldId="284"/>
            <ac:spMk id="134" creationId="{8550D004-A868-8B49-0AE6-E73BDC212350}"/>
          </ac:spMkLst>
        </pc:spChg>
        <pc:spChg chg="mod ord topLvl">
          <ac:chgData name="Jackson Alessandro dos Santos" userId="eb1ac1d568b26fa6" providerId="LiveId" clId="{677F514E-FB6B-4F69-A786-DF456CDB63D5}" dt="2023-09-12T13:16:46.273" v="2851" actId="1037"/>
          <ac:spMkLst>
            <pc:docMk/>
            <pc:sldMk cId="688582435" sldId="284"/>
            <ac:spMk id="137" creationId="{0F3059E3-696E-ECE4-5CA3-D6571032181E}"/>
          </ac:spMkLst>
        </pc:spChg>
        <pc:spChg chg="mod ord topLvl">
          <ac:chgData name="Jackson Alessandro dos Santos" userId="eb1ac1d568b26fa6" providerId="LiveId" clId="{677F514E-FB6B-4F69-A786-DF456CDB63D5}" dt="2023-09-12T13:16:46.273" v="2851" actId="1037"/>
          <ac:spMkLst>
            <pc:docMk/>
            <pc:sldMk cId="688582435" sldId="284"/>
            <ac:spMk id="138" creationId="{D691E0F3-6AA2-4FF3-730A-B4722BE4DB09}"/>
          </ac:spMkLst>
        </pc:spChg>
        <pc:spChg chg="mod topLvl">
          <ac:chgData name="Jackson Alessandro dos Santos" userId="eb1ac1d568b26fa6" providerId="LiveId" clId="{677F514E-FB6B-4F69-A786-DF456CDB63D5}" dt="2023-09-12T13:16:46.273" v="2851" actId="1037"/>
          <ac:spMkLst>
            <pc:docMk/>
            <pc:sldMk cId="688582435" sldId="284"/>
            <ac:spMk id="143" creationId="{396AF293-5534-1A77-4FD8-CC6AA1D9137C}"/>
          </ac:spMkLst>
        </pc:spChg>
        <pc:spChg chg="mod topLvl">
          <ac:chgData name="Jackson Alessandro dos Santos" userId="eb1ac1d568b26fa6" providerId="LiveId" clId="{677F514E-FB6B-4F69-A786-DF456CDB63D5}" dt="2023-09-12T13:16:46.273" v="2851" actId="1037"/>
          <ac:spMkLst>
            <pc:docMk/>
            <pc:sldMk cId="688582435" sldId="284"/>
            <ac:spMk id="144" creationId="{5593D277-17CB-789E-FD0C-6635D76C723A}"/>
          </ac:spMkLst>
        </pc:spChg>
        <pc:spChg chg="mod topLvl">
          <ac:chgData name="Jackson Alessandro dos Santos" userId="eb1ac1d568b26fa6" providerId="LiveId" clId="{677F514E-FB6B-4F69-A786-DF456CDB63D5}" dt="2023-09-12T13:16:46.273" v="2851" actId="1037"/>
          <ac:spMkLst>
            <pc:docMk/>
            <pc:sldMk cId="688582435" sldId="284"/>
            <ac:spMk id="145" creationId="{88116917-356D-3058-6B02-D1A3A7E55114}"/>
          </ac:spMkLst>
        </pc:spChg>
        <pc:spChg chg="mod topLvl">
          <ac:chgData name="Jackson Alessandro dos Santos" userId="eb1ac1d568b26fa6" providerId="LiveId" clId="{677F514E-FB6B-4F69-A786-DF456CDB63D5}" dt="2023-09-12T13:16:46.273" v="2851" actId="1037"/>
          <ac:spMkLst>
            <pc:docMk/>
            <pc:sldMk cId="688582435" sldId="284"/>
            <ac:spMk id="146" creationId="{EDA592D0-729A-472B-1ED3-1924E75F945F}"/>
          </ac:spMkLst>
        </pc:spChg>
        <pc:spChg chg="mod topLvl">
          <ac:chgData name="Jackson Alessandro dos Santos" userId="eb1ac1d568b26fa6" providerId="LiveId" clId="{677F514E-FB6B-4F69-A786-DF456CDB63D5}" dt="2023-09-12T13:16:46.273" v="2851" actId="1037"/>
          <ac:spMkLst>
            <pc:docMk/>
            <pc:sldMk cId="688582435" sldId="284"/>
            <ac:spMk id="147" creationId="{39F91C50-3ABB-0783-BE9B-D8CA18ABBC46}"/>
          </ac:spMkLst>
        </pc:spChg>
        <pc:spChg chg="mod topLvl">
          <ac:chgData name="Jackson Alessandro dos Santos" userId="eb1ac1d568b26fa6" providerId="LiveId" clId="{677F514E-FB6B-4F69-A786-DF456CDB63D5}" dt="2023-09-12T13:16:46.273" v="2851" actId="1037"/>
          <ac:spMkLst>
            <pc:docMk/>
            <pc:sldMk cId="688582435" sldId="284"/>
            <ac:spMk id="148" creationId="{6D36B615-4720-6EDE-2E06-EF727141347B}"/>
          </ac:spMkLst>
        </pc:spChg>
        <pc:spChg chg="mod topLvl">
          <ac:chgData name="Jackson Alessandro dos Santos" userId="eb1ac1d568b26fa6" providerId="LiveId" clId="{677F514E-FB6B-4F69-A786-DF456CDB63D5}" dt="2023-09-12T13:16:46.273" v="2851" actId="1037"/>
          <ac:spMkLst>
            <pc:docMk/>
            <pc:sldMk cId="688582435" sldId="284"/>
            <ac:spMk id="149" creationId="{9BB7D6A4-5084-18BD-7E4D-C5813666EB83}"/>
          </ac:spMkLst>
        </pc:spChg>
        <pc:spChg chg="mod topLvl">
          <ac:chgData name="Jackson Alessandro dos Santos" userId="eb1ac1d568b26fa6" providerId="LiveId" clId="{677F514E-FB6B-4F69-A786-DF456CDB63D5}" dt="2023-09-12T12:34:12.551" v="2730" actId="164"/>
          <ac:spMkLst>
            <pc:docMk/>
            <pc:sldMk cId="688582435" sldId="284"/>
            <ac:spMk id="155" creationId="{17B8F3B3-16C7-6CDA-3C79-5E617B949D3B}"/>
          </ac:spMkLst>
        </pc:spChg>
        <pc:spChg chg="mod topLvl">
          <ac:chgData name="Jackson Alessandro dos Santos" userId="eb1ac1d568b26fa6" providerId="LiveId" clId="{677F514E-FB6B-4F69-A786-DF456CDB63D5}" dt="2023-09-12T12:34:12.551" v="2730" actId="164"/>
          <ac:spMkLst>
            <pc:docMk/>
            <pc:sldMk cId="688582435" sldId="284"/>
            <ac:spMk id="158" creationId="{B51C843B-0EC0-6250-2236-E3B3E0A5640C}"/>
          </ac:spMkLst>
        </pc:spChg>
        <pc:spChg chg="mod topLvl">
          <ac:chgData name="Jackson Alessandro dos Santos" userId="eb1ac1d568b26fa6" providerId="LiveId" clId="{677F514E-FB6B-4F69-A786-DF456CDB63D5}" dt="2023-09-12T12:34:12.551" v="2730" actId="164"/>
          <ac:spMkLst>
            <pc:docMk/>
            <pc:sldMk cId="688582435" sldId="284"/>
            <ac:spMk id="159" creationId="{39F201FF-E3FC-C847-29CB-2A129C8918E7}"/>
          </ac:spMkLst>
        </pc:spChg>
        <pc:spChg chg="mod topLvl">
          <ac:chgData name="Jackson Alessandro dos Santos" userId="eb1ac1d568b26fa6" providerId="LiveId" clId="{677F514E-FB6B-4F69-A786-DF456CDB63D5}" dt="2023-09-12T12:34:12.551" v="2730" actId="164"/>
          <ac:spMkLst>
            <pc:docMk/>
            <pc:sldMk cId="688582435" sldId="284"/>
            <ac:spMk id="160" creationId="{ED0FDDF5-0BC7-721E-342B-4072DF2B086C}"/>
          </ac:spMkLst>
        </pc:spChg>
        <pc:spChg chg="mod topLvl">
          <ac:chgData name="Jackson Alessandro dos Santos" userId="eb1ac1d568b26fa6" providerId="LiveId" clId="{677F514E-FB6B-4F69-A786-DF456CDB63D5}" dt="2023-09-12T12:34:12.551" v="2730" actId="164"/>
          <ac:spMkLst>
            <pc:docMk/>
            <pc:sldMk cId="688582435" sldId="284"/>
            <ac:spMk id="161" creationId="{27EEF541-F8FB-26A8-7358-307896E369A4}"/>
          </ac:spMkLst>
        </pc:spChg>
        <pc:spChg chg="mod topLvl">
          <ac:chgData name="Jackson Alessandro dos Santos" userId="eb1ac1d568b26fa6" providerId="LiveId" clId="{677F514E-FB6B-4F69-A786-DF456CDB63D5}" dt="2023-09-12T12:34:12.551" v="2730" actId="164"/>
          <ac:spMkLst>
            <pc:docMk/>
            <pc:sldMk cId="688582435" sldId="284"/>
            <ac:spMk id="162" creationId="{9C82579F-F46F-D426-D524-5F1EA6E9E3F8}"/>
          </ac:spMkLst>
        </pc:spChg>
        <pc:spChg chg="mod topLvl">
          <ac:chgData name="Jackson Alessandro dos Santos" userId="eb1ac1d568b26fa6" providerId="LiveId" clId="{677F514E-FB6B-4F69-A786-DF456CDB63D5}" dt="2023-09-12T12:34:12.551" v="2730" actId="164"/>
          <ac:spMkLst>
            <pc:docMk/>
            <pc:sldMk cId="688582435" sldId="284"/>
            <ac:spMk id="163" creationId="{4A348504-81BE-8900-6610-E3779DC62A8A}"/>
          </ac:spMkLst>
        </pc:spChg>
        <pc:spChg chg="mod topLvl">
          <ac:chgData name="Jackson Alessandro dos Santos" userId="eb1ac1d568b26fa6" providerId="LiveId" clId="{677F514E-FB6B-4F69-A786-DF456CDB63D5}" dt="2023-09-12T12:34:12.551" v="2730" actId="164"/>
          <ac:spMkLst>
            <pc:docMk/>
            <pc:sldMk cId="688582435" sldId="284"/>
            <ac:spMk id="164" creationId="{C74C1EAD-C9CF-6243-A15F-4B0F0A8042E9}"/>
          </ac:spMkLst>
        </pc:spChg>
        <pc:spChg chg="mod topLvl">
          <ac:chgData name="Jackson Alessandro dos Santos" userId="eb1ac1d568b26fa6" providerId="LiveId" clId="{677F514E-FB6B-4F69-A786-DF456CDB63D5}" dt="2023-09-12T12:34:12.551" v="2730" actId="164"/>
          <ac:spMkLst>
            <pc:docMk/>
            <pc:sldMk cId="688582435" sldId="284"/>
            <ac:spMk id="165" creationId="{42894EF6-85FD-4C77-6A10-B1E333F4CB03}"/>
          </ac:spMkLst>
        </pc:spChg>
        <pc:spChg chg="mod topLvl">
          <ac:chgData name="Jackson Alessandro dos Santos" userId="eb1ac1d568b26fa6" providerId="LiveId" clId="{677F514E-FB6B-4F69-A786-DF456CDB63D5}" dt="2023-09-12T12:34:12.551" v="2730" actId="164"/>
          <ac:spMkLst>
            <pc:docMk/>
            <pc:sldMk cId="688582435" sldId="284"/>
            <ac:spMk id="166" creationId="{695FB017-CFA8-758C-6CAA-57B096D84E2E}"/>
          </ac:spMkLst>
        </pc:spChg>
        <pc:spChg chg="add del mod">
          <ac:chgData name="Jackson Alessandro dos Santos" userId="eb1ac1d568b26fa6" providerId="LiveId" clId="{677F514E-FB6B-4F69-A786-DF456CDB63D5}" dt="2023-09-11T19:50:30.487" v="2410" actId="478"/>
          <ac:spMkLst>
            <pc:docMk/>
            <pc:sldMk cId="688582435" sldId="284"/>
            <ac:spMk id="168" creationId="{FD4EEA3D-B818-308F-C2B7-A888388BC739}"/>
          </ac:spMkLst>
        </pc:spChg>
        <pc:spChg chg="mod">
          <ac:chgData name="Jackson Alessandro dos Santos" userId="eb1ac1d568b26fa6" providerId="LiveId" clId="{677F514E-FB6B-4F69-A786-DF456CDB63D5}" dt="2023-09-11T18:04:16.181" v="1495"/>
          <ac:spMkLst>
            <pc:docMk/>
            <pc:sldMk cId="688582435" sldId="284"/>
            <ac:spMk id="173" creationId="{95AED37D-7F12-D417-260E-7E1270523C17}"/>
          </ac:spMkLst>
        </pc:spChg>
        <pc:spChg chg="mod">
          <ac:chgData name="Jackson Alessandro dos Santos" userId="eb1ac1d568b26fa6" providerId="LiveId" clId="{677F514E-FB6B-4F69-A786-DF456CDB63D5}" dt="2023-09-11T18:04:16.181" v="1495"/>
          <ac:spMkLst>
            <pc:docMk/>
            <pc:sldMk cId="688582435" sldId="284"/>
            <ac:spMk id="176" creationId="{0C4F7A33-CCA3-B928-9A2B-C62BE04D518A}"/>
          </ac:spMkLst>
        </pc:spChg>
        <pc:spChg chg="mod">
          <ac:chgData name="Jackson Alessandro dos Santos" userId="eb1ac1d568b26fa6" providerId="LiveId" clId="{677F514E-FB6B-4F69-A786-DF456CDB63D5}" dt="2023-09-11T18:04:16.181" v="1495"/>
          <ac:spMkLst>
            <pc:docMk/>
            <pc:sldMk cId="688582435" sldId="284"/>
            <ac:spMk id="177" creationId="{E6984269-9BB5-0353-546A-75000D155D13}"/>
          </ac:spMkLst>
        </pc:spChg>
        <pc:spChg chg="mod">
          <ac:chgData name="Jackson Alessandro dos Santos" userId="eb1ac1d568b26fa6" providerId="LiveId" clId="{677F514E-FB6B-4F69-A786-DF456CDB63D5}" dt="2023-09-11T18:04:16.181" v="1495"/>
          <ac:spMkLst>
            <pc:docMk/>
            <pc:sldMk cId="688582435" sldId="284"/>
            <ac:spMk id="178" creationId="{3A594AEB-CEFD-D668-27F2-A8A8B9B1656F}"/>
          </ac:spMkLst>
        </pc:spChg>
        <pc:spChg chg="mod">
          <ac:chgData name="Jackson Alessandro dos Santos" userId="eb1ac1d568b26fa6" providerId="LiveId" clId="{677F514E-FB6B-4F69-A786-DF456CDB63D5}" dt="2023-09-11T18:04:16.181" v="1495"/>
          <ac:spMkLst>
            <pc:docMk/>
            <pc:sldMk cId="688582435" sldId="284"/>
            <ac:spMk id="179" creationId="{314B00BC-8EE2-B8BA-5E60-00D405592C4C}"/>
          </ac:spMkLst>
        </pc:spChg>
        <pc:spChg chg="mod">
          <ac:chgData name="Jackson Alessandro dos Santos" userId="eb1ac1d568b26fa6" providerId="LiveId" clId="{677F514E-FB6B-4F69-A786-DF456CDB63D5}" dt="2023-09-11T18:04:16.181" v="1495"/>
          <ac:spMkLst>
            <pc:docMk/>
            <pc:sldMk cId="688582435" sldId="284"/>
            <ac:spMk id="180" creationId="{E2B75AFB-78DC-AEBA-988C-2F3D0F304208}"/>
          </ac:spMkLst>
        </pc:spChg>
        <pc:spChg chg="mod">
          <ac:chgData name="Jackson Alessandro dos Santos" userId="eb1ac1d568b26fa6" providerId="LiveId" clId="{677F514E-FB6B-4F69-A786-DF456CDB63D5}" dt="2023-09-11T18:04:16.181" v="1495"/>
          <ac:spMkLst>
            <pc:docMk/>
            <pc:sldMk cId="688582435" sldId="284"/>
            <ac:spMk id="181" creationId="{9AE99B76-EB27-1831-CFC0-CC128DE0FA0E}"/>
          </ac:spMkLst>
        </pc:spChg>
        <pc:spChg chg="mod">
          <ac:chgData name="Jackson Alessandro dos Santos" userId="eb1ac1d568b26fa6" providerId="LiveId" clId="{677F514E-FB6B-4F69-A786-DF456CDB63D5}" dt="2023-09-11T18:04:16.181" v="1495"/>
          <ac:spMkLst>
            <pc:docMk/>
            <pc:sldMk cId="688582435" sldId="284"/>
            <ac:spMk id="182" creationId="{D7D9ED9E-B2A1-E6FF-B13E-16B7FF558BD5}"/>
          </ac:spMkLst>
        </pc:spChg>
        <pc:spChg chg="mod">
          <ac:chgData name="Jackson Alessandro dos Santos" userId="eb1ac1d568b26fa6" providerId="LiveId" clId="{677F514E-FB6B-4F69-A786-DF456CDB63D5}" dt="2023-09-11T18:04:16.181" v="1495"/>
          <ac:spMkLst>
            <pc:docMk/>
            <pc:sldMk cId="688582435" sldId="284"/>
            <ac:spMk id="183" creationId="{09FBE124-170B-4B02-B463-4F5FD6EE5D34}"/>
          </ac:spMkLst>
        </pc:spChg>
        <pc:spChg chg="mod">
          <ac:chgData name="Jackson Alessandro dos Santos" userId="eb1ac1d568b26fa6" providerId="LiveId" clId="{677F514E-FB6B-4F69-A786-DF456CDB63D5}" dt="2023-09-12T16:51:16.298" v="3856" actId="21"/>
          <ac:spMkLst>
            <pc:docMk/>
            <pc:sldMk cId="688582435" sldId="284"/>
            <ac:spMk id="183" creationId="{8B488940-5136-812A-756D-F8C97C14188B}"/>
          </ac:spMkLst>
        </pc:spChg>
        <pc:spChg chg="mod">
          <ac:chgData name="Jackson Alessandro dos Santos" userId="eb1ac1d568b26fa6" providerId="LiveId" clId="{677F514E-FB6B-4F69-A786-DF456CDB63D5}" dt="2023-09-11T18:04:16.181" v="1495"/>
          <ac:spMkLst>
            <pc:docMk/>
            <pc:sldMk cId="688582435" sldId="284"/>
            <ac:spMk id="184" creationId="{5482D3B7-F93B-554B-2412-A7701B5E3116}"/>
          </ac:spMkLst>
        </pc:spChg>
        <pc:spChg chg="add del mod">
          <ac:chgData name="Jackson Alessandro dos Santos" userId="eb1ac1d568b26fa6" providerId="LiveId" clId="{677F514E-FB6B-4F69-A786-DF456CDB63D5}" dt="2023-09-11T18:04:17.822" v="1496"/>
          <ac:spMkLst>
            <pc:docMk/>
            <pc:sldMk cId="688582435" sldId="284"/>
            <ac:spMk id="186" creationId="{BB95D75E-4FE4-F6CF-F226-41279E6A29AC}"/>
          </ac:spMkLst>
        </pc:spChg>
        <pc:spChg chg="add mod">
          <ac:chgData name="Jackson Alessandro dos Santos" userId="eb1ac1d568b26fa6" providerId="LiveId" clId="{677F514E-FB6B-4F69-A786-DF456CDB63D5}" dt="2023-09-11T18:07:25.272" v="1556" actId="164"/>
          <ac:spMkLst>
            <pc:docMk/>
            <pc:sldMk cId="688582435" sldId="284"/>
            <ac:spMk id="190" creationId="{7C466174-7027-43FE-793F-1BA8BB5C91DB}"/>
          </ac:spMkLst>
        </pc:spChg>
        <pc:spChg chg="mod">
          <ac:chgData name="Jackson Alessandro dos Santos" userId="eb1ac1d568b26fa6" providerId="LiveId" clId="{677F514E-FB6B-4F69-A786-DF456CDB63D5}" dt="2023-09-11T18:15:47.342" v="1609" actId="552"/>
          <ac:spMkLst>
            <pc:docMk/>
            <pc:sldMk cId="688582435" sldId="284"/>
            <ac:spMk id="198" creationId="{EE69A7AA-970E-11D8-6B6A-702720DFA794}"/>
          </ac:spMkLst>
        </pc:spChg>
        <pc:spChg chg="mod">
          <ac:chgData name="Jackson Alessandro dos Santos" userId="eb1ac1d568b26fa6" providerId="LiveId" clId="{677F514E-FB6B-4F69-A786-DF456CDB63D5}" dt="2023-09-11T18:15:47.342" v="1609" actId="552"/>
          <ac:spMkLst>
            <pc:docMk/>
            <pc:sldMk cId="688582435" sldId="284"/>
            <ac:spMk id="199" creationId="{D5C49886-4717-7277-F6D8-AC83EC185B08}"/>
          </ac:spMkLst>
        </pc:spChg>
        <pc:spChg chg="mod">
          <ac:chgData name="Jackson Alessandro dos Santos" userId="eb1ac1d568b26fa6" providerId="LiveId" clId="{677F514E-FB6B-4F69-A786-DF456CDB63D5}" dt="2023-09-11T18:17:32.401" v="1677" actId="12789"/>
          <ac:spMkLst>
            <pc:docMk/>
            <pc:sldMk cId="688582435" sldId="284"/>
            <ac:spMk id="205" creationId="{A7C9175B-B01F-7F3F-B157-F4F1209AE969}"/>
          </ac:spMkLst>
        </pc:spChg>
        <pc:spChg chg="mod">
          <ac:chgData name="Jackson Alessandro dos Santos" userId="eb1ac1d568b26fa6" providerId="LiveId" clId="{677F514E-FB6B-4F69-A786-DF456CDB63D5}" dt="2023-09-11T18:17:32.401" v="1677" actId="12789"/>
          <ac:spMkLst>
            <pc:docMk/>
            <pc:sldMk cId="688582435" sldId="284"/>
            <ac:spMk id="206" creationId="{63B4048A-CA08-970B-1744-E71F6CED6E2D}"/>
          </ac:spMkLst>
        </pc:spChg>
        <pc:spChg chg="mod">
          <ac:chgData name="Jackson Alessandro dos Santos" userId="eb1ac1d568b26fa6" providerId="LiveId" clId="{677F514E-FB6B-4F69-A786-DF456CDB63D5}" dt="2023-09-11T18:17:47.763" v="1679" actId="1038"/>
          <ac:spMkLst>
            <pc:docMk/>
            <pc:sldMk cId="688582435" sldId="284"/>
            <ac:spMk id="210" creationId="{7A637409-1585-51C2-A0FD-ED7511D5C7B8}"/>
          </ac:spMkLst>
        </pc:spChg>
        <pc:spChg chg="mod">
          <ac:chgData name="Jackson Alessandro dos Santos" userId="eb1ac1d568b26fa6" providerId="LiveId" clId="{677F514E-FB6B-4F69-A786-DF456CDB63D5}" dt="2023-09-11T18:17:47.763" v="1679" actId="1038"/>
          <ac:spMkLst>
            <pc:docMk/>
            <pc:sldMk cId="688582435" sldId="284"/>
            <ac:spMk id="211" creationId="{D022838B-F4EE-9494-046C-0A31066FC944}"/>
          </ac:spMkLst>
        </pc:spChg>
        <pc:spChg chg="mod">
          <ac:chgData name="Jackson Alessandro dos Santos" userId="eb1ac1d568b26fa6" providerId="LiveId" clId="{677F514E-FB6B-4F69-A786-DF456CDB63D5}" dt="2023-09-12T17:25:56.503" v="4105" actId="339"/>
          <ac:spMkLst>
            <pc:docMk/>
            <pc:sldMk cId="688582435" sldId="284"/>
            <ac:spMk id="218" creationId="{E27949EB-8132-7C6A-6374-C21D14CEA7FD}"/>
          </ac:spMkLst>
        </pc:spChg>
        <pc:spChg chg="add del mod topLvl">
          <ac:chgData name="Jackson Alessandro dos Santos" userId="eb1ac1d568b26fa6" providerId="LiveId" clId="{677F514E-FB6B-4F69-A786-DF456CDB63D5}" dt="2023-09-12T12:37:20.525" v="2733" actId="21"/>
          <ac:spMkLst>
            <pc:docMk/>
            <pc:sldMk cId="688582435" sldId="284"/>
            <ac:spMk id="225" creationId="{887C150C-87AE-461D-651E-A86E7BA4E3CA}"/>
          </ac:spMkLst>
        </pc:spChg>
        <pc:spChg chg="add del mod topLvl">
          <ac:chgData name="Jackson Alessandro dos Santos" userId="eb1ac1d568b26fa6" providerId="LiveId" clId="{677F514E-FB6B-4F69-A786-DF456CDB63D5}" dt="2023-09-12T12:37:20.525" v="2733" actId="21"/>
          <ac:spMkLst>
            <pc:docMk/>
            <pc:sldMk cId="688582435" sldId="284"/>
            <ac:spMk id="227" creationId="{E390C619-3687-B44F-88D6-E750E49410BD}"/>
          </ac:spMkLst>
        </pc:spChg>
        <pc:spChg chg="add del mod topLvl">
          <ac:chgData name="Jackson Alessandro dos Santos" userId="eb1ac1d568b26fa6" providerId="LiveId" clId="{677F514E-FB6B-4F69-A786-DF456CDB63D5}" dt="2023-09-12T12:37:20.525" v="2733" actId="21"/>
          <ac:spMkLst>
            <pc:docMk/>
            <pc:sldMk cId="688582435" sldId="284"/>
            <ac:spMk id="235" creationId="{39B4DC7F-9B18-E060-1572-7237DBFA6A94}"/>
          </ac:spMkLst>
        </pc:spChg>
        <pc:spChg chg="add del mod topLvl">
          <ac:chgData name="Jackson Alessandro dos Santos" userId="eb1ac1d568b26fa6" providerId="LiveId" clId="{677F514E-FB6B-4F69-A786-DF456CDB63D5}" dt="2023-09-12T12:37:20.525" v="2733" actId="21"/>
          <ac:spMkLst>
            <pc:docMk/>
            <pc:sldMk cId="688582435" sldId="284"/>
            <ac:spMk id="240" creationId="{92E2FE05-994C-1F61-D70C-E99D2BFA9CB9}"/>
          </ac:spMkLst>
        </pc:spChg>
        <pc:spChg chg="add del mod topLvl">
          <ac:chgData name="Jackson Alessandro dos Santos" userId="eb1ac1d568b26fa6" providerId="LiveId" clId="{677F514E-FB6B-4F69-A786-DF456CDB63D5}" dt="2023-09-12T12:37:20.525" v="2733" actId="21"/>
          <ac:spMkLst>
            <pc:docMk/>
            <pc:sldMk cId="688582435" sldId="284"/>
            <ac:spMk id="241" creationId="{77BE508E-9307-82A8-D05F-1FD3D12BFB08}"/>
          </ac:spMkLst>
        </pc:spChg>
        <pc:spChg chg="add del mod topLvl">
          <ac:chgData name="Jackson Alessandro dos Santos" userId="eb1ac1d568b26fa6" providerId="LiveId" clId="{677F514E-FB6B-4F69-A786-DF456CDB63D5}" dt="2023-09-12T12:37:20.525" v="2733" actId="21"/>
          <ac:spMkLst>
            <pc:docMk/>
            <pc:sldMk cId="688582435" sldId="284"/>
            <ac:spMk id="242" creationId="{7A1E2588-6031-14E1-DC4A-57901966AB63}"/>
          </ac:spMkLst>
        </pc:spChg>
        <pc:spChg chg="mod">
          <ac:chgData name="Jackson Alessandro dos Santos" userId="eb1ac1d568b26fa6" providerId="LiveId" clId="{677F514E-FB6B-4F69-A786-DF456CDB63D5}" dt="2023-09-12T16:43:07.415" v="3792"/>
          <ac:spMkLst>
            <pc:docMk/>
            <pc:sldMk cId="688582435" sldId="284"/>
            <ac:spMk id="286" creationId="{F89FD18D-306A-2CCF-764B-D5C1FCE32AC5}"/>
          </ac:spMkLst>
        </pc:spChg>
        <pc:spChg chg="mod">
          <ac:chgData name="Jackson Alessandro dos Santos" userId="eb1ac1d568b26fa6" providerId="LiveId" clId="{677F514E-FB6B-4F69-A786-DF456CDB63D5}" dt="2023-09-11T19:53:21.466" v="2484" actId="478"/>
          <ac:spMkLst>
            <pc:docMk/>
            <pc:sldMk cId="688582435" sldId="284"/>
            <ac:spMk id="287" creationId="{75A8D964-049C-F7D2-612C-5E682F0E1A7C}"/>
          </ac:spMkLst>
        </pc:spChg>
        <pc:spChg chg="mod">
          <ac:chgData name="Jackson Alessandro dos Santos" userId="eb1ac1d568b26fa6" providerId="LiveId" clId="{677F514E-FB6B-4F69-A786-DF456CDB63D5}" dt="2023-09-11T19:53:21.466" v="2484" actId="478"/>
          <ac:spMkLst>
            <pc:docMk/>
            <pc:sldMk cId="688582435" sldId="284"/>
            <ac:spMk id="288" creationId="{8B142DDA-FC40-8EAD-DBBC-BC74FC4FF33A}"/>
          </ac:spMkLst>
        </pc:spChg>
        <pc:spChg chg="add del mod topLvl">
          <ac:chgData name="Jackson Alessandro dos Santos" userId="eb1ac1d568b26fa6" providerId="LiveId" clId="{677F514E-FB6B-4F69-A786-DF456CDB63D5}" dt="2023-09-12T12:37:20.525" v="2733" actId="21"/>
          <ac:spMkLst>
            <pc:docMk/>
            <pc:sldMk cId="688582435" sldId="284"/>
            <ac:spMk id="290" creationId="{D8527845-84A4-473A-4C4F-E32DC8AD72B8}"/>
          </ac:spMkLst>
        </pc:spChg>
        <pc:spChg chg="add del mod topLvl">
          <ac:chgData name="Jackson Alessandro dos Santos" userId="eb1ac1d568b26fa6" providerId="LiveId" clId="{677F514E-FB6B-4F69-A786-DF456CDB63D5}" dt="2023-09-12T12:37:20.525" v="2733" actId="21"/>
          <ac:spMkLst>
            <pc:docMk/>
            <pc:sldMk cId="688582435" sldId="284"/>
            <ac:spMk id="291" creationId="{7F2291EA-A9E5-07E1-5776-9DAC39C830E2}"/>
          </ac:spMkLst>
        </pc:spChg>
        <pc:spChg chg="mod">
          <ac:chgData name="Jackson Alessandro dos Santos" userId="eb1ac1d568b26fa6" providerId="LiveId" clId="{677F514E-FB6B-4F69-A786-DF456CDB63D5}" dt="2023-09-12T16:43:07.415" v="3792"/>
          <ac:spMkLst>
            <pc:docMk/>
            <pc:sldMk cId="688582435" sldId="284"/>
            <ac:spMk id="293" creationId="{4D4CA0C8-221D-FAC1-B83C-4A9B98F4BE92}"/>
          </ac:spMkLst>
        </pc:spChg>
        <pc:spChg chg="mod">
          <ac:chgData name="Jackson Alessandro dos Santos" userId="eb1ac1d568b26fa6" providerId="LiveId" clId="{677F514E-FB6B-4F69-A786-DF456CDB63D5}" dt="2023-09-11T19:52:55.213" v="2479" actId="165"/>
          <ac:spMkLst>
            <pc:docMk/>
            <pc:sldMk cId="688582435" sldId="284"/>
            <ac:spMk id="294" creationId="{9FED07E2-B62A-A2EA-245D-A55553D753E8}"/>
          </ac:spMkLst>
        </pc:spChg>
        <pc:spChg chg="mod">
          <ac:chgData name="Jackson Alessandro dos Santos" userId="eb1ac1d568b26fa6" providerId="LiveId" clId="{677F514E-FB6B-4F69-A786-DF456CDB63D5}" dt="2023-09-11T19:52:55.213" v="2479" actId="165"/>
          <ac:spMkLst>
            <pc:docMk/>
            <pc:sldMk cId="688582435" sldId="284"/>
            <ac:spMk id="295" creationId="{33BB4685-852F-4CC5-7E79-61146804E398}"/>
          </ac:spMkLst>
        </pc:spChg>
        <pc:spChg chg="mod">
          <ac:chgData name="Jackson Alessandro dos Santos" userId="eb1ac1d568b26fa6" providerId="LiveId" clId="{677F514E-FB6B-4F69-A786-DF456CDB63D5}" dt="2023-09-11T19:52:55.213" v="2479" actId="165"/>
          <ac:spMkLst>
            <pc:docMk/>
            <pc:sldMk cId="688582435" sldId="284"/>
            <ac:spMk id="297" creationId="{BA2665A9-13B8-6280-96CB-3A143A5B704B}"/>
          </ac:spMkLst>
        </pc:spChg>
        <pc:spChg chg="mod">
          <ac:chgData name="Jackson Alessandro dos Santos" userId="eb1ac1d568b26fa6" providerId="LiveId" clId="{677F514E-FB6B-4F69-A786-DF456CDB63D5}" dt="2023-09-11T19:52:55.213" v="2479" actId="165"/>
          <ac:spMkLst>
            <pc:docMk/>
            <pc:sldMk cId="688582435" sldId="284"/>
            <ac:spMk id="298" creationId="{5C441748-1F90-C81B-E8CD-A1AA2C9C4FE9}"/>
          </ac:spMkLst>
        </pc:spChg>
        <pc:spChg chg="add del mod">
          <ac:chgData name="Jackson Alessandro dos Santos" userId="eb1ac1d568b26fa6" providerId="LiveId" clId="{677F514E-FB6B-4F69-A786-DF456CDB63D5}" dt="2023-09-11T19:14:10.746" v="2085" actId="478"/>
          <ac:spMkLst>
            <pc:docMk/>
            <pc:sldMk cId="688582435" sldId="284"/>
            <ac:spMk id="299" creationId="{AD3841B7-538A-C70C-4D5B-0680214B204C}"/>
          </ac:spMkLst>
        </pc:spChg>
        <pc:spChg chg="mod">
          <ac:chgData name="Jackson Alessandro dos Santos" userId="eb1ac1d568b26fa6" providerId="LiveId" clId="{677F514E-FB6B-4F69-A786-DF456CDB63D5}" dt="2023-09-12T16:43:07.415" v="3792"/>
          <ac:spMkLst>
            <pc:docMk/>
            <pc:sldMk cId="688582435" sldId="284"/>
            <ac:spMk id="299" creationId="{F7F9B3D0-6B73-7D99-40FC-6EB2110795BF}"/>
          </ac:spMkLst>
        </pc:spChg>
        <pc:spChg chg="add del mod">
          <ac:chgData name="Jackson Alessandro dos Santos" userId="eb1ac1d568b26fa6" providerId="LiveId" clId="{677F514E-FB6B-4F69-A786-DF456CDB63D5}" dt="2023-09-11T19:14:10.746" v="2085" actId="478"/>
          <ac:spMkLst>
            <pc:docMk/>
            <pc:sldMk cId="688582435" sldId="284"/>
            <ac:spMk id="300" creationId="{5CEB6388-F072-9773-42DB-286FBB5DE33A}"/>
          </ac:spMkLst>
        </pc:spChg>
        <pc:spChg chg="mod">
          <ac:chgData name="Jackson Alessandro dos Santos" userId="eb1ac1d568b26fa6" providerId="LiveId" clId="{677F514E-FB6B-4F69-A786-DF456CDB63D5}" dt="2023-09-12T16:43:07.415" v="3792"/>
          <ac:spMkLst>
            <pc:docMk/>
            <pc:sldMk cId="688582435" sldId="284"/>
            <ac:spMk id="300" creationId="{8C3CF27B-CD82-236B-E728-BC1B155FC5DB}"/>
          </ac:spMkLst>
        </pc:spChg>
        <pc:spChg chg="mod">
          <ac:chgData name="Jackson Alessandro dos Santos" userId="eb1ac1d568b26fa6" providerId="LiveId" clId="{677F514E-FB6B-4F69-A786-DF456CDB63D5}" dt="2023-09-12T16:43:07.415" v="3792"/>
          <ac:spMkLst>
            <pc:docMk/>
            <pc:sldMk cId="688582435" sldId="284"/>
            <ac:spMk id="301" creationId="{4B07211E-0D17-DF1D-ED8F-5B70BAA3E9F8}"/>
          </ac:spMkLst>
        </pc:spChg>
        <pc:spChg chg="add mod">
          <ac:chgData name="Jackson Alessandro dos Santos" userId="eb1ac1d568b26fa6" providerId="LiveId" clId="{677F514E-FB6B-4F69-A786-DF456CDB63D5}" dt="2023-09-11T19:17:24.175" v="2112" actId="164"/>
          <ac:spMkLst>
            <pc:docMk/>
            <pc:sldMk cId="688582435" sldId="284"/>
            <ac:spMk id="303" creationId="{B4AA54CE-B393-6389-4761-DA774FCC60AB}"/>
          </ac:spMkLst>
        </pc:spChg>
        <pc:spChg chg="mod">
          <ac:chgData name="Jackson Alessandro dos Santos" userId="eb1ac1d568b26fa6" providerId="LiveId" clId="{677F514E-FB6B-4F69-A786-DF456CDB63D5}" dt="2023-09-12T16:43:07.415" v="3792"/>
          <ac:spMkLst>
            <pc:docMk/>
            <pc:sldMk cId="688582435" sldId="284"/>
            <ac:spMk id="312" creationId="{E7720BFE-8882-8ADC-74D5-11AEDE569389}"/>
          </ac:spMkLst>
        </pc:spChg>
        <pc:spChg chg="mod">
          <ac:chgData name="Jackson Alessandro dos Santos" userId="eb1ac1d568b26fa6" providerId="LiveId" clId="{677F514E-FB6B-4F69-A786-DF456CDB63D5}" dt="2023-09-12T18:04:13.403" v="4225" actId="1076"/>
          <ac:spMkLst>
            <pc:docMk/>
            <pc:sldMk cId="688582435" sldId="284"/>
            <ac:spMk id="314" creationId="{3F1812C5-A9B0-AD66-ED14-9F78290F11F9}"/>
          </ac:spMkLst>
        </pc:spChg>
        <pc:spChg chg="mod">
          <ac:chgData name="Jackson Alessandro dos Santos" userId="eb1ac1d568b26fa6" providerId="LiveId" clId="{677F514E-FB6B-4F69-A786-DF456CDB63D5}" dt="2023-09-12T18:04:13.403" v="4225" actId="1076"/>
          <ac:spMkLst>
            <pc:docMk/>
            <pc:sldMk cId="688582435" sldId="284"/>
            <ac:spMk id="315" creationId="{BD40D81A-E5EF-22BA-0FDE-CEA548EAA4DC}"/>
          </ac:spMkLst>
        </pc:spChg>
        <pc:spChg chg="mod">
          <ac:chgData name="Jackson Alessandro dos Santos" userId="eb1ac1d568b26fa6" providerId="LiveId" clId="{677F514E-FB6B-4F69-A786-DF456CDB63D5}" dt="2023-09-12T18:04:13.403" v="4225" actId="1076"/>
          <ac:spMkLst>
            <pc:docMk/>
            <pc:sldMk cId="688582435" sldId="284"/>
            <ac:spMk id="316" creationId="{78C8508D-1F80-CE23-479B-07F76DF20DD1}"/>
          </ac:spMkLst>
        </pc:spChg>
        <pc:spChg chg="mod">
          <ac:chgData name="Jackson Alessandro dos Santos" userId="eb1ac1d568b26fa6" providerId="LiveId" clId="{677F514E-FB6B-4F69-A786-DF456CDB63D5}" dt="2023-09-12T18:04:13.403" v="4225" actId="1076"/>
          <ac:spMkLst>
            <pc:docMk/>
            <pc:sldMk cId="688582435" sldId="284"/>
            <ac:spMk id="317" creationId="{4209607C-BBF2-B5C0-BAA7-EBFF961F8281}"/>
          </ac:spMkLst>
        </pc:spChg>
        <pc:spChg chg="mod">
          <ac:chgData name="Jackson Alessandro dos Santos" userId="eb1ac1d568b26fa6" providerId="LiveId" clId="{677F514E-FB6B-4F69-A786-DF456CDB63D5}" dt="2023-09-12T18:04:13.403" v="4225" actId="1076"/>
          <ac:spMkLst>
            <pc:docMk/>
            <pc:sldMk cId="688582435" sldId="284"/>
            <ac:spMk id="318" creationId="{7D57D2E2-5146-57DA-EB7F-AF561FA8989F}"/>
          </ac:spMkLst>
        </pc:spChg>
        <pc:spChg chg="mod">
          <ac:chgData name="Jackson Alessandro dos Santos" userId="eb1ac1d568b26fa6" providerId="LiveId" clId="{677F514E-FB6B-4F69-A786-DF456CDB63D5}" dt="2023-09-12T18:04:13.403" v="4225" actId="1076"/>
          <ac:spMkLst>
            <pc:docMk/>
            <pc:sldMk cId="688582435" sldId="284"/>
            <ac:spMk id="319" creationId="{B9E5241A-D8FD-FECA-A847-644CDF9B2C39}"/>
          </ac:spMkLst>
        </pc:spChg>
        <pc:spChg chg="mod">
          <ac:chgData name="Jackson Alessandro dos Santos" userId="eb1ac1d568b26fa6" providerId="LiveId" clId="{677F514E-FB6B-4F69-A786-DF456CDB63D5}" dt="2023-09-12T18:04:13.403" v="4225" actId="1076"/>
          <ac:spMkLst>
            <pc:docMk/>
            <pc:sldMk cId="688582435" sldId="284"/>
            <ac:spMk id="320" creationId="{3B52CB6F-EEF6-5CA2-A526-43695E3E223F}"/>
          </ac:spMkLst>
        </pc:spChg>
        <pc:spChg chg="mod">
          <ac:chgData name="Jackson Alessandro dos Santos" userId="eb1ac1d568b26fa6" providerId="LiveId" clId="{677F514E-FB6B-4F69-A786-DF456CDB63D5}" dt="2023-09-12T18:04:13.403" v="4225" actId="1076"/>
          <ac:spMkLst>
            <pc:docMk/>
            <pc:sldMk cId="688582435" sldId="284"/>
            <ac:spMk id="321" creationId="{8AD174F6-C2A5-1F43-273F-B7C54C7A5EED}"/>
          </ac:spMkLst>
        </pc:spChg>
        <pc:spChg chg="mod">
          <ac:chgData name="Jackson Alessandro dos Santos" userId="eb1ac1d568b26fa6" providerId="LiveId" clId="{677F514E-FB6B-4F69-A786-DF456CDB63D5}" dt="2023-09-12T18:04:13.403" v="4225" actId="1076"/>
          <ac:spMkLst>
            <pc:docMk/>
            <pc:sldMk cId="688582435" sldId="284"/>
            <ac:spMk id="322" creationId="{DE50157F-B7B3-9707-B76F-C4E7588B82A3}"/>
          </ac:spMkLst>
        </pc:spChg>
        <pc:spChg chg="mod">
          <ac:chgData name="Jackson Alessandro dos Santos" userId="eb1ac1d568b26fa6" providerId="LiveId" clId="{677F514E-FB6B-4F69-A786-DF456CDB63D5}" dt="2023-09-12T17:14:02.524" v="4049" actId="206"/>
          <ac:spMkLst>
            <pc:docMk/>
            <pc:sldMk cId="688582435" sldId="284"/>
            <ac:spMk id="331" creationId="{666BC7D1-F959-DB97-D6CA-D0A65C5B6931}"/>
          </ac:spMkLst>
        </pc:spChg>
        <pc:spChg chg="mod">
          <ac:chgData name="Jackson Alessandro dos Santos" userId="eb1ac1d568b26fa6" providerId="LiveId" clId="{677F514E-FB6B-4F69-A786-DF456CDB63D5}" dt="2023-09-12T17:14:02.524" v="4049" actId="206"/>
          <ac:spMkLst>
            <pc:docMk/>
            <pc:sldMk cId="688582435" sldId="284"/>
            <ac:spMk id="334" creationId="{9DED4283-756B-A0E2-D04F-0C37D0058520}"/>
          </ac:spMkLst>
        </pc:spChg>
        <pc:spChg chg="mod">
          <ac:chgData name="Jackson Alessandro dos Santos" userId="eb1ac1d568b26fa6" providerId="LiveId" clId="{677F514E-FB6B-4F69-A786-DF456CDB63D5}" dt="2023-09-12T17:14:02.524" v="4049" actId="206"/>
          <ac:spMkLst>
            <pc:docMk/>
            <pc:sldMk cId="688582435" sldId="284"/>
            <ac:spMk id="335" creationId="{AEDD126F-D0F9-11F0-0AD5-3FF0FF40F39B}"/>
          </ac:spMkLst>
        </pc:spChg>
        <pc:spChg chg="mod">
          <ac:chgData name="Jackson Alessandro dos Santos" userId="eb1ac1d568b26fa6" providerId="LiveId" clId="{677F514E-FB6B-4F69-A786-DF456CDB63D5}" dt="2023-09-12T17:14:02.524" v="4049" actId="206"/>
          <ac:spMkLst>
            <pc:docMk/>
            <pc:sldMk cId="688582435" sldId="284"/>
            <ac:spMk id="336" creationId="{D7415E1C-3B86-AC00-7C30-6BB2F6178BEF}"/>
          </ac:spMkLst>
        </pc:spChg>
        <pc:spChg chg="mod">
          <ac:chgData name="Jackson Alessandro dos Santos" userId="eb1ac1d568b26fa6" providerId="LiveId" clId="{677F514E-FB6B-4F69-A786-DF456CDB63D5}" dt="2023-09-12T17:14:02.524" v="4049" actId="206"/>
          <ac:spMkLst>
            <pc:docMk/>
            <pc:sldMk cId="688582435" sldId="284"/>
            <ac:spMk id="337" creationId="{CF6AA656-7542-0947-5225-F0B2EF73C8D7}"/>
          </ac:spMkLst>
        </pc:spChg>
        <pc:spChg chg="mod">
          <ac:chgData name="Jackson Alessandro dos Santos" userId="eb1ac1d568b26fa6" providerId="LiveId" clId="{677F514E-FB6B-4F69-A786-DF456CDB63D5}" dt="2023-09-12T17:14:02.524" v="4049" actId="206"/>
          <ac:spMkLst>
            <pc:docMk/>
            <pc:sldMk cId="688582435" sldId="284"/>
            <ac:spMk id="338" creationId="{08496FA0-364F-20E2-2F3F-F48C599DCAB3}"/>
          </ac:spMkLst>
        </pc:spChg>
        <pc:spChg chg="mod">
          <ac:chgData name="Jackson Alessandro dos Santos" userId="eb1ac1d568b26fa6" providerId="LiveId" clId="{677F514E-FB6B-4F69-A786-DF456CDB63D5}" dt="2023-09-12T17:14:02.524" v="4049" actId="206"/>
          <ac:spMkLst>
            <pc:docMk/>
            <pc:sldMk cId="688582435" sldId="284"/>
            <ac:spMk id="339" creationId="{EE0CCC50-0FC0-D9FA-C146-46F8C6639667}"/>
          </ac:spMkLst>
        </pc:spChg>
        <pc:spChg chg="mod">
          <ac:chgData name="Jackson Alessandro dos Santos" userId="eb1ac1d568b26fa6" providerId="LiveId" clId="{677F514E-FB6B-4F69-A786-DF456CDB63D5}" dt="2023-09-12T17:14:02.524" v="4049" actId="206"/>
          <ac:spMkLst>
            <pc:docMk/>
            <pc:sldMk cId="688582435" sldId="284"/>
            <ac:spMk id="340" creationId="{25036251-4B78-548C-7EAA-1F817FD3FF4E}"/>
          </ac:spMkLst>
        </pc:spChg>
        <pc:spChg chg="del mod">
          <ac:chgData name="Jackson Alessandro dos Santos" userId="eb1ac1d568b26fa6" providerId="LiveId" clId="{677F514E-FB6B-4F69-A786-DF456CDB63D5}" dt="2023-09-12T17:10:47.687" v="4014" actId="478"/>
          <ac:spMkLst>
            <pc:docMk/>
            <pc:sldMk cId="688582435" sldId="284"/>
            <ac:spMk id="341" creationId="{BDCD6D8F-AA4C-37C7-6775-34BB463E29EF}"/>
          </ac:spMkLst>
        </pc:spChg>
        <pc:spChg chg="mod">
          <ac:chgData name="Jackson Alessandro dos Santos" userId="eb1ac1d568b26fa6" providerId="LiveId" clId="{677F514E-FB6B-4F69-A786-DF456CDB63D5}" dt="2023-09-12T17:14:31.982" v="4061" actId="1038"/>
          <ac:spMkLst>
            <pc:docMk/>
            <pc:sldMk cId="688582435" sldId="284"/>
            <ac:spMk id="342" creationId="{C1D1A74D-3872-E412-B31B-3C621C40D763}"/>
          </ac:spMkLst>
        </pc:spChg>
        <pc:spChg chg="mod">
          <ac:chgData name="Jackson Alessandro dos Santos" userId="eb1ac1d568b26fa6" providerId="LiveId" clId="{677F514E-FB6B-4F69-A786-DF456CDB63D5}" dt="2023-09-12T17:14:31.982" v="4061" actId="1038"/>
          <ac:spMkLst>
            <pc:docMk/>
            <pc:sldMk cId="688582435" sldId="284"/>
            <ac:spMk id="343" creationId="{3B7630CF-E82A-E9F2-6C5D-5D620C071220}"/>
          </ac:spMkLst>
        </pc:spChg>
        <pc:spChg chg="mod">
          <ac:chgData name="Jackson Alessandro dos Santos" userId="eb1ac1d568b26fa6" providerId="LiveId" clId="{677F514E-FB6B-4F69-A786-DF456CDB63D5}" dt="2023-09-12T17:14:31.982" v="4061" actId="1038"/>
          <ac:spMkLst>
            <pc:docMk/>
            <pc:sldMk cId="688582435" sldId="284"/>
            <ac:spMk id="344" creationId="{5C8FB67E-02A3-BF1A-2156-35C3C139B398}"/>
          </ac:spMkLst>
        </pc:spChg>
        <pc:spChg chg="mod">
          <ac:chgData name="Jackson Alessandro dos Santos" userId="eb1ac1d568b26fa6" providerId="LiveId" clId="{677F514E-FB6B-4F69-A786-DF456CDB63D5}" dt="2023-09-12T17:14:31.982" v="4061" actId="1038"/>
          <ac:spMkLst>
            <pc:docMk/>
            <pc:sldMk cId="688582435" sldId="284"/>
            <ac:spMk id="345" creationId="{77F29A5E-D48F-E12B-F633-B017FE761BDB}"/>
          </ac:spMkLst>
        </pc:spChg>
        <pc:spChg chg="mod">
          <ac:chgData name="Jackson Alessandro dos Santos" userId="eb1ac1d568b26fa6" providerId="LiveId" clId="{677F514E-FB6B-4F69-A786-DF456CDB63D5}" dt="2023-09-12T17:14:31.982" v="4061" actId="1038"/>
          <ac:spMkLst>
            <pc:docMk/>
            <pc:sldMk cId="688582435" sldId="284"/>
            <ac:spMk id="346" creationId="{69DFC213-BC9A-2AB8-EF47-35A561D7961A}"/>
          </ac:spMkLst>
        </pc:spChg>
        <pc:spChg chg="add mod topLvl">
          <ac:chgData name="Jackson Alessandro dos Santos" userId="eb1ac1d568b26fa6" providerId="LiveId" clId="{677F514E-FB6B-4F69-A786-DF456CDB63D5}" dt="2023-09-12T17:01:02.550" v="3990" actId="164"/>
          <ac:spMkLst>
            <pc:docMk/>
            <pc:sldMk cId="688582435" sldId="284"/>
            <ac:spMk id="356" creationId="{A2B80453-A3F7-052D-2120-4BF44078B07F}"/>
          </ac:spMkLst>
        </pc:spChg>
        <pc:spChg chg="add del mod">
          <ac:chgData name="Jackson Alessandro dos Santos" userId="eb1ac1d568b26fa6" providerId="LiveId" clId="{677F514E-FB6B-4F69-A786-DF456CDB63D5}" dt="2023-09-12T16:52:05.596" v="3867"/>
          <ac:spMkLst>
            <pc:docMk/>
            <pc:sldMk cId="688582435" sldId="284"/>
            <ac:spMk id="357" creationId="{9098A81A-ED70-CBFA-040A-013E26DD1A5C}"/>
          </ac:spMkLst>
        </pc:spChg>
        <pc:spChg chg="add mod topLvl">
          <ac:chgData name="Jackson Alessandro dos Santos" userId="eb1ac1d568b26fa6" providerId="LiveId" clId="{677F514E-FB6B-4F69-A786-DF456CDB63D5}" dt="2023-09-12T17:01:02.550" v="3990" actId="164"/>
          <ac:spMkLst>
            <pc:docMk/>
            <pc:sldMk cId="688582435" sldId="284"/>
            <ac:spMk id="358" creationId="{E22572BA-A2B6-F740-F4FE-DF65F6858429}"/>
          </ac:spMkLst>
        </pc:spChg>
        <pc:spChg chg="add mod topLvl">
          <ac:chgData name="Jackson Alessandro dos Santos" userId="eb1ac1d568b26fa6" providerId="LiveId" clId="{677F514E-FB6B-4F69-A786-DF456CDB63D5}" dt="2023-09-12T17:01:02.550" v="3990" actId="164"/>
          <ac:spMkLst>
            <pc:docMk/>
            <pc:sldMk cId="688582435" sldId="284"/>
            <ac:spMk id="359" creationId="{612B71EC-E95D-6098-F0B6-345B77BF2137}"/>
          </ac:spMkLst>
        </pc:spChg>
        <pc:spChg chg="add mod topLvl">
          <ac:chgData name="Jackson Alessandro dos Santos" userId="eb1ac1d568b26fa6" providerId="LiveId" clId="{677F514E-FB6B-4F69-A786-DF456CDB63D5}" dt="2023-09-12T17:01:02.550" v="3990" actId="164"/>
          <ac:spMkLst>
            <pc:docMk/>
            <pc:sldMk cId="688582435" sldId="284"/>
            <ac:spMk id="360" creationId="{40B49014-9174-FA76-F116-ECA42564FB78}"/>
          </ac:spMkLst>
        </pc:spChg>
        <pc:spChg chg="add mod topLvl">
          <ac:chgData name="Jackson Alessandro dos Santos" userId="eb1ac1d568b26fa6" providerId="LiveId" clId="{677F514E-FB6B-4F69-A786-DF456CDB63D5}" dt="2023-09-12T17:01:02.550" v="3990" actId="164"/>
          <ac:spMkLst>
            <pc:docMk/>
            <pc:sldMk cId="688582435" sldId="284"/>
            <ac:spMk id="361" creationId="{391BC34B-DF42-9E93-BE70-ADF0795FEF8D}"/>
          </ac:spMkLst>
        </pc:spChg>
        <pc:spChg chg="add mod topLvl">
          <ac:chgData name="Jackson Alessandro dos Santos" userId="eb1ac1d568b26fa6" providerId="LiveId" clId="{677F514E-FB6B-4F69-A786-DF456CDB63D5}" dt="2023-09-12T17:01:02.550" v="3990" actId="164"/>
          <ac:spMkLst>
            <pc:docMk/>
            <pc:sldMk cId="688582435" sldId="284"/>
            <ac:spMk id="362" creationId="{99E3ECFF-11D0-6381-9C82-2CA1236196B3}"/>
          </ac:spMkLst>
        </pc:spChg>
        <pc:spChg chg="add mod topLvl">
          <ac:chgData name="Jackson Alessandro dos Santos" userId="eb1ac1d568b26fa6" providerId="LiveId" clId="{677F514E-FB6B-4F69-A786-DF456CDB63D5}" dt="2023-09-12T17:01:02.550" v="3990" actId="164"/>
          <ac:spMkLst>
            <pc:docMk/>
            <pc:sldMk cId="688582435" sldId="284"/>
            <ac:spMk id="363" creationId="{EEAFC67E-DA6D-EC36-E1C3-A2A4B5A2AD2E}"/>
          </ac:spMkLst>
        </pc:spChg>
        <pc:spChg chg="add mod topLvl">
          <ac:chgData name="Jackson Alessandro dos Santos" userId="eb1ac1d568b26fa6" providerId="LiveId" clId="{677F514E-FB6B-4F69-A786-DF456CDB63D5}" dt="2023-09-12T17:01:02.550" v="3990" actId="164"/>
          <ac:spMkLst>
            <pc:docMk/>
            <pc:sldMk cId="688582435" sldId="284"/>
            <ac:spMk id="364" creationId="{A9B456F7-A110-2574-E222-05BB89D7FC41}"/>
          </ac:spMkLst>
        </pc:spChg>
        <pc:spChg chg="add mod topLvl">
          <ac:chgData name="Jackson Alessandro dos Santos" userId="eb1ac1d568b26fa6" providerId="LiveId" clId="{677F514E-FB6B-4F69-A786-DF456CDB63D5}" dt="2023-09-12T17:01:02.550" v="3990" actId="164"/>
          <ac:spMkLst>
            <pc:docMk/>
            <pc:sldMk cId="688582435" sldId="284"/>
            <ac:spMk id="366" creationId="{2EFF4F9D-78DD-9763-DB14-66116C2B0703}"/>
          </ac:spMkLst>
        </pc:spChg>
        <pc:spChg chg="add del mod">
          <ac:chgData name="Jackson Alessandro dos Santos" userId="eb1ac1d568b26fa6" providerId="LiveId" clId="{677F514E-FB6B-4F69-A786-DF456CDB63D5}" dt="2023-09-12T16:57:19.101" v="3938" actId="478"/>
          <ac:spMkLst>
            <pc:docMk/>
            <pc:sldMk cId="688582435" sldId="284"/>
            <ac:spMk id="368" creationId="{2CD820C2-9CF6-D416-A148-BC562FFBE624}"/>
          </ac:spMkLst>
        </pc:spChg>
        <pc:spChg chg="add mod">
          <ac:chgData name="Jackson Alessandro dos Santos" userId="eb1ac1d568b26fa6" providerId="LiveId" clId="{677F514E-FB6B-4F69-A786-DF456CDB63D5}" dt="2023-09-12T17:01:02.550" v="3990" actId="164"/>
          <ac:spMkLst>
            <pc:docMk/>
            <pc:sldMk cId="688582435" sldId="284"/>
            <ac:spMk id="369" creationId="{3849822E-CC5D-53D0-C099-36E578430B02}"/>
          </ac:spMkLst>
        </pc:spChg>
        <pc:spChg chg="add mod">
          <ac:chgData name="Jackson Alessandro dos Santos" userId="eb1ac1d568b26fa6" providerId="LiveId" clId="{677F514E-FB6B-4F69-A786-DF456CDB63D5}" dt="2023-09-12T17:01:02.550" v="3990" actId="164"/>
          <ac:spMkLst>
            <pc:docMk/>
            <pc:sldMk cId="688582435" sldId="284"/>
            <ac:spMk id="370" creationId="{62315500-96E6-9222-8916-76B916068498}"/>
          </ac:spMkLst>
        </pc:spChg>
        <pc:spChg chg="add mod">
          <ac:chgData name="Jackson Alessandro dos Santos" userId="eb1ac1d568b26fa6" providerId="LiveId" clId="{677F514E-FB6B-4F69-A786-DF456CDB63D5}" dt="2023-09-12T17:01:02.550" v="3990" actId="164"/>
          <ac:spMkLst>
            <pc:docMk/>
            <pc:sldMk cId="688582435" sldId="284"/>
            <ac:spMk id="371" creationId="{B2E2E667-A31D-DC77-4777-3DB75CE9315F}"/>
          </ac:spMkLst>
        </pc:spChg>
        <pc:spChg chg="add mod">
          <ac:chgData name="Jackson Alessandro dos Santos" userId="eb1ac1d568b26fa6" providerId="LiveId" clId="{677F514E-FB6B-4F69-A786-DF456CDB63D5}" dt="2023-09-12T17:01:02.550" v="3990" actId="164"/>
          <ac:spMkLst>
            <pc:docMk/>
            <pc:sldMk cId="688582435" sldId="284"/>
            <ac:spMk id="372" creationId="{EEEAC875-BFC5-2151-A5E0-32E8509BB0BA}"/>
          </ac:spMkLst>
        </pc:spChg>
        <pc:spChg chg="add mod">
          <ac:chgData name="Jackson Alessandro dos Santos" userId="eb1ac1d568b26fa6" providerId="LiveId" clId="{677F514E-FB6B-4F69-A786-DF456CDB63D5}" dt="2023-09-12T17:01:02.550" v="3990" actId="164"/>
          <ac:spMkLst>
            <pc:docMk/>
            <pc:sldMk cId="688582435" sldId="284"/>
            <ac:spMk id="373" creationId="{BD4D060F-C086-B803-88DD-88C341CFF11A}"/>
          </ac:spMkLst>
        </pc:spChg>
        <pc:spChg chg="add del mod">
          <ac:chgData name="Jackson Alessandro dos Santos" userId="eb1ac1d568b26fa6" providerId="LiveId" clId="{677F514E-FB6B-4F69-A786-DF456CDB63D5}" dt="2023-09-12T17:01:02.550" v="3990" actId="164"/>
          <ac:spMkLst>
            <pc:docMk/>
            <pc:sldMk cId="688582435" sldId="284"/>
            <ac:spMk id="374" creationId="{E398610E-23A8-04F4-BA91-97678C03C4D6}"/>
          </ac:spMkLst>
        </pc:spChg>
        <pc:spChg chg="add mod">
          <ac:chgData name="Jackson Alessandro dos Santos" userId="eb1ac1d568b26fa6" providerId="LiveId" clId="{677F514E-FB6B-4F69-A786-DF456CDB63D5}" dt="2023-09-12T17:01:02.550" v="3990" actId="164"/>
          <ac:spMkLst>
            <pc:docMk/>
            <pc:sldMk cId="688582435" sldId="284"/>
            <ac:spMk id="375" creationId="{9AC01A96-3598-A4B1-7DFC-C8DC158DA5A1}"/>
          </ac:spMkLst>
        </pc:spChg>
        <pc:spChg chg="add mod">
          <ac:chgData name="Jackson Alessandro dos Santos" userId="eb1ac1d568b26fa6" providerId="LiveId" clId="{677F514E-FB6B-4F69-A786-DF456CDB63D5}" dt="2023-09-12T17:01:02.550" v="3990" actId="164"/>
          <ac:spMkLst>
            <pc:docMk/>
            <pc:sldMk cId="688582435" sldId="284"/>
            <ac:spMk id="376" creationId="{F83138EB-C458-51BF-34B5-8BE7A78F28CB}"/>
          </ac:spMkLst>
        </pc:spChg>
        <pc:spChg chg="add mod">
          <ac:chgData name="Jackson Alessandro dos Santos" userId="eb1ac1d568b26fa6" providerId="LiveId" clId="{677F514E-FB6B-4F69-A786-DF456CDB63D5}" dt="2023-09-12T17:01:02.550" v="3990" actId="164"/>
          <ac:spMkLst>
            <pc:docMk/>
            <pc:sldMk cId="688582435" sldId="284"/>
            <ac:spMk id="377" creationId="{F560E591-4C2D-3A91-63E2-37EF766CB9CF}"/>
          </ac:spMkLst>
        </pc:spChg>
        <pc:spChg chg="add mod">
          <ac:chgData name="Jackson Alessandro dos Santos" userId="eb1ac1d568b26fa6" providerId="LiveId" clId="{677F514E-FB6B-4F69-A786-DF456CDB63D5}" dt="2023-09-12T17:01:02.550" v="3990" actId="164"/>
          <ac:spMkLst>
            <pc:docMk/>
            <pc:sldMk cId="688582435" sldId="284"/>
            <ac:spMk id="378" creationId="{637137C0-7B0A-DA34-D294-F3A58B307CC9}"/>
          </ac:spMkLst>
        </pc:spChg>
        <pc:spChg chg="add mod">
          <ac:chgData name="Jackson Alessandro dos Santos" userId="eb1ac1d568b26fa6" providerId="LiveId" clId="{677F514E-FB6B-4F69-A786-DF456CDB63D5}" dt="2023-09-12T17:01:02.550" v="3990" actId="164"/>
          <ac:spMkLst>
            <pc:docMk/>
            <pc:sldMk cId="688582435" sldId="284"/>
            <ac:spMk id="379" creationId="{E55FDE9A-25C8-8281-DBF5-5DFDD6F36499}"/>
          </ac:spMkLst>
        </pc:spChg>
        <pc:spChg chg="add mod">
          <ac:chgData name="Jackson Alessandro dos Santos" userId="eb1ac1d568b26fa6" providerId="LiveId" clId="{677F514E-FB6B-4F69-A786-DF456CDB63D5}" dt="2023-09-12T17:01:02.550" v="3990" actId="164"/>
          <ac:spMkLst>
            <pc:docMk/>
            <pc:sldMk cId="688582435" sldId="284"/>
            <ac:spMk id="380" creationId="{1C43FD7D-693C-3E5E-18F5-6AF3146A8CC0}"/>
          </ac:spMkLst>
        </pc:spChg>
        <pc:spChg chg="add mod">
          <ac:chgData name="Jackson Alessandro dos Santos" userId="eb1ac1d568b26fa6" providerId="LiveId" clId="{677F514E-FB6B-4F69-A786-DF456CDB63D5}" dt="2023-09-12T17:01:02.550" v="3990" actId="164"/>
          <ac:spMkLst>
            <pc:docMk/>
            <pc:sldMk cId="688582435" sldId="284"/>
            <ac:spMk id="381" creationId="{8EA9288A-C32D-A072-B6BE-E9E6B1E1EAA3}"/>
          </ac:spMkLst>
        </pc:spChg>
        <pc:spChg chg="add mod">
          <ac:chgData name="Jackson Alessandro dos Santos" userId="eb1ac1d568b26fa6" providerId="LiveId" clId="{677F514E-FB6B-4F69-A786-DF456CDB63D5}" dt="2023-09-12T17:01:02.550" v="3990" actId="164"/>
          <ac:spMkLst>
            <pc:docMk/>
            <pc:sldMk cId="688582435" sldId="284"/>
            <ac:spMk id="382" creationId="{E821A077-77C8-0589-9529-C3A1016F9E99}"/>
          </ac:spMkLst>
        </pc:spChg>
        <pc:spChg chg="add mod">
          <ac:chgData name="Jackson Alessandro dos Santos" userId="eb1ac1d568b26fa6" providerId="LiveId" clId="{677F514E-FB6B-4F69-A786-DF456CDB63D5}" dt="2023-09-12T17:01:02.550" v="3990" actId="164"/>
          <ac:spMkLst>
            <pc:docMk/>
            <pc:sldMk cId="688582435" sldId="284"/>
            <ac:spMk id="383" creationId="{C4F5ECC3-14A6-6A1A-2617-7CEC436FA713}"/>
          </ac:spMkLst>
        </pc:spChg>
        <pc:spChg chg="add mod">
          <ac:chgData name="Jackson Alessandro dos Santos" userId="eb1ac1d568b26fa6" providerId="LiveId" clId="{677F514E-FB6B-4F69-A786-DF456CDB63D5}" dt="2023-09-12T17:01:02.550" v="3990" actId="164"/>
          <ac:spMkLst>
            <pc:docMk/>
            <pc:sldMk cId="688582435" sldId="284"/>
            <ac:spMk id="384" creationId="{9DA2A3B9-81BA-3892-462D-B1AFF31B0AC7}"/>
          </ac:spMkLst>
        </pc:spChg>
        <pc:spChg chg="mod">
          <ac:chgData name="Jackson Alessandro dos Santos" userId="eb1ac1d568b26fa6" providerId="LiveId" clId="{677F514E-FB6B-4F69-A786-DF456CDB63D5}" dt="2023-09-12T17:32:55.149" v="4179"/>
          <ac:spMkLst>
            <pc:docMk/>
            <pc:sldMk cId="688582435" sldId="284"/>
            <ac:spMk id="388" creationId="{32C58287-6F56-50F8-FB27-D81667D8C42A}"/>
          </ac:spMkLst>
        </pc:spChg>
        <pc:spChg chg="mod">
          <ac:chgData name="Jackson Alessandro dos Santos" userId="eb1ac1d568b26fa6" providerId="LiveId" clId="{677F514E-FB6B-4F69-A786-DF456CDB63D5}" dt="2023-09-12T17:32:55.149" v="4179"/>
          <ac:spMkLst>
            <pc:docMk/>
            <pc:sldMk cId="688582435" sldId="284"/>
            <ac:spMk id="389" creationId="{41B025F8-BF6C-09A0-ACB2-1AEB1F8E39E4}"/>
          </ac:spMkLst>
        </pc:spChg>
        <pc:spChg chg="mod">
          <ac:chgData name="Jackson Alessandro dos Santos" userId="eb1ac1d568b26fa6" providerId="LiveId" clId="{677F514E-FB6B-4F69-A786-DF456CDB63D5}" dt="2023-09-12T17:32:55.149" v="4179"/>
          <ac:spMkLst>
            <pc:docMk/>
            <pc:sldMk cId="688582435" sldId="284"/>
            <ac:spMk id="390" creationId="{91170F2F-6DBB-DAE1-5EC5-F70F986D823A}"/>
          </ac:spMkLst>
        </pc:spChg>
        <pc:spChg chg="mod">
          <ac:chgData name="Jackson Alessandro dos Santos" userId="eb1ac1d568b26fa6" providerId="LiveId" clId="{677F514E-FB6B-4F69-A786-DF456CDB63D5}" dt="2023-09-12T17:32:55.149" v="4179"/>
          <ac:spMkLst>
            <pc:docMk/>
            <pc:sldMk cId="688582435" sldId="284"/>
            <ac:spMk id="391" creationId="{68ABB92B-F7C5-60EF-DB67-D12371A01D92}"/>
          </ac:spMkLst>
        </pc:spChg>
        <pc:spChg chg="mod">
          <ac:chgData name="Jackson Alessandro dos Santos" userId="eb1ac1d568b26fa6" providerId="LiveId" clId="{677F514E-FB6B-4F69-A786-DF456CDB63D5}" dt="2023-09-12T17:32:55.149" v="4179"/>
          <ac:spMkLst>
            <pc:docMk/>
            <pc:sldMk cId="688582435" sldId="284"/>
            <ac:spMk id="392" creationId="{96EFA681-FD11-CE3F-FB5C-BB963177AE14}"/>
          </ac:spMkLst>
        </pc:spChg>
        <pc:spChg chg="mod">
          <ac:chgData name="Jackson Alessandro dos Santos" userId="eb1ac1d568b26fa6" providerId="LiveId" clId="{677F514E-FB6B-4F69-A786-DF456CDB63D5}" dt="2023-09-12T17:32:55.149" v="4179"/>
          <ac:spMkLst>
            <pc:docMk/>
            <pc:sldMk cId="688582435" sldId="284"/>
            <ac:spMk id="393" creationId="{686E6E1D-0B40-351B-CDA8-C322F43F9FE6}"/>
          </ac:spMkLst>
        </pc:spChg>
        <pc:spChg chg="mod">
          <ac:chgData name="Jackson Alessandro dos Santos" userId="eb1ac1d568b26fa6" providerId="LiveId" clId="{677F514E-FB6B-4F69-A786-DF456CDB63D5}" dt="2023-09-12T17:32:55.149" v="4179"/>
          <ac:spMkLst>
            <pc:docMk/>
            <pc:sldMk cId="688582435" sldId="284"/>
            <ac:spMk id="394" creationId="{152B7D97-A0A5-7010-7F97-3EDC35A80EBE}"/>
          </ac:spMkLst>
        </pc:spChg>
        <pc:spChg chg="mod">
          <ac:chgData name="Jackson Alessandro dos Santos" userId="eb1ac1d568b26fa6" providerId="LiveId" clId="{677F514E-FB6B-4F69-A786-DF456CDB63D5}" dt="2023-09-12T17:33:26.611" v="4182"/>
          <ac:spMkLst>
            <pc:docMk/>
            <pc:sldMk cId="688582435" sldId="284"/>
            <ac:spMk id="396" creationId="{3DD6877E-E51B-CF53-9992-8C48259A61F2}"/>
          </ac:spMkLst>
        </pc:spChg>
        <pc:spChg chg="mod">
          <ac:chgData name="Jackson Alessandro dos Santos" userId="eb1ac1d568b26fa6" providerId="LiveId" clId="{677F514E-FB6B-4F69-A786-DF456CDB63D5}" dt="2023-09-12T17:33:26.611" v="4182"/>
          <ac:spMkLst>
            <pc:docMk/>
            <pc:sldMk cId="688582435" sldId="284"/>
            <ac:spMk id="399" creationId="{92CC285E-A79A-40E3-70DE-C84C6344C722}"/>
          </ac:spMkLst>
        </pc:spChg>
        <pc:spChg chg="mod">
          <ac:chgData name="Jackson Alessandro dos Santos" userId="eb1ac1d568b26fa6" providerId="LiveId" clId="{677F514E-FB6B-4F69-A786-DF456CDB63D5}" dt="2023-09-12T17:33:26.611" v="4182"/>
          <ac:spMkLst>
            <pc:docMk/>
            <pc:sldMk cId="688582435" sldId="284"/>
            <ac:spMk id="400" creationId="{F41AFF82-BF6A-0A4C-85D0-088EBC0B6967}"/>
          </ac:spMkLst>
        </pc:spChg>
        <pc:spChg chg="mod">
          <ac:chgData name="Jackson Alessandro dos Santos" userId="eb1ac1d568b26fa6" providerId="LiveId" clId="{677F514E-FB6B-4F69-A786-DF456CDB63D5}" dt="2023-09-12T17:33:26.611" v="4182"/>
          <ac:spMkLst>
            <pc:docMk/>
            <pc:sldMk cId="688582435" sldId="284"/>
            <ac:spMk id="401" creationId="{81A91FC6-8468-22BA-20A9-B75D82E9DC5D}"/>
          </ac:spMkLst>
        </pc:spChg>
        <pc:spChg chg="mod">
          <ac:chgData name="Jackson Alessandro dos Santos" userId="eb1ac1d568b26fa6" providerId="LiveId" clId="{677F514E-FB6B-4F69-A786-DF456CDB63D5}" dt="2023-09-12T17:33:26.611" v="4182"/>
          <ac:spMkLst>
            <pc:docMk/>
            <pc:sldMk cId="688582435" sldId="284"/>
            <ac:spMk id="402" creationId="{F45D6082-84E3-328F-2DFB-AD4AF49EA587}"/>
          </ac:spMkLst>
        </pc:spChg>
        <pc:spChg chg="mod">
          <ac:chgData name="Jackson Alessandro dos Santos" userId="eb1ac1d568b26fa6" providerId="LiveId" clId="{677F514E-FB6B-4F69-A786-DF456CDB63D5}" dt="2023-09-12T17:33:26.611" v="4182"/>
          <ac:spMkLst>
            <pc:docMk/>
            <pc:sldMk cId="688582435" sldId="284"/>
            <ac:spMk id="403" creationId="{9818AE6B-4AAF-E81B-4F93-492155092483}"/>
          </ac:spMkLst>
        </pc:spChg>
        <pc:spChg chg="mod">
          <ac:chgData name="Jackson Alessandro dos Santos" userId="eb1ac1d568b26fa6" providerId="LiveId" clId="{677F514E-FB6B-4F69-A786-DF456CDB63D5}" dt="2023-09-12T17:33:26.611" v="4182"/>
          <ac:spMkLst>
            <pc:docMk/>
            <pc:sldMk cId="688582435" sldId="284"/>
            <ac:spMk id="404" creationId="{94BDB278-E3CE-F136-072B-7818F2725464}"/>
          </ac:spMkLst>
        </pc:spChg>
        <pc:spChg chg="mod">
          <ac:chgData name="Jackson Alessandro dos Santos" userId="eb1ac1d568b26fa6" providerId="LiveId" clId="{677F514E-FB6B-4F69-A786-DF456CDB63D5}" dt="2023-09-12T17:33:26.611" v="4182"/>
          <ac:spMkLst>
            <pc:docMk/>
            <pc:sldMk cId="688582435" sldId="284"/>
            <ac:spMk id="405" creationId="{430A09F9-0738-3380-A3BD-4D692993646C}"/>
          </ac:spMkLst>
        </pc:spChg>
        <pc:spChg chg="mod">
          <ac:chgData name="Jackson Alessandro dos Santos" userId="eb1ac1d568b26fa6" providerId="LiveId" clId="{677F514E-FB6B-4F69-A786-DF456CDB63D5}" dt="2023-09-12T17:33:26.611" v="4182"/>
          <ac:spMkLst>
            <pc:docMk/>
            <pc:sldMk cId="688582435" sldId="284"/>
            <ac:spMk id="406" creationId="{7456F462-3000-03B2-7EB1-D6E21EE7A98F}"/>
          </ac:spMkLst>
        </pc:spChg>
        <pc:spChg chg="mod">
          <ac:chgData name="Jackson Alessandro dos Santos" userId="eb1ac1d568b26fa6" providerId="LiveId" clId="{677F514E-FB6B-4F69-A786-DF456CDB63D5}" dt="2023-09-12T17:33:26.611" v="4182"/>
          <ac:spMkLst>
            <pc:docMk/>
            <pc:sldMk cId="688582435" sldId="284"/>
            <ac:spMk id="407" creationId="{30C4FB11-C798-7F3A-2166-DB2B0EDF93BD}"/>
          </ac:spMkLst>
        </pc:spChg>
        <pc:spChg chg="mod">
          <ac:chgData name="Jackson Alessandro dos Santos" userId="eb1ac1d568b26fa6" providerId="LiveId" clId="{677F514E-FB6B-4F69-A786-DF456CDB63D5}" dt="2023-09-12T17:33:26.611" v="4182"/>
          <ac:spMkLst>
            <pc:docMk/>
            <pc:sldMk cId="688582435" sldId="284"/>
            <ac:spMk id="408" creationId="{F82A4B5F-AC9C-B160-D0EC-BEB70ED87A96}"/>
          </ac:spMkLst>
        </pc:spChg>
        <pc:spChg chg="mod">
          <ac:chgData name="Jackson Alessandro dos Santos" userId="eb1ac1d568b26fa6" providerId="LiveId" clId="{677F514E-FB6B-4F69-A786-DF456CDB63D5}" dt="2023-09-12T17:33:26.611" v="4182"/>
          <ac:spMkLst>
            <pc:docMk/>
            <pc:sldMk cId="688582435" sldId="284"/>
            <ac:spMk id="409" creationId="{7391089B-9A6C-FA61-6C60-C04D07C06645}"/>
          </ac:spMkLst>
        </pc:spChg>
        <pc:spChg chg="mod">
          <ac:chgData name="Jackson Alessandro dos Santos" userId="eb1ac1d568b26fa6" providerId="LiveId" clId="{677F514E-FB6B-4F69-A786-DF456CDB63D5}" dt="2023-09-12T17:33:26.611" v="4182"/>
          <ac:spMkLst>
            <pc:docMk/>
            <pc:sldMk cId="688582435" sldId="284"/>
            <ac:spMk id="410" creationId="{2796350A-D55B-852C-BE57-306D520DCC70}"/>
          </ac:spMkLst>
        </pc:spChg>
        <pc:spChg chg="add mod">
          <ac:chgData name="Jackson Alessandro dos Santos" userId="eb1ac1d568b26fa6" providerId="LiveId" clId="{677F514E-FB6B-4F69-A786-DF456CDB63D5}" dt="2023-09-12T18:06:28.368" v="4257" actId="164"/>
          <ac:spMkLst>
            <pc:docMk/>
            <pc:sldMk cId="688582435" sldId="284"/>
            <ac:spMk id="411" creationId="{020FF15A-D4F6-E588-AABA-FFBDC33E404A}"/>
          </ac:spMkLst>
        </pc:spChg>
        <pc:spChg chg="add mod modVis">
          <ac:chgData name="Jackson Alessandro dos Santos" userId="eb1ac1d568b26fa6" providerId="LiveId" clId="{677F514E-FB6B-4F69-A786-DF456CDB63D5}" dt="2023-09-12T18:06:28.368" v="4257" actId="164"/>
          <ac:spMkLst>
            <pc:docMk/>
            <pc:sldMk cId="688582435" sldId="284"/>
            <ac:spMk id="412" creationId="{4DF39C1F-4D2A-B824-1C24-5F0B051C5816}"/>
          </ac:spMkLst>
        </pc:spChg>
        <pc:spChg chg="mod">
          <ac:chgData name="Jackson Alessandro dos Santos" userId="eb1ac1d568b26fa6" providerId="LiveId" clId="{677F514E-FB6B-4F69-A786-DF456CDB63D5}" dt="2023-09-12T18:07:21.255" v="4265"/>
          <ac:spMkLst>
            <pc:docMk/>
            <pc:sldMk cId="688582435" sldId="284"/>
            <ac:spMk id="420" creationId="{DF540D7B-9352-BF07-23C8-134FA50A1CA3}"/>
          </ac:spMkLst>
        </pc:spChg>
        <pc:spChg chg="mod">
          <ac:chgData name="Jackson Alessandro dos Santos" userId="eb1ac1d568b26fa6" providerId="LiveId" clId="{677F514E-FB6B-4F69-A786-DF456CDB63D5}" dt="2023-09-12T18:07:21.255" v="4265"/>
          <ac:spMkLst>
            <pc:docMk/>
            <pc:sldMk cId="688582435" sldId="284"/>
            <ac:spMk id="421" creationId="{9DCD55C6-C209-E271-FACD-4AED5FE814AC}"/>
          </ac:spMkLst>
        </pc:spChg>
        <pc:spChg chg="mod">
          <ac:chgData name="Jackson Alessandro dos Santos" userId="eb1ac1d568b26fa6" providerId="LiveId" clId="{677F514E-FB6B-4F69-A786-DF456CDB63D5}" dt="2023-09-12T18:07:21.255" v="4265"/>
          <ac:spMkLst>
            <pc:docMk/>
            <pc:sldMk cId="688582435" sldId="284"/>
            <ac:spMk id="422" creationId="{2E3A1F01-095F-1C5E-0664-429361C9AC6B}"/>
          </ac:spMkLst>
        </pc:spChg>
        <pc:spChg chg="mod">
          <ac:chgData name="Jackson Alessandro dos Santos" userId="eb1ac1d568b26fa6" providerId="LiveId" clId="{677F514E-FB6B-4F69-A786-DF456CDB63D5}" dt="2023-09-12T18:07:21.255" v="4265"/>
          <ac:spMkLst>
            <pc:docMk/>
            <pc:sldMk cId="688582435" sldId="284"/>
            <ac:spMk id="423" creationId="{EA9658CA-1E3A-4060-4E88-33DCD0040ED5}"/>
          </ac:spMkLst>
        </pc:spChg>
        <pc:spChg chg="mod">
          <ac:chgData name="Jackson Alessandro dos Santos" userId="eb1ac1d568b26fa6" providerId="LiveId" clId="{677F514E-FB6B-4F69-A786-DF456CDB63D5}" dt="2023-09-12T18:07:21.255" v="4265"/>
          <ac:spMkLst>
            <pc:docMk/>
            <pc:sldMk cId="688582435" sldId="284"/>
            <ac:spMk id="428" creationId="{86831F72-264C-D37D-49FF-23C5E84EAD9E}"/>
          </ac:spMkLst>
        </pc:spChg>
        <pc:spChg chg="mod">
          <ac:chgData name="Jackson Alessandro dos Santos" userId="eb1ac1d568b26fa6" providerId="LiveId" clId="{677F514E-FB6B-4F69-A786-DF456CDB63D5}" dt="2023-09-12T18:07:21.255" v="4265"/>
          <ac:spMkLst>
            <pc:docMk/>
            <pc:sldMk cId="688582435" sldId="284"/>
            <ac:spMk id="429" creationId="{398601FA-97F2-87A0-64D2-59D91117EE45}"/>
          </ac:spMkLst>
        </pc:spChg>
        <pc:spChg chg="mod">
          <ac:chgData name="Jackson Alessandro dos Santos" userId="eb1ac1d568b26fa6" providerId="LiveId" clId="{677F514E-FB6B-4F69-A786-DF456CDB63D5}" dt="2023-09-12T18:07:21.255" v="4265"/>
          <ac:spMkLst>
            <pc:docMk/>
            <pc:sldMk cId="688582435" sldId="284"/>
            <ac:spMk id="430" creationId="{5ABCFABC-F845-8877-618E-E8CE359B5158}"/>
          </ac:spMkLst>
        </pc:spChg>
        <pc:spChg chg="mod">
          <ac:chgData name="Jackson Alessandro dos Santos" userId="eb1ac1d568b26fa6" providerId="LiveId" clId="{677F514E-FB6B-4F69-A786-DF456CDB63D5}" dt="2023-09-12T18:07:21.255" v="4265"/>
          <ac:spMkLst>
            <pc:docMk/>
            <pc:sldMk cId="688582435" sldId="284"/>
            <ac:spMk id="431" creationId="{BF579A80-DFCA-5E4D-9FD5-CDF02E46C95E}"/>
          </ac:spMkLst>
        </pc:spChg>
        <pc:spChg chg="mod">
          <ac:chgData name="Jackson Alessandro dos Santos" userId="eb1ac1d568b26fa6" providerId="LiveId" clId="{677F514E-FB6B-4F69-A786-DF456CDB63D5}" dt="2023-09-12T18:07:21.255" v="4265"/>
          <ac:spMkLst>
            <pc:docMk/>
            <pc:sldMk cId="688582435" sldId="284"/>
            <ac:spMk id="432" creationId="{37A17C3A-ECD4-CE0E-4B94-C879293FECA4}"/>
          </ac:spMkLst>
        </pc:spChg>
        <pc:spChg chg="mod">
          <ac:chgData name="Jackson Alessandro dos Santos" userId="eb1ac1d568b26fa6" providerId="LiveId" clId="{677F514E-FB6B-4F69-A786-DF456CDB63D5}" dt="2023-09-12T18:07:21.255" v="4265"/>
          <ac:spMkLst>
            <pc:docMk/>
            <pc:sldMk cId="688582435" sldId="284"/>
            <ac:spMk id="433" creationId="{B305F582-FFBA-B4A6-5E47-80761B1EB73E}"/>
          </ac:spMkLst>
        </pc:spChg>
        <pc:spChg chg="mod">
          <ac:chgData name="Jackson Alessandro dos Santos" userId="eb1ac1d568b26fa6" providerId="LiveId" clId="{677F514E-FB6B-4F69-A786-DF456CDB63D5}" dt="2023-09-12T18:07:21.255" v="4265"/>
          <ac:spMkLst>
            <pc:docMk/>
            <pc:sldMk cId="688582435" sldId="284"/>
            <ac:spMk id="434" creationId="{95702434-63FD-6B97-BBF6-0C2D0F99935F}"/>
          </ac:spMkLst>
        </pc:spChg>
        <pc:spChg chg="mod">
          <ac:chgData name="Jackson Alessandro dos Santos" userId="eb1ac1d568b26fa6" providerId="LiveId" clId="{677F514E-FB6B-4F69-A786-DF456CDB63D5}" dt="2023-09-12T18:07:21.255" v="4265"/>
          <ac:spMkLst>
            <pc:docMk/>
            <pc:sldMk cId="688582435" sldId="284"/>
            <ac:spMk id="435" creationId="{7C9B4281-F934-79D1-4DD8-94099D0491EC}"/>
          </ac:spMkLst>
        </pc:spChg>
        <pc:spChg chg="mod">
          <ac:chgData name="Jackson Alessandro dos Santos" userId="eb1ac1d568b26fa6" providerId="LiveId" clId="{677F514E-FB6B-4F69-A786-DF456CDB63D5}" dt="2023-09-12T18:07:21.255" v="4265"/>
          <ac:spMkLst>
            <pc:docMk/>
            <pc:sldMk cId="688582435" sldId="284"/>
            <ac:spMk id="436" creationId="{3795C542-EFAE-D9D7-4915-B4A13AABB715}"/>
          </ac:spMkLst>
        </pc:spChg>
        <pc:spChg chg="mod">
          <ac:chgData name="Jackson Alessandro dos Santos" userId="eb1ac1d568b26fa6" providerId="LiveId" clId="{677F514E-FB6B-4F69-A786-DF456CDB63D5}" dt="2023-09-12T18:07:21.255" v="4265"/>
          <ac:spMkLst>
            <pc:docMk/>
            <pc:sldMk cId="688582435" sldId="284"/>
            <ac:spMk id="437" creationId="{3AD1F40D-8583-B675-A7C9-CE344437C267}"/>
          </ac:spMkLst>
        </pc:spChg>
        <pc:spChg chg="mod">
          <ac:chgData name="Jackson Alessandro dos Santos" userId="eb1ac1d568b26fa6" providerId="LiveId" clId="{677F514E-FB6B-4F69-A786-DF456CDB63D5}" dt="2023-09-12T18:07:21.255" v="4265"/>
          <ac:spMkLst>
            <pc:docMk/>
            <pc:sldMk cId="688582435" sldId="284"/>
            <ac:spMk id="438" creationId="{DE7BBCAC-93D7-3FD3-0DB5-3A9C101AB84F}"/>
          </ac:spMkLst>
        </pc:spChg>
        <pc:spChg chg="mod">
          <ac:chgData name="Jackson Alessandro dos Santos" userId="eb1ac1d568b26fa6" providerId="LiveId" clId="{677F514E-FB6B-4F69-A786-DF456CDB63D5}" dt="2023-09-12T18:07:21.255" v="4265"/>
          <ac:spMkLst>
            <pc:docMk/>
            <pc:sldMk cId="688582435" sldId="284"/>
            <ac:spMk id="439" creationId="{7AB48FCF-AA30-1D4D-40B7-0C24BE41599F}"/>
          </ac:spMkLst>
        </pc:spChg>
        <pc:spChg chg="mod">
          <ac:chgData name="Jackson Alessandro dos Santos" userId="eb1ac1d568b26fa6" providerId="LiveId" clId="{677F514E-FB6B-4F69-A786-DF456CDB63D5}" dt="2023-09-12T18:07:21.255" v="4265"/>
          <ac:spMkLst>
            <pc:docMk/>
            <pc:sldMk cId="688582435" sldId="284"/>
            <ac:spMk id="440" creationId="{4E0F1690-F891-868E-86D3-2928DF8328A0}"/>
          </ac:spMkLst>
        </pc:spChg>
        <pc:spChg chg="mod">
          <ac:chgData name="Jackson Alessandro dos Santos" userId="eb1ac1d568b26fa6" providerId="LiveId" clId="{677F514E-FB6B-4F69-A786-DF456CDB63D5}" dt="2023-09-12T18:07:21.255" v="4265"/>
          <ac:spMkLst>
            <pc:docMk/>
            <pc:sldMk cId="688582435" sldId="284"/>
            <ac:spMk id="441" creationId="{CFA56B9A-8637-06EC-FCA3-D9BC7D1F91CE}"/>
          </ac:spMkLst>
        </pc:spChg>
        <pc:spChg chg="mod">
          <ac:chgData name="Jackson Alessandro dos Santos" userId="eb1ac1d568b26fa6" providerId="LiveId" clId="{677F514E-FB6B-4F69-A786-DF456CDB63D5}" dt="2023-09-12T18:07:21.255" v="4265"/>
          <ac:spMkLst>
            <pc:docMk/>
            <pc:sldMk cId="688582435" sldId="284"/>
            <ac:spMk id="442" creationId="{C414C5EF-01A0-F923-8F75-B339FC0CFC58}"/>
          </ac:spMkLst>
        </pc:spChg>
        <pc:spChg chg="mod">
          <ac:chgData name="Jackson Alessandro dos Santos" userId="eb1ac1d568b26fa6" providerId="LiveId" clId="{677F514E-FB6B-4F69-A786-DF456CDB63D5}" dt="2023-09-12T18:07:21.255" v="4265"/>
          <ac:spMkLst>
            <pc:docMk/>
            <pc:sldMk cId="688582435" sldId="284"/>
            <ac:spMk id="443" creationId="{9596BC69-C473-BD40-F2BF-D65C87926CBB}"/>
          </ac:spMkLst>
        </pc:spChg>
        <pc:spChg chg="mod">
          <ac:chgData name="Jackson Alessandro dos Santos" userId="eb1ac1d568b26fa6" providerId="LiveId" clId="{677F514E-FB6B-4F69-A786-DF456CDB63D5}" dt="2023-09-12T18:07:21.255" v="4265"/>
          <ac:spMkLst>
            <pc:docMk/>
            <pc:sldMk cId="688582435" sldId="284"/>
            <ac:spMk id="444" creationId="{94B1B2AF-1CD4-B7FD-C6BC-B5E7E47426AA}"/>
          </ac:spMkLst>
        </pc:spChg>
        <pc:spChg chg="mod">
          <ac:chgData name="Jackson Alessandro dos Santos" userId="eb1ac1d568b26fa6" providerId="LiveId" clId="{677F514E-FB6B-4F69-A786-DF456CDB63D5}" dt="2023-09-12T18:07:21.255" v="4265"/>
          <ac:spMkLst>
            <pc:docMk/>
            <pc:sldMk cId="688582435" sldId="284"/>
            <ac:spMk id="463" creationId="{3B139B0A-8206-A563-F66C-A775F29FC0D1}"/>
          </ac:spMkLst>
        </pc:spChg>
        <pc:spChg chg="mod">
          <ac:chgData name="Jackson Alessandro dos Santos" userId="eb1ac1d568b26fa6" providerId="LiveId" clId="{677F514E-FB6B-4F69-A786-DF456CDB63D5}" dt="2023-09-12T18:07:21.255" v="4265"/>
          <ac:spMkLst>
            <pc:docMk/>
            <pc:sldMk cId="688582435" sldId="284"/>
            <ac:spMk id="464" creationId="{B6335E0F-BFDC-28CC-3D34-A7B9FB7E33D5}"/>
          </ac:spMkLst>
        </pc:spChg>
        <pc:spChg chg="mod">
          <ac:chgData name="Jackson Alessandro dos Santos" userId="eb1ac1d568b26fa6" providerId="LiveId" clId="{677F514E-FB6B-4F69-A786-DF456CDB63D5}" dt="2023-09-12T18:07:21.255" v="4265"/>
          <ac:spMkLst>
            <pc:docMk/>
            <pc:sldMk cId="688582435" sldId="284"/>
            <ac:spMk id="465" creationId="{501D9FE9-4347-C92C-E554-405029A0902B}"/>
          </ac:spMkLst>
        </pc:spChg>
        <pc:spChg chg="mod">
          <ac:chgData name="Jackson Alessandro dos Santos" userId="eb1ac1d568b26fa6" providerId="LiveId" clId="{677F514E-FB6B-4F69-A786-DF456CDB63D5}" dt="2023-09-12T18:07:21.255" v="4265"/>
          <ac:spMkLst>
            <pc:docMk/>
            <pc:sldMk cId="688582435" sldId="284"/>
            <ac:spMk id="466" creationId="{452541CA-19C3-94DC-FE66-7EFA54509F3B}"/>
          </ac:spMkLst>
        </pc:spChg>
        <pc:spChg chg="mod">
          <ac:chgData name="Jackson Alessandro dos Santos" userId="eb1ac1d568b26fa6" providerId="LiveId" clId="{677F514E-FB6B-4F69-A786-DF456CDB63D5}" dt="2023-09-12T18:07:21.255" v="4265"/>
          <ac:spMkLst>
            <pc:docMk/>
            <pc:sldMk cId="688582435" sldId="284"/>
            <ac:spMk id="467" creationId="{4227CD4A-0188-37ED-2F57-582D2898EC97}"/>
          </ac:spMkLst>
        </pc:spChg>
        <pc:spChg chg="mod">
          <ac:chgData name="Jackson Alessandro dos Santos" userId="eb1ac1d568b26fa6" providerId="LiveId" clId="{677F514E-FB6B-4F69-A786-DF456CDB63D5}" dt="2023-09-12T18:07:21.255" v="4265"/>
          <ac:spMkLst>
            <pc:docMk/>
            <pc:sldMk cId="688582435" sldId="284"/>
            <ac:spMk id="468" creationId="{BA2931DB-629F-7CD5-6C1E-93F53AC2FF23}"/>
          </ac:spMkLst>
        </pc:spChg>
        <pc:spChg chg="mod">
          <ac:chgData name="Jackson Alessandro dos Santos" userId="eb1ac1d568b26fa6" providerId="LiveId" clId="{677F514E-FB6B-4F69-A786-DF456CDB63D5}" dt="2023-09-12T18:07:21.255" v="4265"/>
          <ac:spMkLst>
            <pc:docMk/>
            <pc:sldMk cId="688582435" sldId="284"/>
            <ac:spMk id="469" creationId="{1CA26E17-5E61-FD02-B4B0-5A853BBA6EF2}"/>
          </ac:spMkLst>
        </pc:spChg>
        <pc:spChg chg="mod">
          <ac:chgData name="Jackson Alessandro dos Santos" userId="eb1ac1d568b26fa6" providerId="LiveId" clId="{677F514E-FB6B-4F69-A786-DF456CDB63D5}" dt="2023-09-12T18:07:21.255" v="4265"/>
          <ac:spMkLst>
            <pc:docMk/>
            <pc:sldMk cId="688582435" sldId="284"/>
            <ac:spMk id="470" creationId="{BD1CCE81-3F3C-90E2-ED37-B83C127C6A54}"/>
          </ac:spMkLst>
        </pc:spChg>
        <pc:spChg chg="mod">
          <ac:chgData name="Jackson Alessandro dos Santos" userId="eb1ac1d568b26fa6" providerId="LiveId" clId="{677F514E-FB6B-4F69-A786-DF456CDB63D5}" dt="2023-09-12T18:07:21.255" v="4265"/>
          <ac:spMkLst>
            <pc:docMk/>
            <pc:sldMk cId="688582435" sldId="284"/>
            <ac:spMk id="471" creationId="{6408177F-F187-599A-94C0-83BBC40E7B18}"/>
          </ac:spMkLst>
        </pc:spChg>
        <pc:spChg chg="mod">
          <ac:chgData name="Jackson Alessandro dos Santos" userId="eb1ac1d568b26fa6" providerId="LiveId" clId="{677F514E-FB6B-4F69-A786-DF456CDB63D5}" dt="2023-09-12T18:07:21.255" v="4265"/>
          <ac:spMkLst>
            <pc:docMk/>
            <pc:sldMk cId="688582435" sldId="284"/>
            <ac:spMk id="472" creationId="{36F3262C-AFB2-234E-3141-B5D1A65C1581}"/>
          </ac:spMkLst>
        </pc:spChg>
        <pc:spChg chg="mod">
          <ac:chgData name="Jackson Alessandro dos Santos" userId="eb1ac1d568b26fa6" providerId="LiveId" clId="{677F514E-FB6B-4F69-A786-DF456CDB63D5}" dt="2023-09-12T18:07:21.255" v="4265"/>
          <ac:spMkLst>
            <pc:docMk/>
            <pc:sldMk cId="688582435" sldId="284"/>
            <ac:spMk id="473" creationId="{6A48DD71-C2E2-7AB8-E735-3F0C32B541FD}"/>
          </ac:spMkLst>
        </pc:spChg>
        <pc:spChg chg="mod">
          <ac:chgData name="Jackson Alessandro dos Santos" userId="eb1ac1d568b26fa6" providerId="LiveId" clId="{677F514E-FB6B-4F69-A786-DF456CDB63D5}" dt="2023-09-12T18:07:21.255" v="4265"/>
          <ac:spMkLst>
            <pc:docMk/>
            <pc:sldMk cId="688582435" sldId="284"/>
            <ac:spMk id="475" creationId="{085E0914-BB6B-CA32-5312-1806AA6C8420}"/>
          </ac:spMkLst>
        </pc:spChg>
        <pc:spChg chg="mod">
          <ac:chgData name="Jackson Alessandro dos Santos" userId="eb1ac1d568b26fa6" providerId="LiveId" clId="{677F514E-FB6B-4F69-A786-DF456CDB63D5}" dt="2023-09-12T18:07:21.255" v="4265"/>
          <ac:spMkLst>
            <pc:docMk/>
            <pc:sldMk cId="688582435" sldId="284"/>
            <ac:spMk id="476" creationId="{72829402-F4CC-DC24-65BB-3EF349E6947E}"/>
          </ac:spMkLst>
        </pc:spChg>
        <pc:grpChg chg="add del mod">
          <ac:chgData name="Jackson Alessandro dos Santos" userId="eb1ac1d568b26fa6" providerId="LiveId" clId="{677F514E-FB6B-4F69-A786-DF456CDB63D5}" dt="2023-09-11T16:58:58.634" v="977" actId="165"/>
          <ac:grpSpMkLst>
            <pc:docMk/>
            <pc:sldMk cId="688582435" sldId="284"/>
            <ac:grpSpMk id="4" creationId="{C7AEB849-3C2D-F0F5-E0B1-C1DA2B703DD1}"/>
          </ac:grpSpMkLst>
        </pc:grpChg>
        <pc:grpChg chg="add del mod modVis">
          <ac:chgData name="Jackson Alessandro dos Santos" userId="eb1ac1d568b26fa6" providerId="LiveId" clId="{677F514E-FB6B-4F69-A786-DF456CDB63D5}" dt="2023-09-12T16:44:25.396" v="3810" actId="478"/>
          <ac:grpSpMkLst>
            <pc:docMk/>
            <pc:sldMk cId="688582435" sldId="284"/>
            <ac:grpSpMk id="24" creationId="{3E34DD65-8673-4318-6DA9-7DDE1A93ED1C}"/>
          </ac:grpSpMkLst>
        </pc:grpChg>
        <pc:grpChg chg="del mod topLvl">
          <ac:chgData name="Jackson Alessandro dos Santos" userId="eb1ac1d568b26fa6" providerId="LiveId" clId="{677F514E-FB6B-4F69-A786-DF456CDB63D5}" dt="2023-09-11T16:59:04.864" v="978" actId="165"/>
          <ac:grpSpMkLst>
            <pc:docMk/>
            <pc:sldMk cId="688582435" sldId="284"/>
            <ac:grpSpMk id="24" creationId="{E2B4CE43-12DA-0957-2D27-199DE08EE237}"/>
          </ac:grpSpMkLst>
        </pc:grpChg>
        <pc:grpChg chg="del mod topLvl">
          <ac:chgData name="Jackson Alessandro dos Santos" userId="eb1ac1d568b26fa6" providerId="LiveId" clId="{677F514E-FB6B-4F69-A786-DF456CDB63D5}" dt="2023-09-11T17:01:39.702" v="990" actId="165"/>
          <ac:grpSpMkLst>
            <pc:docMk/>
            <pc:sldMk cId="688582435" sldId="284"/>
            <ac:grpSpMk id="25" creationId="{02A7E231-AFB7-9364-F3A1-614BBA314BF4}"/>
          </ac:grpSpMkLst>
        </pc:grpChg>
        <pc:grpChg chg="add mod ord modVis">
          <ac:chgData name="Jackson Alessandro dos Santos" userId="eb1ac1d568b26fa6" providerId="LiveId" clId="{677F514E-FB6B-4F69-A786-DF456CDB63D5}" dt="2023-09-12T17:33:49.905" v="4187" actId="13244"/>
          <ac:grpSpMkLst>
            <pc:docMk/>
            <pc:sldMk cId="688582435" sldId="284"/>
            <ac:grpSpMk id="25" creationId="{F90AEF8C-65F2-A190-3CDB-A82BA0E71449}"/>
          </ac:grpSpMkLst>
        </pc:grpChg>
        <pc:grpChg chg="add del mod">
          <ac:chgData name="Jackson Alessandro dos Santos" userId="eb1ac1d568b26fa6" providerId="LiveId" clId="{677F514E-FB6B-4F69-A786-DF456CDB63D5}" dt="2023-09-12T16:53:34.435" v="3891" actId="21"/>
          <ac:grpSpMkLst>
            <pc:docMk/>
            <pc:sldMk cId="688582435" sldId="284"/>
            <ac:grpSpMk id="35" creationId="{2057B7E1-5DF3-931D-86A7-23859F72DE5E}"/>
          </ac:grpSpMkLst>
        </pc:grpChg>
        <pc:grpChg chg="del mod topLvl">
          <ac:chgData name="Jackson Alessandro dos Santos" userId="eb1ac1d568b26fa6" providerId="LiveId" clId="{677F514E-FB6B-4F69-A786-DF456CDB63D5}" dt="2023-09-11T17:01:44.951" v="991" actId="165"/>
          <ac:grpSpMkLst>
            <pc:docMk/>
            <pc:sldMk cId="688582435" sldId="284"/>
            <ac:grpSpMk id="35" creationId="{BDD9FC5F-94A1-1B85-6F13-D8E01DE9616A}"/>
          </ac:grpSpMkLst>
        </pc:grpChg>
        <pc:grpChg chg="del mod topLvl">
          <ac:chgData name="Jackson Alessandro dos Santos" userId="eb1ac1d568b26fa6" providerId="LiveId" clId="{677F514E-FB6B-4F69-A786-DF456CDB63D5}" dt="2023-09-11T17:15:29.092" v="1188" actId="165"/>
          <ac:grpSpMkLst>
            <pc:docMk/>
            <pc:sldMk cId="688582435" sldId="284"/>
            <ac:grpSpMk id="44" creationId="{C612C2B4-E6E8-FA29-CCEE-D6E026D611D5}"/>
          </ac:grpSpMkLst>
        </pc:grpChg>
        <pc:grpChg chg="add del mod">
          <ac:chgData name="Jackson Alessandro dos Santos" userId="eb1ac1d568b26fa6" providerId="LiveId" clId="{677F514E-FB6B-4F69-A786-DF456CDB63D5}" dt="2023-09-12T16:53:51.458" v="3894" actId="21"/>
          <ac:grpSpMkLst>
            <pc:docMk/>
            <pc:sldMk cId="688582435" sldId="284"/>
            <ac:grpSpMk id="48" creationId="{3BE2110E-68C4-BE09-DB3F-8FEBBCF3B6FF}"/>
          </ac:grpSpMkLst>
        </pc:grpChg>
        <pc:grpChg chg="add del mod">
          <ac:chgData name="Jackson Alessandro dos Santos" userId="eb1ac1d568b26fa6" providerId="LiveId" clId="{677F514E-FB6B-4F69-A786-DF456CDB63D5}" dt="2023-09-12T16:54:16.923" v="3900" actId="21"/>
          <ac:grpSpMkLst>
            <pc:docMk/>
            <pc:sldMk cId="688582435" sldId="284"/>
            <ac:grpSpMk id="66" creationId="{651BFBBA-E2E4-CA59-BDB1-C4A9898DE403}"/>
          </ac:grpSpMkLst>
        </pc:grpChg>
        <pc:grpChg chg="add del mod">
          <ac:chgData name="Jackson Alessandro dos Santos" userId="eb1ac1d568b26fa6" providerId="LiveId" clId="{677F514E-FB6B-4F69-A786-DF456CDB63D5}" dt="2023-09-11T17:01:34.678" v="989" actId="165"/>
          <ac:grpSpMkLst>
            <pc:docMk/>
            <pc:sldMk cId="688582435" sldId="284"/>
            <ac:grpSpMk id="66" creationId="{7A43ED38-0E5A-BA40-C131-9CBBB42AED33}"/>
          </ac:grpSpMkLst>
        </pc:grpChg>
        <pc:grpChg chg="add del mod">
          <ac:chgData name="Jackson Alessandro dos Santos" userId="eb1ac1d568b26fa6" providerId="LiveId" clId="{677F514E-FB6B-4F69-A786-DF456CDB63D5}" dt="2023-09-11T17:02:41.792" v="1002" actId="165"/>
          <ac:grpSpMkLst>
            <pc:docMk/>
            <pc:sldMk cId="688582435" sldId="284"/>
            <ac:grpSpMk id="67" creationId="{D99738E3-92A5-62FD-B3F4-9EB597E6C94A}"/>
          </ac:grpSpMkLst>
        </pc:grpChg>
        <pc:grpChg chg="add del mod topLvl">
          <ac:chgData name="Jackson Alessandro dos Santos" userId="eb1ac1d568b26fa6" providerId="LiveId" clId="{677F514E-FB6B-4F69-A786-DF456CDB63D5}" dt="2023-09-11T17:14:55.427" v="1186" actId="165"/>
          <ac:grpSpMkLst>
            <pc:docMk/>
            <pc:sldMk cId="688582435" sldId="284"/>
            <ac:grpSpMk id="68" creationId="{ECB71D5C-394B-FFB7-CEA8-3133AD931858}"/>
          </ac:grpSpMkLst>
        </pc:grpChg>
        <pc:grpChg chg="add del mod topLvl">
          <ac:chgData name="Jackson Alessandro dos Santos" userId="eb1ac1d568b26fa6" providerId="LiveId" clId="{677F514E-FB6B-4F69-A786-DF456CDB63D5}" dt="2023-09-11T17:14:49.295" v="1185" actId="165"/>
          <ac:grpSpMkLst>
            <pc:docMk/>
            <pc:sldMk cId="688582435" sldId="284"/>
            <ac:grpSpMk id="69" creationId="{A156219D-248E-CF48-9BC9-F66A8F70E33B}"/>
          </ac:grpSpMkLst>
        </pc:grpChg>
        <pc:grpChg chg="add del mod topLvl">
          <ac:chgData name="Jackson Alessandro dos Santos" userId="eb1ac1d568b26fa6" providerId="LiveId" clId="{677F514E-FB6B-4F69-A786-DF456CDB63D5}" dt="2023-09-11T17:14:44.849" v="1184" actId="165"/>
          <ac:grpSpMkLst>
            <pc:docMk/>
            <pc:sldMk cId="688582435" sldId="284"/>
            <ac:grpSpMk id="72" creationId="{1AC0FF1D-AF12-61E9-5489-8595E764D164}"/>
          </ac:grpSpMkLst>
        </pc:grpChg>
        <pc:grpChg chg="add del mod topLvl">
          <ac:chgData name="Jackson Alessandro dos Santos" userId="eb1ac1d568b26fa6" providerId="LiveId" clId="{677F514E-FB6B-4F69-A786-DF456CDB63D5}" dt="2023-09-11T17:14:41.310" v="1183" actId="165"/>
          <ac:grpSpMkLst>
            <pc:docMk/>
            <pc:sldMk cId="688582435" sldId="284"/>
            <ac:grpSpMk id="75" creationId="{4132DF99-C7D7-FED0-E237-4F334A716B8A}"/>
          </ac:grpSpMkLst>
        </pc:grpChg>
        <pc:grpChg chg="add del mod">
          <ac:chgData name="Jackson Alessandro dos Santos" userId="eb1ac1d568b26fa6" providerId="LiveId" clId="{677F514E-FB6B-4F69-A786-DF456CDB63D5}" dt="2023-09-12T16:54:07.264" v="3897" actId="21"/>
          <ac:grpSpMkLst>
            <pc:docMk/>
            <pc:sldMk cId="688582435" sldId="284"/>
            <ac:grpSpMk id="75" creationId="{CFEEAD60-0B7C-D9C3-CE1E-4597FEDFF4AE}"/>
          </ac:grpSpMkLst>
        </pc:grpChg>
        <pc:grpChg chg="add del mod topLvl">
          <ac:chgData name="Jackson Alessandro dos Santos" userId="eb1ac1d568b26fa6" providerId="LiveId" clId="{677F514E-FB6B-4F69-A786-DF456CDB63D5}" dt="2023-09-11T17:14:37.865" v="1182" actId="165"/>
          <ac:grpSpMkLst>
            <pc:docMk/>
            <pc:sldMk cId="688582435" sldId="284"/>
            <ac:grpSpMk id="78" creationId="{8D61E13F-383A-66EE-B6B2-158FA0E3A047}"/>
          </ac:grpSpMkLst>
        </pc:grpChg>
        <pc:grpChg chg="add del mod topLvl">
          <ac:chgData name="Jackson Alessandro dos Santos" userId="eb1ac1d568b26fa6" providerId="LiveId" clId="{677F514E-FB6B-4F69-A786-DF456CDB63D5}" dt="2023-09-11T17:14:32.355" v="1181" actId="165"/>
          <ac:grpSpMkLst>
            <pc:docMk/>
            <pc:sldMk cId="688582435" sldId="284"/>
            <ac:grpSpMk id="81" creationId="{F429DBD4-4B19-2FBC-1F11-1FAA02256DA3}"/>
          </ac:grpSpMkLst>
        </pc:grpChg>
        <pc:grpChg chg="add mod">
          <ac:chgData name="Jackson Alessandro dos Santos" userId="eb1ac1d568b26fa6" providerId="LiveId" clId="{677F514E-FB6B-4F69-A786-DF456CDB63D5}" dt="2023-09-11T17:08:46.916" v="1157" actId="164"/>
          <ac:grpSpMkLst>
            <pc:docMk/>
            <pc:sldMk cId="688582435" sldId="284"/>
            <ac:grpSpMk id="84" creationId="{040E4498-A4FE-5D72-A1D0-1B2A3718B011}"/>
          </ac:grpSpMkLst>
        </pc:grpChg>
        <pc:grpChg chg="add del mod">
          <ac:chgData name="Jackson Alessandro dos Santos" userId="eb1ac1d568b26fa6" providerId="LiveId" clId="{677F514E-FB6B-4F69-A786-DF456CDB63D5}" dt="2023-09-11T17:13:43.004" v="1178" actId="165"/>
          <ac:grpSpMkLst>
            <pc:docMk/>
            <pc:sldMk cId="688582435" sldId="284"/>
            <ac:grpSpMk id="85" creationId="{E90AD68A-D1A0-08FD-CAC2-0883AC478F3C}"/>
          </ac:grpSpMkLst>
        </pc:grpChg>
        <pc:grpChg chg="add mod ord">
          <ac:chgData name="Jackson Alessandro dos Santos" userId="eb1ac1d568b26fa6" providerId="LiveId" clId="{677F514E-FB6B-4F69-A786-DF456CDB63D5}" dt="2023-09-11T18:07:25.272" v="1556" actId="164"/>
          <ac:grpSpMkLst>
            <pc:docMk/>
            <pc:sldMk cId="688582435" sldId="284"/>
            <ac:grpSpMk id="86" creationId="{0103FCCB-A8D1-D0F4-D143-71EF73B73039}"/>
          </ac:grpSpMkLst>
        </pc:grpChg>
        <pc:grpChg chg="add mod">
          <ac:chgData name="Jackson Alessandro dos Santos" userId="eb1ac1d568b26fa6" providerId="LiveId" clId="{677F514E-FB6B-4F69-A786-DF456CDB63D5}" dt="2023-09-12T16:51:16.298" v="3856" actId="21"/>
          <ac:grpSpMkLst>
            <pc:docMk/>
            <pc:sldMk cId="688582435" sldId="284"/>
            <ac:grpSpMk id="93" creationId="{4FED14F7-9CF0-5AE3-1571-77C0D8F1F579}"/>
          </ac:grpSpMkLst>
        </pc:grpChg>
        <pc:grpChg chg="add del mod">
          <ac:chgData name="Jackson Alessandro dos Santos" userId="eb1ac1d568b26fa6" providerId="LiveId" clId="{677F514E-FB6B-4F69-A786-DF456CDB63D5}" dt="2023-09-11T17:20:38.711" v="1226" actId="165"/>
          <ac:grpSpMkLst>
            <pc:docMk/>
            <pc:sldMk cId="688582435" sldId="284"/>
            <ac:grpSpMk id="94" creationId="{48A53CD2-57D3-BED9-C7EB-C7AF334F802D}"/>
          </ac:grpSpMkLst>
        </pc:grpChg>
        <pc:grpChg chg="del mod topLvl">
          <ac:chgData name="Jackson Alessandro dos Santos" userId="eb1ac1d568b26fa6" providerId="LiveId" clId="{677F514E-FB6B-4F69-A786-DF456CDB63D5}" dt="2023-09-11T17:20:45.700" v="1227" actId="165"/>
          <ac:grpSpMkLst>
            <pc:docMk/>
            <pc:sldMk cId="688582435" sldId="284"/>
            <ac:grpSpMk id="95" creationId="{E47C9AA2-6DB7-057C-C4F4-49FC091D9C50}"/>
          </ac:grpSpMkLst>
        </pc:grpChg>
        <pc:grpChg chg="del mod topLvl">
          <ac:chgData name="Jackson Alessandro dos Santos" userId="eb1ac1d568b26fa6" providerId="LiveId" clId="{677F514E-FB6B-4F69-A786-DF456CDB63D5}" dt="2023-09-11T17:20:55.566" v="1228" actId="165"/>
          <ac:grpSpMkLst>
            <pc:docMk/>
            <pc:sldMk cId="688582435" sldId="284"/>
            <ac:grpSpMk id="97" creationId="{EE9FD746-FFEC-0DC7-A00B-31331545488A}"/>
          </ac:grpSpMkLst>
        </pc:grpChg>
        <pc:grpChg chg="add mod ord">
          <ac:chgData name="Jackson Alessandro dos Santos" userId="eb1ac1d568b26fa6" providerId="LiveId" clId="{677F514E-FB6B-4F69-A786-DF456CDB63D5}" dt="2023-09-12T16:42:24.087" v="3787" actId="13244"/>
          <ac:grpSpMkLst>
            <pc:docMk/>
            <pc:sldMk cId="688582435" sldId="284"/>
            <ac:grpSpMk id="107" creationId="{32A874A4-B4C5-33CA-E28C-F348E7C12C6A}"/>
          </ac:grpSpMkLst>
        </pc:grpChg>
        <pc:grpChg chg="add del mod">
          <ac:chgData name="Jackson Alessandro dos Santos" userId="eb1ac1d568b26fa6" providerId="LiveId" clId="{677F514E-FB6B-4F69-A786-DF456CDB63D5}" dt="2023-09-11T18:14:35.011" v="1597" actId="165"/>
          <ac:grpSpMkLst>
            <pc:docMk/>
            <pc:sldMk cId="688582435" sldId="284"/>
            <ac:grpSpMk id="111" creationId="{20D73251-9805-3D48-8A8D-710D81B7B5B1}"/>
          </ac:grpSpMkLst>
        </pc:grpChg>
        <pc:grpChg chg="add mod">
          <ac:chgData name="Jackson Alessandro dos Santos" userId="eb1ac1d568b26fa6" providerId="LiveId" clId="{677F514E-FB6B-4F69-A786-DF456CDB63D5}" dt="2023-09-12T16:51:16.298" v="3856" actId="21"/>
          <ac:grpSpMkLst>
            <pc:docMk/>
            <pc:sldMk cId="688582435" sldId="284"/>
            <ac:grpSpMk id="112" creationId="{B6134C54-22AE-2085-C117-D06B5DFB8B31}"/>
          </ac:grpSpMkLst>
        </pc:grpChg>
        <pc:grpChg chg="add del mod">
          <ac:chgData name="Jackson Alessandro dos Santos" userId="eb1ac1d568b26fa6" providerId="LiveId" clId="{677F514E-FB6B-4F69-A786-DF456CDB63D5}" dt="2023-09-11T18:14:04.135" v="1593" actId="478"/>
          <ac:grpSpMkLst>
            <pc:docMk/>
            <pc:sldMk cId="688582435" sldId="284"/>
            <ac:grpSpMk id="116" creationId="{C2B100E7-1289-27FF-A44F-984555C61E8C}"/>
          </ac:grpSpMkLst>
        </pc:grpChg>
        <pc:grpChg chg="add mod">
          <ac:chgData name="Jackson Alessandro dos Santos" userId="eb1ac1d568b26fa6" providerId="LiveId" clId="{677F514E-FB6B-4F69-A786-DF456CDB63D5}" dt="2023-09-12T16:51:16.298" v="3856" actId="21"/>
          <ac:grpSpMkLst>
            <pc:docMk/>
            <pc:sldMk cId="688582435" sldId="284"/>
            <ac:grpSpMk id="119" creationId="{C4B63870-88A3-D5DB-C24C-5F9869636F95}"/>
          </ac:grpSpMkLst>
        </pc:grpChg>
        <pc:grpChg chg="mod">
          <ac:chgData name="Jackson Alessandro dos Santos" userId="eb1ac1d568b26fa6" providerId="LiveId" clId="{677F514E-FB6B-4F69-A786-DF456CDB63D5}" dt="2023-09-12T16:51:16.298" v="3856" actId="21"/>
          <ac:grpSpMkLst>
            <pc:docMk/>
            <pc:sldMk cId="688582435" sldId="284"/>
            <ac:grpSpMk id="121" creationId="{DE78C2E7-B9FA-339B-F312-CC23754BCB89}"/>
          </ac:grpSpMkLst>
        </pc:grpChg>
        <pc:grpChg chg="mod">
          <ac:chgData name="Jackson Alessandro dos Santos" userId="eb1ac1d568b26fa6" providerId="LiveId" clId="{677F514E-FB6B-4F69-A786-DF456CDB63D5}" dt="2023-09-12T16:51:16.298" v="3856" actId="21"/>
          <ac:grpSpMkLst>
            <pc:docMk/>
            <pc:sldMk cId="688582435" sldId="284"/>
            <ac:grpSpMk id="122" creationId="{50A342A9-EEF3-7583-1DBC-537D745BE0CA}"/>
          </ac:grpSpMkLst>
        </pc:grpChg>
        <pc:grpChg chg="add del mod">
          <ac:chgData name="Jackson Alessandro dos Santos" userId="eb1ac1d568b26fa6" providerId="LiveId" clId="{677F514E-FB6B-4F69-A786-DF456CDB63D5}" dt="2023-09-11T18:14:26.006" v="1596" actId="478"/>
          <ac:grpSpMkLst>
            <pc:docMk/>
            <pc:sldMk cId="688582435" sldId="284"/>
            <ac:grpSpMk id="123" creationId="{AE859764-4C19-1191-5518-BB62B734EFA2}"/>
          </ac:grpSpMkLst>
        </pc:grpChg>
        <pc:grpChg chg="add del mod">
          <ac:chgData name="Jackson Alessandro dos Santos" userId="eb1ac1d568b26fa6" providerId="LiveId" clId="{677F514E-FB6B-4F69-A786-DF456CDB63D5}" dt="2023-09-11T18:12:15.172" v="1563" actId="165"/>
          <ac:grpSpMkLst>
            <pc:docMk/>
            <pc:sldMk cId="688582435" sldId="284"/>
            <ac:grpSpMk id="128" creationId="{533E51F7-76B3-7297-7058-BEE2CC0032DA}"/>
          </ac:grpSpMkLst>
        </pc:grpChg>
        <pc:grpChg chg="add del mod">
          <ac:chgData name="Jackson Alessandro dos Santos" userId="eb1ac1d568b26fa6" providerId="LiveId" clId="{677F514E-FB6B-4F69-A786-DF456CDB63D5}" dt="2023-09-12T12:24:28.748" v="2720" actId="165"/>
          <ac:grpSpMkLst>
            <pc:docMk/>
            <pc:sldMk cId="688582435" sldId="284"/>
            <ac:grpSpMk id="135" creationId="{DEA538EF-529D-75F5-3FD9-656528528054}"/>
          </ac:grpSpMkLst>
        </pc:grpChg>
        <pc:grpChg chg="del mod topLvl">
          <ac:chgData name="Jackson Alessandro dos Santos" userId="eb1ac1d568b26fa6" providerId="LiveId" clId="{677F514E-FB6B-4F69-A786-DF456CDB63D5}" dt="2023-09-12T12:24:38.365" v="2721" actId="165"/>
          <ac:grpSpMkLst>
            <pc:docMk/>
            <pc:sldMk cId="688582435" sldId="284"/>
            <ac:grpSpMk id="136" creationId="{FEB6847D-1841-C590-E897-502F92F1B72B}"/>
          </ac:grpSpMkLst>
        </pc:grpChg>
        <pc:grpChg chg="del mod topLvl">
          <ac:chgData name="Jackson Alessandro dos Santos" userId="eb1ac1d568b26fa6" providerId="LiveId" clId="{677F514E-FB6B-4F69-A786-DF456CDB63D5}" dt="2023-09-12T12:24:42.843" v="2722" actId="165"/>
          <ac:grpSpMkLst>
            <pc:docMk/>
            <pc:sldMk cId="688582435" sldId="284"/>
            <ac:grpSpMk id="139" creationId="{D21C1CD0-BFD5-495E-E673-E571814828F8}"/>
          </ac:grpSpMkLst>
        </pc:grpChg>
        <pc:grpChg chg="del mod topLvl">
          <ac:chgData name="Jackson Alessandro dos Santos" userId="eb1ac1d568b26fa6" providerId="LiveId" clId="{677F514E-FB6B-4F69-A786-DF456CDB63D5}" dt="2023-09-12T12:24:50.451" v="2723" actId="165"/>
          <ac:grpSpMkLst>
            <pc:docMk/>
            <pc:sldMk cId="688582435" sldId="284"/>
            <ac:grpSpMk id="141" creationId="{977C84A1-49E7-B20D-7EB4-28173E8776D2}"/>
          </ac:grpSpMkLst>
        </pc:grpChg>
        <pc:grpChg chg="add del mod">
          <ac:chgData name="Jackson Alessandro dos Santos" userId="eb1ac1d568b26fa6" providerId="LiveId" clId="{677F514E-FB6B-4F69-A786-DF456CDB63D5}" dt="2023-09-12T12:33:35.582" v="2727" actId="165"/>
          <ac:grpSpMkLst>
            <pc:docMk/>
            <pc:sldMk cId="688582435" sldId="284"/>
            <ac:grpSpMk id="154" creationId="{5736AB86-5E58-F44C-72B5-AD75B99F4CFF}"/>
          </ac:grpSpMkLst>
        </pc:grpChg>
        <pc:grpChg chg="del mod topLvl">
          <ac:chgData name="Jackson Alessandro dos Santos" userId="eb1ac1d568b26fa6" providerId="LiveId" clId="{677F514E-FB6B-4F69-A786-DF456CDB63D5}" dt="2023-09-12T12:33:45.560" v="2728" actId="165"/>
          <ac:grpSpMkLst>
            <pc:docMk/>
            <pc:sldMk cId="688582435" sldId="284"/>
            <ac:grpSpMk id="156" creationId="{B8855FBF-25B2-BFFE-5B9C-C65072B71C62}"/>
          </ac:grpSpMkLst>
        </pc:grpChg>
        <pc:grpChg chg="del mod topLvl">
          <ac:chgData name="Jackson Alessandro dos Santos" userId="eb1ac1d568b26fa6" providerId="LiveId" clId="{677F514E-FB6B-4F69-A786-DF456CDB63D5}" dt="2023-09-12T12:33:51.959" v="2729" actId="165"/>
          <ac:grpSpMkLst>
            <pc:docMk/>
            <pc:sldMk cId="688582435" sldId="284"/>
            <ac:grpSpMk id="157" creationId="{1C71F6F7-2805-B965-47E7-BEB164FD2D36}"/>
          </ac:grpSpMkLst>
        </pc:grpChg>
        <pc:grpChg chg="add del mod">
          <ac:chgData name="Jackson Alessandro dos Santos" userId="eb1ac1d568b26fa6" providerId="LiveId" clId="{677F514E-FB6B-4F69-A786-DF456CDB63D5}" dt="2023-09-11T18:04:17.822" v="1496"/>
          <ac:grpSpMkLst>
            <pc:docMk/>
            <pc:sldMk cId="688582435" sldId="284"/>
            <ac:grpSpMk id="172" creationId="{D669AAB1-9182-40AD-3697-A8DF71431B87}"/>
          </ac:grpSpMkLst>
        </pc:grpChg>
        <pc:grpChg chg="mod">
          <ac:chgData name="Jackson Alessandro dos Santos" userId="eb1ac1d568b26fa6" providerId="LiveId" clId="{677F514E-FB6B-4F69-A786-DF456CDB63D5}" dt="2023-09-11T18:04:16.181" v="1495"/>
          <ac:grpSpMkLst>
            <pc:docMk/>
            <pc:sldMk cId="688582435" sldId="284"/>
            <ac:grpSpMk id="174" creationId="{E0D19637-648D-FA1D-CE1F-57E781920DD0}"/>
          </ac:grpSpMkLst>
        </pc:grpChg>
        <pc:grpChg chg="mod">
          <ac:chgData name="Jackson Alessandro dos Santos" userId="eb1ac1d568b26fa6" providerId="LiveId" clId="{677F514E-FB6B-4F69-A786-DF456CDB63D5}" dt="2023-09-11T18:04:16.181" v="1495"/>
          <ac:grpSpMkLst>
            <pc:docMk/>
            <pc:sldMk cId="688582435" sldId="284"/>
            <ac:grpSpMk id="175" creationId="{F8127559-134E-E59B-F5D2-07C83577BFB0}"/>
          </ac:grpSpMkLst>
        </pc:grpChg>
        <pc:grpChg chg="add mod">
          <ac:chgData name="Jackson Alessandro dos Santos" userId="eb1ac1d568b26fa6" providerId="LiveId" clId="{677F514E-FB6B-4F69-A786-DF456CDB63D5}" dt="2023-09-12T16:51:16.298" v="3856" actId="21"/>
          <ac:grpSpMkLst>
            <pc:docMk/>
            <pc:sldMk cId="688582435" sldId="284"/>
            <ac:grpSpMk id="178" creationId="{6CF36D45-2035-9807-FCCB-988EEC7CCB92}"/>
          </ac:grpSpMkLst>
        </pc:grpChg>
        <pc:grpChg chg="mod">
          <ac:chgData name="Jackson Alessandro dos Santos" userId="eb1ac1d568b26fa6" providerId="LiveId" clId="{677F514E-FB6B-4F69-A786-DF456CDB63D5}" dt="2023-09-12T16:51:16.298" v="3856" actId="21"/>
          <ac:grpSpMkLst>
            <pc:docMk/>
            <pc:sldMk cId="688582435" sldId="284"/>
            <ac:grpSpMk id="179" creationId="{4006F208-11F0-8028-6F52-B88A8C25EFB1}"/>
          </ac:grpSpMkLst>
        </pc:grpChg>
        <pc:grpChg chg="mod">
          <ac:chgData name="Jackson Alessandro dos Santos" userId="eb1ac1d568b26fa6" providerId="LiveId" clId="{677F514E-FB6B-4F69-A786-DF456CDB63D5}" dt="2023-09-12T16:51:16.298" v="3856" actId="21"/>
          <ac:grpSpMkLst>
            <pc:docMk/>
            <pc:sldMk cId="688582435" sldId="284"/>
            <ac:grpSpMk id="180" creationId="{BE51C8D4-066D-9DE4-123F-CFBE147EA0AE}"/>
          </ac:grpSpMkLst>
        </pc:grpChg>
        <pc:grpChg chg="add del mod">
          <ac:chgData name="Jackson Alessandro dos Santos" userId="eb1ac1d568b26fa6" providerId="LiveId" clId="{677F514E-FB6B-4F69-A786-DF456CDB63D5}" dt="2023-09-12T16:42:57.717" v="3791" actId="478"/>
          <ac:grpSpMkLst>
            <pc:docMk/>
            <pc:sldMk cId="688582435" sldId="284"/>
            <ac:grpSpMk id="191" creationId="{01987282-1737-B0E0-0C87-2CE60411E5B0}"/>
          </ac:grpSpMkLst>
        </pc:grpChg>
        <pc:grpChg chg="add del mod">
          <ac:chgData name="Jackson Alessandro dos Santos" userId="eb1ac1d568b26fa6" providerId="LiveId" clId="{677F514E-FB6B-4F69-A786-DF456CDB63D5}" dt="2023-09-11T18:12:27.004" v="1565" actId="165"/>
          <ac:grpSpMkLst>
            <pc:docMk/>
            <pc:sldMk cId="688582435" sldId="284"/>
            <ac:grpSpMk id="193" creationId="{97FEE1ED-EE8A-804E-8CAE-BC0562EFD9FE}"/>
          </ac:grpSpMkLst>
        </pc:grpChg>
        <pc:grpChg chg="add del mod">
          <ac:chgData name="Jackson Alessandro dos Santos" userId="eb1ac1d568b26fa6" providerId="LiveId" clId="{677F514E-FB6B-4F69-A786-DF456CDB63D5}" dt="2023-09-11T19:08:29.190" v="2066" actId="478"/>
          <ac:grpSpMkLst>
            <pc:docMk/>
            <pc:sldMk cId="688582435" sldId="284"/>
            <ac:grpSpMk id="194" creationId="{7FB1A523-E566-9474-E374-141CB31C05DF}"/>
          </ac:grpSpMkLst>
        </pc:grpChg>
        <pc:grpChg chg="add del mod">
          <ac:chgData name="Jackson Alessandro dos Santos" userId="eb1ac1d568b26fa6" providerId="LiveId" clId="{677F514E-FB6B-4F69-A786-DF456CDB63D5}" dt="2023-09-11T19:08:29.190" v="2066" actId="478"/>
          <ac:grpSpMkLst>
            <pc:docMk/>
            <pc:sldMk cId="688582435" sldId="284"/>
            <ac:grpSpMk id="195" creationId="{99491F4C-7C10-A3DD-AD18-BA87A59BCA04}"/>
          </ac:grpSpMkLst>
        </pc:grpChg>
        <pc:grpChg chg="add del mod">
          <ac:chgData name="Jackson Alessandro dos Santos" userId="eb1ac1d568b26fa6" providerId="LiveId" clId="{677F514E-FB6B-4F69-A786-DF456CDB63D5}" dt="2023-09-11T18:14:51.145" v="1599" actId="165"/>
          <ac:grpSpMkLst>
            <pc:docMk/>
            <pc:sldMk cId="688582435" sldId="284"/>
            <ac:grpSpMk id="200" creationId="{5B023914-0CC6-C83F-129D-C9E2BFE76E8F}"/>
          </ac:grpSpMkLst>
        </pc:grpChg>
        <pc:grpChg chg="add del mod">
          <ac:chgData name="Jackson Alessandro dos Santos" userId="eb1ac1d568b26fa6" providerId="LiveId" clId="{677F514E-FB6B-4F69-A786-DF456CDB63D5}" dt="2023-09-11T19:08:29.190" v="2066" actId="478"/>
          <ac:grpSpMkLst>
            <pc:docMk/>
            <pc:sldMk cId="688582435" sldId="284"/>
            <ac:grpSpMk id="202" creationId="{4DC2C934-C87E-6954-F389-F036D5D5C709}"/>
          </ac:grpSpMkLst>
        </pc:grpChg>
        <pc:grpChg chg="add del mod">
          <ac:chgData name="Jackson Alessandro dos Santos" userId="eb1ac1d568b26fa6" providerId="LiveId" clId="{677F514E-FB6B-4F69-A786-DF456CDB63D5}" dt="2023-09-11T19:08:29.190" v="2066" actId="478"/>
          <ac:grpSpMkLst>
            <pc:docMk/>
            <pc:sldMk cId="688582435" sldId="284"/>
            <ac:grpSpMk id="207" creationId="{304AAE0C-8936-CAD2-BCA7-76B7C80E65F8}"/>
          </ac:grpSpMkLst>
        </pc:grpChg>
        <pc:grpChg chg="add mod ord">
          <ac:chgData name="Jackson Alessandro dos Santos" userId="eb1ac1d568b26fa6" providerId="LiveId" clId="{677F514E-FB6B-4F69-A786-DF456CDB63D5}" dt="2023-09-12T17:33:40.913" v="4185" actId="13244"/>
          <ac:grpSpMkLst>
            <pc:docMk/>
            <pc:sldMk cId="688582435" sldId="284"/>
            <ac:grpSpMk id="209" creationId="{F35C44B1-6E8E-ACF8-0A95-E8A1CA5934B0}"/>
          </ac:grpSpMkLst>
        </pc:grpChg>
        <pc:grpChg chg="add mod modVis">
          <ac:chgData name="Jackson Alessandro dos Santos" userId="eb1ac1d568b26fa6" providerId="LiveId" clId="{677F514E-FB6B-4F69-A786-DF456CDB63D5}" dt="2023-09-12T16:57:54.729" v="3946" actId="14429"/>
          <ac:grpSpMkLst>
            <pc:docMk/>
            <pc:sldMk cId="688582435" sldId="284"/>
            <ac:grpSpMk id="210" creationId="{EB9AF25B-0351-E8D9-5EDD-CD392DF04C64}"/>
          </ac:grpSpMkLst>
        </pc:grpChg>
        <pc:grpChg chg="add del mod ord">
          <ac:chgData name="Jackson Alessandro dos Santos" userId="eb1ac1d568b26fa6" providerId="LiveId" clId="{677F514E-FB6B-4F69-A786-DF456CDB63D5}" dt="2023-09-12T17:32:53.657" v="4178" actId="478"/>
          <ac:grpSpMkLst>
            <pc:docMk/>
            <pc:sldMk cId="688582435" sldId="284"/>
            <ac:grpSpMk id="211" creationId="{235EDC04-0B91-EA62-30C8-B560D4B7D58B}"/>
          </ac:grpSpMkLst>
        </pc:grpChg>
        <pc:grpChg chg="add del mod">
          <ac:chgData name="Jackson Alessandro dos Santos" userId="eb1ac1d568b26fa6" providerId="LiveId" clId="{677F514E-FB6B-4F69-A786-DF456CDB63D5}" dt="2023-09-11T19:52:55.213" v="2479" actId="165"/>
          <ac:grpSpMkLst>
            <pc:docMk/>
            <pc:sldMk cId="688582435" sldId="284"/>
            <ac:grpSpMk id="212" creationId="{81091ACF-E06B-FE98-5065-363B7D9FD75D}"/>
          </ac:grpSpMkLst>
        </pc:grpChg>
        <pc:grpChg chg="mod">
          <ac:chgData name="Jackson Alessandro dos Santos" userId="eb1ac1d568b26fa6" providerId="LiveId" clId="{677F514E-FB6B-4F69-A786-DF456CDB63D5}" dt="2023-09-12T16:43:07.415" v="3792"/>
          <ac:grpSpMkLst>
            <pc:docMk/>
            <pc:sldMk cId="688582435" sldId="284"/>
            <ac:grpSpMk id="212" creationId="{9A3B1AF5-3FE4-7FE3-8EB5-F6B29869B31A}"/>
          </ac:grpSpMkLst>
        </pc:grpChg>
        <pc:grpChg chg="add del mod topLvl">
          <ac:chgData name="Jackson Alessandro dos Santos" userId="eb1ac1d568b26fa6" providerId="LiveId" clId="{677F514E-FB6B-4F69-A786-DF456CDB63D5}" dt="2023-09-12T12:37:20.525" v="2733" actId="21"/>
          <ac:grpSpMkLst>
            <pc:docMk/>
            <pc:sldMk cId="688582435" sldId="284"/>
            <ac:grpSpMk id="215" creationId="{C25863B2-1DBC-6E98-A218-E705A8123681}"/>
          </ac:grpSpMkLst>
        </pc:grpChg>
        <pc:grpChg chg="add del mod topLvl">
          <ac:chgData name="Jackson Alessandro dos Santos" userId="eb1ac1d568b26fa6" providerId="LiveId" clId="{677F514E-FB6B-4F69-A786-DF456CDB63D5}" dt="2023-09-12T12:37:20.525" v="2733" actId="21"/>
          <ac:grpSpMkLst>
            <pc:docMk/>
            <pc:sldMk cId="688582435" sldId="284"/>
            <ac:grpSpMk id="216" creationId="{296C84B8-AC78-771A-73F7-17129730B347}"/>
          </ac:grpSpMkLst>
        </pc:grpChg>
        <pc:grpChg chg="del mod topLvl">
          <ac:chgData name="Jackson Alessandro dos Santos" userId="eb1ac1d568b26fa6" providerId="LiveId" clId="{677F514E-FB6B-4F69-A786-DF456CDB63D5}" dt="2023-09-11T19:53:02.984" v="2480" actId="165"/>
          <ac:grpSpMkLst>
            <pc:docMk/>
            <pc:sldMk cId="688582435" sldId="284"/>
            <ac:grpSpMk id="218" creationId="{EADCA73A-CA83-1923-86FD-7AEF24E23DAB}"/>
          </ac:grpSpMkLst>
        </pc:grpChg>
        <pc:grpChg chg="del mod topLvl">
          <ac:chgData name="Jackson Alessandro dos Santos" userId="eb1ac1d568b26fa6" providerId="LiveId" clId="{677F514E-FB6B-4F69-A786-DF456CDB63D5}" dt="2023-09-12T12:37:20.525" v="2733" actId="21"/>
          <ac:grpSpMkLst>
            <pc:docMk/>
            <pc:sldMk cId="688582435" sldId="284"/>
            <ac:grpSpMk id="219" creationId="{A18A0459-BEBA-84FB-4080-7AE978DFA3D7}"/>
          </ac:grpSpMkLst>
        </pc:grpChg>
        <pc:grpChg chg="add del mod topLvl">
          <ac:chgData name="Jackson Alessandro dos Santos" userId="eb1ac1d568b26fa6" providerId="LiveId" clId="{677F514E-FB6B-4F69-A786-DF456CDB63D5}" dt="2023-09-12T12:37:20.525" v="2733" actId="21"/>
          <ac:grpSpMkLst>
            <pc:docMk/>
            <pc:sldMk cId="688582435" sldId="284"/>
            <ac:grpSpMk id="220" creationId="{0FB385D2-81FD-0C02-2E3B-C60D0B9DF8B4}"/>
          </ac:grpSpMkLst>
        </pc:grpChg>
        <pc:grpChg chg="add del mod topLvl">
          <ac:chgData name="Jackson Alessandro dos Santos" userId="eb1ac1d568b26fa6" providerId="LiveId" clId="{677F514E-FB6B-4F69-A786-DF456CDB63D5}" dt="2023-09-12T12:37:20.525" v="2733" actId="21"/>
          <ac:grpSpMkLst>
            <pc:docMk/>
            <pc:sldMk cId="688582435" sldId="284"/>
            <ac:grpSpMk id="221" creationId="{24E81121-BB70-C86F-BF88-36AF990E7630}"/>
          </ac:grpSpMkLst>
        </pc:grpChg>
        <pc:grpChg chg="add del mod topLvl">
          <ac:chgData name="Jackson Alessandro dos Santos" userId="eb1ac1d568b26fa6" providerId="LiveId" clId="{677F514E-FB6B-4F69-A786-DF456CDB63D5}" dt="2023-09-12T12:37:20.525" v="2733" actId="21"/>
          <ac:grpSpMkLst>
            <pc:docMk/>
            <pc:sldMk cId="688582435" sldId="284"/>
            <ac:grpSpMk id="222" creationId="{B7F4A0AE-6A17-49C2-8300-35E4F07B6C3E}"/>
          </ac:grpSpMkLst>
        </pc:grpChg>
        <pc:grpChg chg="add del mod topLvl">
          <ac:chgData name="Jackson Alessandro dos Santos" userId="eb1ac1d568b26fa6" providerId="LiveId" clId="{677F514E-FB6B-4F69-A786-DF456CDB63D5}" dt="2023-09-12T12:37:20.525" v="2733" actId="21"/>
          <ac:grpSpMkLst>
            <pc:docMk/>
            <pc:sldMk cId="688582435" sldId="284"/>
            <ac:grpSpMk id="223" creationId="{5CFD22A8-6230-E4C6-DB7C-FED988927190}"/>
          </ac:grpSpMkLst>
        </pc:grpChg>
        <pc:grpChg chg="add del mod topLvl">
          <ac:chgData name="Jackson Alessandro dos Santos" userId="eb1ac1d568b26fa6" providerId="LiveId" clId="{677F514E-FB6B-4F69-A786-DF456CDB63D5}" dt="2023-09-12T12:37:20.525" v="2733" actId="21"/>
          <ac:grpSpMkLst>
            <pc:docMk/>
            <pc:sldMk cId="688582435" sldId="284"/>
            <ac:grpSpMk id="231" creationId="{C39DC7BE-D8C1-157F-9D29-D70564A91EE1}"/>
          </ac:grpSpMkLst>
        </pc:grpChg>
        <pc:grpChg chg="add del mod topLvl">
          <ac:chgData name="Jackson Alessandro dos Santos" userId="eb1ac1d568b26fa6" providerId="LiveId" clId="{677F514E-FB6B-4F69-A786-DF456CDB63D5}" dt="2023-09-12T12:37:20.525" v="2733" actId="21"/>
          <ac:grpSpMkLst>
            <pc:docMk/>
            <pc:sldMk cId="688582435" sldId="284"/>
            <ac:grpSpMk id="232" creationId="{8CDA49BC-5778-BD91-B2E6-071555EC9203}"/>
          </ac:grpSpMkLst>
        </pc:grpChg>
        <pc:grpChg chg="add mod ord modVis">
          <ac:chgData name="Jackson Alessandro dos Santos" userId="eb1ac1d568b26fa6" providerId="LiveId" clId="{677F514E-FB6B-4F69-A786-DF456CDB63D5}" dt="2023-09-12T16:45:16.923" v="3817" actId="164"/>
          <ac:grpSpMkLst>
            <pc:docMk/>
            <pc:sldMk cId="688582435" sldId="284"/>
            <ac:grpSpMk id="304" creationId="{1D198BF7-89B9-72CC-D682-EF513B0E06CC}"/>
          </ac:grpSpMkLst>
        </pc:grpChg>
        <pc:grpChg chg="add mod">
          <ac:chgData name="Jackson Alessandro dos Santos" userId="eb1ac1d568b26fa6" providerId="LiveId" clId="{677F514E-FB6B-4F69-A786-DF456CDB63D5}" dt="2023-09-12T18:04:13.403" v="4225" actId="1076"/>
          <ac:grpSpMkLst>
            <pc:docMk/>
            <pc:sldMk cId="688582435" sldId="284"/>
            <ac:grpSpMk id="313" creationId="{001E215C-4751-571F-E1CE-712D7130705C}"/>
          </ac:grpSpMkLst>
        </pc:grpChg>
        <pc:grpChg chg="add mod ord">
          <ac:chgData name="Jackson Alessandro dos Santos" userId="eb1ac1d568b26fa6" providerId="LiveId" clId="{677F514E-FB6B-4F69-A786-DF456CDB63D5}" dt="2023-09-12T16:45:58.027" v="3822" actId="13244"/>
          <ac:grpSpMkLst>
            <pc:docMk/>
            <pc:sldMk cId="688582435" sldId="284"/>
            <ac:grpSpMk id="329" creationId="{35A06908-1242-49B4-6930-38AEE5B44196}"/>
          </ac:grpSpMkLst>
        </pc:grpChg>
        <pc:grpChg chg="add del mod ord">
          <ac:chgData name="Jackson Alessandro dos Santos" userId="eb1ac1d568b26fa6" providerId="LiveId" clId="{677F514E-FB6B-4F69-A786-DF456CDB63D5}" dt="2023-09-12T17:33:25.339" v="4181" actId="478"/>
          <ac:grpSpMkLst>
            <pc:docMk/>
            <pc:sldMk cId="688582435" sldId="284"/>
            <ac:grpSpMk id="330" creationId="{9F363BBA-FFD9-E03A-AB69-414A37FC857A}"/>
          </ac:grpSpMkLst>
        </pc:grpChg>
        <pc:grpChg chg="mod">
          <ac:chgData name="Jackson Alessandro dos Santos" userId="eb1ac1d568b26fa6" providerId="LiveId" clId="{677F514E-FB6B-4F69-A786-DF456CDB63D5}" dt="2023-09-12T17:14:02.524" v="4049" actId="206"/>
          <ac:grpSpMkLst>
            <pc:docMk/>
            <pc:sldMk cId="688582435" sldId="284"/>
            <ac:grpSpMk id="332" creationId="{85DE2C4C-14C7-81FD-F9F9-7C43E05A4711}"/>
          </ac:grpSpMkLst>
        </pc:grpChg>
        <pc:grpChg chg="mod">
          <ac:chgData name="Jackson Alessandro dos Santos" userId="eb1ac1d568b26fa6" providerId="LiveId" clId="{677F514E-FB6B-4F69-A786-DF456CDB63D5}" dt="2023-09-12T17:14:02.524" v="4049" actId="206"/>
          <ac:grpSpMkLst>
            <pc:docMk/>
            <pc:sldMk cId="688582435" sldId="284"/>
            <ac:grpSpMk id="333" creationId="{847C1D51-07F6-8126-FD9B-A12BB0908F91}"/>
          </ac:grpSpMkLst>
        </pc:grpChg>
        <pc:grpChg chg="add mod">
          <ac:chgData name="Jackson Alessandro dos Santos" userId="eb1ac1d568b26fa6" providerId="LiveId" clId="{677F514E-FB6B-4F69-A786-DF456CDB63D5}" dt="2023-09-12T16:49:39.384" v="3842" actId="164"/>
          <ac:grpSpMkLst>
            <pc:docMk/>
            <pc:sldMk cId="688582435" sldId="284"/>
            <ac:grpSpMk id="347" creationId="{87BE6483-2372-2D20-5DFE-EBAFB76C2313}"/>
          </ac:grpSpMkLst>
        </pc:grpChg>
        <pc:grpChg chg="add mod">
          <ac:chgData name="Jackson Alessandro dos Santos" userId="eb1ac1d568b26fa6" providerId="LiveId" clId="{677F514E-FB6B-4F69-A786-DF456CDB63D5}" dt="2023-09-12T16:49:39.384" v="3842" actId="164"/>
          <ac:grpSpMkLst>
            <pc:docMk/>
            <pc:sldMk cId="688582435" sldId="284"/>
            <ac:grpSpMk id="348" creationId="{CC84A3A5-6CB2-1215-DFB2-2F40BAE02120}"/>
          </ac:grpSpMkLst>
        </pc:grpChg>
        <pc:grpChg chg="add mod">
          <ac:chgData name="Jackson Alessandro dos Santos" userId="eb1ac1d568b26fa6" providerId="LiveId" clId="{677F514E-FB6B-4F69-A786-DF456CDB63D5}" dt="2023-09-12T16:49:39.384" v="3842" actId="164"/>
          <ac:grpSpMkLst>
            <pc:docMk/>
            <pc:sldMk cId="688582435" sldId="284"/>
            <ac:grpSpMk id="349" creationId="{FB2277BB-182C-9A44-3486-F4261DA66D7D}"/>
          </ac:grpSpMkLst>
        </pc:grpChg>
        <pc:grpChg chg="add mod">
          <ac:chgData name="Jackson Alessandro dos Santos" userId="eb1ac1d568b26fa6" providerId="LiveId" clId="{677F514E-FB6B-4F69-A786-DF456CDB63D5}" dt="2023-09-12T16:49:39.384" v="3842" actId="164"/>
          <ac:grpSpMkLst>
            <pc:docMk/>
            <pc:sldMk cId="688582435" sldId="284"/>
            <ac:grpSpMk id="350" creationId="{3F48A36C-6D68-A519-D7C4-D0F93AE7E3C3}"/>
          </ac:grpSpMkLst>
        </pc:grpChg>
        <pc:grpChg chg="add del mod ord modVis">
          <ac:chgData name="Jackson Alessandro dos Santos" userId="eb1ac1d568b26fa6" providerId="LiveId" clId="{677F514E-FB6B-4F69-A786-DF456CDB63D5}" dt="2023-09-12T18:07:19.102" v="4264" actId="21"/>
          <ac:grpSpMkLst>
            <pc:docMk/>
            <pc:sldMk cId="688582435" sldId="284"/>
            <ac:grpSpMk id="351" creationId="{1B2883E5-6C91-7906-FB81-4ED8131B6C6A}"/>
          </ac:grpSpMkLst>
        </pc:grpChg>
        <pc:grpChg chg="add del mod modVis">
          <ac:chgData name="Jackson Alessandro dos Santos" userId="eb1ac1d568b26fa6" providerId="LiveId" clId="{677F514E-FB6B-4F69-A786-DF456CDB63D5}" dt="2023-09-12T16:55:28.788" v="3911" actId="165"/>
          <ac:grpSpMkLst>
            <pc:docMk/>
            <pc:sldMk cId="688582435" sldId="284"/>
            <ac:grpSpMk id="365" creationId="{901DB4F7-E102-7771-DB43-85DE95A10B0B}"/>
          </ac:grpSpMkLst>
        </pc:grpChg>
        <pc:grpChg chg="add del mod modVis">
          <ac:chgData name="Jackson Alessandro dos Santos" userId="eb1ac1d568b26fa6" providerId="LiveId" clId="{677F514E-FB6B-4F69-A786-DF456CDB63D5}" dt="2023-09-12T17:00:49.031" v="3989" actId="165"/>
          <ac:grpSpMkLst>
            <pc:docMk/>
            <pc:sldMk cId="688582435" sldId="284"/>
            <ac:grpSpMk id="367" creationId="{806849C6-6904-443A-EA45-909E9AF5DE10}"/>
          </ac:grpSpMkLst>
        </pc:grpChg>
        <pc:grpChg chg="add mod modVis">
          <ac:chgData name="Jackson Alessandro dos Santos" userId="eb1ac1d568b26fa6" providerId="LiveId" clId="{677F514E-FB6B-4F69-A786-DF456CDB63D5}" dt="2023-09-13T16:52:21.863" v="5092" actId="14430"/>
          <ac:grpSpMkLst>
            <pc:docMk/>
            <pc:sldMk cId="688582435" sldId="284"/>
            <ac:grpSpMk id="385" creationId="{19835D6D-6C80-003D-7C71-3FBCB91B59E7}"/>
          </ac:grpSpMkLst>
        </pc:grpChg>
        <pc:grpChg chg="add mod ord">
          <ac:chgData name="Jackson Alessandro dos Santos" userId="eb1ac1d568b26fa6" providerId="LiveId" clId="{677F514E-FB6B-4F69-A786-DF456CDB63D5}" dt="2023-09-12T17:33:05.904" v="4180" actId="13244"/>
          <ac:grpSpMkLst>
            <pc:docMk/>
            <pc:sldMk cId="688582435" sldId="284"/>
            <ac:grpSpMk id="386" creationId="{F86D6608-16DE-7CA0-4355-09FCAD03418B}"/>
          </ac:grpSpMkLst>
        </pc:grpChg>
        <pc:grpChg chg="mod">
          <ac:chgData name="Jackson Alessandro dos Santos" userId="eb1ac1d568b26fa6" providerId="LiveId" clId="{677F514E-FB6B-4F69-A786-DF456CDB63D5}" dt="2023-09-12T17:32:55.149" v="4179"/>
          <ac:grpSpMkLst>
            <pc:docMk/>
            <pc:sldMk cId="688582435" sldId="284"/>
            <ac:grpSpMk id="387" creationId="{29F28AEA-B018-3DC4-E3C1-BC346F126672}"/>
          </ac:grpSpMkLst>
        </pc:grpChg>
        <pc:grpChg chg="add mod ord">
          <ac:chgData name="Jackson Alessandro dos Santos" userId="eb1ac1d568b26fa6" providerId="LiveId" clId="{677F514E-FB6B-4F69-A786-DF456CDB63D5}" dt="2023-09-12T17:33:33.719" v="4184" actId="13244"/>
          <ac:grpSpMkLst>
            <pc:docMk/>
            <pc:sldMk cId="688582435" sldId="284"/>
            <ac:grpSpMk id="395" creationId="{ABD02215-4E87-D792-96FC-7DD26EAD43F7}"/>
          </ac:grpSpMkLst>
        </pc:grpChg>
        <pc:grpChg chg="mod">
          <ac:chgData name="Jackson Alessandro dos Santos" userId="eb1ac1d568b26fa6" providerId="LiveId" clId="{677F514E-FB6B-4F69-A786-DF456CDB63D5}" dt="2023-09-12T17:33:26.611" v="4182"/>
          <ac:grpSpMkLst>
            <pc:docMk/>
            <pc:sldMk cId="688582435" sldId="284"/>
            <ac:grpSpMk id="397" creationId="{C71C7F3C-BF5A-874F-20BC-E9C2537B0389}"/>
          </ac:grpSpMkLst>
        </pc:grpChg>
        <pc:grpChg chg="mod">
          <ac:chgData name="Jackson Alessandro dos Santos" userId="eb1ac1d568b26fa6" providerId="LiveId" clId="{677F514E-FB6B-4F69-A786-DF456CDB63D5}" dt="2023-09-12T17:33:26.611" v="4182"/>
          <ac:grpSpMkLst>
            <pc:docMk/>
            <pc:sldMk cId="688582435" sldId="284"/>
            <ac:grpSpMk id="398" creationId="{C14664C7-4767-E896-8A86-585FF165E051}"/>
          </ac:grpSpMkLst>
        </pc:grpChg>
        <pc:grpChg chg="add del mod modVis">
          <ac:chgData name="Jackson Alessandro dos Santos" userId="eb1ac1d568b26fa6" providerId="LiveId" clId="{677F514E-FB6B-4F69-A786-DF456CDB63D5}" dt="2023-09-12T18:07:19.102" v="4264" actId="21"/>
          <ac:grpSpMkLst>
            <pc:docMk/>
            <pc:sldMk cId="688582435" sldId="284"/>
            <ac:grpSpMk id="413" creationId="{C43F8DD7-9007-64D4-5EED-FB13317D9276}"/>
          </ac:grpSpMkLst>
        </pc:grpChg>
        <pc:grpChg chg="add mod">
          <ac:chgData name="Jackson Alessandro dos Santos" userId="eb1ac1d568b26fa6" providerId="LiveId" clId="{677F514E-FB6B-4F69-A786-DF456CDB63D5}" dt="2023-09-12T18:07:21.255" v="4265"/>
          <ac:grpSpMkLst>
            <pc:docMk/>
            <pc:sldMk cId="688582435" sldId="284"/>
            <ac:grpSpMk id="414" creationId="{9D7C5F85-EC39-8F51-E655-95C102FC2BD8}"/>
          </ac:grpSpMkLst>
        </pc:grpChg>
        <pc:grpChg chg="mod">
          <ac:chgData name="Jackson Alessandro dos Santos" userId="eb1ac1d568b26fa6" providerId="LiveId" clId="{677F514E-FB6B-4F69-A786-DF456CDB63D5}" dt="2023-09-12T18:07:21.255" v="4265"/>
          <ac:grpSpMkLst>
            <pc:docMk/>
            <pc:sldMk cId="688582435" sldId="284"/>
            <ac:grpSpMk id="415" creationId="{5C06D62F-05F0-EA5C-3E3C-B69299825C39}"/>
          </ac:grpSpMkLst>
        </pc:grpChg>
        <pc:grpChg chg="mod">
          <ac:chgData name="Jackson Alessandro dos Santos" userId="eb1ac1d568b26fa6" providerId="LiveId" clId="{677F514E-FB6B-4F69-A786-DF456CDB63D5}" dt="2023-09-12T18:07:21.255" v="4265"/>
          <ac:grpSpMkLst>
            <pc:docMk/>
            <pc:sldMk cId="688582435" sldId="284"/>
            <ac:grpSpMk id="416" creationId="{E48C2E1E-E54A-A105-95C2-F43DA0550CFE}"/>
          </ac:grpSpMkLst>
        </pc:grpChg>
        <pc:grpChg chg="mod">
          <ac:chgData name="Jackson Alessandro dos Santos" userId="eb1ac1d568b26fa6" providerId="LiveId" clId="{677F514E-FB6B-4F69-A786-DF456CDB63D5}" dt="2023-09-12T18:07:21.255" v="4265"/>
          <ac:grpSpMkLst>
            <pc:docMk/>
            <pc:sldMk cId="688582435" sldId="284"/>
            <ac:grpSpMk id="417" creationId="{E3C6DC57-5196-4F56-EEA8-5D1E25389FB8}"/>
          </ac:grpSpMkLst>
        </pc:grpChg>
        <pc:grpChg chg="mod">
          <ac:chgData name="Jackson Alessandro dos Santos" userId="eb1ac1d568b26fa6" providerId="LiveId" clId="{677F514E-FB6B-4F69-A786-DF456CDB63D5}" dt="2023-09-12T18:07:21.255" v="4265"/>
          <ac:grpSpMkLst>
            <pc:docMk/>
            <pc:sldMk cId="688582435" sldId="284"/>
            <ac:grpSpMk id="419" creationId="{10E34DAB-8999-838E-B7C8-A2178501EB30}"/>
          </ac:grpSpMkLst>
        </pc:grpChg>
        <pc:grpChg chg="add mod">
          <ac:chgData name="Jackson Alessandro dos Santos" userId="eb1ac1d568b26fa6" providerId="LiveId" clId="{677F514E-FB6B-4F69-A786-DF456CDB63D5}" dt="2023-09-12T18:07:21.255" v="4265"/>
          <ac:grpSpMkLst>
            <pc:docMk/>
            <pc:sldMk cId="688582435" sldId="284"/>
            <ac:grpSpMk id="474" creationId="{F53F4E3B-BE99-0EA4-8032-4D7F953C580A}"/>
          </ac:grpSpMkLst>
        </pc:grpChg>
        <pc:picChg chg="add del mod">
          <ac:chgData name="Jackson Alessandro dos Santos" userId="eb1ac1d568b26fa6" providerId="LiveId" clId="{677F514E-FB6B-4F69-A786-DF456CDB63D5}" dt="2023-09-12T12:20:15.324" v="2685" actId="478"/>
          <ac:picMkLst>
            <pc:docMk/>
            <pc:sldMk cId="688582435" sldId="284"/>
            <ac:picMk id="16" creationId="{72881BB1-AD0C-700C-6905-E05FC02DD7B0}"/>
          </ac:picMkLst>
        </pc:picChg>
        <pc:picChg chg="mod ord topLvl">
          <ac:chgData name="Jackson Alessandro dos Santos" userId="eb1ac1d568b26fa6" providerId="LiveId" clId="{677F514E-FB6B-4F69-A786-DF456CDB63D5}" dt="2023-09-12T16:42:48.612" v="3790" actId="13244"/>
          <ac:picMkLst>
            <pc:docMk/>
            <pc:sldMk cId="688582435" sldId="284"/>
            <ac:picMk id="20" creationId="{35D07471-CFEA-24F9-B954-60C425C0FA39}"/>
          </ac:picMkLst>
        </pc:picChg>
        <pc:picChg chg="mod">
          <ac:chgData name="Jackson Alessandro dos Santos" userId="eb1ac1d568b26fa6" providerId="LiveId" clId="{677F514E-FB6B-4F69-A786-DF456CDB63D5}" dt="2023-09-12T16:51:16.298" v="3856" actId="21"/>
          <ac:picMkLst>
            <pc:docMk/>
            <pc:sldMk cId="688582435" sldId="284"/>
            <ac:picMk id="36" creationId="{176D2917-6E75-F7AF-7E9E-6B160B22B4EE}"/>
          </ac:picMkLst>
        </pc:picChg>
        <pc:picChg chg="del mod">
          <ac:chgData name="Jackson Alessandro dos Santos" userId="eb1ac1d568b26fa6" providerId="LiveId" clId="{677F514E-FB6B-4F69-A786-DF456CDB63D5}" dt="2023-09-12T16:51:16.298" v="3856" actId="21"/>
          <ac:picMkLst>
            <pc:docMk/>
            <pc:sldMk cId="688582435" sldId="284"/>
            <ac:picMk id="47" creationId="{08252152-B6F0-9658-3F46-C9331760FCF7}"/>
          </ac:picMkLst>
        </pc:picChg>
        <pc:picChg chg="mod">
          <ac:chgData name="Jackson Alessandro dos Santos" userId="eb1ac1d568b26fa6" providerId="LiveId" clId="{677F514E-FB6B-4F69-A786-DF456CDB63D5}" dt="2023-09-12T16:51:16.298" v="3856" actId="21"/>
          <ac:picMkLst>
            <pc:docMk/>
            <pc:sldMk cId="688582435" sldId="284"/>
            <ac:picMk id="49" creationId="{78613F1E-2816-CFAF-1F18-61F4EFF52110}"/>
          </ac:picMkLst>
        </pc:picChg>
        <pc:picChg chg="del mod">
          <ac:chgData name="Jackson Alessandro dos Santos" userId="eb1ac1d568b26fa6" providerId="LiveId" clId="{677F514E-FB6B-4F69-A786-DF456CDB63D5}" dt="2023-09-12T16:51:11.159" v="3854" actId="21"/>
          <ac:picMkLst>
            <pc:docMk/>
            <pc:sldMk cId="688582435" sldId="284"/>
            <ac:picMk id="50" creationId="{96BC327E-6070-A21E-29F5-4DF015F6AA5F}"/>
          </ac:picMkLst>
        </pc:picChg>
        <pc:picChg chg="mod ord topLvl">
          <ac:chgData name="Jackson Alessandro dos Santos" userId="eb1ac1d568b26fa6" providerId="LiveId" clId="{677F514E-FB6B-4F69-A786-DF456CDB63D5}" dt="2023-09-12T16:49:39.384" v="3842" actId="164"/>
          <ac:picMkLst>
            <pc:docMk/>
            <pc:sldMk cId="688582435" sldId="284"/>
            <ac:picMk id="62" creationId="{0E2EA9AE-A6D2-AFF6-BB07-C335E42DC0B6}"/>
          </ac:picMkLst>
        </pc:picChg>
        <pc:picChg chg="mod">
          <ac:chgData name="Jackson Alessandro dos Santos" userId="eb1ac1d568b26fa6" providerId="LiveId" clId="{677F514E-FB6B-4F69-A786-DF456CDB63D5}" dt="2023-09-12T16:51:16.298" v="3856" actId="21"/>
          <ac:picMkLst>
            <pc:docMk/>
            <pc:sldMk cId="688582435" sldId="284"/>
            <ac:picMk id="67" creationId="{903F2C87-1EEC-55FC-8FD5-79EE7B1547A9}"/>
          </ac:picMkLst>
        </pc:picChg>
        <pc:picChg chg="del mod">
          <ac:chgData name="Jackson Alessandro dos Santos" userId="eb1ac1d568b26fa6" providerId="LiveId" clId="{677F514E-FB6B-4F69-A786-DF456CDB63D5}" dt="2023-09-12T16:50:56.313" v="3850" actId="21"/>
          <ac:picMkLst>
            <pc:docMk/>
            <pc:sldMk cId="688582435" sldId="284"/>
            <ac:picMk id="72" creationId="{467CC70C-9F9B-AC7B-DDA2-8883C0607022}"/>
          </ac:picMkLst>
        </pc:picChg>
        <pc:picChg chg="mod">
          <ac:chgData name="Jackson Alessandro dos Santos" userId="eb1ac1d568b26fa6" providerId="LiveId" clId="{677F514E-FB6B-4F69-A786-DF456CDB63D5}" dt="2023-09-12T16:51:16.298" v="3856" actId="21"/>
          <ac:picMkLst>
            <pc:docMk/>
            <pc:sldMk cId="688582435" sldId="284"/>
            <ac:picMk id="78" creationId="{8AE04E92-E512-7D4E-EACF-B9E7EE33CBB5}"/>
          </ac:picMkLst>
        </pc:picChg>
        <pc:picChg chg="del mod">
          <ac:chgData name="Jackson Alessandro dos Santos" userId="eb1ac1d568b26fa6" providerId="LiveId" clId="{677F514E-FB6B-4F69-A786-DF456CDB63D5}" dt="2023-09-12T16:51:05.984" v="3852" actId="21"/>
          <ac:picMkLst>
            <pc:docMk/>
            <pc:sldMk cId="688582435" sldId="284"/>
            <ac:picMk id="85" creationId="{EBE42642-1E83-C91B-7E90-3C119F8E924F}"/>
          </ac:picMkLst>
        </pc:picChg>
        <pc:picChg chg="add del mod">
          <ac:chgData name="Jackson Alessandro dos Santos" userId="eb1ac1d568b26fa6" providerId="LiveId" clId="{677F514E-FB6B-4F69-A786-DF456CDB63D5}" dt="2023-09-11T19:08:29.190" v="2066" actId="478"/>
          <ac:picMkLst>
            <pc:docMk/>
            <pc:sldMk cId="688582435" sldId="284"/>
            <ac:picMk id="108" creationId="{09D9EC78-22A5-A215-9251-F5939E2AB8E6}"/>
          </ac:picMkLst>
        </pc:picChg>
        <pc:picChg chg="del mod topLvl">
          <ac:chgData name="Jackson Alessandro dos Santos" userId="eb1ac1d568b26fa6" providerId="LiveId" clId="{677F514E-FB6B-4F69-A786-DF456CDB63D5}" dt="2023-09-11T18:15:03.339" v="1601" actId="21"/>
          <ac:picMkLst>
            <pc:docMk/>
            <pc:sldMk cId="688582435" sldId="284"/>
            <ac:picMk id="112" creationId="{7DB67C47-048F-0FB3-B2BC-DA861BD6E042}"/>
          </ac:picMkLst>
        </pc:picChg>
        <pc:picChg chg="del mod ord topLvl">
          <ac:chgData name="Jackson Alessandro dos Santos" userId="eb1ac1d568b26fa6" providerId="LiveId" clId="{677F514E-FB6B-4F69-A786-DF456CDB63D5}" dt="2023-09-11T18:15:16.051" v="1604" actId="478"/>
          <ac:picMkLst>
            <pc:docMk/>
            <pc:sldMk cId="688582435" sldId="284"/>
            <ac:picMk id="115" creationId="{7C1CE9D4-3AA5-C772-0FD7-E0353933D79A}"/>
          </ac:picMkLst>
        </pc:picChg>
        <pc:picChg chg="mod">
          <ac:chgData name="Jackson Alessandro dos Santos" userId="eb1ac1d568b26fa6" providerId="LiveId" clId="{677F514E-FB6B-4F69-A786-DF456CDB63D5}" dt="2023-09-11T18:05:59.055" v="1537" actId="1037"/>
          <ac:picMkLst>
            <pc:docMk/>
            <pc:sldMk cId="688582435" sldId="284"/>
            <ac:picMk id="119" creationId="{28645A4D-BF1D-CD36-C51C-C15C870F7CA7}"/>
          </ac:picMkLst>
        </pc:picChg>
        <pc:picChg chg="mod">
          <ac:chgData name="Jackson Alessandro dos Santos" userId="eb1ac1d568b26fa6" providerId="LiveId" clId="{677F514E-FB6B-4F69-A786-DF456CDB63D5}" dt="2023-09-11T18:05:59.055" v="1537" actId="1037"/>
          <ac:picMkLst>
            <pc:docMk/>
            <pc:sldMk cId="688582435" sldId="284"/>
            <ac:picMk id="120" creationId="{E8811007-62B6-1D2D-0A4F-25F503612897}"/>
          </ac:picMkLst>
        </pc:picChg>
        <pc:picChg chg="mod">
          <ac:chgData name="Jackson Alessandro dos Santos" userId="eb1ac1d568b26fa6" providerId="LiveId" clId="{677F514E-FB6B-4F69-A786-DF456CDB63D5}" dt="2023-09-11T18:05:59.055" v="1537" actId="1037"/>
          <ac:picMkLst>
            <pc:docMk/>
            <pc:sldMk cId="688582435" sldId="284"/>
            <ac:picMk id="124" creationId="{1330F83F-D905-BDDE-16AF-B899630F617A}"/>
          </ac:picMkLst>
        </pc:picChg>
        <pc:picChg chg="mod">
          <ac:chgData name="Jackson Alessandro dos Santos" userId="eb1ac1d568b26fa6" providerId="LiveId" clId="{677F514E-FB6B-4F69-A786-DF456CDB63D5}" dt="2023-09-11T18:05:59.055" v="1537" actId="1037"/>
          <ac:picMkLst>
            <pc:docMk/>
            <pc:sldMk cId="688582435" sldId="284"/>
            <ac:picMk id="127" creationId="{53998954-E2DB-619D-1FEF-59FE05761833}"/>
          </ac:picMkLst>
        </pc:picChg>
        <pc:picChg chg="mod topLvl">
          <ac:chgData name="Jackson Alessandro dos Santos" userId="eb1ac1d568b26fa6" providerId="LiveId" clId="{677F514E-FB6B-4F69-A786-DF456CDB63D5}" dt="2023-09-11T18:17:47.763" v="1679" actId="1038"/>
          <ac:picMkLst>
            <pc:docMk/>
            <pc:sldMk cId="688582435" sldId="284"/>
            <ac:picMk id="131" creationId="{11C4969B-A22B-5C17-5705-74C0F6B87052}"/>
          </ac:picMkLst>
        </pc:picChg>
        <pc:picChg chg="mod topLvl">
          <ac:chgData name="Jackson Alessandro dos Santos" userId="eb1ac1d568b26fa6" providerId="LiveId" clId="{677F514E-FB6B-4F69-A786-DF456CDB63D5}" dt="2023-09-11T18:17:47.763" v="1679" actId="1038"/>
          <ac:picMkLst>
            <pc:docMk/>
            <pc:sldMk cId="688582435" sldId="284"/>
            <ac:picMk id="132" creationId="{DF64D474-E1F5-6478-5FC1-939EF51228EB}"/>
          </ac:picMkLst>
        </pc:picChg>
        <pc:picChg chg="add del mod">
          <ac:chgData name="Jackson Alessandro dos Santos" userId="eb1ac1d568b26fa6" providerId="LiveId" clId="{677F514E-FB6B-4F69-A786-DF456CDB63D5}" dt="2023-09-11T19:16:58.569" v="2107" actId="478"/>
          <ac:picMkLst>
            <pc:docMk/>
            <pc:sldMk cId="688582435" sldId="284"/>
            <ac:picMk id="133" creationId="{0E6EB9DD-5366-F0BE-AB30-1F840A521A73}"/>
          </ac:picMkLst>
        </pc:picChg>
        <pc:picChg chg="mod topLvl">
          <ac:chgData name="Jackson Alessandro dos Santos" userId="eb1ac1d568b26fa6" providerId="LiveId" clId="{677F514E-FB6B-4F69-A786-DF456CDB63D5}" dt="2023-09-12T13:16:46.273" v="2851" actId="1037"/>
          <ac:picMkLst>
            <pc:docMk/>
            <pc:sldMk cId="688582435" sldId="284"/>
            <ac:picMk id="140" creationId="{2926C252-5CFF-D0D3-A98C-5D28C6C408E7}"/>
          </ac:picMkLst>
        </pc:picChg>
        <pc:picChg chg="mod topLvl">
          <ac:chgData name="Jackson Alessandro dos Santos" userId="eb1ac1d568b26fa6" providerId="LiveId" clId="{677F514E-FB6B-4F69-A786-DF456CDB63D5}" dt="2023-09-12T13:16:46.273" v="2851" actId="1037"/>
          <ac:picMkLst>
            <pc:docMk/>
            <pc:sldMk cId="688582435" sldId="284"/>
            <ac:picMk id="142" creationId="{9F2A2BC1-5D03-4E72-358F-CDE1D7F25F1A}"/>
          </ac:picMkLst>
        </pc:picChg>
        <pc:picChg chg="mod topLvl">
          <ac:chgData name="Jackson Alessandro dos Santos" userId="eb1ac1d568b26fa6" providerId="LiveId" clId="{677F514E-FB6B-4F69-A786-DF456CDB63D5}" dt="2023-09-12T13:16:46.273" v="2851" actId="1037"/>
          <ac:picMkLst>
            <pc:docMk/>
            <pc:sldMk cId="688582435" sldId="284"/>
            <ac:picMk id="150" creationId="{5F5318A1-1E78-1D96-EF51-68321336CC5E}"/>
          </ac:picMkLst>
        </pc:picChg>
        <pc:picChg chg="mod topLvl">
          <ac:chgData name="Jackson Alessandro dos Santos" userId="eb1ac1d568b26fa6" providerId="LiveId" clId="{677F514E-FB6B-4F69-A786-DF456CDB63D5}" dt="2023-09-12T13:16:46.273" v="2851" actId="1037"/>
          <ac:picMkLst>
            <pc:docMk/>
            <pc:sldMk cId="688582435" sldId="284"/>
            <ac:picMk id="151" creationId="{72ECE59F-D640-161A-A70A-3D01F69A9585}"/>
          </ac:picMkLst>
        </pc:picChg>
        <pc:picChg chg="mod topLvl">
          <ac:chgData name="Jackson Alessandro dos Santos" userId="eb1ac1d568b26fa6" providerId="LiveId" clId="{677F514E-FB6B-4F69-A786-DF456CDB63D5}" dt="2023-09-12T13:16:46.273" v="2851" actId="1037"/>
          <ac:picMkLst>
            <pc:docMk/>
            <pc:sldMk cId="688582435" sldId="284"/>
            <ac:picMk id="152" creationId="{9E02AB32-DF95-E629-0764-4DE365B4FE97}"/>
          </ac:picMkLst>
        </pc:picChg>
        <pc:picChg chg="mod topLvl">
          <ac:chgData name="Jackson Alessandro dos Santos" userId="eb1ac1d568b26fa6" providerId="LiveId" clId="{677F514E-FB6B-4F69-A786-DF456CDB63D5}" dt="2023-09-12T13:16:46.273" v="2851" actId="1037"/>
          <ac:picMkLst>
            <pc:docMk/>
            <pc:sldMk cId="688582435" sldId="284"/>
            <ac:picMk id="153" creationId="{4301DB1D-0FF7-B0C3-6205-F8FF87587E20}"/>
          </ac:picMkLst>
        </pc:picChg>
        <pc:picChg chg="add del mod">
          <ac:chgData name="Jackson Alessandro dos Santos" userId="eb1ac1d568b26fa6" providerId="LiveId" clId="{677F514E-FB6B-4F69-A786-DF456CDB63D5}" dt="2023-09-11T18:35:28.187" v="1685" actId="21"/>
          <ac:picMkLst>
            <pc:docMk/>
            <pc:sldMk cId="688582435" sldId="284"/>
            <ac:picMk id="192" creationId="{38E848F3-00B8-9DEA-4199-57F2FAB86830}"/>
          </ac:picMkLst>
        </pc:picChg>
        <pc:picChg chg="mod">
          <ac:chgData name="Jackson Alessandro dos Santos" userId="eb1ac1d568b26fa6" providerId="LiveId" clId="{677F514E-FB6B-4F69-A786-DF456CDB63D5}" dt="2023-09-11T18:15:47.342" v="1609" actId="552"/>
          <ac:picMkLst>
            <pc:docMk/>
            <pc:sldMk cId="688582435" sldId="284"/>
            <ac:picMk id="196" creationId="{66D86BE7-28BE-FA59-246C-02D8B183116C}"/>
          </ac:picMkLst>
        </pc:picChg>
        <pc:picChg chg="mod">
          <ac:chgData name="Jackson Alessandro dos Santos" userId="eb1ac1d568b26fa6" providerId="LiveId" clId="{677F514E-FB6B-4F69-A786-DF456CDB63D5}" dt="2023-09-11T18:15:47.342" v="1609" actId="552"/>
          <ac:picMkLst>
            <pc:docMk/>
            <pc:sldMk cId="688582435" sldId="284"/>
            <ac:picMk id="197" creationId="{47CDA593-76A9-87D0-068D-4A4BC76E0AF7}"/>
          </ac:picMkLst>
        </pc:picChg>
        <pc:picChg chg="add del mod">
          <ac:chgData name="Jackson Alessandro dos Santos" userId="eb1ac1d568b26fa6" providerId="LiveId" clId="{677F514E-FB6B-4F69-A786-DF456CDB63D5}" dt="2023-09-11T19:08:29.190" v="2066" actId="478"/>
          <ac:picMkLst>
            <pc:docMk/>
            <pc:sldMk cId="688582435" sldId="284"/>
            <ac:picMk id="201" creationId="{D932CB00-ED28-E3FF-58C3-601997F39172}"/>
          </ac:picMkLst>
        </pc:picChg>
        <pc:picChg chg="mod">
          <ac:chgData name="Jackson Alessandro dos Santos" userId="eb1ac1d568b26fa6" providerId="LiveId" clId="{677F514E-FB6B-4F69-A786-DF456CDB63D5}" dt="2023-09-11T18:17:32.401" v="1677" actId="12789"/>
          <ac:picMkLst>
            <pc:docMk/>
            <pc:sldMk cId="688582435" sldId="284"/>
            <ac:picMk id="203" creationId="{83E9951F-6C61-C314-3E0E-29380D1B79F6}"/>
          </ac:picMkLst>
        </pc:picChg>
        <pc:picChg chg="mod">
          <ac:chgData name="Jackson Alessandro dos Santos" userId="eb1ac1d568b26fa6" providerId="LiveId" clId="{677F514E-FB6B-4F69-A786-DF456CDB63D5}" dt="2023-09-11T18:17:32.401" v="1677" actId="12789"/>
          <ac:picMkLst>
            <pc:docMk/>
            <pc:sldMk cId="688582435" sldId="284"/>
            <ac:picMk id="204" creationId="{77245F91-74B5-230B-47E9-E277B2484390}"/>
          </ac:picMkLst>
        </pc:picChg>
        <pc:picChg chg="add mod">
          <ac:chgData name="Jackson Alessandro dos Santos" userId="eb1ac1d568b26fa6" providerId="LiveId" clId="{677F514E-FB6B-4F69-A786-DF456CDB63D5}" dt="2023-09-12T16:51:16.298" v="3856" actId="21"/>
          <ac:picMkLst>
            <pc:docMk/>
            <pc:sldMk cId="688582435" sldId="284"/>
            <ac:picMk id="208" creationId="{0B026D12-AD5B-B880-271E-2EB030680E28}"/>
          </ac:picMkLst>
        </pc:picChg>
        <pc:picChg chg="mod">
          <ac:chgData name="Jackson Alessandro dos Santos" userId="eb1ac1d568b26fa6" providerId="LiveId" clId="{677F514E-FB6B-4F69-A786-DF456CDB63D5}" dt="2023-09-11T18:17:47.763" v="1679" actId="1038"/>
          <ac:picMkLst>
            <pc:docMk/>
            <pc:sldMk cId="688582435" sldId="284"/>
            <ac:picMk id="208" creationId="{40452818-1002-EFAD-16AE-64FA7DEBCDE6}"/>
          </ac:picMkLst>
        </pc:picChg>
        <pc:picChg chg="mod">
          <ac:chgData name="Jackson Alessandro dos Santos" userId="eb1ac1d568b26fa6" providerId="LiveId" clId="{677F514E-FB6B-4F69-A786-DF456CDB63D5}" dt="2023-09-11T18:17:47.763" v="1679" actId="1038"/>
          <ac:picMkLst>
            <pc:docMk/>
            <pc:sldMk cId="688582435" sldId="284"/>
            <ac:picMk id="209" creationId="{8AE4800E-1890-4267-EA06-9AE8EA55F261}"/>
          </ac:picMkLst>
        </pc:picChg>
        <pc:picChg chg="add del mod topLvl">
          <ac:chgData name="Jackson Alessandro dos Santos" userId="eb1ac1d568b26fa6" providerId="LiveId" clId="{677F514E-FB6B-4F69-A786-DF456CDB63D5}" dt="2023-09-12T12:37:20.525" v="2733" actId="21"/>
          <ac:picMkLst>
            <pc:docMk/>
            <pc:sldMk cId="688582435" sldId="284"/>
            <ac:picMk id="214" creationId="{6E5283A4-E2CD-F01A-F93E-B20E5F38BE7E}"/>
          </ac:picMkLst>
        </pc:picChg>
        <pc:picChg chg="add del mod topLvl">
          <ac:chgData name="Jackson Alessandro dos Santos" userId="eb1ac1d568b26fa6" providerId="LiveId" clId="{677F514E-FB6B-4F69-A786-DF456CDB63D5}" dt="2023-09-12T12:37:20.525" v="2733" actId="21"/>
          <ac:picMkLst>
            <pc:docMk/>
            <pc:sldMk cId="688582435" sldId="284"/>
            <ac:picMk id="217" creationId="{F8E6D79D-36DC-4C64-2820-2F8E0EC0C85F}"/>
          </ac:picMkLst>
        </pc:picChg>
        <pc:picChg chg="add del mod topLvl">
          <ac:chgData name="Jackson Alessandro dos Santos" userId="eb1ac1d568b26fa6" providerId="LiveId" clId="{677F514E-FB6B-4F69-A786-DF456CDB63D5}" dt="2023-09-12T12:37:20.525" v="2733" actId="21"/>
          <ac:picMkLst>
            <pc:docMk/>
            <pc:sldMk cId="688582435" sldId="284"/>
            <ac:picMk id="243" creationId="{82C59985-8E3D-51C0-C458-DCF9F98F6FCC}"/>
          </ac:picMkLst>
        </pc:picChg>
        <pc:picChg chg="mod">
          <ac:chgData name="Jackson Alessandro dos Santos" userId="eb1ac1d568b26fa6" providerId="LiveId" clId="{677F514E-FB6B-4F69-A786-DF456CDB63D5}" dt="2023-09-11T19:53:21.466" v="2484" actId="478"/>
          <ac:picMkLst>
            <pc:docMk/>
            <pc:sldMk cId="688582435" sldId="284"/>
            <ac:picMk id="285" creationId="{CF70E5D6-E82B-E84D-5BAD-95516AC9943B}"/>
          </ac:picMkLst>
        </pc:picChg>
        <pc:picChg chg="del mod">
          <ac:chgData name="Jackson Alessandro dos Santos" userId="eb1ac1d568b26fa6" providerId="LiveId" clId="{677F514E-FB6B-4F69-A786-DF456CDB63D5}" dt="2023-09-11T19:53:21.466" v="2484" actId="478"/>
          <ac:picMkLst>
            <pc:docMk/>
            <pc:sldMk cId="688582435" sldId="284"/>
            <ac:picMk id="286" creationId="{7EA5F841-B98A-5462-31B2-0A5F30E62642}"/>
          </ac:picMkLst>
        </pc:picChg>
        <pc:picChg chg="del mod ord topLvl">
          <ac:chgData name="Jackson Alessandro dos Santos" userId="eb1ac1d568b26fa6" providerId="LiveId" clId="{677F514E-FB6B-4F69-A786-DF456CDB63D5}" dt="2023-09-12T12:37:20.525" v="2733" actId="21"/>
          <ac:picMkLst>
            <pc:docMk/>
            <pc:sldMk cId="688582435" sldId="284"/>
            <ac:picMk id="289" creationId="{114B12E1-5806-3BE1-0E70-32B4DD6B59E1}"/>
          </ac:picMkLst>
        </pc:picChg>
        <pc:picChg chg="mod">
          <ac:chgData name="Jackson Alessandro dos Santos" userId="eb1ac1d568b26fa6" providerId="LiveId" clId="{677F514E-FB6B-4F69-A786-DF456CDB63D5}" dt="2023-09-11T19:52:55.213" v="2479" actId="165"/>
          <ac:picMkLst>
            <pc:docMk/>
            <pc:sldMk cId="688582435" sldId="284"/>
            <ac:picMk id="292" creationId="{58BC7082-7422-63E4-E209-FA3BAFA5ACED}"/>
          </ac:picMkLst>
        </pc:picChg>
        <pc:picChg chg="del mod">
          <ac:chgData name="Jackson Alessandro dos Santos" userId="eb1ac1d568b26fa6" providerId="LiveId" clId="{677F514E-FB6B-4F69-A786-DF456CDB63D5}" dt="2023-09-11T19:53:57.918" v="2490" actId="478"/>
          <ac:picMkLst>
            <pc:docMk/>
            <pc:sldMk cId="688582435" sldId="284"/>
            <ac:picMk id="293" creationId="{FAB2C22D-4873-8568-79AF-E979C8ADC442}"/>
          </ac:picMkLst>
        </pc:picChg>
        <pc:picChg chg="mod">
          <ac:chgData name="Jackson Alessandro dos Santos" userId="eb1ac1d568b26fa6" providerId="LiveId" clId="{677F514E-FB6B-4F69-A786-DF456CDB63D5}" dt="2023-09-11T19:52:55.213" v="2479" actId="165"/>
          <ac:picMkLst>
            <pc:docMk/>
            <pc:sldMk cId="688582435" sldId="284"/>
            <ac:picMk id="296" creationId="{2EAD9F8A-06BD-11D4-2F06-1CAC9A6711B3}"/>
          </ac:picMkLst>
        </pc:picChg>
        <pc:picChg chg="add mod ord">
          <ac:chgData name="Jackson Alessandro dos Santos" userId="eb1ac1d568b26fa6" providerId="LiveId" clId="{677F514E-FB6B-4F69-A786-DF456CDB63D5}" dt="2023-09-11T19:17:24.175" v="2112" actId="164"/>
          <ac:picMkLst>
            <pc:docMk/>
            <pc:sldMk cId="688582435" sldId="284"/>
            <ac:picMk id="302" creationId="{FB4EA305-2AC3-4F17-AB34-A37F034BAC6D}"/>
          </ac:picMkLst>
        </pc:picChg>
        <pc:picChg chg="add del mod ord">
          <ac:chgData name="Jackson Alessandro dos Santos" userId="eb1ac1d568b26fa6" providerId="LiveId" clId="{677F514E-FB6B-4F69-A786-DF456CDB63D5}" dt="2023-09-13T15:18:15.912" v="4963" actId="478"/>
          <ac:picMkLst>
            <pc:docMk/>
            <pc:sldMk cId="688582435" sldId="284"/>
            <ac:picMk id="305" creationId="{71A8AFB8-5679-B40E-73E2-64A1C65087EC}"/>
          </ac:picMkLst>
        </pc:picChg>
        <pc:picChg chg="add mod">
          <ac:chgData name="Jackson Alessandro dos Santos" userId="eb1ac1d568b26fa6" providerId="LiveId" clId="{677F514E-FB6B-4F69-A786-DF456CDB63D5}" dt="2023-09-12T16:41:27.351" v="3781" actId="164"/>
          <ac:picMkLst>
            <pc:docMk/>
            <pc:sldMk cId="688582435" sldId="284"/>
            <ac:picMk id="306" creationId="{9DBDC77F-38C0-A030-F4CC-A58F1F26ED64}"/>
          </ac:picMkLst>
        </pc:picChg>
        <pc:picChg chg="add mod">
          <ac:chgData name="Jackson Alessandro dos Santos" userId="eb1ac1d568b26fa6" providerId="LiveId" clId="{677F514E-FB6B-4F69-A786-DF456CDB63D5}" dt="2023-09-12T16:41:27.351" v="3781" actId="164"/>
          <ac:picMkLst>
            <pc:docMk/>
            <pc:sldMk cId="688582435" sldId="284"/>
            <ac:picMk id="307" creationId="{F04890E6-B526-F903-700E-E1C93BC34824}"/>
          </ac:picMkLst>
        </pc:picChg>
        <pc:picChg chg="add mod">
          <ac:chgData name="Jackson Alessandro dos Santos" userId="eb1ac1d568b26fa6" providerId="LiveId" clId="{677F514E-FB6B-4F69-A786-DF456CDB63D5}" dt="2023-09-12T16:41:27.351" v="3781" actId="164"/>
          <ac:picMkLst>
            <pc:docMk/>
            <pc:sldMk cId="688582435" sldId="284"/>
            <ac:picMk id="308" creationId="{46E4B6D3-6BA8-EC88-26FE-0011CAD31F84}"/>
          </ac:picMkLst>
        </pc:picChg>
        <pc:picChg chg="add del mod">
          <ac:chgData name="Jackson Alessandro dos Santos" userId="eb1ac1d568b26fa6" providerId="LiveId" clId="{677F514E-FB6B-4F69-A786-DF456CDB63D5}" dt="2023-09-12T12:37:20.525" v="2733" actId="21"/>
          <ac:picMkLst>
            <pc:docMk/>
            <pc:sldMk cId="688582435" sldId="284"/>
            <ac:picMk id="309" creationId="{DC936972-7424-B3EE-428D-F06EE0C3D2E9}"/>
          </ac:picMkLst>
        </pc:picChg>
        <pc:picChg chg="add del mod">
          <ac:chgData name="Jackson Alessandro dos Santos" userId="eb1ac1d568b26fa6" providerId="LiveId" clId="{677F514E-FB6B-4F69-A786-DF456CDB63D5}" dt="2023-09-12T12:37:20.525" v="2733" actId="21"/>
          <ac:picMkLst>
            <pc:docMk/>
            <pc:sldMk cId="688582435" sldId="284"/>
            <ac:picMk id="310" creationId="{20BB1994-2DE3-CD27-50AB-199CD8FA3139}"/>
          </ac:picMkLst>
        </pc:picChg>
        <pc:picChg chg="add mod">
          <ac:chgData name="Jackson Alessandro dos Santos" userId="eb1ac1d568b26fa6" providerId="LiveId" clId="{677F514E-FB6B-4F69-A786-DF456CDB63D5}" dt="2023-09-12T16:41:27.351" v="3781" actId="164"/>
          <ac:picMkLst>
            <pc:docMk/>
            <pc:sldMk cId="688582435" sldId="284"/>
            <ac:picMk id="311" creationId="{E211764E-F2D2-0A4E-8A76-D5B1DB20D2FB}"/>
          </ac:picMkLst>
        </pc:picChg>
        <pc:picChg chg="mod">
          <ac:chgData name="Jackson Alessandro dos Santos" userId="eb1ac1d568b26fa6" providerId="LiveId" clId="{677F514E-FB6B-4F69-A786-DF456CDB63D5}" dt="2023-09-12T18:04:13.403" v="4225" actId="1076"/>
          <ac:picMkLst>
            <pc:docMk/>
            <pc:sldMk cId="688582435" sldId="284"/>
            <ac:picMk id="323" creationId="{0836A9BA-8BAD-D8A8-E1C8-2B149E6B5244}"/>
          </ac:picMkLst>
        </pc:picChg>
        <pc:picChg chg="mod">
          <ac:chgData name="Jackson Alessandro dos Santos" userId="eb1ac1d568b26fa6" providerId="LiveId" clId="{677F514E-FB6B-4F69-A786-DF456CDB63D5}" dt="2023-09-12T18:04:13.403" v="4225" actId="1076"/>
          <ac:picMkLst>
            <pc:docMk/>
            <pc:sldMk cId="688582435" sldId="284"/>
            <ac:picMk id="324" creationId="{979BF464-D250-5CDE-198A-1962476A16DC}"/>
          </ac:picMkLst>
        </pc:picChg>
        <pc:picChg chg="mod">
          <ac:chgData name="Jackson Alessandro dos Santos" userId="eb1ac1d568b26fa6" providerId="LiveId" clId="{677F514E-FB6B-4F69-A786-DF456CDB63D5}" dt="2023-09-12T18:04:13.403" v="4225" actId="1076"/>
          <ac:picMkLst>
            <pc:docMk/>
            <pc:sldMk cId="688582435" sldId="284"/>
            <ac:picMk id="325" creationId="{0BC149D3-F116-5F87-133E-62122114C48F}"/>
          </ac:picMkLst>
        </pc:picChg>
        <pc:picChg chg="mod">
          <ac:chgData name="Jackson Alessandro dos Santos" userId="eb1ac1d568b26fa6" providerId="LiveId" clId="{677F514E-FB6B-4F69-A786-DF456CDB63D5}" dt="2023-09-12T18:04:13.403" v="4225" actId="1076"/>
          <ac:picMkLst>
            <pc:docMk/>
            <pc:sldMk cId="688582435" sldId="284"/>
            <ac:picMk id="326" creationId="{4F32C035-92B8-420C-C227-4B63367F35DC}"/>
          </ac:picMkLst>
        </pc:picChg>
        <pc:picChg chg="mod">
          <ac:chgData name="Jackson Alessandro dos Santos" userId="eb1ac1d568b26fa6" providerId="LiveId" clId="{677F514E-FB6B-4F69-A786-DF456CDB63D5}" dt="2023-09-12T18:04:13.403" v="4225" actId="1076"/>
          <ac:picMkLst>
            <pc:docMk/>
            <pc:sldMk cId="688582435" sldId="284"/>
            <ac:picMk id="327" creationId="{F1831A0E-A317-5114-4E46-A5F170ECE1AF}"/>
          </ac:picMkLst>
        </pc:picChg>
        <pc:picChg chg="mod">
          <ac:chgData name="Jackson Alessandro dos Santos" userId="eb1ac1d568b26fa6" providerId="LiveId" clId="{677F514E-FB6B-4F69-A786-DF456CDB63D5}" dt="2023-09-12T18:04:13.403" v="4225" actId="1076"/>
          <ac:picMkLst>
            <pc:docMk/>
            <pc:sldMk cId="688582435" sldId="284"/>
            <ac:picMk id="328" creationId="{B5D2185F-6FB9-0969-698E-12D961C44A92}"/>
          </ac:picMkLst>
        </pc:picChg>
        <pc:picChg chg="add mod topLvl">
          <ac:chgData name="Jackson Alessandro dos Santos" userId="eb1ac1d568b26fa6" providerId="LiveId" clId="{677F514E-FB6B-4F69-A786-DF456CDB63D5}" dt="2023-09-12T17:01:02.550" v="3990" actId="164"/>
          <ac:picMkLst>
            <pc:docMk/>
            <pc:sldMk cId="688582435" sldId="284"/>
            <ac:picMk id="352" creationId="{701B31F6-C98E-57D2-7B2E-80985B28A097}"/>
          </ac:picMkLst>
        </pc:picChg>
        <pc:picChg chg="add mod topLvl">
          <ac:chgData name="Jackson Alessandro dos Santos" userId="eb1ac1d568b26fa6" providerId="LiveId" clId="{677F514E-FB6B-4F69-A786-DF456CDB63D5}" dt="2023-09-12T17:01:02.550" v="3990" actId="164"/>
          <ac:picMkLst>
            <pc:docMk/>
            <pc:sldMk cId="688582435" sldId="284"/>
            <ac:picMk id="353" creationId="{A241FBC9-CCB9-6A73-BEB3-772D2D00D3CD}"/>
          </ac:picMkLst>
        </pc:picChg>
        <pc:picChg chg="add mod topLvl">
          <ac:chgData name="Jackson Alessandro dos Santos" userId="eb1ac1d568b26fa6" providerId="LiveId" clId="{677F514E-FB6B-4F69-A786-DF456CDB63D5}" dt="2023-09-12T17:01:02.550" v="3990" actId="164"/>
          <ac:picMkLst>
            <pc:docMk/>
            <pc:sldMk cId="688582435" sldId="284"/>
            <ac:picMk id="354" creationId="{292A5980-6BBE-8255-5F62-566E4CAB1C4B}"/>
          </ac:picMkLst>
        </pc:picChg>
        <pc:picChg chg="add mod topLvl">
          <ac:chgData name="Jackson Alessandro dos Santos" userId="eb1ac1d568b26fa6" providerId="LiveId" clId="{677F514E-FB6B-4F69-A786-DF456CDB63D5}" dt="2023-09-12T17:01:02.550" v="3990" actId="164"/>
          <ac:picMkLst>
            <pc:docMk/>
            <pc:sldMk cId="688582435" sldId="284"/>
            <ac:picMk id="355" creationId="{0BBFEB20-48C7-DDF2-F4C1-48AADFF3AA68}"/>
          </ac:picMkLst>
        </pc:picChg>
        <pc:picChg chg="mod">
          <ac:chgData name="Jackson Alessandro dos Santos" userId="eb1ac1d568b26fa6" providerId="LiveId" clId="{677F514E-FB6B-4F69-A786-DF456CDB63D5}" dt="2023-09-12T18:07:21.255" v="4265"/>
          <ac:picMkLst>
            <pc:docMk/>
            <pc:sldMk cId="688582435" sldId="284"/>
            <ac:picMk id="418" creationId="{2C3F100D-982F-E3E1-9433-229F893BD24A}"/>
          </ac:picMkLst>
        </pc:picChg>
        <pc:picChg chg="add mod">
          <ac:chgData name="Jackson Alessandro dos Santos" userId="eb1ac1d568b26fa6" providerId="LiveId" clId="{677F514E-FB6B-4F69-A786-DF456CDB63D5}" dt="2023-09-13T15:18:16.556" v="4964"/>
          <ac:picMkLst>
            <pc:docMk/>
            <pc:sldMk cId="688582435" sldId="284"/>
            <ac:picMk id="477" creationId="{249A2630-4A6A-0AF5-5F39-15C757C9126D}"/>
          </ac:picMkLst>
        </pc:picChg>
        <pc:cxnChg chg="mod ord topLvl">
          <ac:chgData name="Jackson Alessandro dos Santos" userId="eb1ac1d568b26fa6" providerId="LiveId" clId="{677F514E-FB6B-4F69-A786-DF456CDB63D5}" dt="2023-09-12T16:48:40.767" v="3837" actId="164"/>
          <ac:cxnSpMkLst>
            <pc:docMk/>
            <pc:sldMk cId="688582435" sldId="284"/>
            <ac:cxnSpMk id="22" creationId="{A256E2D8-35D1-CF66-1D6F-2886A5EDC216}"/>
          </ac:cxnSpMkLst>
        </pc:cxnChg>
        <pc:cxnChg chg="mod ord topLvl">
          <ac:chgData name="Jackson Alessandro dos Santos" userId="eb1ac1d568b26fa6" providerId="LiveId" clId="{677F514E-FB6B-4F69-A786-DF456CDB63D5}" dt="2023-09-12T16:48:40.767" v="3837" actId="164"/>
          <ac:cxnSpMkLst>
            <pc:docMk/>
            <pc:sldMk cId="688582435" sldId="284"/>
            <ac:cxnSpMk id="26" creationId="{F237CE3A-523E-FD3B-5262-4F5CAFF4C289}"/>
          </ac:cxnSpMkLst>
        </pc:cxnChg>
        <pc:cxnChg chg="mod ord topLvl">
          <ac:chgData name="Jackson Alessandro dos Santos" userId="eb1ac1d568b26fa6" providerId="LiveId" clId="{677F514E-FB6B-4F69-A786-DF456CDB63D5}" dt="2023-09-12T18:05:54.637" v="4252" actId="12788"/>
          <ac:cxnSpMkLst>
            <pc:docMk/>
            <pc:sldMk cId="688582435" sldId="284"/>
            <ac:cxnSpMk id="29" creationId="{022BD975-6E4E-6FAF-70E9-3CD3D0FF98FD}"/>
          </ac:cxnSpMkLst>
        </pc:cxnChg>
        <pc:cxnChg chg="mod ord topLvl">
          <ac:chgData name="Jackson Alessandro dos Santos" userId="eb1ac1d568b26fa6" providerId="LiveId" clId="{677F514E-FB6B-4F69-A786-DF456CDB63D5}" dt="2023-09-12T18:04:04.920" v="4224" actId="1038"/>
          <ac:cxnSpMkLst>
            <pc:docMk/>
            <pc:sldMk cId="688582435" sldId="284"/>
            <ac:cxnSpMk id="30" creationId="{EBE2EBE6-DC8F-7D73-EB29-D751D30BB071}"/>
          </ac:cxnSpMkLst>
        </pc:cxnChg>
        <pc:cxnChg chg="mod ord topLvl">
          <ac:chgData name="Jackson Alessandro dos Santos" userId="eb1ac1d568b26fa6" providerId="LiveId" clId="{677F514E-FB6B-4F69-A786-DF456CDB63D5}" dt="2023-09-12T16:48:40.767" v="3837" actId="164"/>
          <ac:cxnSpMkLst>
            <pc:docMk/>
            <pc:sldMk cId="688582435" sldId="284"/>
            <ac:cxnSpMk id="38" creationId="{4FDE6D5C-EEA4-5889-D17F-1B5E6F37CD7A}"/>
          </ac:cxnSpMkLst>
        </pc:cxnChg>
        <pc:cxnChg chg="mod ord topLvl">
          <ac:chgData name="Jackson Alessandro dos Santos" userId="eb1ac1d568b26fa6" providerId="LiveId" clId="{677F514E-FB6B-4F69-A786-DF456CDB63D5}" dt="2023-09-12T16:48:40.767" v="3837" actId="164"/>
          <ac:cxnSpMkLst>
            <pc:docMk/>
            <pc:sldMk cId="688582435" sldId="284"/>
            <ac:cxnSpMk id="40" creationId="{5B66DE03-5F15-D17E-F5B6-40918A7FFBD2}"/>
          </ac:cxnSpMkLst>
        </pc:cxnChg>
        <pc:cxnChg chg="mod ord topLvl">
          <ac:chgData name="Jackson Alessandro dos Santos" userId="eb1ac1d568b26fa6" providerId="LiveId" clId="{677F514E-FB6B-4F69-A786-DF456CDB63D5}" dt="2023-09-12T16:48:40.767" v="3837" actId="164"/>
          <ac:cxnSpMkLst>
            <pc:docMk/>
            <pc:sldMk cId="688582435" sldId="284"/>
            <ac:cxnSpMk id="42" creationId="{FFE5CCF1-FBB1-535E-C23E-C8F6DE3A909E}"/>
          </ac:cxnSpMkLst>
        </pc:cxnChg>
        <pc:cxnChg chg="mod ord topLvl">
          <ac:chgData name="Jackson Alessandro dos Santos" userId="eb1ac1d568b26fa6" providerId="LiveId" clId="{677F514E-FB6B-4F69-A786-DF456CDB63D5}" dt="2023-09-12T16:48:40.767" v="3837" actId="164"/>
          <ac:cxnSpMkLst>
            <pc:docMk/>
            <pc:sldMk cId="688582435" sldId="284"/>
            <ac:cxnSpMk id="46" creationId="{F5C59EDF-D37F-D6FD-6CE0-9B70E91CCE06}"/>
          </ac:cxnSpMkLst>
        </pc:cxnChg>
        <pc:cxnChg chg="del mod topLvl">
          <ac:chgData name="Jackson Alessandro dos Santos" userId="eb1ac1d568b26fa6" providerId="LiveId" clId="{677F514E-FB6B-4F69-A786-DF456CDB63D5}" dt="2023-09-11T17:03:24.946" v="1019" actId="478"/>
          <ac:cxnSpMkLst>
            <pc:docMk/>
            <pc:sldMk cId="688582435" sldId="284"/>
            <ac:cxnSpMk id="47" creationId="{30546224-FDEF-1A1F-B490-4BC7A09FC02D}"/>
          </ac:cxnSpMkLst>
        </pc:cxnChg>
        <pc:cxnChg chg="del mod topLvl">
          <ac:chgData name="Jackson Alessandro dos Santos" userId="eb1ac1d568b26fa6" providerId="LiveId" clId="{677F514E-FB6B-4F69-A786-DF456CDB63D5}" dt="2023-09-11T17:03:21.128" v="1018" actId="478"/>
          <ac:cxnSpMkLst>
            <pc:docMk/>
            <pc:sldMk cId="688582435" sldId="284"/>
            <ac:cxnSpMk id="48" creationId="{559173FA-E56C-4087-F200-1B23A7AD81A4}"/>
          </ac:cxnSpMkLst>
        </pc:cxnChg>
        <pc:cxnChg chg="del mod topLvl">
          <ac:chgData name="Jackson Alessandro dos Santos" userId="eb1ac1d568b26fa6" providerId="LiveId" clId="{677F514E-FB6B-4F69-A786-DF456CDB63D5}" dt="2023-09-11T17:03:27.977" v="1020" actId="478"/>
          <ac:cxnSpMkLst>
            <pc:docMk/>
            <pc:sldMk cId="688582435" sldId="284"/>
            <ac:cxnSpMk id="49" creationId="{E639FDE4-4C67-E0FC-E82B-995E736D07A5}"/>
          </ac:cxnSpMkLst>
        </pc:cxnChg>
        <pc:cxnChg chg="del mod topLvl">
          <ac:chgData name="Jackson Alessandro dos Santos" userId="eb1ac1d568b26fa6" providerId="LiveId" clId="{677F514E-FB6B-4F69-A786-DF456CDB63D5}" dt="2023-09-11T17:03:27.977" v="1020" actId="478"/>
          <ac:cxnSpMkLst>
            <pc:docMk/>
            <pc:sldMk cId="688582435" sldId="284"/>
            <ac:cxnSpMk id="50" creationId="{8B436F39-4BD4-F295-C085-A52D7C57BE31}"/>
          </ac:cxnSpMkLst>
        </pc:cxnChg>
        <pc:cxnChg chg="del mod topLvl">
          <ac:chgData name="Jackson Alessandro dos Santos" userId="eb1ac1d568b26fa6" providerId="LiveId" clId="{677F514E-FB6B-4F69-A786-DF456CDB63D5}" dt="2023-09-11T17:03:27.977" v="1020" actId="478"/>
          <ac:cxnSpMkLst>
            <pc:docMk/>
            <pc:sldMk cId="688582435" sldId="284"/>
            <ac:cxnSpMk id="51" creationId="{B7B00B4C-39CA-0128-4F26-9500FDF5023D}"/>
          </ac:cxnSpMkLst>
        </pc:cxnChg>
        <pc:cxnChg chg="mod ord topLvl">
          <ac:chgData name="Jackson Alessandro dos Santos" userId="eb1ac1d568b26fa6" providerId="LiveId" clId="{677F514E-FB6B-4F69-A786-DF456CDB63D5}" dt="2023-09-12T16:48:40.767" v="3837" actId="164"/>
          <ac:cxnSpMkLst>
            <pc:docMk/>
            <pc:sldMk cId="688582435" sldId="284"/>
            <ac:cxnSpMk id="52" creationId="{120C9E57-DD0F-522F-83A1-8BA512A880C9}"/>
          </ac:cxnSpMkLst>
        </pc:cxnChg>
        <pc:cxnChg chg="mod ord topLvl">
          <ac:chgData name="Jackson Alessandro dos Santos" userId="eb1ac1d568b26fa6" providerId="LiveId" clId="{677F514E-FB6B-4F69-A786-DF456CDB63D5}" dt="2023-09-12T16:48:40.767" v="3837" actId="164"/>
          <ac:cxnSpMkLst>
            <pc:docMk/>
            <pc:sldMk cId="688582435" sldId="284"/>
            <ac:cxnSpMk id="54" creationId="{A0E8F95F-36C5-C5C2-C822-0BD934D4BF4A}"/>
          </ac:cxnSpMkLst>
        </pc:cxnChg>
        <pc:cxnChg chg="mod ord topLvl">
          <ac:chgData name="Jackson Alessandro dos Santos" userId="eb1ac1d568b26fa6" providerId="LiveId" clId="{677F514E-FB6B-4F69-A786-DF456CDB63D5}" dt="2023-09-12T16:48:40.767" v="3837" actId="164"/>
          <ac:cxnSpMkLst>
            <pc:docMk/>
            <pc:sldMk cId="688582435" sldId="284"/>
            <ac:cxnSpMk id="56" creationId="{E1465691-BA31-225C-91EC-9228A5513FBC}"/>
          </ac:cxnSpMkLst>
        </pc:cxnChg>
        <pc:cxnChg chg="mod ord topLvl">
          <ac:chgData name="Jackson Alessandro dos Santos" userId="eb1ac1d568b26fa6" providerId="LiveId" clId="{677F514E-FB6B-4F69-A786-DF456CDB63D5}" dt="2023-09-12T16:48:40.767" v="3837" actId="164"/>
          <ac:cxnSpMkLst>
            <pc:docMk/>
            <pc:sldMk cId="688582435" sldId="284"/>
            <ac:cxnSpMk id="58" creationId="{C19544D2-9D10-E423-610D-A3DB4A4DC589}"/>
          </ac:cxnSpMkLst>
        </pc:cxnChg>
        <pc:cxnChg chg="mod ord topLvl">
          <ac:chgData name="Jackson Alessandro dos Santos" userId="eb1ac1d568b26fa6" providerId="LiveId" clId="{677F514E-FB6B-4F69-A786-DF456CDB63D5}" dt="2023-09-12T16:48:40.767" v="3837" actId="164"/>
          <ac:cxnSpMkLst>
            <pc:docMk/>
            <pc:sldMk cId="688582435" sldId="284"/>
            <ac:cxnSpMk id="60" creationId="{EF79F84A-DF7A-A95A-800B-9045B98D7FD5}"/>
          </ac:cxnSpMkLst>
        </pc:cxnChg>
        <pc:cxnChg chg="mod ord topLvl">
          <ac:chgData name="Jackson Alessandro dos Santos" userId="eb1ac1d568b26fa6" providerId="LiveId" clId="{677F514E-FB6B-4F69-A786-DF456CDB63D5}" dt="2023-09-12T16:48:40.767" v="3837" actId="164"/>
          <ac:cxnSpMkLst>
            <pc:docMk/>
            <pc:sldMk cId="688582435" sldId="284"/>
            <ac:cxnSpMk id="63" creationId="{F86C37D7-16AA-856E-EFE2-0B844E4406B8}"/>
          </ac:cxnSpMkLst>
        </pc:cxnChg>
        <pc:cxnChg chg="mod ord topLvl">
          <ac:chgData name="Jackson Alessandro dos Santos" userId="eb1ac1d568b26fa6" providerId="LiveId" clId="{677F514E-FB6B-4F69-A786-DF456CDB63D5}" dt="2023-09-12T16:48:40.767" v="3837" actId="164"/>
          <ac:cxnSpMkLst>
            <pc:docMk/>
            <pc:sldMk cId="688582435" sldId="284"/>
            <ac:cxnSpMk id="64" creationId="{AA42FA79-9924-E335-AC19-EEA01B0EF7AE}"/>
          </ac:cxnSpMkLst>
        </pc:cxnChg>
        <pc:cxnChg chg="mod ord topLvl">
          <ac:chgData name="Jackson Alessandro dos Santos" userId="eb1ac1d568b26fa6" providerId="LiveId" clId="{677F514E-FB6B-4F69-A786-DF456CDB63D5}" dt="2023-09-12T16:48:40.767" v="3837" actId="164"/>
          <ac:cxnSpMkLst>
            <pc:docMk/>
            <pc:sldMk cId="688582435" sldId="284"/>
            <ac:cxnSpMk id="71" creationId="{C63EEF00-F6F8-0E30-A35A-E87F85297BD9}"/>
          </ac:cxnSpMkLst>
        </pc:cxnChg>
        <pc:cxnChg chg="mod ord topLvl">
          <ac:chgData name="Jackson Alessandro dos Santos" userId="eb1ac1d568b26fa6" providerId="LiveId" clId="{677F514E-FB6B-4F69-A786-DF456CDB63D5}" dt="2023-09-12T16:48:40.767" v="3837" actId="164"/>
          <ac:cxnSpMkLst>
            <pc:docMk/>
            <pc:sldMk cId="688582435" sldId="284"/>
            <ac:cxnSpMk id="74" creationId="{D43FE5BB-4939-6D12-75A5-C5B7F98E069A}"/>
          </ac:cxnSpMkLst>
        </pc:cxnChg>
        <pc:cxnChg chg="mod ord topLvl">
          <ac:chgData name="Jackson Alessandro dos Santos" userId="eb1ac1d568b26fa6" providerId="LiveId" clId="{677F514E-FB6B-4F69-A786-DF456CDB63D5}" dt="2023-09-12T16:48:40.767" v="3837" actId="164"/>
          <ac:cxnSpMkLst>
            <pc:docMk/>
            <pc:sldMk cId="688582435" sldId="284"/>
            <ac:cxnSpMk id="77" creationId="{99B547CB-6947-13FE-8A57-D6552512CA24}"/>
          </ac:cxnSpMkLst>
        </pc:cxnChg>
        <pc:cxnChg chg="mod topLvl">
          <ac:chgData name="Jackson Alessandro dos Santos" userId="eb1ac1d568b26fa6" providerId="LiveId" clId="{677F514E-FB6B-4F69-A786-DF456CDB63D5}" dt="2023-09-12T16:48:40.767" v="3837" actId="164"/>
          <ac:cxnSpMkLst>
            <pc:docMk/>
            <pc:sldMk cId="688582435" sldId="284"/>
            <ac:cxnSpMk id="80" creationId="{6C6D9C77-A949-2148-E8E6-7D3E6DC6ED52}"/>
          </ac:cxnSpMkLst>
        </pc:cxnChg>
        <pc:cxnChg chg="mod ord topLvl">
          <ac:chgData name="Jackson Alessandro dos Santos" userId="eb1ac1d568b26fa6" providerId="LiveId" clId="{677F514E-FB6B-4F69-A786-DF456CDB63D5}" dt="2023-09-12T16:48:40.767" v="3837" actId="164"/>
          <ac:cxnSpMkLst>
            <pc:docMk/>
            <pc:sldMk cId="688582435" sldId="284"/>
            <ac:cxnSpMk id="83" creationId="{67C33421-6F31-3FB6-0503-066FB9B0AF5B}"/>
          </ac:cxnSpMkLst>
        </pc:cxnChg>
        <pc:cxnChg chg="mod">
          <ac:chgData name="Jackson Alessandro dos Santos" userId="eb1ac1d568b26fa6" providerId="LiveId" clId="{677F514E-FB6B-4F69-A786-DF456CDB63D5}" dt="2023-09-12T16:51:16.298" v="3856" actId="21"/>
          <ac:cxnSpMkLst>
            <pc:docMk/>
            <pc:sldMk cId="688582435" sldId="284"/>
            <ac:cxnSpMk id="94" creationId="{27D5F5E9-4B4A-71F0-FC8F-BF2942F9B0CB}"/>
          </ac:cxnSpMkLst>
        </pc:cxnChg>
        <pc:cxnChg chg="mod">
          <ac:chgData name="Jackson Alessandro dos Santos" userId="eb1ac1d568b26fa6" providerId="LiveId" clId="{677F514E-FB6B-4F69-A786-DF456CDB63D5}" dt="2023-09-12T16:51:16.298" v="3856" actId="21"/>
          <ac:cxnSpMkLst>
            <pc:docMk/>
            <pc:sldMk cId="688582435" sldId="284"/>
            <ac:cxnSpMk id="95" creationId="{E6B2E133-624E-5012-90B1-4484B050DFDD}"/>
          </ac:cxnSpMkLst>
        </pc:cxnChg>
        <pc:cxnChg chg="mod">
          <ac:chgData name="Jackson Alessandro dos Santos" userId="eb1ac1d568b26fa6" providerId="LiveId" clId="{677F514E-FB6B-4F69-A786-DF456CDB63D5}" dt="2023-09-12T16:51:16.298" v="3856" actId="21"/>
          <ac:cxnSpMkLst>
            <pc:docMk/>
            <pc:sldMk cId="688582435" sldId="284"/>
            <ac:cxnSpMk id="97" creationId="{C9F32060-B002-55F9-2527-FE6317DBCF2B}"/>
          </ac:cxnSpMkLst>
        </pc:cxnChg>
        <pc:cxnChg chg="mod">
          <ac:chgData name="Jackson Alessandro dos Santos" userId="eb1ac1d568b26fa6" providerId="LiveId" clId="{677F514E-FB6B-4F69-A786-DF456CDB63D5}" dt="2023-09-12T16:51:16.298" v="3856" actId="21"/>
          <ac:cxnSpMkLst>
            <pc:docMk/>
            <pc:sldMk cId="688582435" sldId="284"/>
            <ac:cxnSpMk id="108" creationId="{C46BD907-E196-6035-6F02-91D095DCFD61}"/>
          </ac:cxnSpMkLst>
        </pc:cxnChg>
        <pc:cxnChg chg="add del mod">
          <ac:chgData name="Jackson Alessandro dos Santos" userId="eb1ac1d568b26fa6" providerId="LiveId" clId="{677F514E-FB6B-4F69-A786-DF456CDB63D5}" dt="2023-09-11T19:08:29.190" v="2066" actId="478"/>
          <ac:cxnSpMkLst>
            <pc:docMk/>
            <pc:sldMk cId="688582435" sldId="284"/>
            <ac:cxnSpMk id="109" creationId="{5C55DF31-5F41-81AA-0C49-8848B0CFAA0B}"/>
          </ac:cxnSpMkLst>
        </pc:cxnChg>
        <pc:cxnChg chg="mod">
          <ac:chgData name="Jackson Alessandro dos Santos" userId="eb1ac1d568b26fa6" providerId="LiveId" clId="{677F514E-FB6B-4F69-A786-DF456CDB63D5}" dt="2023-09-12T16:51:16.298" v="3856" actId="21"/>
          <ac:cxnSpMkLst>
            <pc:docMk/>
            <pc:sldMk cId="688582435" sldId="284"/>
            <ac:cxnSpMk id="109" creationId="{7BA5A11A-53BA-C027-CA92-804EF62D699B}"/>
          </ac:cxnSpMkLst>
        </pc:cxnChg>
        <pc:cxnChg chg="add del mod">
          <ac:chgData name="Jackson Alessandro dos Santos" userId="eb1ac1d568b26fa6" providerId="LiveId" clId="{677F514E-FB6B-4F69-A786-DF456CDB63D5}" dt="2023-09-11T19:08:29.190" v="2066" actId="478"/>
          <ac:cxnSpMkLst>
            <pc:docMk/>
            <pc:sldMk cId="688582435" sldId="284"/>
            <ac:cxnSpMk id="110" creationId="{05680D55-6393-E757-AB82-713B601577FF}"/>
          </ac:cxnSpMkLst>
        </pc:cxnChg>
        <pc:cxnChg chg="mod">
          <ac:chgData name="Jackson Alessandro dos Santos" userId="eb1ac1d568b26fa6" providerId="LiveId" clId="{677F514E-FB6B-4F69-A786-DF456CDB63D5}" dt="2023-09-12T16:51:16.298" v="3856" actId="21"/>
          <ac:cxnSpMkLst>
            <pc:docMk/>
            <pc:sldMk cId="688582435" sldId="284"/>
            <ac:cxnSpMk id="114" creationId="{19A8BB1D-B23F-E7A6-3F16-FBE8130928CC}"/>
          </ac:cxnSpMkLst>
        </pc:cxnChg>
        <pc:cxnChg chg="mod">
          <ac:chgData name="Jackson Alessandro dos Santos" userId="eb1ac1d568b26fa6" providerId="LiveId" clId="{677F514E-FB6B-4F69-A786-DF456CDB63D5}" dt="2023-09-12T16:51:16.298" v="3856" actId="21"/>
          <ac:cxnSpMkLst>
            <pc:docMk/>
            <pc:sldMk cId="688582435" sldId="284"/>
            <ac:cxnSpMk id="115" creationId="{6C79675E-8B43-9434-0295-D0DC40F34E38}"/>
          </ac:cxnSpMkLst>
        </pc:cxnChg>
        <pc:cxnChg chg="mod">
          <ac:chgData name="Jackson Alessandro dos Santos" userId="eb1ac1d568b26fa6" providerId="LiveId" clId="{677F514E-FB6B-4F69-A786-DF456CDB63D5}" dt="2023-09-12T16:51:16.298" v="3856" actId="21"/>
          <ac:cxnSpMkLst>
            <pc:docMk/>
            <pc:sldMk cId="688582435" sldId="284"/>
            <ac:cxnSpMk id="116" creationId="{7794EBE2-4BCF-6FBC-3740-3C8079E14255}"/>
          </ac:cxnSpMkLst>
        </pc:cxnChg>
        <pc:cxnChg chg="mod">
          <ac:chgData name="Jackson Alessandro dos Santos" userId="eb1ac1d568b26fa6" providerId="LiveId" clId="{677F514E-FB6B-4F69-A786-DF456CDB63D5}" dt="2023-09-12T16:51:16.298" v="3856" actId="21"/>
          <ac:cxnSpMkLst>
            <pc:docMk/>
            <pc:sldMk cId="688582435" sldId="284"/>
            <ac:cxnSpMk id="117" creationId="{E52AEFC3-5C18-C62D-F2AB-4C69C2513111}"/>
          </ac:cxnSpMkLst>
        </pc:cxnChg>
        <pc:cxnChg chg="mod">
          <ac:chgData name="Jackson Alessandro dos Santos" userId="eb1ac1d568b26fa6" providerId="LiveId" clId="{677F514E-FB6B-4F69-A786-DF456CDB63D5}" dt="2023-09-12T16:51:16.298" v="3856" actId="21"/>
          <ac:cxnSpMkLst>
            <pc:docMk/>
            <pc:sldMk cId="688582435" sldId="284"/>
            <ac:cxnSpMk id="118" creationId="{1991BA8D-7E00-9756-F2AA-53C7CE210FF6}"/>
          </ac:cxnSpMkLst>
        </pc:cxnChg>
        <pc:cxnChg chg="mod">
          <ac:chgData name="Jackson Alessandro dos Santos" userId="eb1ac1d568b26fa6" providerId="LiveId" clId="{677F514E-FB6B-4F69-A786-DF456CDB63D5}" dt="2023-09-12T16:51:16.298" v="3856" actId="21"/>
          <ac:cxnSpMkLst>
            <pc:docMk/>
            <pc:sldMk cId="688582435" sldId="284"/>
            <ac:cxnSpMk id="120" creationId="{AE16EFC1-CD18-5DD3-2410-0175373F6F92}"/>
          </ac:cxnSpMkLst>
        </pc:cxnChg>
        <pc:cxnChg chg="add del mod">
          <ac:chgData name="Jackson Alessandro dos Santos" userId="eb1ac1d568b26fa6" providerId="LiveId" clId="{677F514E-FB6B-4F69-A786-DF456CDB63D5}" dt="2023-09-11T19:08:29.190" v="2066" actId="478"/>
          <ac:cxnSpMkLst>
            <pc:docMk/>
            <pc:sldMk cId="688582435" sldId="284"/>
            <ac:cxnSpMk id="121" creationId="{8EFDFDED-F94D-DE4F-B4C5-8FBBEB0C895E}"/>
          </ac:cxnSpMkLst>
        </pc:cxnChg>
        <pc:cxnChg chg="add del mod">
          <ac:chgData name="Jackson Alessandro dos Santos" userId="eb1ac1d568b26fa6" providerId="LiveId" clId="{677F514E-FB6B-4F69-A786-DF456CDB63D5}" dt="2023-09-11T19:08:29.190" v="2066" actId="478"/>
          <ac:cxnSpMkLst>
            <pc:docMk/>
            <pc:sldMk cId="688582435" sldId="284"/>
            <ac:cxnSpMk id="122" creationId="{D66ECF3B-D951-8D8C-305B-85B51EE2365D}"/>
          </ac:cxnSpMkLst>
        </pc:cxnChg>
        <pc:cxnChg chg="mod">
          <ac:chgData name="Jackson Alessandro dos Santos" userId="eb1ac1d568b26fa6" providerId="LiveId" clId="{677F514E-FB6B-4F69-A786-DF456CDB63D5}" dt="2023-09-12T16:51:16.298" v="3856" actId="21"/>
          <ac:cxnSpMkLst>
            <pc:docMk/>
            <pc:sldMk cId="688582435" sldId="284"/>
            <ac:cxnSpMk id="123" creationId="{4DFB789A-9A6A-1E9B-7208-F69AE7DBE335}"/>
          </ac:cxnSpMkLst>
        </pc:cxnChg>
        <pc:cxnChg chg="mod">
          <ac:chgData name="Jackson Alessandro dos Santos" userId="eb1ac1d568b26fa6" providerId="LiveId" clId="{677F514E-FB6B-4F69-A786-DF456CDB63D5}" dt="2023-09-12T16:51:16.298" v="3856" actId="21"/>
          <ac:cxnSpMkLst>
            <pc:docMk/>
            <pc:sldMk cId="688582435" sldId="284"/>
            <ac:cxnSpMk id="125" creationId="{271FBB3D-0A14-9A10-E729-9DA921BC8700}"/>
          </ac:cxnSpMkLst>
        </pc:cxnChg>
        <pc:cxnChg chg="mod">
          <ac:chgData name="Jackson Alessandro dos Santos" userId="eb1ac1d568b26fa6" providerId="LiveId" clId="{677F514E-FB6B-4F69-A786-DF456CDB63D5}" dt="2023-09-12T16:51:16.298" v="3856" actId="21"/>
          <ac:cxnSpMkLst>
            <pc:docMk/>
            <pc:sldMk cId="688582435" sldId="284"/>
            <ac:cxnSpMk id="127" creationId="{14F81489-8690-D679-7643-085E66531A63}"/>
          </ac:cxnSpMkLst>
        </pc:cxnChg>
        <pc:cxnChg chg="mod">
          <ac:chgData name="Jackson Alessandro dos Santos" userId="eb1ac1d568b26fa6" providerId="LiveId" clId="{677F514E-FB6B-4F69-A786-DF456CDB63D5}" dt="2023-09-12T16:51:16.298" v="3856" actId="21"/>
          <ac:cxnSpMkLst>
            <pc:docMk/>
            <pc:sldMk cId="688582435" sldId="284"/>
            <ac:cxnSpMk id="128" creationId="{554C69BD-74C6-1A55-1A06-A9038EB74C1E}"/>
          </ac:cxnSpMkLst>
        </pc:cxnChg>
        <pc:cxnChg chg="mod">
          <ac:chgData name="Jackson Alessandro dos Santos" userId="eb1ac1d568b26fa6" providerId="LiveId" clId="{677F514E-FB6B-4F69-A786-DF456CDB63D5}" dt="2023-09-12T16:51:16.298" v="3856" actId="21"/>
          <ac:cxnSpMkLst>
            <pc:docMk/>
            <pc:sldMk cId="688582435" sldId="284"/>
            <ac:cxnSpMk id="129" creationId="{C8A3D515-B5C5-090E-B5A4-C36CA65F69A9}"/>
          </ac:cxnSpMkLst>
        </pc:cxnChg>
        <pc:cxnChg chg="mod">
          <ac:chgData name="Jackson Alessandro dos Santos" userId="eb1ac1d568b26fa6" providerId="LiveId" clId="{677F514E-FB6B-4F69-A786-DF456CDB63D5}" dt="2023-09-12T16:51:16.298" v="3856" actId="21"/>
          <ac:cxnSpMkLst>
            <pc:docMk/>
            <pc:sldMk cId="688582435" sldId="284"/>
            <ac:cxnSpMk id="130" creationId="{5BE073F5-8539-7CB9-00FA-9D658B5F80E2}"/>
          </ac:cxnSpMkLst>
        </pc:cxnChg>
        <pc:cxnChg chg="mod">
          <ac:chgData name="Jackson Alessandro dos Santos" userId="eb1ac1d568b26fa6" providerId="LiveId" clId="{677F514E-FB6B-4F69-A786-DF456CDB63D5}" dt="2023-09-12T16:51:16.298" v="3856" actId="21"/>
          <ac:cxnSpMkLst>
            <pc:docMk/>
            <pc:sldMk cId="688582435" sldId="284"/>
            <ac:cxnSpMk id="131" creationId="{E2048843-F394-08D4-4D3F-5AE580171C39}"/>
          </ac:cxnSpMkLst>
        </pc:cxnChg>
        <pc:cxnChg chg="mod">
          <ac:chgData name="Jackson Alessandro dos Santos" userId="eb1ac1d568b26fa6" providerId="LiveId" clId="{677F514E-FB6B-4F69-A786-DF456CDB63D5}" dt="2023-09-12T16:51:16.298" v="3856" actId="21"/>
          <ac:cxnSpMkLst>
            <pc:docMk/>
            <pc:sldMk cId="688582435" sldId="284"/>
            <ac:cxnSpMk id="132" creationId="{2453ED24-C836-9121-0627-5F072B1F0C7F}"/>
          </ac:cxnSpMkLst>
        </pc:cxnChg>
        <pc:cxnChg chg="mod">
          <ac:chgData name="Jackson Alessandro dos Santos" userId="eb1ac1d568b26fa6" providerId="LiveId" clId="{677F514E-FB6B-4F69-A786-DF456CDB63D5}" dt="2023-09-12T16:51:16.298" v="3856" actId="21"/>
          <ac:cxnSpMkLst>
            <pc:docMk/>
            <pc:sldMk cId="688582435" sldId="284"/>
            <ac:cxnSpMk id="133" creationId="{A52FED42-3033-7E8C-0D78-DD7CFD68D8F8}"/>
          </ac:cxnSpMkLst>
        </pc:cxnChg>
        <pc:cxnChg chg="add mod ord">
          <ac:chgData name="Jackson Alessandro dos Santos" userId="eb1ac1d568b26fa6" providerId="LiveId" clId="{677F514E-FB6B-4F69-A786-DF456CDB63D5}" dt="2023-09-12T18:05:54.637" v="4252" actId="12788"/>
          <ac:cxnSpMkLst>
            <pc:docMk/>
            <pc:sldMk cId="688582435" sldId="284"/>
            <ac:cxnSpMk id="167" creationId="{39B29DD2-D84B-7E10-3079-B4A4306DE189}"/>
          </ac:cxnSpMkLst>
        </pc:cxnChg>
        <pc:cxnChg chg="mod">
          <ac:chgData name="Jackson Alessandro dos Santos" userId="eb1ac1d568b26fa6" providerId="LiveId" clId="{677F514E-FB6B-4F69-A786-DF456CDB63D5}" dt="2023-09-12T16:51:16.298" v="3856" actId="21"/>
          <ac:cxnSpMkLst>
            <pc:docMk/>
            <pc:sldMk cId="688582435" sldId="284"/>
            <ac:cxnSpMk id="168" creationId="{030486CB-829B-3EF1-DFEE-93FFBF9B4D14}"/>
          </ac:cxnSpMkLst>
        </pc:cxnChg>
        <pc:cxnChg chg="mod">
          <ac:chgData name="Jackson Alessandro dos Santos" userId="eb1ac1d568b26fa6" providerId="LiveId" clId="{677F514E-FB6B-4F69-A786-DF456CDB63D5}" dt="2023-09-12T16:51:16.298" v="3856" actId="21"/>
          <ac:cxnSpMkLst>
            <pc:docMk/>
            <pc:sldMk cId="688582435" sldId="284"/>
            <ac:cxnSpMk id="169" creationId="{27474351-99F0-F675-3A56-E322B073CE1F}"/>
          </ac:cxnSpMkLst>
        </pc:cxnChg>
        <pc:cxnChg chg="mod">
          <ac:chgData name="Jackson Alessandro dos Santos" userId="eb1ac1d568b26fa6" providerId="LiveId" clId="{677F514E-FB6B-4F69-A786-DF456CDB63D5}" dt="2023-09-12T16:51:16.298" v="3856" actId="21"/>
          <ac:cxnSpMkLst>
            <pc:docMk/>
            <pc:sldMk cId="688582435" sldId="284"/>
            <ac:cxnSpMk id="170" creationId="{B167DB9C-85B4-4E49-9DEF-FCFF5708BE62}"/>
          </ac:cxnSpMkLst>
        </pc:cxnChg>
        <pc:cxnChg chg="mod">
          <ac:chgData name="Jackson Alessandro dos Santos" userId="eb1ac1d568b26fa6" providerId="LiveId" clId="{677F514E-FB6B-4F69-A786-DF456CDB63D5}" dt="2023-09-12T16:51:16.298" v="3856" actId="21"/>
          <ac:cxnSpMkLst>
            <pc:docMk/>
            <pc:sldMk cId="688582435" sldId="284"/>
            <ac:cxnSpMk id="171" creationId="{944D691A-09CE-21CE-3DA0-D29ED0ED9073}"/>
          </ac:cxnSpMkLst>
        </pc:cxnChg>
        <pc:cxnChg chg="mod">
          <ac:chgData name="Jackson Alessandro dos Santos" userId="eb1ac1d568b26fa6" providerId="LiveId" clId="{677F514E-FB6B-4F69-A786-DF456CDB63D5}" dt="2023-09-12T16:51:16.298" v="3856" actId="21"/>
          <ac:cxnSpMkLst>
            <pc:docMk/>
            <pc:sldMk cId="688582435" sldId="284"/>
            <ac:cxnSpMk id="172" creationId="{3775611F-59E8-5D28-7697-81D0DD12A2D5}"/>
          </ac:cxnSpMkLst>
        </pc:cxnChg>
        <pc:cxnChg chg="mod">
          <ac:chgData name="Jackson Alessandro dos Santos" userId="eb1ac1d568b26fa6" providerId="LiveId" clId="{677F514E-FB6B-4F69-A786-DF456CDB63D5}" dt="2023-09-12T16:51:16.298" v="3856" actId="21"/>
          <ac:cxnSpMkLst>
            <pc:docMk/>
            <pc:sldMk cId="688582435" sldId="284"/>
            <ac:cxnSpMk id="173" creationId="{275991E2-0B68-FA04-54E4-F75E21DEE7BB}"/>
          </ac:cxnSpMkLst>
        </pc:cxnChg>
        <pc:cxnChg chg="mod">
          <ac:chgData name="Jackson Alessandro dos Santos" userId="eb1ac1d568b26fa6" providerId="LiveId" clId="{677F514E-FB6B-4F69-A786-DF456CDB63D5}" dt="2023-09-12T16:51:16.298" v="3856" actId="21"/>
          <ac:cxnSpMkLst>
            <pc:docMk/>
            <pc:sldMk cId="688582435" sldId="284"/>
            <ac:cxnSpMk id="174" creationId="{7DF1A721-E8A5-C8E7-E687-695E5E7692B9}"/>
          </ac:cxnSpMkLst>
        </pc:cxnChg>
        <pc:cxnChg chg="mod">
          <ac:chgData name="Jackson Alessandro dos Santos" userId="eb1ac1d568b26fa6" providerId="LiveId" clId="{677F514E-FB6B-4F69-A786-DF456CDB63D5}" dt="2023-09-12T16:51:16.298" v="3856" actId="21"/>
          <ac:cxnSpMkLst>
            <pc:docMk/>
            <pc:sldMk cId="688582435" sldId="284"/>
            <ac:cxnSpMk id="175" creationId="{3A544528-9C0B-3884-8264-3018CD8FEDAE}"/>
          </ac:cxnSpMkLst>
        </pc:cxnChg>
        <pc:cxnChg chg="mod">
          <ac:chgData name="Jackson Alessandro dos Santos" userId="eb1ac1d568b26fa6" providerId="LiveId" clId="{677F514E-FB6B-4F69-A786-DF456CDB63D5}" dt="2023-09-12T16:51:16.298" v="3856" actId="21"/>
          <ac:cxnSpMkLst>
            <pc:docMk/>
            <pc:sldMk cId="688582435" sldId="284"/>
            <ac:cxnSpMk id="176" creationId="{AC553DC9-49C8-5AFF-FC82-660A12C6AC14}"/>
          </ac:cxnSpMkLst>
        </pc:cxnChg>
        <pc:cxnChg chg="mod">
          <ac:chgData name="Jackson Alessandro dos Santos" userId="eb1ac1d568b26fa6" providerId="LiveId" clId="{677F514E-FB6B-4F69-A786-DF456CDB63D5}" dt="2023-09-12T16:51:16.298" v="3856" actId="21"/>
          <ac:cxnSpMkLst>
            <pc:docMk/>
            <pc:sldMk cId="688582435" sldId="284"/>
            <ac:cxnSpMk id="177" creationId="{B04DD28C-1428-E803-7E19-A5283BE6615D}"/>
          </ac:cxnSpMkLst>
        </pc:cxnChg>
        <pc:cxnChg chg="mod">
          <ac:chgData name="Jackson Alessandro dos Santos" userId="eb1ac1d568b26fa6" providerId="LiveId" clId="{677F514E-FB6B-4F69-A786-DF456CDB63D5}" dt="2023-09-12T16:51:16.298" v="3856" actId="21"/>
          <ac:cxnSpMkLst>
            <pc:docMk/>
            <pc:sldMk cId="688582435" sldId="284"/>
            <ac:cxnSpMk id="181" creationId="{A6E44DC4-15DA-3BF0-B312-95CC2A8F5795}"/>
          </ac:cxnSpMkLst>
        </pc:cxnChg>
        <pc:cxnChg chg="mod">
          <ac:chgData name="Jackson Alessandro dos Santos" userId="eb1ac1d568b26fa6" providerId="LiveId" clId="{677F514E-FB6B-4F69-A786-DF456CDB63D5}" dt="2023-09-12T16:51:16.298" v="3856" actId="21"/>
          <ac:cxnSpMkLst>
            <pc:docMk/>
            <pc:sldMk cId="688582435" sldId="284"/>
            <ac:cxnSpMk id="182" creationId="{64AC933C-A1AA-DB91-4466-A1E4DFA139C8}"/>
          </ac:cxnSpMkLst>
        </pc:cxnChg>
        <pc:cxnChg chg="mod">
          <ac:chgData name="Jackson Alessandro dos Santos" userId="eb1ac1d568b26fa6" providerId="LiveId" clId="{677F514E-FB6B-4F69-A786-DF456CDB63D5}" dt="2023-09-12T16:51:16.298" v="3856" actId="21"/>
          <ac:cxnSpMkLst>
            <pc:docMk/>
            <pc:sldMk cId="688582435" sldId="284"/>
            <ac:cxnSpMk id="184" creationId="{BDE8E862-4686-C29F-4788-DB2BFA7D702B}"/>
          </ac:cxnSpMkLst>
        </pc:cxnChg>
        <pc:cxnChg chg="add del mod">
          <ac:chgData name="Jackson Alessandro dos Santos" userId="eb1ac1d568b26fa6" providerId="LiveId" clId="{677F514E-FB6B-4F69-A786-DF456CDB63D5}" dt="2023-09-11T18:04:17.822" v="1496"/>
          <ac:cxnSpMkLst>
            <pc:docMk/>
            <pc:sldMk cId="688582435" sldId="284"/>
            <ac:cxnSpMk id="185" creationId="{17463EB6-EF5C-F9BD-697B-A5C83DF72C90}"/>
          </ac:cxnSpMkLst>
        </pc:cxnChg>
        <pc:cxnChg chg="mod">
          <ac:chgData name="Jackson Alessandro dos Santos" userId="eb1ac1d568b26fa6" providerId="LiveId" clId="{677F514E-FB6B-4F69-A786-DF456CDB63D5}" dt="2023-09-12T16:51:16.298" v="3856" actId="21"/>
          <ac:cxnSpMkLst>
            <pc:docMk/>
            <pc:sldMk cId="688582435" sldId="284"/>
            <ac:cxnSpMk id="185" creationId="{5FF7A36E-4C72-A621-199F-29E7D486B09E}"/>
          </ac:cxnSpMkLst>
        </pc:cxnChg>
        <pc:cxnChg chg="mod">
          <ac:chgData name="Jackson Alessandro dos Santos" userId="eb1ac1d568b26fa6" providerId="LiveId" clId="{677F514E-FB6B-4F69-A786-DF456CDB63D5}" dt="2023-09-12T16:51:16.298" v="3856" actId="21"/>
          <ac:cxnSpMkLst>
            <pc:docMk/>
            <pc:sldMk cId="688582435" sldId="284"/>
            <ac:cxnSpMk id="186" creationId="{AA3444F2-B2BD-7EC5-4E9B-B8AF206EE064}"/>
          </ac:cxnSpMkLst>
        </pc:cxnChg>
        <pc:cxnChg chg="add mod ord modVis">
          <ac:chgData name="Jackson Alessandro dos Santos" userId="eb1ac1d568b26fa6" providerId="LiveId" clId="{677F514E-FB6B-4F69-A786-DF456CDB63D5}" dt="2023-09-12T18:05:54.637" v="4252" actId="12788"/>
          <ac:cxnSpMkLst>
            <pc:docMk/>
            <pc:sldMk cId="688582435" sldId="284"/>
            <ac:cxnSpMk id="187" creationId="{9E2C750F-E37D-3814-B3C4-9E6BCA6C5F28}"/>
          </ac:cxnSpMkLst>
        </pc:cxnChg>
        <pc:cxnChg chg="mod">
          <ac:chgData name="Jackson Alessandro dos Santos" userId="eb1ac1d568b26fa6" providerId="LiveId" clId="{677F514E-FB6B-4F69-A786-DF456CDB63D5}" dt="2023-09-12T16:51:16.298" v="3856" actId="21"/>
          <ac:cxnSpMkLst>
            <pc:docMk/>
            <pc:sldMk cId="688582435" sldId="284"/>
            <ac:cxnSpMk id="188" creationId="{448175BD-934C-763F-9082-1F52B927FBFC}"/>
          </ac:cxnSpMkLst>
        </pc:cxnChg>
        <pc:cxnChg chg="mod">
          <ac:chgData name="Jackson Alessandro dos Santos" userId="eb1ac1d568b26fa6" providerId="LiveId" clId="{677F514E-FB6B-4F69-A786-DF456CDB63D5}" dt="2023-09-12T16:51:16.298" v="3856" actId="21"/>
          <ac:cxnSpMkLst>
            <pc:docMk/>
            <pc:sldMk cId="688582435" sldId="284"/>
            <ac:cxnSpMk id="189" creationId="{635283F4-71F2-60BB-20B7-DFCA5B9DCF1C}"/>
          </ac:cxnSpMkLst>
        </pc:cxnChg>
        <pc:cxnChg chg="mod">
          <ac:chgData name="Jackson Alessandro dos Santos" userId="eb1ac1d568b26fa6" providerId="LiveId" clId="{677F514E-FB6B-4F69-A786-DF456CDB63D5}" dt="2023-09-12T16:51:16.298" v="3856" actId="21"/>
          <ac:cxnSpMkLst>
            <pc:docMk/>
            <pc:sldMk cId="688582435" sldId="284"/>
            <ac:cxnSpMk id="192" creationId="{617B4853-0EB3-6F74-37C6-E4B4650C832D}"/>
          </ac:cxnSpMkLst>
        </pc:cxnChg>
        <pc:cxnChg chg="mod">
          <ac:chgData name="Jackson Alessandro dos Santos" userId="eb1ac1d568b26fa6" providerId="LiveId" clId="{677F514E-FB6B-4F69-A786-DF456CDB63D5}" dt="2023-09-12T16:51:16.298" v="3856" actId="21"/>
          <ac:cxnSpMkLst>
            <pc:docMk/>
            <pc:sldMk cId="688582435" sldId="284"/>
            <ac:cxnSpMk id="193" creationId="{68EB676E-1625-A657-8578-B2C6F296F46C}"/>
          </ac:cxnSpMkLst>
        </pc:cxnChg>
        <pc:cxnChg chg="mod">
          <ac:chgData name="Jackson Alessandro dos Santos" userId="eb1ac1d568b26fa6" providerId="LiveId" clId="{677F514E-FB6B-4F69-A786-DF456CDB63D5}" dt="2023-09-12T16:51:16.298" v="3856" actId="21"/>
          <ac:cxnSpMkLst>
            <pc:docMk/>
            <pc:sldMk cId="688582435" sldId="284"/>
            <ac:cxnSpMk id="194" creationId="{09E42CE0-791E-5420-A2F2-A17836DDB37D}"/>
          </ac:cxnSpMkLst>
        </pc:cxnChg>
        <pc:cxnChg chg="mod">
          <ac:chgData name="Jackson Alessandro dos Santos" userId="eb1ac1d568b26fa6" providerId="LiveId" clId="{677F514E-FB6B-4F69-A786-DF456CDB63D5}" dt="2023-09-12T16:51:16.298" v="3856" actId="21"/>
          <ac:cxnSpMkLst>
            <pc:docMk/>
            <pc:sldMk cId="688582435" sldId="284"/>
            <ac:cxnSpMk id="195" creationId="{855FB5DB-E4C3-F2F6-8B5B-30A4644CF31A}"/>
          </ac:cxnSpMkLst>
        </pc:cxnChg>
        <pc:cxnChg chg="mod">
          <ac:chgData name="Jackson Alessandro dos Santos" userId="eb1ac1d568b26fa6" providerId="LiveId" clId="{677F514E-FB6B-4F69-A786-DF456CDB63D5}" dt="2023-09-12T16:51:16.298" v="3856" actId="21"/>
          <ac:cxnSpMkLst>
            <pc:docMk/>
            <pc:sldMk cId="688582435" sldId="284"/>
            <ac:cxnSpMk id="196" creationId="{C759E302-08D4-FE85-33F0-D52CCE8AE188}"/>
          </ac:cxnSpMkLst>
        </pc:cxnChg>
        <pc:cxnChg chg="mod">
          <ac:chgData name="Jackson Alessandro dos Santos" userId="eb1ac1d568b26fa6" providerId="LiveId" clId="{677F514E-FB6B-4F69-A786-DF456CDB63D5}" dt="2023-09-12T16:51:16.298" v="3856" actId="21"/>
          <ac:cxnSpMkLst>
            <pc:docMk/>
            <pc:sldMk cId="688582435" sldId="284"/>
            <ac:cxnSpMk id="197" creationId="{9E5A12C5-5700-55E1-1C07-482CC2B2259C}"/>
          </ac:cxnSpMkLst>
        </pc:cxnChg>
        <pc:cxnChg chg="mod">
          <ac:chgData name="Jackson Alessandro dos Santos" userId="eb1ac1d568b26fa6" providerId="LiveId" clId="{677F514E-FB6B-4F69-A786-DF456CDB63D5}" dt="2023-09-12T16:51:16.298" v="3856" actId="21"/>
          <ac:cxnSpMkLst>
            <pc:docMk/>
            <pc:sldMk cId="688582435" sldId="284"/>
            <ac:cxnSpMk id="198" creationId="{06331C74-26A0-900D-D994-045960EB4A54}"/>
          </ac:cxnSpMkLst>
        </pc:cxnChg>
        <pc:cxnChg chg="mod">
          <ac:chgData name="Jackson Alessandro dos Santos" userId="eb1ac1d568b26fa6" providerId="LiveId" clId="{677F514E-FB6B-4F69-A786-DF456CDB63D5}" dt="2023-09-12T16:51:16.298" v="3856" actId="21"/>
          <ac:cxnSpMkLst>
            <pc:docMk/>
            <pc:sldMk cId="688582435" sldId="284"/>
            <ac:cxnSpMk id="199" creationId="{830286F1-F640-FB5B-6B9E-F808AFF70B58}"/>
          </ac:cxnSpMkLst>
        </pc:cxnChg>
        <pc:cxnChg chg="mod">
          <ac:chgData name="Jackson Alessandro dos Santos" userId="eb1ac1d568b26fa6" providerId="LiveId" clId="{677F514E-FB6B-4F69-A786-DF456CDB63D5}" dt="2023-09-12T16:51:16.298" v="3856" actId="21"/>
          <ac:cxnSpMkLst>
            <pc:docMk/>
            <pc:sldMk cId="688582435" sldId="284"/>
            <ac:cxnSpMk id="200" creationId="{2C1666DB-52CC-D81B-C6B5-A5C1C6E509A7}"/>
          </ac:cxnSpMkLst>
        </pc:cxnChg>
        <pc:cxnChg chg="mod">
          <ac:chgData name="Jackson Alessandro dos Santos" userId="eb1ac1d568b26fa6" providerId="LiveId" clId="{677F514E-FB6B-4F69-A786-DF456CDB63D5}" dt="2023-09-12T16:51:16.298" v="3856" actId="21"/>
          <ac:cxnSpMkLst>
            <pc:docMk/>
            <pc:sldMk cId="688582435" sldId="284"/>
            <ac:cxnSpMk id="201" creationId="{9B138508-8175-CC89-A553-EB77DB65F352}"/>
          </ac:cxnSpMkLst>
        </pc:cxnChg>
        <pc:cxnChg chg="mod">
          <ac:chgData name="Jackson Alessandro dos Santos" userId="eb1ac1d568b26fa6" providerId="LiveId" clId="{677F514E-FB6B-4F69-A786-DF456CDB63D5}" dt="2023-09-12T16:51:16.298" v="3856" actId="21"/>
          <ac:cxnSpMkLst>
            <pc:docMk/>
            <pc:sldMk cId="688582435" sldId="284"/>
            <ac:cxnSpMk id="202" creationId="{31987A8C-902E-816F-F29D-80703C8F1D33}"/>
          </ac:cxnSpMkLst>
        </pc:cxnChg>
        <pc:cxnChg chg="mod">
          <ac:chgData name="Jackson Alessandro dos Santos" userId="eb1ac1d568b26fa6" providerId="LiveId" clId="{677F514E-FB6B-4F69-A786-DF456CDB63D5}" dt="2023-09-12T16:51:16.298" v="3856" actId="21"/>
          <ac:cxnSpMkLst>
            <pc:docMk/>
            <pc:sldMk cId="688582435" sldId="284"/>
            <ac:cxnSpMk id="203" creationId="{775C362C-DD01-F81E-5C12-89353FEDDA6A}"/>
          </ac:cxnSpMkLst>
        </pc:cxnChg>
        <pc:cxnChg chg="mod">
          <ac:chgData name="Jackson Alessandro dos Santos" userId="eb1ac1d568b26fa6" providerId="LiveId" clId="{677F514E-FB6B-4F69-A786-DF456CDB63D5}" dt="2023-09-12T16:51:16.298" v="3856" actId="21"/>
          <ac:cxnSpMkLst>
            <pc:docMk/>
            <pc:sldMk cId="688582435" sldId="284"/>
            <ac:cxnSpMk id="204" creationId="{B7D457B0-8301-2369-B3D0-678FAE2239E1}"/>
          </ac:cxnSpMkLst>
        </pc:cxnChg>
        <pc:cxnChg chg="mod">
          <ac:chgData name="Jackson Alessandro dos Santos" userId="eb1ac1d568b26fa6" providerId="LiveId" clId="{677F514E-FB6B-4F69-A786-DF456CDB63D5}" dt="2023-09-12T16:51:16.298" v="3856" actId="21"/>
          <ac:cxnSpMkLst>
            <pc:docMk/>
            <pc:sldMk cId="688582435" sldId="284"/>
            <ac:cxnSpMk id="205" creationId="{473A7150-8AE3-EC74-527D-4DFDCF679763}"/>
          </ac:cxnSpMkLst>
        </pc:cxnChg>
        <pc:cxnChg chg="mod">
          <ac:chgData name="Jackson Alessandro dos Santos" userId="eb1ac1d568b26fa6" providerId="LiveId" clId="{677F514E-FB6B-4F69-A786-DF456CDB63D5}" dt="2023-09-12T16:51:16.298" v="3856" actId="21"/>
          <ac:cxnSpMkLst>
            <pc:docMk/>
            <pc:sldMk cId="688582435" sldId="284"/>
            <ac:cxnSpMk id="206" creationId="{9D972EF5-FE4B-92B4-F0C3-A63405B4E932}"/>
          </ac:cxnSpMkLst>
        </pc:cxnChg>
        <pc:cxnChg chg="mod">
          <ac:chgData name="Jackson Alessandro dos Santos" userId="eb1ac1d568b26fa6" providerId="LiveId" clId="{677F514E-FB6B-4F69-A786-DF456CDB63D5}" dt="2023-09-12T16:51:16.298" v="3856" actId="21"/>
          <ac:cxnSpMkLst>
            <pc:docMk/>
            <pc:sldMk cId="688582435" sldId="284"/>
            <ac:cxnSpMk id="207" creationId="{3AA29F9A-F63A-E9D0-D180-B276983C9C64}"/>
          </ac:cxnSpMkLst>
        </pc:cxnChg>
        <pc:cxnChg chg="add del mod topLvl">
          <ac:chgData name="Jackson Alessandro dos Santos" userId="eb1ac1d568b26fa6" providerId="LiveId" clId="{677F514E-FB6B-4F69-A786-DF456CDB63D5}" dt="2023-09-12T12:37:20.525" v="2733" actId="21"/>
          <ac:cxnSpMkLst>
            <pc:docMk/>
            <pc:sldMk cId="688582435" sldId="284"/>
            <ac:cxnSpMk id="213" creationId="{15445172-F18B-936F-273B-98200B807361}"/>
          </ac:cxnSpMkLst>
        </pc:cxnChg>
        <pc:cxnChg chg="add del mod topLvl">
          <ac:chgData name="Jackson Alessandro dos Santos" userId="eb1ac1d568b26fa6" providerId="LiveId" clId="{677F514E-FB6B-4F69-A786-DF456CDB63D5}" dt="2023-09-12T12:37:20.525" v="2733" actId="21"/>
          <ac:cxnSpMkLst>
            <pc:docMk/>
            <pc:sldMk cId="688582435" sldId="284"/>
            <ac:cxnSpMk id="224" creationId="{07DF4EFF-83B8-57D0-BA46-223518D4FB43}"/>
          </ac:cxnSpMkLst>
        </pc:cxnChg>
        <pc:cxnChg chg="add del mod topLvl">
          <ac:chgData name="Jackson Alessandro dos Santos" userId="eb1ac1d568b26fa6" providerId="LiveId" clId="{677F514E-FB6B-4F69-A786-DF456CDB63D5}" dt="2023-09-12T12:37:20.525" v="2733" actId="21"/>
          <ac:cxnSpMkLst>
            <pc:docMk/>
            <pc:sldMk cId="688582435" sldId="284"/>
            <ac:cxnSpMk id="226" creationId="{7C56AC0D-1C81-7017-6329-2A65B9C6C88C}"/>
          </ac:cxnSpMkLst>
        </pc:cxnChg>
        <pc:cxnChg chg="add del mod topLvl">
          <ac:chgData name="Jackson Alessandro dos Santos" userId="eb1ac1d568b26fa6" providerId="LiveId" clId="{677F514E-FB6B-4F69-A786-DF456CDB63D5}" dt="2023-09-12T12:37:20.525" v="2733" actId="21"/>
          <ac:cxnSpMkLst>
            <pc:docMk/>
            <pc:sldMk cId="688582435" sldId="284"/>
            <ac:cxnSpMk id="228" creationId="{1C99E2F8-5EDB-1685-8D08-91BE4D7CD1FE}"/>
          </ac:cxnSpMkLst>
        </pc:cxnChg>
        <pc:cxnChg chg="add del mod topLvl">
          <ac:chgData name="Jackson Alessandro dos Santos" userId="eb1ac1d568b26fa6" providerId="LiveId" clId="{677F514E-FB6B-4F69-A786-DF456CDB63D5}" dt="2023-09-12T12:37:20.525" v="2733" actId="21"/>
          <ac:cxnSpMkLst>
            <pc:docMk/>
            <pc:sldMk cId="688582435" sldId="284"/>
            <ac:cxnSpMk id="229" creationId="{252FBF40-455D-6D92-227F-998D3CCCD1D2}"/>
          </ac:cxnSpMkLst>
        </pc:cxnChg>
        <pc:cxnChg chg="add del mod topLvl">
          <ac:chgData name="Jackson Alessandro dos Santos" userId="eb1ac1d568b26fa6" providerId="LiveId" clId="{677F514E-FB6B-4F69-A786-DF456CDB63D5}" dt="2023-09-12T12:37:20.525" v="2733" actId="21"/>
          <ac:cxnSpMkLst>
            <pc:docMk/>
            <pc:sldMk cId="688582435" sldId="284"/>
            <ac:cxnSpMk id="230" creationId="{36EA3678-8F33-1981-1C1D-A547E886B807}"/>
          </ac:cxnSpMkLst>
        </pc:cxnChg>
        <pc:cxnChg chg="add del mod topLvl">
          <ac:chgData name="Jackson Alessandro dos Santos" userId="eb1ac1d568b26fa6" providerId="LiveId" clId="{677F514E-FB6B-4F69-A786-DF456CDB63D5}" dt="2023-09-12T12:37:20.525" v="2733" actId="21"/>
          <ac:cxnSpMkLst>
            <pc:docMk/>
            <pc:sldMk cId="688582435" sldId="284"/>
            <ac:cxnSpMk id="233" creationId="{10F8EA49-A350-A6AE-1E22-C4EF42D5706D}"/>
          </ac:cxnSpMkLst>
        </pc:cxnChg>
        <pc:cxnChg chg="add del mod topLvl">
          <ac:chgData name="Jackson Alessandro dos Santos" userId="eb1ac1d568b26fa6" providerId="LiveId" clId="{677F514E-FB6B-4F69-A786-DF456CDB63D5}" dt="2023-09-12T12:37:20.525" v="2733" actId="21"/>
          <ac:cxnSpMkLst>
            <pc:docMk/>
            <pc:sldMk cId="688582435" sldId="284"/>
            <ac:cxnSpMk id="234" creationId="{0DEC3573-C0B3-D7C6-7660-B4EA3847C974}"/>
          </ac:cxnSpMkLst>
        </pc:cxnChg>
        <pc:cxnChg chg="add del mod topLvl">
          <ac:chgData name="Jackson Alessandro dos Santos" userId="eb1ac1d568b26fa6" providerId="LiveId" clId="{677F514E-FB6B-4F69-A786-DF456CDB63D5}" dt="2023-09-12T12:37:20.525" v="2733" actId="21"/>
          <ac:cxnSpMkLst>
            <pc:docMk/>
            <pc:sldMk cId="688582435" sldId="284"/>
            <ac:cxnSpMk id="236" creationId="{871505D2-7C82-0F52-9AF7-E3EB41FB42B1}"/>
          </ac:cxnSpMkLst>
        </pc:cxnChg>
        <pc:cxnChg chg="add del mod topLvl">
          <ac:chgData name="Jackson Alessandro dos Santos" userId="eb1ac1d568b26fa6" providerId="LiveId" clId="{677F514E-FB6B-4F69-A786-DF456CDB63D5}" dt="2023-09-12T12:37:20.525" v="2733" actId="21"/>
          <ac:cxnSpMkLst>
            <pc:docMk/>
            <pc:sldMk cId="688582435" sldId="284"/>
            <ac:cxnSpMk id="237" creationId="{4913344B-EAD0-712F-84E5-F464E7D79F23}"/>
          </ac:cxnSpMkLst>
        </pc:cxnChg>
        <pc:cxnChg chg="add del mod topLvl">
          <ac:chgData name="Jackson Alessandro dos Santos" userId="eb1ac1d568b26fa6" providerId="LiveId" clId="{677F514E-FB6B-4F69-A786-DF456CDB63D5}" dt="2023-09-12T12:37:20.525" v="2733" actId="21"/>
          <ac:cxnSpMkLst>
            <pc:docMk/>
            <pc:sldMk cId="688582435" sldId="284"/>
            <ac:cxnSpMk id="238" creationId="{20592D28-C46D-1C8A-209C-E096ABEEB957}"/>
          </ac:cxnSpMkLst>
        </pc:cxnChg>
        <pc:cxnChg chg="add del mod topLvl">
          <ac:chgData name="Jackson Alessandro dos Santos" userId="eb1ac1d568b26fa6" providerId="LiveId" clId="{677F514E-FB6B-4F69-A786-DF456CDB63D5}" dt="2023-09-12T12:37:20.525" v="2733" actId="21"/>
          <ac:cxnSpMkLst>
            <pc:docMk/>
            <pc:sldMk cId="688582435" sldId="284"/>
            <ac:cxnSpMk id="239" creationId="{185961E5-5F87-ABDE-DF42-D73EC647BE96}"/>
          </ac:cxnSpMkLst>
        </pc:cxnChg>
        <pc:cxnChg chg="add del mod topLvl">
          <ac:chgData name="Jackson Alessandro dos Santos" userId="eb1ac1d568b26fa6" providerId="LiveId" clId="{677F514E-FB6B-4F69-A786-DF456CDB63D5}" dt="2023-09-12T12:37:20.525" v="2733" actId="21"/>
          <ac:cxnSpMkLst>
            <pc:docMk/>
            <pc:sldMk cId="688582435" sldId="284"/>
            <ac:cxnSpMk id="244" creationId="{3CDB4EE1-E72A-ECA2-6C9B-EAB0201FD94C}"/>
          </ac:cxnSpMkLst>
        </pc:cxnChg>
        <pc:cxnChg chg="add del mod topLvl">
          <ac:chgData name="Jackson Alessandro dos Santos" userId="eb1ac1d568b26fa6" providerId="LiveId" clId="{677F514E-FB6B-4F69-A786-DF456CDB63D5}" dt="2023-09-12T12:37:20.525" v="2733" actId="21"/>
          <ac:cxnSpMkLst>
            <pc:docMk/>
            <pc:sldMk cId="688582435" sldId="284"/>
            <ac:cxnSpMk id="245" creationId="{0DD234D8-C72D-D31D-6CFB-EAA4B1093CEE}"/>
          </ac:cxnSpMkLst>
        </pc:cxnChg>
        <pc:cxnChg chg="add del mod topLvl">
          <ac:chgData name="Jackson Alessandro dos Santos" userId="eb1ac1d568b26fa6" providerId="LiveId" clId="{677F514E-FB6B-4F69-A786-DF456CDB63D5}" dt="2023-09-12T12:37:20.525" v="2733" actId="21"/>
          <ac:cxnSpMkLst>
            <pc:docMk/>
            <pc:sldMk cId="688582435" sldId="284"/>
            <ac:cxnSpMk id="246" creationId="{19D371AD-E549-7A16-95C9-D125A8FDE612}"/>
          </ac:cxnSpMkLst>
        </pc:cxnChg>
        <pc:cxnChg chg="mod">
          <ac:chgData name="Jackson Alessandro dos Santos" userId="eb1ac1d568b26fa6" providerId="LiveId" clId="{677F514E-FB6B-4F69-A786-DF456CDB63D5}" dt="2023-09-11T19:52:55.213" v="2479" actId="165"/>
          <ac:cxnSpMkLst>
            <pc:docMk/>
            <pc:sldMk cId="688582435" sldId="284"/>
            <ac:cxnSpMk id="247" creationId="{CA6813AF-C63E-09AD-E58D-16A441C115BD}"/>
          </ac:cxnSpMkLst>
        </pc:cxnChg>
        <pc:cxnChg chg="mod">
          <ac:chgData name="Jackson Alessandro dos Santos" userId="eb1ac1d568b26fa6" providerId="LiveId" clId="{677F514E-FB6B-4F69-A786-DF456CDB63D5}" dt="2023-09-11T19:52:55.213" v="2479" actId="165"/>
          <ac:cxnSpMkLst>
            <pc:docMk/>
            <pc:sldMk cId="688582435" sldId="284"/>
            <ac:cxnSpMk id="248" creationId="{7A1FF152-C58D-FDFB-71EB-7D25F2216DA5}"/>
          </ac:cxnSpMkLst>
        </pc:cxnChg>
        <pc:cxnChg chg="mod">
          <ac:chgData name="Jackson Alessandro dos Santos" userId="eb1ac1d568b26fa6" providerId="LiveId" clId="{677F514E-FB6B-4F69-A786-DF456CDB63D5}" dt="2023-09-11T19:52:55.213" v="2479" actId="165"/>
          <ac:cxnSpMkLst>
            <pc:docMk/>
            <pc:sldMk cId="688582435" sldId="284"/>
            <ac:cxnSpMk id="249" creationId="{B51963FB-594B-5E4D-52BA-C7478D260059}"/>
          </ac:cxnSpMkLst>
        </pc:cxnChg>
        <pc:cxnChg chg="mod">
          <ac:chgData name="Jackson Alessandro dos Santos" userId="eb1ac1d568b26fa6" providerId="LiveId" clId="{677F514E-FB6B-4F69-A786-DF456CDB63D5}" dt="2023-09-11T19:52:55.213" v="2479" actId="165"/>
          <ac:cxnSpMkLst>
            <pc:docMk/>
            <pc:sldMk cId="688582435" sldId="284"/>
            <ac:cxnSpMk id="250" creationId="{6D42B832-63B1-2A31-B43A-B2C40C358B89}"/>
          </ac:cxnSpMkLst>
        </pc:cxnChg>
        <pc:cxnChg chg="mod">
          <ac:chgData name="Jackson Alessandro dos Santos" userId="eb1ac1d568b26fa6" providerId="LiveId" clId="{677F514E-FB6B-4F69-A786-DF456CDB63D5}" dt="2023-09-11T19:52:55.213" v="2479" actId="165"/>
          <ac:cxnSpMkLst>
            <pc:docMk/>
            <pc:sldMk cId="688582435" sldId="284"/>
            <ac:cxnSpMk id="251" creationId="{11174008-22B1-04F7-985A-E41D6230143E}"/>
          </ac:cxnSpMkLst>
        </pc:cxnChg>
        <pc:cxnChg chg="mod">
          <ac:chgData name="Jackson Alessandro dos Santos" userId="eb1ac1d568b26fa6" providerId="LiveId" clId="{677F514E-FB6B-4F69-A786-DF456CDB63D5}" dt="2023-09-11T19:52:55.213" v="2479" actId="165"/>
          <ac:cxnSpMkLst>
            <pc:docMk/>
            <pc:sldMk cId="688582435" sldId="284"/>
            <ac:cxnSpMk id="252" creationId="{F8A54D52-C939-64A9-4BB8-7C7A5757452F}"/>
          </ac:cxnSpMkLst>
        </pc:cxnChg>
        <pc:cxnChg chg="mod">
          <ac:chgData name="Jackson Alessandro dos Santos" userId="eb1ac1d568b26fa6" providerId="LiveId" clId="{677F514E-FB6B-4F69-A786-DF456CDB63D5}" dt="2023-09-11T19:52:55.213" v="2479" actId="165"/>
          <ac:cxnSpMkLst>
            <pc:docMk/>
            <pc:sldMk cId="688582435" sldId="284"/>
            <ac:cxnSpMk id="253" creationId="{193D16B8-3BDA-9C40-AD3C-D837888C117D}"/>
          </ac:cxnSpMkLst>
        </pc:cxnChg>
        <pc:cxnChg chg="mod">
          <ac:chgData name="Jackson Alessandro dos Santos" userId="eb1ac1d568b26fa6" providerId="LiveId" clId="{677F514E-FB6B-4F69-A786-DF456CDB63D5}" dt="2023-09-11T19:52:55.213" v="2479" actId="165"/>
          <ac:cxnSpMkLst>
            <pc:docMk/>
            <pc:sldMk cId="688582435" sldId="284"/>
            <ac:cxnSpMk id="254" creationId="{6F8950A8-1861-4FF5-4A30-0C37F9CB40CA}"/>
          </ac:cxnSpMkLst>
        </pc:cxnChg>
        <pc:cxnChg chg="mod">
          <ac:chgData name="Jackson Alessandro dos Santos" userId="eb1ac1d568b26fa6" providerId="LiveId" clId="{677F514E-FB6B-4F69-A786-DF456CDB63D5}" dt="2023-09-11T19:52:55.213" v="2479" actId="165"/>
          <ac:cxnSpMkLst>
            <pc:docMk/>
            <pc:sldMk cId="688582435" sldId="284"/>
            <ac:cxnSpMk id="255" creationId="{7D090209-EC0C-3CA8-9C81-239E79EFD125}"/>
          </ac:cxnSpMkLst>
        </pc:cxnChg>
        <pc:cxnChg chg="mod">
          <ac:chgData name="Jackson Alessandro dos Santos" userId="eb1ac1d568b26fa6" providerId="LiveId" clId="{677F514E-FB6B-4F69-A786-DF456CDB63D5}" dt="2023-09-11T19:52:55.213" v="2479" actId="165"/>
          <ac:cxnSpMkLst>
            <pc:docMk/>
            <pc:sldMk cId="688582435" sldId="284"/>
            <ac:cxnSpMk id="256" creationId="{2C6AB1D2-A08E-EE30-F0C7-23504918193E}"/>
          </ac:cxnSpMkLst>
        </pc:cxnChg>
        <pc:cxnChg chg="mod">
          <ac:chgData name="Jackson Alessandro dos Santos" userId="eb1ac1d568b26fa6" providerId="LiveId" clId="{677F514E-FB6B-4F69-A786-DF456CDB63D5}" dt="2023-09-11T19:52:55.213" v="2479" actId="165"/>
          <ac:cxnSpMkLst>
            <pc:docMk/>
            <pc:sldMk cId="688582435" sldId="284"/>
            <ac:cxnSpMk id="257" creationId="{10D6E864-1E81-34AD-137A-2E8C2F0CF1B5}"/>
          </ac:cxnSpMkLst>
        </pc:cxnChg>
        <pc:cxnChg chg="mod">
          <ac:chgData name="Jackson Alessandro dos Santos" userId="eb1ac1d568b26fa6" providerId="LiveId" clId="{677F514E-FB6B-4F69-A786-DF456CDB63D5}" dt="2023-09-11T19:52:55.213" v="2479" actId="165"/>
          <ac:cxnSpMkLst>
            <pc:docMk/>
            <pc:sldMk cId="688582435" sldId="284"/>
            <ac:cxnSpMk id="258" creationId="{5CB63819-D210-D80C-40D4-177B43C4E08B}"/>
          </ac:cxnSpMkLst>
        </pc:cxnChg>
        <pc:cxnChg chg="mod">
          <ac:chgData name="Jackson Alessandro dos Santos" userId="eb1ac1d568b26fa6" providerId="LiveId" clId="{677F514E-FB6B-4F69-A786-DF456CDB63D5}" dt="2023-09-11T19:52:55.213" v="2479" actId="165"/>
          <ac:cxnSpMkLst>
            <pc:docMk/>
            <pc:sldMk cId="688582435" sldId="284"/>
            <ac:cxnSpMk id="259" creationId="{FB247D6A-0E4B-C2F9-0EFC-9AE204B574FE}"/>
          </ac:cxnSpMkLst>
        </pc:cxnChg>
        <pc:cxnChg chg="mod">
          <ac:chgData name="Jackson Alessandro dos Santos" userId="eb1ac1d568b26fa6" providerId="LiveId" clId="{677F514E-FB6B-4F69-A786-DF456CDB63D5}" dt="2023-09-11T19:52:55.213" v="2479" actId="165"/>
          <ac:cxnSpMkLst>
            <pc:docMk/>
            <pc:sldMk cId="688582435" sldId="284"/>
            <ac:cxnSpMk id="260" creationId="{2DDD60E5-BE38-6B48-C174-2C351E101415}"/>
          </ac:cxnSpMkLst>
        </pc:cxnChg>
        <pc:cxnChg chg="mod">
          <ac:chgData name="Jackson Alessandro dos Santos" userId="eb1ac1d568b26fa6" providerId="LiveId" clId="{677F514E-FB6B-4F69-A786-DF456CDB63D5}" dt="2023-09-11T19:52:55.213" v="2479" actId="165"/>
          <ac:cxnSpMkLst>
            <pc:docMk/>
            <pc:sldMk cId="688582435" sldId="284"/>
            <ac:cxnSpMk id="261" creationId="{E37E694E-D3DD-9FEC-71C3-F917F64C499B}"/>
          </ac:cxnSpMkLst>
        </pc:cxnChg>
        <pc:cxnChg chg="mod">
          <ac:chgData name="Jackson Alessandro dos Santos" userId="eb1ac1d568b26fa6" providerId="LiveId" clId="{677F514E-FB6B-4F69-A786-DF456CDB63D5}" dt="2023-09-11T19:52:55.213" v="2479" actId="165"/>
          <ac:cxnSpMkLst>
            <pc:docMk/>
            <pc:sldMk cId="688582435" sldId="284"/>
            <ac:cxnSpMk id="262" creationId="{2CC2BF19-412B-245E-58FE-659A89D584C6}"/>
          </ac:cxnSpMkLst>
        </pc:cxnChg>
        <pc:cxnChg chg="mod">
          <ac:chgData name="Jackson Alessandro dos Santos" userId="eb1ac1d568b26fa6" providerId="LiveId" clId="{677F514E-FB6B-4F69-A786-DF456CDB63D5}" dt="2023-09-11T19:52:55.213" v="2479" actId="165"/>
          <ac:cxnSpMkLst>
            <pc:docMk/>
            <pc:sldMk cId="688582435" sldId="284"/>
            <ac:cxnSpMk id="263" creationId="{101E3884-F905-858F-B751-D20705B2FF3F}"/>
          </ac:cxnSpMkLst>
        </pc:cxnChg>
        <pc:cxnChg chg="mod">
          <ac:chgData name="Jackson Alessandro dos Santos" userId="eb1ac1d568b26fa6" providerId="LiveId" clId="{677F514E-FB6B-4F69-A786-DF456CDB63D5}" dt="2023-09-11T19:52:55.213" v="2479" actId="165"/>
          <ac:cxnSpMkLst>
            <pc:docMk/>
            <pc:sldMk cId="688582435" sldId="284"/>
            <ac:cxnSpMk id="264" creationId="{5CA7544C-F386-9BA0-76B7-83CC30E654E3}"/>
          </ac:cxnSpMkLst>
        </pc:cxnChg>
        <pc:cxnChg chg="mod">
          <ac:chgData name="Jackson Alessandro dos Santos" userId="eb1ac1d568b26fa6" providerId="LiveId" clId="{677F514E-FB6B-4F69-A786-DF456CDB63D5}" dt="2023-09-11T19:52:55.213" v="2479" actId="165"/>
          <ac:cxnSpMkLst>
            <pc:docMk/>
            <pc:sldMk cId="688582435" sldId="284"/>
            <ac:cxnSpMk id="265" creationId="{10C96533-22FE-A07C-BDBA-30BAE8CDF96A}"/>
          </ac:cxnSpMkLst>
        </pc:cxnChg>
        <pc:cxnChg chg="mod">
          <ac:chgData name="Jackson Alessandro dos Santos" userId="eb1ac1d568b26fa6" providerId="LiveId" clId="{677F514E-FB6B-4F69-A786-DF456CDB63D5}" dt="2023-09-11T19:52:55.213" v="2479" actId="165"/>
          <ac:cxnSpMkLst>
            <pc:docMk/>
            <pc:sldMk cId="688582435" sldId="284"/>
            <ac:cxnSpMk id="266" creationId="{01F48DA6-46FF-B3F4-9F52-117068DAA887}"/>
          </ac:cxnSpMkLst>
        </pc:cxnChg>
        <pc:cxnChg chg="mod">
          <ac:chgData name="Jackson Alessandro dos Santos" userId="eb1ac1d568b26fa6" providerId="LiveId" clId="{677F514E-FB6B-4F69-A786-DF456CDB63D5}" dt="2023-09-11T19:52:55.213" v="2479" actId="165"/>
          <ac:cxnSpMkLst>
            <pc:docMk/>
            <pc:sldMk cId="688582435" sldId="284"/>
            <ac:cxnSpMk id="267" creationId="{A79510E4-089F-3D68-AE0E-B9A05F995424}"/>
          </ac:cxnSpMkLst>
        </pc:cxnChg>
        <pc:cxnChg chg="mod">
          <ac:chgData name="Jackson Alessandro dos Santos" userId="eb1ac1d568b26fa6" providerId="LiveId" clId="{677F514E-FB6B-4F69-A786-DF456CDB63D5}" dt="2023-09-11T19:52:55.213" v="2479" actId="165"/>
          <ac:cxnSpMkLst>
            <pc:docMk/>
            <pc:sldMk cId="688582435" sldId="284"/>
            <ac:cxnSpMk id="268" creationId="{3D1C6BDE-780F-BEC4-84EF-5663F835DD3A}"/>
          </ac:cxnSpMkLst>
        </pc:cxnChg>
        <pc:cxnChg chg="mod">
          <ac:chgData name="Jackson Alessandro dos Santos" userId="eb1ac1d568b26fa6" providerId="LiveId" clId="{677F514E-FB6B-4F69-A786-DF456CDB63D5}" dt="2023-09-11T19:52:55.213" v="2479" actId="165"/>
          <ac:cxnSpMkLst>
            <pc:docMk/>
            <pc:sldMk cId="688582435" sldId="284"/>
            <ac:cxnSpMk id="269" creationId="{8B3EE14A-E5A1-9602-8263-E336B5D612DB}"/>
          </ac:cxnSpMkLst>
        </pc:cxnChg>
        <pc:cxnChg chg="mod">
          <ac:chgData name="Jackson Alessandro dos Santos" userId="eb1ac1d568b26fa6" providerId="LiveId" clId="{677F514E-FB6B-4F69-A786-DF456CDB63D5}" dt="2023-09-11T19:52:55.213" v="2479" actId="165"/>
          <ac:cxnSpMkLst>
            <pc:docMk/>
            <pc:sldMk cId="688582435" sldId="284"/>
            <ac:cxnSpMk id="270" creationId="{9E3E4DB1-6714-020A-476E-17722F15A76F}"/>
          </ac:cxnSpMkLst>
        </pc:cxnChg>
        <pc:cxnChg chg="mod">
          <ac:chgData name="Jackson Alessandro dos Santos" userId="eb1ac1d568b26fa6" providerId="LiveId" clId="{677F514E-FB6B-4F69-A786-DF456CDB63D5}" dt="2023-09-11T19:52:55.213" v="2479" actId="165"/>
          <ac:cxnSpMkLst>
            <pc:docMk/>
            <pc:sldMk cId="688582435" sldId="284"/>
            <ac:cxnSpMk id="271" creationId="{431078E9-9C1E-D146-F527-57ED03D3390B}"/>
          </ac:cxnSpMkLst>
        </pc:cxnChg>
        <pc:cxnChg chg="mod">
          <ac:chgData name="Jackson Alessandro dos Santos" userId="eb1ac1d568b26fa6" providerId="LiveId" clId="{677F514E-FB6B-4F69-A786-DF456CDB63D5}" dt="2023-09-11T19:52:55.213" v="2479" actId="165"/>
          <ac:cxnSpMkLst>
            <pc:docMk/>
            <pc:sldMk cId="688582435" sldId="284"/>
            <ac:cxnSpMk id="272" creationId="{A942C4DC-B29C-65E2-7D4F-6DE61E62C977}"/>
          </ac:cxnSpMkLst>
        </pc:cxnChg>
        <pc:cxnChg chg="mod">
          <ac:chgData name="Jackson Alessandro dos Santos" userId="eb1ac1d568b26fa6" providerId="LiveId" clId="{677F514E-FB6B-4F69-A786-DF456CDB63D5}" dt="2023-09-11T19:52:55.213" v="2479" actId="165"/>
          <ac:cxnSpMkLst>
            <pc:docMk/>
            <pc:sldMk cId="688582435" sldId="284"/>
            <ac:cxnSpMk id="273" creationId="{B9402701-B459-1C0B-C659-F01B5764723C}"/>
          </ac:cxnSpMkLst>
        </pc:cxnChg>
        <pc:cxnChg chg="mod">
          <ac:chgData name="Jackson Alessandro dos Santos" userId="eb1ac1d568b26fa6" providerId="LiveId" clId="{677F514E-FB6B-4F69-A786-DF456CDB63D5}" dt="2023-09-11T19:52:55.213" v="2479" actId="165"/>
          <ac:cxnSpMkLst>
            <pc:docMk/>
            <pc:sldMk cId="688582435" sldId="284"/>
            <ac:cxnSpMk id="274" creationId="{D7D7ABA0-5E4E-3EC3-27F6-E1A92E831FE9}"/>
          </ac:cxnSpMkLst>
        </pc:cxnChg>
        <pc:cxnChg chg="mod">
          <ac:chgData name="Jackson Alessandro dos Santos" userId="eb1ac1d568b26fa6" providerId="LiveId" clId="{677F514E-FB6B-4F69-A786-DF456CDB63D5}" dt="2023-09-11T19:52:55.213" v="2479" actId="165"/>
          <ac:cxnSpMkLst>
            <pc:docMk/>
            <pc:sldMk cId="688582435" sldId="284"/>
            <ac:cxnSpMk id="275" creationId="{73195ED6-3AA2-EBFF-E5EE-86A3572D7A82}"/>
          </ac:cxnSpMkLst>
        </pc:cxnChg>
        <pc:cxnChg chg="mod">
          <ac:chgData name="Jackson Alessandro dos Santos" userId="eb1ac1d568b26fa6" providerId="LiveId" clId="{677F514E-FB6B-4F69-A786-DF456CDB63D5}" dt="2023-09-11T19:52:55.213" v="2479" actId="165"/>
          <ac:cxnSpMkLst>
            <pc:docMk/>
            <pc:sldMk cId="688582435" sldId="284"/>
            <ac:cxnSpMk id="276" creationId="{CC4D53B2-0543-CCD9-C899-FEC3AE028516}"/>
          </ac:cxnSpMkLst>
        </pc:cxnChg>
        <pc:cxnChg chg="mod">
          <ac:chgData name="Jackson Alessandro dos Santos" userId="eb1ac1d568b26fa6" providerId="LiveId" clId="{677F514E-FB6B-4F69-A786-DF456CDB63D5}" dt="2023-09-11T19:52:55.213" v="2479" actId="165"/>
          <ac:cxnSpMkLst>
            <pc:docMk/>
            <pc:sldMk cId="688582435" sldId="284"/>
            <ac:cxnSpMk id="277" creationId="{6833236D-05FB-DB1E-9D85-6F581290FD3F}"/>
          </ac:cxnSpMkLst>
        </pc:cxnChg>
        <pc:cxnChg chg="mod">
          <ac:chgData name="Jackson Alessandro dos Santos" userId="eb1ac1d568b26fa6" providerId="LiveId" clId="{677F514E-FB6B-4F69-A786-DF456CDB63D5}" dt="2023-09-11T19:52:55.213" v="2479" actId="165"/>
          <ac:cxnSpMkLst>
            <pc:docMk/>
            <pc:sldMk cId="688582435" sldId="284"/>
            <ac:cxnSpMk id="278" creationId="{515ECAD3-04B2-9199-022D-6F321A347FEC}"/>
          </ac:cxnSpMkLst>
        </pc:cxnChg>
        <pc:cxnChg chg="mod">
          <ac:chgData name="Jackson Alessandro dos Santos" userId="eb1ac1d568b26fa6" providerId="LiveId" clId="{677F514E-FB6B-4F69-A786-DF456CDB63D5}" dt="2023-09-11T19:52:55.213" v="2479" actId="165"/>
          <ac:cxnSpMkLst>
            <pc:docMk/>
            <pc:sldMk cId="688582435" sldId="284"/>
            <ac:cxnSpMk id="279" creationId="{DBB37007-37C4-3A6B-4CF4-6F47B16629A6}"/>
          </ac:cxnSpMkLst>
        </pc:cxnChg>
        <pc:cxnChg chg="mod">
          <ac:chgData name="Jackson Alessandro dos Santos" userId="eb1ac1d568b26fa6" providerId="LiveId" clId="{677F514E-FB6B-4F69-A786-DF456CDB63D5}" dt="2023-09-11T19:52:55.213" v="2479" actId="165"/>
          <ac:cxnSpMkLst>
            <pc:docMk/>
            <pc:sldMk cId="688582435" sldId="284"/>
            <ac:cxnSpMk id="280" creationId="{7C93DC1A-94AB-C076-0AAB-30F6A5947521}"/>
          </ac:cxnSpMkLst>
        </pc:cxnChg>
        <pc:cxnChg chg="mod">
          <ac:chgData name="Jackson Alessandro dos Santos" userId="eb1ac1d568b26fa6" providerId="LiveId" clId="{677F514E-FB6B-4F69-A786-DF456CDB63D5}" dt="2023-09-11T19:52:55.213" v="2479" actId="165"/>
          <ac:cxnSpMkLst>
            <pc:docMk/>
            <pc:sldMk cId="688582435" sldId="284"/>
            <ac:cxnSpMk id="281" creationId="{E1CA9C3D-ED52-9410-D29C-027E1061C066}"/>
          </ac:cxnSpMkLst>
        </pc:cxnChg>
        <pc:cxnChg chg="mod">
          <ac:chgData name="Jackson Alessandro dos Santos" userId="eb1ac1d568b26fa6" providerId="LiveId" clId="{677F514E-FB6B-4F69-A786-DF456CDB63D5}" dt="2023-09-11T19:52:55.213" v="2479" actId="165"/>
          <ac:cxnSpMkLst>
            <pc:docMk/>
            <pc:sldMk cId="688582435" sldId="284"/>
            <ac:cxnSpMk id="282" creationId="{9F584D73-2638-C970-55C3-D1DF0B215E75}"/>
          </ac:cxnSpMkLst>
        </pc:cxnChg>
        <pc:cxnChg chg="mod">
          <ac:chgData name="Jackson Alessandro dos Santos" userId="eb1ac1d568b26fa6" providerId="LiveId" clId="{677F514E-FB6B-4F69-A786-DF456CDB63D5}" dt="2023-09-11T19:52:55.213" v="2479" actId="165"/>
          <ac:cxnSpMkLst>
            <pc:docMk/>
            <pc:sldMk cId="688582435" sldId="284"/>
            <ac:cxnSpMk id="283" creationId="{3CCD8995-0B88-BD3F-BF57-9324C91B9B10}"/>
          </ac:cxnSpMkLst>
        </pc:cxnChg>
        <pc:cxnChg chg="mod">
          <ac:chgData name="Jackson Alessandro dos Santos" userId="eb1ac1d568b26fa6" providerId="LiveId" clId="{677F514E-FB6B-4F69-A786-DF456CDB63D5}" dt="2023-09-11T19:52:55.213" v="2479" actId="165"/>
          <ac:cxnSpMkLst>
            <pc:docMk/>
            <pc:sldMk cId="688582435" sldId="284"/>
            <ac:cxnSpMk id="284" creationId="{3BA7FE7D-E01C-1A7B-6439-1547551CA3E2}"/>
          </ac:cxnSpMkLst>
        </pc:cxnChg>
        <pc:cxnChg chg="mod">
          <ac:chgData name="Jackson Alessandro dos Santos" userId="eb1ac1d568b26fa6" providerId="LiveId" clId="{677F514E-FB6B-4F69-A786-DF456CDB63D5}" dt="2023-09-12T18:07:21.255" v="4265"/>
          <ac:cxnSpMkLst>
            <pc:docMk/>
            <pc:sldMk cId="688582435" sldId="284"/>
            <ac:cxnSpMk id="424" creationId="{92DD1E23-714C-73FC-4143-41511EB81620}"/>
          </ac:cxnSpMkLst>
        </pc:cxnChg>
        <pc:cxnChg chg="mod">
          <ac:chgData name="Jackson Alessandro dos Santos" userId="eb1ac1d568b26fa6" providerId="LiveId" clId="{677F514E-FB6B-4F69-A786-DF456CDB63D5}" dt="2023-09-12T18:07:21.255" v="4265"/>
          <ac:cxnSpMkLst>
            <pc:docMk/>
            <pc:sldMk cId="688582435" sldId="284"/>
            <ac:cxnSpMk id="425" creationId="{107EBC43-A0D9-CD1E-3A9A-104CF6F70D51}"/>
          </ac:cxnSpMkLst>
        </pc:cxnChg>
        <pc:cxnChg chg="mod">
          <ac:chgData name="Jackson Alessandro dos Santos" userId="eb1ac1d568b26fa6" providerId="LiveId" clId="{677F514E-FB6B-4F69-A786-DF456CDB63D5}" dt="2023-09-12T18:07:21.255" v="4265"/>
          <ac:cxnSpMkLst>
            <pc:docMk/>
            <pc:sldMk cId="688582435" sldId="284"/>
            <ac:cxnSpMk id="426" creationId="{49FBA339-B5D1-0950-7DB4-5A554EE1A945}"/>
          </ac:cxnSpMkLst>
        </pc:cxnChg>
        <pc:cxnChg chg="mod">
          <ac:chgData name="Jackson Alessandro dos Santos" userId="eb1ac1d568b26fa6" providerId="LiveId" clId="{677F514E-FB6B-4F69-A786-DF456CDB63D5}" dt="2023-09-12T18:07:21.255" v="4265"/>
          <ac:cxnSpMkLst>
            <pc:docMk/>
            <pc:sldMk cId="688582435" sldId="284"/>
            <ac:cxnSpMk id="427" creationId="{8631E76B-2153-69E8-2089-94F718AA8FC5}"/>
          </ac:cxnSpMkLst>
        </pc:cxnChg>
        <pc:cxnChg chg="mod">
          <ac:chgData name="Jackson Alessandro dos Santos" userId="eb1ac1d568b26fa6" providerId="LiveId" clId="{677F514E-FB6B-4F69-A786-DF456CDB63D5}" dt="2023-09-12T18:07:21.255" v="4265"/>
          <ac:cxnSpMkLst>
            <pc:docMk/>
            <pc:sldMk cId="688582435" sldId="284"/>
            <ac:cxnSpMk id="445" creationId="{3C9E5BB1-D1CF-9B11-2A1D-19C8719FE78B}"/>
          </ac:cxnSpMkLst>
        </pc:cxnChg>
        <pc:cxnChg chg="mod">
          <ac:chgData name="Jackson Alessandro dos Santos" userId="eb1ac1d568b26fa6" providerId="LiveId" clId="{677F514E-FB6B-4F69-A786-DF456CDB63D5}" dt="2023-09-12T18:07:21.255" v="4265"/>
          <ac:cxnSpMkLst>
            <pc:docMk/>
            <pc:sldMk cId="688582435" sldId="284"/>
            <ac:cxnSpMk id="446" creationId="{B06B9DE5-3730-5536-9E9E-4E0D5E1C2F04}"/>
          </ac:cxnSpMkLst>
        </pc:cxnChg>
        <pc:cxnChg chg="mod">
          <ac:chgData name="Jackson Alessandro dos Santos" userId="eb1ac1d568b26fa6" providerId="LiveId" clId="{677F514E-FB6B-4F69-A786-DF456CDB63D5}" dt="2023-09-12T18:07:21.255" v="4265"/>
          <ac:cxnSpMkLst>
            <pc:docMk/>
            <pc:sldMk cId="688582435" sldId="284"/>
            <ac:cxnSpMk id="447" creationId="{97AA66EC-25A0-E924-BE12-D8C837D8E4EC}"/>
          </ac:cxnSpMkLst>
        </pc:cxnChg>
        <pc:cxnChg chg="mod">
          <ac:chgData name="Jackson Alessandro dos Santos" userId="eb1ac1d568b26fa6" providerId="LiveId" clId="{677F514E-FB6B-4F69-A786-DF456CDB63D5}" dt="2023-09-12T18:07:21.255" v="4265"/>
          <ac:cxnSpMkLst>
            <pc:docMk/>
            <pc:sldMk cId="688582435" sldId="284"/>
            <ac:cxnSpMk id="448" creationId="{7965A4E5-7B31-15DB-BA38-7F35D0659E32}"/>
          </ac:cxnSpMkLst>
        </pc:cxnChg>
        <pc:cxnChg chg="mod">
          <ac:chgData name="Jackson Alessandro dos Santos" userId="eb1ac1d568b26fa6" providerId="LiveId" clId="{677F514E-FB6B-4F69-A786-DF456CDB63D5}" dt="2023-09-12T18:07:21.255" v="4265"/>
          <ac:cxnSpMkLst>
            <pc:docMk/>
            <pc:sldMk cId="688582435" sldId="284"/>
            <ac:cxnSpMk id="449" creationId="{E2ADA70E-123B-2565-21CF-8FC70DC9D034}"/>
          </ac:cxnSpMkLst>
        </pc:cxnChg>
        <pc:cxnChg chg="mod">
          <ac:chgData name="Jackson Alessandro dos Santos" userId="eb1ac1d568b26fa6" providerId="LiveId" clId="{677F514E-FB6B-4F69-A786-DF456CDB63D5}" dt="2023-09-12T18:07:21.255" v="4265"/>
          <ac:cxnSpMkLst>
            <pc:docMk/>
            <pc:sldMk cId="688582435" sldId="284"/>
            <ac:cxnSpMk id="450" creationId="{00BA8A7E-F20F-A91E-14C0-FB2C72ED093D}"/>
          </ac:cxnSpMkLst>
        </pc:cxnChg>
        <pc:cxnChg chg="mod">
          <ac:chgData name="Jackson Alessandro dos Santos" userId="eb1ac1d568b26fa6" providerId="LiveId" clId="{677F514E-FB6B-4F69-A786-DF456CDB63D5}" dt="2023-09-12T18:07:21.255" v="4265"/>
          <ac:cxnSpMkLst>
            <pc:docMk/>
            <pc:sldMk cId="688582435" sldId="284"/>
            <ac:cxnSpMk id="451" creationId="{777DD0DB-6F50-3CED-6544-FC3E6EC04019}"/>
          </ac:cxnSpMkLst>
        </pc:cxnChg>
        <pc:cxnChg chg="mod">
          <ac:chgData name="Jackson Alessandro dos Santos" userId="eb1ac1d568b26fa6" providerId="LiveId" clId="{677F514E-FB6B-4F69-A786-DF456CDB63D5}" dt="2023-09-12T18:07:21.255" v="4265"/>
          <ac:cxnSpMkLst>
            <pc:docMk/>
            <pc:sldMk cId="688582435" sldId="284"/>
            <ac:cxnSpMk id="452" creationId="{206123B8-1724-DDF2-8F90-6DB99A502A52}"/>
          </ac:cxnSpMkLst>
        </pc:cxnChg>
        <pc:cxnChg chg="mod">
          <ac:chgData name="Jackson Alessandro dos Santos" userId="eb1ac1d568b26fa6" providerId="LiveId" clId="{677F514E-FB6B-4F69-A786-DF456CDB63D5}" dt="2023-09-12T18:07:21.255" v="4265"/>
          <ac:cxnSpMkLst>
            <pc:docMk/>
            <pc:sldMk cId="688582435" sldId="284"/>
            <ac:cxnSpMk id="453" creationId="{E2443D68-C926-CEE7-B91E-19860FF1107C}"/>
          </ac:cxnSpMkLst>
        </pc:cxnChg>
        <pc:cxnChg chg="mod">
          <ac:chgData name="Jackson Alessandro dos Santos" userId="eb1ac1d568b26fa6" providerId="LiveId" clId="{677F514E-FB6B-4F69-A786-DF456CDB63D5}" dt="2023-09-12T18:07:21.255" v="4265"/>
          <ac:cxnSpMkLst>
            <pc:docMk/>
            <pc:sldMk cId="688582435" sldId="284"/>
            <ac:cxnSpMk id="454" creationId="{F4A5155D-D732-4966-E659-2710FD2477DE}"/>
          </ac:cxnSpMkLst>
        </pc:cxnChg>
        <pc:cxnChg chg="mod">
          <ac:chgData name="Jackson Alessandro dos Santos" userId="eb1ac1d568b26fa6" providerId="LiveId" clId="{677F514E-FB6B-4F69-A786-DF456CDB63D5}" dt="2023-09-12T18:07:21.255" v="4265"/>
          <ac:cxnSpMkLst>
            <pc:docMk/>
            <pc:sldMk cId="688582435" sldId="284"/>
            <ac:cxnSpMk id="455" creationId="{1F56188F-938E-E071-A2E7-E152E428AD42}"/>
          </ac:cxnSpMkLst>
        </pc:cxnChg>
        <pc:cxnChg chg="mod">
          <ac:chgData name="Jackson Alessandro dos Santos" userId="eb1ac1d568b26fa6" providerId="LiveId" clId="{677F514E-FB6B-4F69-A786-DF456CDB63D5}" dt="2023-09-12T18:07:21.255" v="4265"/>
          <ac:cxnSpMkLst>
            <pc:docMk/>
            <pc:sldMk cId="688582435" sldId="284"/>
            <ac:cxnSpMk id="456" creationId="{DC6E4AA2-2919-504F-EA5E-58EC1C9CCBE5}"/>
          </ac:cxnSpMkLst>
        </pc:cxnChg>
        <pc:cxnChg chg="mod">
          <ac:chgData name="Jackson Alessandro dos Santos" userId="eb1ac1d568b26fa6" providerId="LiveId" clId="{677F514E-FB6B-4F69-A786-DF456CDB63D5}" dt="2023-09-12T18:07:21.255" v="4265"/>
          <ac:cxnSpMkLst>
            <pc:docMk/>
            <pc:sldMk cId="688582435" sldId="284"/>
            <ac:cxnSpMk id="457" creationId="{DCBF3D7F-AB75-61FB-346F-CC95AB0F118F}"/>
          </ac:cxnSpMkLst>
        </pc:cxnChg>
        <pc:cxnChg chg="mod">
          <ac:chgData name="Jackson Alessandro dos Santos" userId="eb1ac1d568b26fa6" providerId="LiveId" clId="{677F514E-FB6B-4F69-A786-DF456CDB63D5}" dt="2023-09-12T18:07:21.255" v="4265"/>
          <ac:cxnSpMkLst>
            <pc:docMk/>
            <pc:sldMk cId="688582435" sldId="284"/>
            <ac:cxnSpMk id="458" creationId="{730DB8EB-8FFE-28E6-0C14-DB8DBFF025D7}"/>
          </ac:cxnSpMkLst>
        </pc:cxnChg>
        <pc:cxnChg chg="mod">
          <ac:chgData name="Jackson Alessandro dos Santos" userId="eb1ac1d568b26fa6" providerId="LiveId" clId="{677F514E-FB6B-4F69-A786-DF456CDB63D5}" dt="2023-09-12T18:07:21.255" v="4265"/>
          <ac:cxnSpMkLst>
            <pc:docMk/>
            <pc:sldMk cId="688582435" sldId="284"/>
            <ac:cxnSpMk id="459" creationId="{5178AF65-C8C2-4D1B-3E2C-7A7CA0EBE6CB}"/>
          </ac:cxnSpMkLst>
        </pc:cxnChg>
        <pc:cxnChg chg="mod">
          <ac:chgData name="Jackson Alessandro dos Santos" userId="eb1ac1d568b26fa6" providerId="LiveId" clId="{677F514E-FB6B-4F69-A786-DF456CDB63D5}" dt="2023-09-12T18:07:21.255" v="4265"/>
          <ac:cxnSpMkLst>
            <pc:docMk/>
            <pc:sldMk cId="688582435" sldId="284"/>
            <ac:cxnSpMk id="460" creationId="{F03FABE6-3B35-F9BD-4E2C-B18D79ECE831}"/>
          </ac:cxnSpMkLst>
        </pc:cxnChg>
        <pc:cxnChg chg="mod">
          <ac:chgData name="Jackson Alessandro dos Santos" userId="eb1ac1d568b26fa6" providerId="LiveId" clId="{677F514E-FB6B-4F69-A786-DF456CDB63D5}" dt="2023-09-12T18:07:21.255" v="4265"/>
          <ac:cxnSpMkLst>
            <pc:docMk/>
            <pc:sldMk cId="688582435" sldId="284"/>
            <ac:cxnSpMk id="461" creationId="{9E710D73-6CD6-9C2C-DB64-1167DB873C12}"/>
          </ac:cxnSpMkLst>
        </pc:cxnChg>
        <pc:cxnChg chg="mod">
          <ac:chgData name="Jackson Alessandro dos Santos" userId="eb1ac1d568b26fa6" providerId="LiveId" clId="{677F514E-FB6B-4F69-A786-DF456CDB63D5}" dt="2023-09-12T18:07:21.255" v="4265"/>
          <ac:cxnSpMkLst>
            <pc:docMk/>
            <pc:sldMk cId="688582435" sldId="284"/>
            <ac:cxnSpMk id="462" creationId="{0E628F99-E52A-63A4-6B64-717AEBF55A54}"/>
          </ac:cxnSpMkLst>
        </pc:cxnChg>
      </pc:sldChg>
      <pc:sldChg chg="addSp delSp modSp add mod">
        <pc:chgData name="Jackson Alessandro dos Santos" userId="eb1ac1d568b26fa6" providerId="LiveId" clId="{677F514E-FB6B-4F69-A786-DF456CDB63D5}" dt="2023-09-13T14:18:45.671" v="4772" actId="1076"/>
        <pc:sldMkLst>
          <pc:docMk/>
          <pc:sldMk cId="3453777855" sldId="285"/>
        </pc:sldMkLst>
        <pc:spChg chg="mod ord">
          <ac:chgData name="Jackson Alessandro dos Santos" userId="eb1ac1d568b26fa6" providerId="LiveId" clId="{677F514E-FB6B-4F69-A786-DF456CDB63D5}" dt="2023-09-12T13:59:07.003" v="3196" actId="164"/>
          <ac:spMkLst>
            <pc:docMk/>
            <pc:sldMk cId="3453777855" sldId="285"/>
            <ac:spMk id="3" creationId="{4F2BD952-4D77-9367-730B-D40A5A01AC8D}"/>
          </ac:spMkLst>
        </pc:spChg>
        <pc:spChg chg="mod ord topLvl">
          <ac:chgData name="Jackson Alessandro dos Santos" userId="eb1ac1d568b26fa6" providerId="LiveId" clId="{677F514E-FB6B-4F69-A786-DF456CDB63D5}" dt="2023-09-12T17:29:10.526" v="4149" actId="555"/>
          <ac:spMkLst>
            <pc:docMk/>
            <pc:sldMk cId="3453777855" sldId="285"/>
            <ac:spMk id="5" creationId="{8E6832AF-4838-7F2E-0166-8F50B4E0E5FB}"/>
          </ac:spMkLst>
        </pc:spChg>
        <pc:spChg chg="mod ord topLvl">
          <ac:chgData name="Jackson Alessandro dos Santos" userId="eb1ac1d568b26fa6" providerId="LiveId" clId="{677F514E-FB6B-4F69-A786-DF456CDB63D5}" dt="2023-09-12T17:29:10.526" v="4149" actId="555"/>
          <ac:spMkLst>
            <pc:docMk/>
            <pc:sldMk cId="3453777855" sldId="285"/>
            <ac:spMk id="7" creationId="{4ABD338F-3CC3-BA80-92F3-DE438FEEE790}"/>
          </ac:spMkLst>
        </pc:spChg>
        <pc:spChg chg="mod ord topLvl">
          <ac:chgData name="Jackson Alessandro dos Santos" userId="eb1ac1d568b26fa6" providerId="LiveId" clId="{677F514E-FB6B-4F69-A786-DF456CDB63D5}" dt="2023-09-12T17:29:10.526" v="4149" actId="555"/>
          <ac:spMkLst>
            <pc:docMk/>
            <pc:sldMk cId="3453777855" sldId="285"/>
            <ac:spMk id="33" creationId="{7AD56BF3-AAE8-52C9-6DEC-64A477B3EB4C}"/>
          </ac:spMkLst>
        </pc:spChg>
        <pc:spChg chg="mod topLvl">
          <ac:chgData name="Jackson Alessandro dos Santos" userId="eb1ac1d568b26fa6" providerId="LiveId" clId="{677F514E-FB6B-4F69-A786-DF456CDB63D5}" dt="2023-09-12T17:29:10.526" v="4149" actId="555"/>
          <ac:spMkLst>
            <pc:docMk/>
            <pc:sldMk cId="3453777855" sldId="285"/>
            <ac:spMk id="34" creationId="{976839AF-977E-0476-4CE2-FE8ECD4D96B4}"/>
          </ac:spMkLst>
        </pc:spChg>
        <pc:spChg chg="mod ord topLvl">
          <ac:chgData name="Jackson Alessandro dos Santos" userId="eb1ac1d568b26fa6" providerId="LiveId" clId="{677F514E-FB6B-4F69-A786-DF456CDB63D5}" dt="2023-09-12T17:29:10.526" v="4149" actId="555"/>
          <ac:spMkLst>
            <pc:docMk/>
            <pc:sldMk cId="3453777855" sldId="285"/>
            <ac:spMk id="35" creationId="{1052A299-6726-57C3-856E-63970384B082}"/>
          </ac:spMkLst>
        </pc:spChg>
        <pc:spChg chg="del mod ord modVis">
          <ac:chgData name="Jackson Alessandro dos Santos" userId="eb1ac1d568b26fa6" providerId="LiveId" clId="{677F514E-FB6B-4F69-A786-DF456CDB63D5}" dt="2023-09-12T14:32:34.073" v="3489" actId="21"/>
          <ac:spMkLst>
            <pc:docMk/>
            <pc:sldMk cId="3453777855" sldId="285"/>
            <ac:spMk id="36" creationId="{82C31C3F-FE1B-5132-3277-432EFE5B9327}"/>
          </ac:spMkLst>
        </pc:spChg>
        <pc:spChg chg="mod">
          <ac:chgData name="Jackson Alessandro dos Santos" userId="eb1ac1d568b26fa6" providerId="LiveId" clId="{677F514E-FB6B-4F69-A786-DF456CDB63D5}" dt="2023-09-12T13:18:44.789" v="2910" actId="1076"/>
          <ac:spMkLst>
            <pc:docMk/>
            <pc:sldMk cId="3453777855" sldId="285"/>
            <ac:spMk id="39" creationId="{4ABCECF0-62BB-CA2C-5D7B-F1C2C1598D3D}"/>
          </ac:spMkLst>
        </pc:spChg>
        <pc:spChg chg="mod">
          <ac:chgData name="Jackson Alessandro dos Santos" userId="eb1ac1d568b26fa6" providerId="LiveId" clId="{677F514E-FB6B-4F69-A786-DF456CDB63D5}" dt="2023-09-12T13:18:44.789" v="2910" actId="1076"/>
          <ac:spMkLst>
            <pc:docMk/>
            <pc:sldMk cId="3453777855" sldId="285"/>
            <ac:spMk id="40" creationId="{BE7E36BA-F1B5-30E0-25B8-5CDDBD863820}"/>
          </ac:spMkLst>
        </pc:spChg>
        <pc:spChg chg="mod">
          <ac:chgData name="Jackson Alessandro dos Santos" userId="eb1ac1d568b26fa6" providerId="LiveId" clId="{677F514E-FB6B-4F69-A786-DF456CDB63D5}" dt="2023-09-12T13:18:44.789" v="2910" actId="1076"/>
          <ac:spMkLst>
            <pc:docMk/>
            <pc:sldMk cId="3453777855" sldId="285"/>
            <ac:spMk id="41" creationId="{8999404A-1C94-6B87-9109-92492B9C6507}"/>
          </ac:spMkLst>
        </pc:spChg>
        <pc:spChg chg="mod">
          <ac:chgData name="Jackson Alessandro dos Santos" userId="eb1ac1d568b26fa6" providerId="LiveId" clId="{677F514E-FB6B-4F69-A786-DF456CDB63D5}" dt="2023-09-12T13:18:44.789" v="2910" actId="1076"/>
          <ac:spMkLst>
            <pc:docMk/>
            <pc:sldMk cId="3453777855" sldId="285"/>
            <ac:spMk id="42" creationId="{135B8969-45C6-C917-7795-13DEA19EA243}"/>
          </ac:spMkLst>
        </pc:spChg>
        <pc:spChg chg="mod">
          <ac:chgData name="Jackson Alessandro dos Santos" userId="eb1ac1d568b26fa6" providerId="LiveId" clId="{677F514E-FB6B-4F69-A786-DF456CDB63D5}" dt="2023-09-12T13:18:44.789" v="2910" actId="1076"/>
          <ac:spMkLst>
            <pc:docMk/>
            <pc:sldMk cId="3453777855" sldId="285"/>
            <ac:spMk id="43" creationId="{46B73C95-E119-D76A-AAD3-9AD7C00F9E4B}"/>
          </ac:spMkLst>
        </pc:spChg>
        <pc:spChg chg="mod">
          <ac:chgData name="Jackson Alessandro dos Santos" userId="eb1ac1d568b26fa6" providerId="LiveId" clId="{677F514E-FB6B-4F69-A786-DF456CDB63D5}" dt="2023-09-12T13:18:44.789" v="2910" actId="1076"/>
          <ac:spMkLst>
            <pc:docMk/>
            <pc:sldMk cId="3453777855" sldId="285"/>
            <ac:spMk id="44" creationId="{5F73F4CC-14C1-FF7C-9C65-BA9C7C47E415}"/>
          </ac:spMkLst>
        </pc:spChg>
        <pc:spChg chg="mod ord topLvl modVis">
          <ac:chgData name="Jackson Alessandro dos Santos" userId="eb1ac1d568b26fa6" providerId="LiveId" clId="{677F514E-FB6B-4F69-A786-DF456CDB63D5}" dt="2023-09-13T14:16:49.747" v="4745" actId="571"/>
          <ac:spMkLst>
            <pc:docMk/>
            <pc:sldMk cId="3453777855" sldId="285"/>
            <ac:spMk id="45" creationId="{448D47EB-95C0-B2F2-0AAF-4A2DDC273BF9}"/>
          </ac:spMkLst>
        </pc:spChg>
        <pc:spChg chg="mod topLvl">
          <ac:chgData name="Jackson Alessandro dos Santos" userId="eb1ac1d568b26fa6" providerId="LiveId" clId="{677F514E-FB6B-4F69-A786-DF456CDB63D5}" dt="2023-09-12T14:08:10.802" v="3260" actId="164"/>
          <ac:spMkLst>
            <pc:docMk/>
            <pc:sldMk cId="3453777855" sldId="285"/>
            <ac:spMk id="48" creationId="{1EE1E38D-A40D-C754-5DAA-58C2D9A79EC7}"/>
          </ac:spMkLst>
        </pc:spChg>
        <pc:spChg chg="mod topLvl">
          <ac:chgData name="Jackson Alessandro dos Santos" userId="eb1ac1d568b26fa6" providerId="LiveId" clId="{677F514E-FB6B-4F69-A786-DF456CDB63D5}" dt="2023-09-12T14:08:10.802" v="3260" actId="164"/>
          <ac:spMkLst>
            <pc:docMk/>
            <pc:sldMk cId="3453777855" sldId="285"/>
            <ac:spMk id="50" creationId="{3ACD6598-6280-EFA6-BAC9-7D0BF5D213A3}"/>
          </ac:spMkLst>
        </pc:spChg>
        <pc:spChg chg="mod topLvl">
          <ac:chgData name="Jackson Alessandro dos Santos" userId="eb1ac1d568b26fa6" providerId="LiveId" clId="{677F514E-FB6B-4F69-A786-DF456CDB63D5}" dt="2023-09-12T14:08:10.802" v="3260" actId="164"/>
          <ac:spMkLst>
            <pc:docMk/>
            <pc:sldMk cId="3453777855" sldId="285"/>
            <ac:spMk id="51" creationId="{3859E01B-AED3-A614-4A59-3769BE4FE05A}"/>
          </ac:spMkLst>
        </pc:spChg>
        <pc:spChg chg="mod">
          <ac:chgData name="Jackson Alessandro dos Santos" userId="eb1ac1d568b26fa6" providerId="LiveId" clId="{677F514E-FB6B-4F69-A786-DF456CDB63D5}" dt="2023-09-12T14:29:23.697" v="3455" actId="6549"/>
          <ac:spMkLst>
            <pc:docMk/>
            <pc:sldMk cId="3453777855" sldId="285"/>
            <ac:spMk id="53" creationId="{031CBDF1-C895-47F3-8AAD-24AE06193EC2}"/>
          </ac:spMkLst>
        </pc:spChg>
        <pc:spChg chg="mod">
          <ac:chgData name="Jackson Alessandro dos Santos" userId="eb1ac1d568b26fa6" providerId="LiveId" clId="{677F514E-FB6B-4F69-A786-DF456CDB63D5}" dt="2023-09-12T14:28:54.516" v="3449" actId="20577"/>
          <ac:spMkLst>
            <pc:docMk/>
            <pc:sldMk cId="3453777855" sldId="285"/>
            <ac:spMk id="55" creationId="{CA3277D4-476F-406E-923E-AE41839E9C75}"/>
          </ac:spMkLst>
        </pc:spChg>
        <pc:spChg chg="mod">
          <ac:chgData name="Jackson Alessandro dos Santos" userId="eb1ac1d568b26fa6" providerId="LiveId" clId="{677F514E-FB6B-4F69-A786-DF456CDB63D5}" dt="2023-09-12T14:29:26.963" v="3457" actId="6549"/>
          <ac:spMkLst>
            <pc:docMk/>
            <pc:sldMk cId="3453777855" sldId="285"/>
            <ac:spMk id="60" creationId="{5CBAA44B-90E7-4F71-AAFE-BC6587D15B27}"/>
          </ac:spMkLst>
        </pc:spChg>
        <pc:spChg chg="mod">
          <ac:chgData name="Jackson Alessandro dos Santos" userId="eb1ac1d568b26fa6" providerId="LiveId" clId="{677F514E-FB6B-4F69-A786-DF456CDB63D5}" dt="2023-09-12T14:26:53.206" v="3420" actId="20577"/>
          <ac:spMkLst>
            <pc:docMk/>
            <pc:sldMk cId="3453777855" sldId="285"/>
            <ac:spMk id="66" creationId="{75CD44C5-305B-416C-9F35-5885D588E7B3}"/>
          </ac:spMkLst>
        </pc:spChg>
        <pc:spChg chg="mod">
          <ac:chgData name="Jackson Alessandro dos Santos" userId="eb1ac1d568b26fa6" providerId="LiveId" clId="{677F514E-FB6B-4F69-A786-DF456CDB63D5}" dt="2023-09-11T20:58:32.379" v="2664" actId="6549"/>
          <ac:spMkLst>
            <pc:docMk/>
            <pc:sldMk cId="3453777855" sldId="285"/>
            <ac:spMk id="67" creationId="{ACD3CD2E-F0C0-45B4-82E2-470E8B503B8B}"/>
          </ac:spMkLst>
        </pc:spChg>
        <pc:spChg chg="mod">
          <ac:chgData name="Jackson Alessandro dos Santos" userId="eb1ac1d568b26fa6" providerId="LiveId" clId="{677F514E-FB6B-4F69-A786-DF456CDB63D5}" dt="2023-09-12T14:27:40.731" v="3428" actId="21"/>
          <ac:spMkLst>
            <pc:docMk/>
            <pc:sldMk cId="3453777855" sldId="285"/>
            <ac:spMk id="70" creationId="{F6874864-BF1A-462F-9A47-A26A7FBA4D65}"/>
          </ac:spMkLst>
        </pc:spChg>
        <pc:spChg chg="mod">
          <ac:chgData name="Jackson Alessandro dos Santos" userId="eb1ac1d568b26fa6" providerId="LiveId" clId="{677F514E-FB6B-4F69-A786-DF456CDB63D5}" dt="2023-09-12T14:28:19.480" v="3437" actId="6549"/>
          <ac:spMkLst>
            <pc:docMk/>
            <pc:sldMk cId="3453777855" sldId="285"/>
            <ac:spMk id="72" creationId="{9B43A4FA-DCA9-4B17-93E6-A4244AFF1254}"/>
          </ac:spMkLst>
        </pc:spChg>
        <pc:spChg chg="del mod topLvl">
          <ac:chgData name="Jackson Alessandro dos Santos" userId="eb1ac1d568b26fa6" providerId="LiveId" clId="{677F514E-FB6B-4F69-A786-DF456CDB63D5}" dt="2023-09-12T16:13:25.274" v="3523" actId="21"/>
          <ac:spMkLst>
            <pc:docMk/>
            <pc:sldMk cId="3453777855" sldId="285"/>
            <ac:spMk id="77" creationId="{5F92B4DF-36EB-8A3B-B21F-DF7BA400009F}"/>
          </ac:spMkLst>
        </pc:spChg>
        <pc:spChg chg="mod topLvl">
          <ac:chgData name="Jackson Alessandro dos Santos" userId="eb1ac1d568b26fa6" providerId="LiveId" clId="{677F514E-FB6B-4F69-A786-DF456CDB63D5}" dt="2023-09-12T14:07:45.733" v="3255" actId="164"/>
          <ac:spMkLst>
            <pc:docMk/>
            <pc:sldMk cId="3453777855" sldId="285"/>
            <ac:spMk id="80" creationId="{A6897C11-DB9E-5217-9C50-0ADAC8D44FD3}"/>
          </ac:spMkLst>
        </pc:spChg>
        <pc:spChg chg="mod topLvl">
          <ac:chgData name="Jackson Alessandro dos Santos" userId="eb1ac1d568b26fa6" providerId="LiveId" clId="{677F514E-FB6B-4F69-A786-DF456CDB63D5}" dt="2023-09-12T14:07:45.733" v="3255" actId="164"/>
          <ac:spMkLst>
            <pc:docMk/>
            <pc:sldMk cId="3453777855" sldId="285"/>
            <ac:spMk id="82" creationId="{65B2910B-1596-AE5E-90B5-F92E4912B857}"/>
          </ac:spMkLst>
        </pc:spChg>
        <pc:spChg chg="mod topLvl">
          <ac:chgData name="Jackson Alessandro dos Santos" userId="eb1ac1d568b26fa6" providerId="LiveId" clId="{677F514E-FB6B-4F69-A786-DF456CDB63D5}" dt="2023-09-12T14:07:45.733" v="3255" actId="164"/>
          <ac:spMkLst>
            <pc:docMk/>
            <pc:sldMk cId="3453777855" sldId="285"/>
            <ac:spMk id="83" creationId="{D0AA5A56-4BA7-350E-FFA0-3270C4452721}"/>
          </ac:spMkLst>
        </pc:spChg>
        <pc:spChg chg="del mod topLvl">
          <ac:chgData name="Jackson Alessandro dos Santos" userId="eb1ac1d568b26fa6" providerId="LiveId" clId="{677F514E-FB6B-4F69-A786-DF456CDB63D5}" dt="2023-09-12T16:13:42.151" v="3526" actId="21"/>
          <ac:spMkLst>
            <pc:docMk/>
            <pc:sldMk cId="3453777855" sldId="285"/>
            <ac:spMk id="84" creationId="{1B33F1B2-F30D-D53C-E715-B32C2BD3E7A5}"/>
          </ac:spMkLst>
        </pc:spChg>
        <pc:spChg chg="mod topLvl">
          <ac:chgData name="Jackson Alessandro dos Santos" userId="eb1ac1d568b26fa6" providerId="LiveId" clId="{677F514E-FB6B-4F69-A786-DF456CDB63D5}" dt="2023-09-12T14:07:16.210" v="3250" actId="164"/>
          <ac:spMkLst>
            <pc:docMk/>
            <pc:sldMk cId="3453777855" sldId="285"/>
            <ac:spMk id="87" creationId="{2EA4D17E-82B6-D79D-7C69-24E4C9936FC3}"/>
          </ac:spMkLst>
        </pc:spChg>
        <pc:spChg chg="mod topLvl">
          <ac:chgData name="Jackson Alessandro dos Santos" userId="eb1ac1d568b26fa6" providerId="LiveId" clId="{677F514E-FB6B-4F69-A786-DF456CDB63D5}" dt="2023-09-12T14:07:16.210" v="3250" actId="164"/>
          <ac:spMkLst>
            <pc:docMk/>
            <pc:sldMk cId="3453777855" sldId="285"/>
            <ac:spMk id="89" creationId="{A3C0084E-23D0-5C35-3650-68D144C39EA9}"/>
          </ac:spMkLst>
        </pc:spChg>
        <pc:spChg chg="mod topLvl">
          <ac:chgData name="Jackson Alessandro dos Santos" userId="eb1ac1d568b26fa6" providerId="LiveId" clId="{677F514E-FB6B-4F69-A786-DF456CDB63D5}" dt="2023-09-12T14:07:16.210" v="3250" actId="164"/>
          <ac:spMkLst>
            <pc:docMk/>
            <pc:sldMk cId="3453777855" sldId="285"/>
            <ac:spMk id="90" creationId="{D1FCEF27-C375-DA76-71F1-8CD1D1809DEC}"/>
          </ac:spMkLst>
        </pc:spChg>
        <pc:spChg chg="del mod topLvl">
          <ac:chgData name="Jackson Alessandro dos Santos" userId="eb1ac1d568b26fa6" providerId="LiveId" clId="{677F514E-FB6B-4F69-A786-DF456CDB63D5}" dt="2023-09-12T16:13:57.388" v="3529" actId="21"/>
          <ac:spMkLst>
            <pc:docMk/>
            <pc:sldMk cId="3453777855" sldId="285"/>
            <ac:spMk id="91" creationId="{1622A2A7-1573-A100-4174-8D8ACDC383A4}"/>
          </ac:spMkLst>
        </pc:spChg>
        <pc:spChg chg="mod topLvl">
          <ac:chgData name="Jackson Alessandro dos Santos" userId="eb1ac1d568b26fa6" providerId="LiveId" clId="{677F514E-FB6B-4F69-A786-DF456CDB63D5}" dt="2023-09-12T14:06:35.682" v="3243" actId="164"/>
          <ac:spMkLst>
            <pc:docMk/>
            <pc:sldMk cId="3453777855" sldId="285"/>
            <ac:spMk id="94" creationId="{74E02E5E-23CE-71C6-84C6-6A7D0D114A88}"/>
          </ac:spMkLst>
        </pc:spChg>
        <pc:spChg chg="mod topLvl">
          <ac:chgData name="Jackson Alessandro dos Santos" userId="eb1ac1d568b26fa6" providerId="LiveId" clId="{677F514E-FB6B-4F69-A786-DF456CDB63D5}" dt="2023-09-12T14:06:35.682" v="3243" actId="164"/>
          <ac:spMkLst>
            <pc:docMk/>
            <pc:sldMk cId="3453777855" sldId="285"/>
            <ac:spMk id="96" creationId="{B550B698-FB6D-C527-00C1-9EFF20C77C4E}"/>
          </ac:spMkLst>
        </pc:spChg>
        <pc:spChg chg="mod topLvl">
          <ac:chgData name="Jackson Alessandro dos Santos" userId="eb1ac1d568b26fa6" providerId="LiveId" clId="{677F514E-FB6B-4F69-A786-DF456CDB63D5}" dt="2023-09-12T14:06:35.682" v="3243" actId="164"/>
          <ac:spMkLst>
            <pc:docMk/>
            <pc:sldMk cId="3453777855" sldId="285"/>
            <ac:spMk id="97" creationId="{C19433AC-AEB6-2D10-C523-41BB85F8BA1C}"/>
          </ac:spMkLst>
        </pc:spChg>
        <pc:spChg chg="del mod topLvl">
          <ac:chgData name="Jackson Alessandro dos Santos" userId="eb1ac1d568b26fa6" providerId="LiveId" clId="{677F514E-FB6B-4F69-A786-DF456CDB63D5}" dt="2023-09-12T16:12:58.215" v="3519" actId="21"/>
          <ac:spMkLst>
            <pc:docMk/>
            <pc:sldMk cId="3453777855" sldId="285"/>
            <ac:spMk id="98" creationId="{BF716DF1-5E32-4043-0B4C-EEE910917766}"/>
          </ac:spMkLst>
        </pc:spChg>
        <pc:spChg chg="add del mod">
          <ac:chgData name="Jackson Alessandro dos Santos" userId="eb1ac1d568b26fa6" providerId="LiveId" clId="{677F514E-FB6B-4F69-A786-DF456CDB63D5}" dt="2023-09-12T13:45:28.186" v="3110" actId="478"/>
          <ac:spMkLst>
            <pc:docMk/>
            <pc:sldMk cId="3453777855" sldId="285"/>
            <ac:spMk id="101" creationId="{A2A181CB-C47A-A26F-65FB-305A7800C774}"/>
          </ac:spMkLst>
        </pc:spChg>
        <pc:spChg chg="add del mod">
          <ac:chgData name="Jackson Alessandro dos Santos" userId="eb1ac1d568b26fa6" providerId="LiveId" clId="{677F514E-FB6B-4F69-A786-DF456CDB63D5}" dt="2023-09-12T13:56:52.282" v="3192" actId="478"/>
          <ac:spMkLst>
            <pc:docMk/>
            <pc:sldMk cId="3453777855" sldId="285"/>
            <ac:spMk id="102" creationId="{F8F8AE48-A3A5-2D54-B769-F883C5A36343}"/>
          </ac:spMkLst>
        </pc:spChg>
        <pc:spChg chg="add del mod">
          <ac:chgData name="Jackson Alessandro dos Santos" userId="eb1ac1d568b26fa6" providerId="LiveId" clId="{677F514E-FB6B-4F69-A786-DF456CDB63D5}" dt="2023-09-12T13:56:52.282" v="3192" actId="478"/>
          <ac:spMkLst>
            <pc:docMk/>
            <pc:sldMk cId="3453777855" sldId="285"/>
            <ac:spMk id="103" creationId="{71735F8D-4501-CE75-20DA-A8750B732C0C}"/>
          </ac:spMkLst>
        </pc:spChg>
        <pc:spChg chg="mod topLvl">
          <ac:chgData name="Jackson Alessandro dos Santos" userId="eb1ac1d568b26fa6" providerId="LiveId" clId="{677F514E-FB6B-4F69-A786-DF456CDB63D5}" dt="2023-09-13T12:34:36.552" v="4714" actId="165"/>
          <ac:spMkLst>
            <pc:docMk/>
            <pc:sldMk cId="3453777855" sldId="285"/>
            <ac:spMk id="104" creationId="{36342522-DF90-2016-2831-0BD8C6A5417C}"/>
          </ac:spMkLst>
        </pc:spChg>
        <pc:spChg chg="add del mod topLvl">
          <ac:chgData name="Jackson Alessandro dos Santos" userId="eb1ac1d568b26fa6" providerId="LiveId" clId="{677F514E-FB6B-4F69-A786-DF456CDB63D5}" dt="2023-09-12T13:58:39.109" v="3195" actId="164"/>
          <ac:spMkLst>
            <pc:docMk/>
            <pc:sldMk cId="3453777855" sldId="285"/>
            <ac:spMk id="106" creationId="{0086510A-6B55-A97F-5E2B-772526658450}"/>
          </ac:spMkLst>
        </pc:spChg>
        <pc:spChg chg="del mod">
          <ac:chgData name="Jackson Alessandro dos Santos" userId="eb1ac1d568b26fa6" providerId="LiveId" clId="{677F514E-FB6B-4F69-A786-DF456CDB63D5}" dt="2023-09-12T13:36:59.695" v="3076" actId="21"/>
          <ac:spMkLst>
            <pc:docMk/>
            <pc:sldMk cId="3453777855" sldId="285"/>
            <ac:spMk id="107" creationId="{3CD85D99-7CB8-9A74-5EDE-B62FB3462D2E}"/>
          </ac:spMkLst>
        </pc:spChg>
        <pc:spChg chg="del mod">
          <ac:chgData name="Jackson Alessandro dos Santos" userId="eb1ac1d568b26fa6" providerId="LiveId" clId="{677F514E-FB6B-4F69-A786-DF456CDB63D5}" dt="2023-09-12T13:36:59.695" v="3076" actId="21"/>
          <ac:spMkLst>
            <pc:docMk/>
            <pc:sldMk cId="3453777855" sldId="285"/>
            <ac:spMk id="108" creationId="{F3CD1CE7-DBC8-5045-4551-4AB91949A054}"/>
          </ac:spMkLst>
        </pc:spChg>
        <pc:spChg chg="del mod topLvl">
          <ac:chgData name="Jackson Alessandro dos Santos" userId="eb1ac1d568b26fa6" providerId="LiveId" clId="{677F514E-FB6B-4F69-A786-DF456CDB63D5}" dt="2023-09-12T13:37:12.398" v="3079" actId="21"/>
          <ac:spMkLst>
            <pc:docMk/>
            <pc:sldMk cId="3453777855" sldId="285"/>
            <ac:spMk id="109" creationId="{7E92DB27-8A95-5366-3FD6-BD38938E6160}"/>
          </ac:spMkLst>
        </pc:spChg>
        <pc:spChg chg="del mod">
          <ac:chgData name="Jackson Alessandro dos Santos" userId="eb1ac1d568b26fa6" providerId="LiveId" clId="{677F514E-FB6B-4F69-A786-DF456CDB63D5}" dt="2023-09-12T13:37:12.398" v="3079" actId="21"/>
          <ac:spMkLst>
            <pc:docMk/>
            <pc:sldMk cId="3453777855" sldId="285"/>
            <ac:spMk id="110" creationId="{B011BA52-B250-EF72-A08A-1BED33027D6B}"/>
          </ac:spMkLst>
        </pc:spChg>
        <pc:spChg chg="mod">
          <ac:chgData name="Jackson Alessandro dos Santos" userId="eb1ac1d568b26fa6" providerId="LiveId" clId="{677F514E-FB6B-4F69-A786-DF456CDB63D5}" dt="2023-09-12T13:58:39.109" v="3195" actId="164"/>
          <ac:spMkLst>
            <pc:docMk/>
            <pc:sldMk cId="3453777855" sldId="285"/>
            <ac:spMk id="111" creationId="{930FE480-6438-B1C2-7499-79ADD4427E92}"/>
          </ac:spMkLst>
        </pc:spChg>
        <pc:spChg chg="add del mod">
          <ac:chgData name="Jackson Alessandro dos Santos" userId="eb1ac1d568b26fa6" providerId="LiveId" clId="{677F514E-FB6B-4F69-A786-DF456CDB63D5}" dt="2023-09-13T12:34:36.552" v="4714" actId="165"/>
          <ac:spMkLst>
            <pc:docMk/>
            <pc:sldMk cId="3453777855" sldId="285"/>
            <ac:spMk id="115" creationId="{1EEE9842-A97F-9F2C-8D95-2EFE15912607}"/>
          </ac:spMkLst>
        </pc:spChg>
        <pc:spChg chg="del">
          <ac:chgData name="Jackson Alessandro dos Santos" userId="eb1ac1d568b26fa6" providerId="LiveId" clId="{677F514E-FB6B-4F69-A786-DF456CDB63D5}" dt="2023-09-12T14:30:09.515" v="3467" actId="21"/>
          <ac:spMkLst>
            <pc:docMk/>
            <pc:sldMk cId="3453777855" sldId="285"/>
            <ac:spMk id="210" creationId="{C09774D2-E963-4012-AB61-C072882FD198}"/>
          </ac:spMkLst>
        </pc:spChg>
        <pc:spChg chg="mod">
          <ac:chgData name="Jackson Alessandro dos Santos" userId="eb1ac1d568b26fa6" providerId="LiveId" clId="{677F514E-FB6B-4F69-A786-DF456CDB63D5}" dt="2023-09-12T14:31:02.558" v="3476" actId="21"/>
          <ac:spMkLst>
            <pc:docMk/>
            <pc:sldMk cId="3453777855" sldId="285"/>
            <ac:spMk id="216" creationId="{0930511B-16BA-4954-BC2C-94D044ECFFD5}"/>
          </ac:spMkLst>
        </pc:spChg>
        <pc:spChg chg="del">
          <ac:chgData name="Jackson Alessandro dos Santos" userId="eb1ac1d568b26fa6" providerId="LiveId" clId="{677F514E-FB6B-4F69-A786-DF456CDB63D5}" dt="2023-09-12T14:30:29.887" v="3470" actId="21"/>
          <ac:spMkLst>
            <pc:docMk/>
            <pc:sldMk cId="3453777855" sldId="285"/>
            <ac:spMk id="218" creationId="{BA7F92EC-175E-4F42-990F-2E312830786E}"/>
          </ac:spMkLst>
        </pc:spChg>
        <pc:spChg chg="del">
          <ac:chgData name="Jackson Alessandro dos Santos" userId="eb1ac1d568b26fa6" providerId="LiveId" clId="{677F514E-FB6B-4F69-A786-DF456CDB63D5}" dt="2023-09-12T14:30:41.906" v="3473" actId="21"/>
          <ac:spMkLst>
            <pc:docMk/>
            <pc:sldMk cId="3453777855" sldId="285"/>
            <ac:spMk id="224" creationId="{556B3E30-1A6B-4900-BC6D-73DC03AA0872}"/>
          </ac:spMkLst>
        </pc:spChg>
        <pc:spChg chg="mod">
          <ac:chgData name="Jackson Alessandro dos Santos" userId="eb1ac1d568b26fa6" providerId="LiveId" clId="{677F514E-FB6B-4F69-A786-DF456CDB63D5}" dt="2023-09-12T18:07:35.458" v="4267"/>
          <ac:spMkLst>
            <pc:docMk/>
            <pc:sldMk cId="3453777855" sldId="285"/>
            <ac:spMk id="348" creationId="{D18C4401-82F4-86E1-E145-993BB15121D4}"/>
          </ac:spMkLst>
        </pc:spChg>
        <pc:spChg chg="mod">
          <ac:chgData name="Jackson Alessandro dos Santos" userId="eb1ac1d568b26fa6" providerId="LiveId" clId="{677F514E-FB6B-4F69-A786-DF456CDB63D5}" dt="2023-09-12T13:17:36.728" v="2868" actId="1037"/>
          <ac:spMkLst>
            <pc:docMk/>
            <pc:sldMk cId="3453777855" sldId="285"/>
            <ac:spMk id="360" creationId="{F97FDEA1-85D3-AB88-AA60-F3676F93B7FA}"/>
          </ac:spMkLst>
        </pc:spChg>
        <pc:spChg chg="mod">
          <ac:chgData name="Jackson Alessandro dos Santos" userId="eb1ac1d568b26fa6" providerId="LiveId" clId="{677F514E-FB6B-4F69-A786-DF456CDB63D5}" dt="2023-09-12T17:30:07.410" v="4155" actId="1038"/>
          <ac:spMkLst>
            <pc:docMk/>
            <pc:sldMk cId="3453777855" sldId="285"/>
            <ac:spMk id="363" creationId="{119A5D3B-A592-619A-FCA5-585DB7DF2B4F}"/>
          </ac:spMkLst>
        </pc:spChg>
        <pc:spChg chg="mod">
          <ac:chgData name="Jackson Alessandro dos Santos" userId="eb1ac1d568b26fa6" providerId="LiveId" clId="{677F514E-FB6B-4F69-A786-DF456CDB63D5}" dt="2023-09-12T17:31:19.085" v="4162" actId="1076"/>
          <ac:spMkLst>
            <pc:docMk/>
            <pc:sldMk cId="3453777855" sldId="285"/>
            <ac:spMk id="364" creationId="{17004EB3-B0F9-46E0-46FC-4365C7287415}"/>
          </ac:spMkLst>
        </pc:spChg>
        <pc:spChg chg="mod">
          <ac:chgData name="Jackson Alessandro dos Santos" userId="eb1ac1d568b26fa6" providerId="LiveId" clId="{677F514E-FB6B-4F69-A786-DF456CDB63D5}" dt="2023-09-12T17:32:03.086" v="4164" actId="1076"/>
          <ac:spMkLst>
            <pc:docMk/>
            <pc:sldMk cId="3453777855" sldId="285"/>
            <ac:spMk id="365" creationId="{F8C4B2AF-6BA5-ADC2-D850-A27868A7E41A}"/>
          </ac:spMkLst>
        </pc:spChg>
        <pc:spChg chg="mod">
          <ac:chgData name="Jackson Alessandro dos Santos" userId="eb1ac1d568b26fa6" providerId="LiveId" clId="{677F514E-FB6B-4F69-A786-DF456CDB63D5}" dt="2023-09-12T17:32:34.676" v="4177" actId="1076"/>
          <ac:spMkLst>
            <pc:docMk/>
            <pc:sldMk cId="3453777855" sldId="285"/>
            <ac:spMk id="366" creationId="{18802973-9B31-0985-FAFE-A74A431D6117}"/>
          </ac:spMkLst>
        </pc:spChg>
        <pc:spChg chg="mod">
          <ac:chgData name="Jackson Alessandro dos Santos" userId="eb1ac1d568b26fa6" providerId="LiveId" clId="{677F514E-FB6B-4F69-A786-DF456CDB63D5}" dt="2023-09-12T17:30:35.751" v="4156" actId="1076"/>
          <ac:spMkLst>
            <pc:docMk/>
            <pc:sldMk cId="3453777855" sldId="285"/>
            <ac:spMk id="367" creationId="{C4D60538-9A5C-B77E-0203-318DEAD855F0}"/>
          </ac:spMkLst>
        </pc:spChg>
        <pc:spChg chg="mod">
          <ac:chgData name="Jackson Alessandro dos Santos" userId="eb1ac1d568b26fa6" providerId="LiveId" clId="{677F514E-FB6B-4F69-A786-DF456CDB63D5}" dt="2023-09-12T17:31:37.582" v="4163" actId="1076"/>
          <ac:spMkLst>
            <pc:docMk/>
            <pc:sldMk cId="3453777855" sldId="285"/>
            <ac:spMk id="368" creationId="{4EC7D2FD-0BD5-2E74-5EED-6D66643D7988}"/>
          </ac:spMkLst>
        </pc:spChg>
        <pc:spChg chg="mod">
          <ac:chgData name="Jackson Alessandro dos Santos" userId="eb1ac1d568b26fa6" providerId="LiveId" clId="{677F514E-FB6B-4F69-A786-DF456CDB63D5}" dt="2023-09-12T17:30:48.712" v="4157" actId="1076"/>
          <ac:spMkLst>
            <pc:docMk/>
            <pc:sldMk cId="3453777855" sldId="285"/>
            <ac:spMk id="369" creationId="{788BA6FD-F700-2F0B-9B93-0B9EBC4AFD8D}"/>
          </ac:spMkLst>
        </pc:spChg>
        <pc:spChg chg="mod">
          <ac:chgData name="Jackson Alessandro dos Santos" userId="eb1ac1d568b26fa6" providerId="LiveId" clId="{677F514E-FB6B-4F69-A786-DF456CDB63D5}" dt="2023-09-12T18:07:35.458" v="4267"/>
          <ac:spMkLst>
            <pc:docMk/>
            <pc:sldMk cId="3453777855" sldId="285"/>
            <ac:spMk id="370" creationId="{654BB103-BF4D-E4A0-BEBC-644AF1B27AB7}"/>
          </ac:spMkLst>
        </pc:spChg>
        <pc:spChg chg="mod modVis">
          <ac:chgData name="Jackson Alessandro dos Santos" userId="eb1ac1d568b26fa6" providerId="LiveId" clId="{677F514E-FB6B-4F69-A786-DF456CDB63D5}" dt="2023-09-12T14:14:41.942" v="3315" actId="164"/>
          <ac:spMkLst>
            <pc:docMk/>
            <pc:sldMk cId="3453777855" sldId="285"/>
            <ac:spMk id="371" creationId="{90BCEC08-0D57-421E-8634-13098BFF73D0}"/>
          </ac:spMkLst>
        </pc:spChg>
        <pc:spChg chg="mod">
          <ac:chgData name="Jackson Alessandro dos Santos" userId="eb1ac1d568b26fa6" providerId="LiveId" clId="{677F514E-FB6B-4F69-A786-DF456CDB63D5}" dt="2023-09-12T16:16:43.572" v="3550" actId="339"/>
          <ac:spMkLst>
            <pc:docMk/>
            <pc:sldMk cId="3453777855" sldId="285"/>
            <ac:spMk id="388" creationId="{88A56B47-4952-4C56-997D-80AC2CCC0DB7}"/>
          </ac:spMkLst>
        </pc:spChg>
        <pc:spChg chg="mod">
          <ac:chgData name="Jackson Alessandro dos Santos" userId="eb1ac1d568b26fa6" providerId="LiveId" clId="{677F514E-FB6B-4F69-A786-DF456CDB63D5}" dt="2023-09-12T16:17:01.819" v="3553" actId="339"/>
          <ac:spMkLst>
            <pc:docMk/>
            <pc:sldMk cId="3453777855" sldId="285"/>
            <ac:spMk id="419" creationId="{6F1E1083-E50D-4540-BC70-EE9E090C8013}"/>
          </ac:spMkLst>
        </pc:spChg>
        <pc:spChg chg="mod">
          <ac:chgData name="Jackson Alessandro dos Santos" userId="eb1ac1d568b26fa6" providerId="LiveId" clId="{677F514E-FB6B-4F69-A786-DF456CDB63D5}" dt="2023-09-12T16:15:47.953" v="3545" actId="339"/>
          <ac:spMkLst>
            <pc:docMk/>
            <pc:sldMk cId="3453777855" sldId="285"/>
            <ac:spMk id="429" creationId="{33FDB0EA-A77F-4A2C-90F7-31DA3090A7A2}"/>
          </ac:spMkLst>
        </pc:spChg>
        <pc:spChg chg="mod">
          <ac:chgData name="Jackson Alessandro dos Santos" userId="eb1ac1d568b26fa6" providerId="LiveId" clId="{677F514E-FB6B-4F69-A786-DF456CDB63D5}" dt="2023-09-11T20:55:56.732" v="2657" actId="207"/>
          <ac:spMkLst>
            <pc:docMk/>
            <pc:sldMk cId="3453777855" sldId="285"/>
            <ac:spMk id="439" creationId="{8E256669-A122-4BB5-B50B-06004DAFE59D}"/>
          </ac:spMkLst>
        </pc:spChg>
        <pc:spChg chg="mod">
          <ac:chgData name="Jackson Alessandro dos Santos" userId="eb1ac1d568b26fa6" providerId="LiveId" clId="{677F514E-FB6B-4F69-A786-DF456CDB63D5}" dt="2023-09-11T20:55:56.732" v="2657" actId="207"/>
          <ac:spMkLst>
            <pc:docMk/>
            <pc:sldMk cId="3453777855" sldId="285"/>
            <ac:spMk id="440" creationId="{F9617DDB-53F4-4EC8-8B14-94EE930CD711}"/>
          </ac:spMkLst>
        </pc:spChg>
        <pc:spChg chg="mod">
          <ac:chgData name="Jackson Alessandro dos Santos" userId="eb1ac1d568b26fa6" providerId="LiveId" clId="{677F514E-FB6B-4F69-A786-DF456CDB63D5}" dt="2023-09-11T20:55:56.732" v="2657" actId="207"/>
          <ac:spMkLst>
            <pc:docMk/>
            <pc:sldMk cId="3453777855" sldId="285"/>
            <ac:spMk id="441" creationId="{0A4FFB85-EFCC-4569-A1A4-98B36157C266}"/>
          </ac:spMkLst>
        </pc:spChg>
        <pc:spChg chg="mod">
          <ac:chgData name="Jackson Alessandro dos Santos" userId="eb1ac1d568b26fa6" providerId="LiveId" clId="{677F514E-FB6B-4F69-A786-DF456CDB63D5}" dt="2023-09-11T20:55:56.732" v="2657" actId="207"/>
          <ac:spMkLst>
            <pc:docMk/>
            <pc:sldMk cId="3453777855" sldId="285"/>
            <ac:spMk id="452" creationId="{4852DB56-D24F-478E-AA5B-CABC744B4941}"/>
          </ac:spMkLst>
        </pc:spChg>
        <pc:spChg chg="add del mod">
          <ac:chgData name="Jackson Alessandro dos Santos" userId="eb1ac1d568b26fa6" providerId="LiveId" clId="{677F514E-FB6B-4F69-A786-DF456CDB63D5}" dt="2023-09-12T13:19:33.216" v="2916" actId="478"/>
          <ac:spMkLst>
            <pc:docMk/>
            <pc:sldMk cId="3453777855" sldId="285"/>
            <ac:spMk id="463" creationId="{D89BDE74-4FD0-12E1-8A30-0C20B8B73843}"/>
          </ac:spMkLst>
        </pc:spChg>
        <pc:spChg chg="add del mod">
          <ac:chgData name="Jackson Alessandro dos Santos" userId="eb1ac1d568b26fa6" providerId="LiveId" clId="{677F514E-FB6B-4F69-A786-DF456CDB63D5}" dt="2023-09-12T13:19:33.216" v="2916" actId="478"/>
          <ac:spMkLst>
            <pc:docMk/>
            <pc:sldMk cId="3453777855" sldId="285"/>
            <ac:spMk id="464" creationId="{0F5457E0-96F4-4F11-69F1-E337FA2D53B6}"/>
          </ac:spMkLst>
        </pc:spChg>
        <pc:spChg chg="mod">
          <ac:chgData name="Jackson Alessandro dos Santos" userId="eb1ac1d568b26fa6" providerId="LiveId" clId="{677F514E-FB6B-4F69-A786-DF456CDB63D5}" dt="2023-09-11T20:35:23.323" v="2626"/>
          <ac:spMkLst>
            <pc:docMk/>
            <pc:sldMk cId="3453777855" sldId="285"/>
            <ac:spMk id="468" creationId="{FC3FEB5C-7893-A126-3C41-E51965B187E9}"/>
          </ac:spMkLst>
        </pc:spChg>
        <pc:spChg chg="mod">
          <ac:chgData name="Jackson Alessandro dos Santos" userId="eb1ac1d568b26fa6" providerId="LiveId" clId="{677F514E-FB6B-4F69-A786-DF456CDB63D5}" dt="2023-09-11T20:35:23.323" v="2626"/>
          <ac:spMkLst>
            <pc:docMk/>
            <pc:sldMk cId="3453777855" sldId="285"/>
            <ac:spMk id="474" creationId="{82FE49CE-7EA4-6AAA-B94D-221929038D23}"/>
          </ac:spMkLst>
        </pc:spChg>
        <pc:spChg chg="mod">
          <ac:chgData name="Jackson Alessandro dos Santos" userId="eb1ac1d568b26fa6" providerId="LiveId" clId="{677F514E-FB6B-4F69-A786-DF456CDB63D5}" dt="2023-09-11T20:35:23.323" v="2626"/>
          <ac:spMkLst>
            <pc:docMk/>
            <pc:sldMk cId="3453777855" sldId="285"/>
            <ac:spMk id="475" creationId="{85EC772B-2D07-7268-FA2A-4CBF69A979BE}"/>
          </ac:spMkLst>
        </pc:spChg>
        <pc:spChg chg="mod">
          <ac:chgData name="Jackson Alessandro dos Santos" userId="eb1ac1d568b26fa6" providerId="LiveId" clId="{677F514E-FB6B-4F69-A786-DF456CDB63D5}" dt="2023-09-11T20:35:23.323" v="2626"/>
          <ac:spMkLst>
            <pc:docMk/>
            <pc:sldMk cId="3453777855" sldId="285"/>
            <ac:spMk id="476" creationId="{E156EFC9-44CC-F8AB-2855-105D97DB1D33}"/>
          </ac:spMkLst>
        </pc:spChg>
        <pc:spChg chg="mod">
          <ac:chgData name="Jackson Alessandro dos Santos" userId="eb1ac1d568b26fa6" providerId="LiveId" clId="{677F514E-FB6B-4F69-A786-DF456CDB63D5}" dt="2023-09-11T20:35:23.323" v="2626"/>
          <ac:spMkLst>
            <pc:docMk/>
            <pc:sldMk cId="3453777855" sldId="285"/>
            <ac:spMk id="477" creationId="{B39D5FD1-983F-C1AE-571F-8FC08F8CC478}"/>
          </ac:spMkLst>
        </pc:spChg>
        <pc:spChg chg="mod">
          <ac:chgData name="Jackson Alessandro dos Santos" userId="eb1ac1d568b26fa6" providerId="LiveId" clId="{677F514E-FB6B-4F69-A786-DF456CDB63D5}" dt="2023-09-11T20:35:23.323" v="2626"/>
          <ac:spMkLst>
            <pc:docMk/>
            <pc:sldMk cId="3453777855" sldId="285"/>
            <ac:spMk id="478" creationId="{3BC14BA8-2F42-EFEE-A29B-248DDFB3B76C}"/>
          </ac:spMkLst>
        </pc:spChg>
        <pc:spChg chg="mod">
          <ac:chgData name="Jackson Alessandro dos Santos" userId="eb1ac1d568b26fa6" providerId="LiveId" clId="{677F514E-FB6B-4F69-A786-DF456CDB63D5}" dt="2023-09-11T20:35:23.323" v="2626"/>
          <ac:spMkLst>
            <pc:docMk/>
            <pc:sldMk cId="3453777855" sldId="285"/>
            <ac:spMk id="479" creationId="{863E9CA4-675C-BEBC-8AB1-8665DD95EB27}"/>
          </ac:spMkLst>
        </pc:spChg>
        <pc:spChg chg="mod">
          <ac:chgData name="Jackson Alessandro dos Santos" userId="eb1ac1d568b26fa6" providerId="LiveId" clId="{677F514E-FB6B-4F69-A786-DF456CDB63D5}" dt="2023-09-11T20:35:23.323" v="2626"/>
          <ac:spMkLst>
            <pc:docMk/>
            <pc:sldMk cId="3453777855" sldId="285"/>
            <ac:spMk id="480" creationId="{BC04A16D-62FD-9B9B-5D9D-6815D7860659}"/>
          </ac:spMkLst>
        </pc:spChg>
        <pc:spChg chg="mod">
          <ac:chgData name="Jackson Alessandro dos Santos" userId="eb1ac1d568b26fa6" providerId="LiveId" clId="{677F514E-FB6B-4F69-A786-DF456CDB63D5}" dt="2023-09-11T20:35:23.323" v="2626"/>
          <ac:spMkLst>
            <pc:docMk/>
            <pc:sldMk cId="3453777855" sldId="285"/>
            <ac:spMk id="481" creationId="{374C818D-BE5B-DE26-B05B-FBD2EE19899B}"/>
          </ac:spMkLst>
        </pc:spChg>
        <pc:spChg chg="mod">
          <ac:chgData name="Jackson Alessandro dos Santos" userId="eb1ac1d568b26fa6" providerId="LiveId" clId="{677F514E-FB6B-4F69-A786-DF456CDB63D5}" dt="2023-09-11T20:35:23.323" v="2626"/>
          <ac:spMkLst>
            <pc:docMk/>
            <pc:sldMk cId="3453777855" sldId="285"/>
            <ac:spMk id="482" creationId="{1E7E7964-ED6D-E1E6-06E9-70D99D58C47F}"/>
          </ac:spMkLst>
        </pc:spChg>
        <pc:spChg chg="mod">
          <ac:chgData name="Jackson Alessandro dos Santos" userId="eb1ac1d568b26fa6" providerId="LiveId" clId="{677F514E-FB6B-4F69-A786-DF456CDB63D5}" dt="2023-09-11T20:35:23.323" v="2626"/>
          <ac:spMkLst>
            <pc:docMk/>
            <pc:sldMk cId="3453777855" sldId="285"/>
            <ac:spMk id="483" creationId="{B20E67DF-1E76-E339-1755-E62CBA4359C6}"/>
          </ac:spMkLst>
        </pc:spChg>
        <pc:spChg chg="mod">
          <ac:chgData name="Jackson Alessandro dos Santos" userId="eb1ac1d568b26fa6" providerId="LiveId" clId="{677F514E-FB6B-4F69-A786-DF456CDB63D5}" dt="2023-09-11T20:35:23.323" v="2626"/>
          <ac:spMkLst>
            <pc:docMk/>
            <pc:sldMk cId="3453777855" sldId="285"/>
            <ac:spMk id="484" creationId="{4EA86020-6C6A-C447-A670-817839DA3B84}"/>
          </ac:spMkLst>
        </pc:spChg>
        <pc:spChg chg="mod ord">
          <ac:chgData name="Jackson Alessandro dos Santos" userId="eb1ac1d568b26fa6" providerId="LiveId" clId="{677F514E-FB6B-4F69-A786-DF456CDB63D5}" dt="2023-09-12T16:16:33.067" v="3549" actId="166"/>
          <ac:spMkLst>
            <pc:docMk/>
            <pc:sldMk cId="3453777855" sldId="285"/>
            <ac:spMk id="485" creationId="{317497A6-D038-57DE-ADC2-8333A56BD78A}"/>
          </ac:spMkLst>
        </pc:spChg>
        <pc:spChg chg="mod">
          <ac:chgData name="Jackson Alessandro dos Santos" userId="eb1ac1d568b26fa6" providerId="LiveId" clId="{677F514E-FB6B-4F69-A786-DF456CDB63D5}" dt="2023-09-12T13:18:44.789" v="2910" actId="1076"/>
          <ac:spMkLst>
            <pc:docMk/>
            <pc:sldMk cId="3453777855" sldId="285"/>
            <ac:spMk id="487" creationId="{2328A5B0-9E4F-676F-0B6A-503DEE2E4D85}"/>
          </ac:spMkLst>
        </pc:spChg>
        <pc:spChg chg="mod">
          <ac:chgData name="Jackson Alessandro dos Santos" userId="eb1ac1d568b26fa6" providerId="LiveId" clId="{677F514E-FB6B-4F69-A786-DF456CDB63D5}" dt="2023-09-12T13:18:44.789" v="2910" actId="1076"/>
          <ac:spMkLst>
            <pc:docMk/>
            <pc:sldMk cId="3453777855" sldId="285"/>
            <ac:spMk id="488" creationId="{2D3B688F-38CC-74AD-5EF3-7677EDB5D17D}"/>
          </ac:spMkLst>
        </pc:spChg>
        <pc:spChg chg="mod">
          <ac:chgData name="Jackson Alessandro dos Santos" userId="eb1ac1d568b26fa6" providerId="LiveId" clId="{677F514E-FB6B-4F69-A786-DF456CDB63D5}" dt="2023-09-11T20:53:22.255" v="2653"/>
          <ac:spMkLst>
            <pc:docMk/>
            <pc:sldMk cId="3453777855" sldId="285"/>
            <ac:spMk id="488" creationId="{D1D8964C-EA94-85D0-2294-04585756F157}"/>
          </ac:spMkLst>
        </pc:spChg>
        <pc:spChg chg="mod">
          <ac:chgData name="Jackson Alessandro dos Santos" userId="eb1ac1d568b26fa6" providerId="LiveId" clId="{677F514E-FB6B-4F69-A786-DF456CDB63D5}" dt="2023-09-12T13:18:44.789" v="2910" actId="1076"/>
          <ac:spMkLst>
            <pc:docMk/>
            <pc:sldMk cId="3453777855" sldId="285"/>
            <ac:spMk id="489" creationId="{23D43286-4DE6-A953-8762-2486D3CAAA16}"/>
          </ac:spMkLst>
        </pc:spChg>
        <pc:spChg chg="mod">
          <ac:chgData name="Jackson Alessandro dos Santos" userId="eb1ac1d568b26fa6" providerId="LiveId" clId="{677F514E-FB6B-4F69-A786-DF456CDB63D5}" dt="2023-09-11T20:53:22.255" v="2653"/>
          <ac:spMkLst>
            <pc:docMk/>
            <pc:sldMk cId="3453777855" sldId="285"/>
            <ac:spMk id="489" creationId="{30F81F55-F4A8-AC9E-D1EC-1179B461C3A0}"/>
          </ac:spMkLst>
        </pc:spChg>
        <pc:spChg chg="mod">
          <ac:chgData name="Jackson Alessandro dos Santos" userId="eb1ac1d568b26fa6" providerId="LiveId" clId="{677F514E-FB6B-4F69-A786-DF456CDB63D5}" dt="2023-09-11T20:53:22.255" v="2653"/>
          <ac:spMkLst>
            <pc:docMk/>
            <pc:sldMk cId="3453777855" sldId="285"/>
            <ac:spMk id="490" creationId="{97D88AB0-A7BE-8469-BF20-95BBBF076462}"/>
          </ac:spMkLst>
        </pc:spChg>
        <pc:spChg chg="add del mod ord">
          <ac:chgData name="Jackson Alessandro dos Santos" userId="eb1ac1d568b26fa6" providerId="LiveId" clId="{677F514E-FB6B-4F69-A786-DF456CDB63D5}" dt="2023-09-12T13:53:11.083" v="3154" actId="478"/>
          <ac:spMkLst>
            <pc:docMk/>
            <pc:sldMk cId="3453777855" sldId="285"/>
            <ac:spMk id="497" creationId="{4BAF5F8B-4698-3212-ACFC-266EF6CFDBD0}"/>
          </ac:spMkLst>
        </pc:spChg>
        <pc:spChg chg="add del mod ord">
          <ac:chgData name="Jackson Alessandro dos Santos" userId="eb1ac1d568b26fa6" providerId="LiveId" clId="{677F514E-FB6B-4F69-A786-DF456CDB63D5}" dt="2023-09-12T13:53:11.083" v="3154" actId="478"/>
          <ac:spMkLst>
            <pc:docMk/>
            <pc:sldMk cId="3453777855" sldId="285"/>
            <ac:spMk id="498" creationId="{428F5919-7A24-19CC-CD2C-B0075AC90EB2}"/>
          </ac:spMkLst>
        </pc:spChg>
        <pc:spChg chg="add del mod ord">
          <ac:chgData name="Jackson Alessandro dos Santos" userId="eb1ac1d568b26fa6" providerId="LiveId" clId="{677F514E-FB6B-4F69-A786-DF456CDB63D5}" dt="2023-09-12T13:53:11.083" v="3154" actId="478"/>
          <ac:spMkLst>
            <pc:docMk/>
            <pc:sldMk cId="3453777855" sldId="285"/>
            <ac:spMk id="499" creationId="{6209B46B-F0CD-C74F-DE8C-1DB59546AA6B}"/>
          </ac:spMkLst>
        </pc:spChg>
        <pc:spChg chg="add del mod ord">
          <ac:chgData name="Jackson Alessandro dos Santos" userId="eb1ac1d568b26fa6" providerId="LiveId" clId="{677F514E-FB6B-4F69-A786-DF456CDB63D5}" dt="2023-09-12T13:53:11.083" v="3154" actId="478"/>
          <ac:spMkLst>
            <pc:docMk/>
            <pc:sldMk cId="3453777855" sldId="285"/>
            <ac:spMk id="500" creationId="{B8290EB4-25A7-148B-1F23-563EAC49151B}"/>
          </ac:spMkLst>
        </pc:spChg>
        <pc:spChg chg="add del mod ord">
          <ac:chgData name="Jackson Alessandro dos Santos" userId="eb1ac1d568b26fa6" providerId="LiveId" clId="{677F514E-FB6B-4F69-A786-DF456CDB63D5}" dt="2023-09-12T13:53:11.083" v="3154" actId="478"/>
          <ac:spMkLst>
            <pc:docMk/>
            <pc:sldMk cId="3453777855" sldId="285"/>
            <ac:spMk id="501" creationId="{70DC4C33-6276-B9EE-87A4-12FA2DC602C9}"/>
          </ac:spMkLst>
        </pc:spChg>
        <pc:spChg chg="add del mod">
          <ac:chgData name="Jackson Alessandro dos Santos" userId="eb1ac1d568b26fa6" providerId="LiveId" clId="{677F514E-FB6B-4F69-A786-DF456CDB63D5}" dt="2023-09-12T13:44:59.318" v="3105" actId="478"/>
          <ac:spMkLst>
            <pc:docMk/>
            <pc:sldMk cId="3453777855" sldId="285"/>
            <ac:spMk id="502" creationId="{DC05772E-0C15-6246-60CB-91AD87017CDB}"/>
          </ac:spMkLst>
        </pc:spChg>
        <pc:spChg chg="add del mod">
          <ac:chgData name="Jackson Alessandro dos Santos" userId="eb1ac1d568b26fa6" providerId="LiveId" clId="{677F514E-FB6B-4F69-A786-DF456CDB63D5}" dt="2023-09-12T13:44:59.318" v="3105" actId="478"/>
          <ac:spMkLst>
            <pc:docMk/>
            <pc:sldMk cId="3453777855" sldId="285"/>
            <ac:spMk id="503" creationId="{BD9F3418-D194-769A-D64E-2B9169113DA1}"/>
          </ac:spMkLst>
        </pc:spChg>
        <pc:spChg chg="add del mod">
          <ac:chgData name="Jackson Alessandro dos Santos" userId="eb1ac1d568b26fa6" providerId="LiveId" clId="{677F514E-FB6B-4F69-A786-DF456CDB63D5}" dt="2023-09-12T13:44:59.318" v="3105" actId="478"/>
          <ac:spMkLst>
            <pc:docMk/>
            <pc:sldMk cId="3453777855" sldId="285"/>
            <ac:spMk id="504" creationId="{4BD54AF5-2306-0206-9662-298A79FB852B}"/>
          </ac:spMkLst>
        </pc:spChg>
        <pc:spChg chg="add del mod">
          <ac:chgData name="Jackson Alessandro dos Santos" userId="eb1ac1d568b26fa6" providerId="LiveId" clId="{677F514E-FB6B-4F69-A786-DF456CDB63D5}" dt="2023-09-12T13:44:59.318" v="3105" actId="478"/>
          <ac:spMkLst>
            <pc:docMk/>
            <pc:sldMk cId="3453777855" sldId="285"/>
            <ac:spMk id="505" creationId="{139875CA-B1B8-ECAB-CAA9-5D1473CBC962}"/>
          </ac:spMkLst>
        </pc:spChg>
        <pc:spChg chg="add del mod">
          <ac:chgData name="Jackson Alessandro dos Santos" userId="eb1ac1d568b26fa6" providerId="LiveId" clId="{677F514E-FB6B-4F69-A786-DF456CDB63D5}" dt="2023-09-12T13:25:56.657" v="2983" actId="478"/>
          <ac:spMkLst>
            <pc:docMk/>
            <pc:sldMk cId="3453777855" sldId="285"/>
            <ac:spMk id="506" creationId="{71A02F0B-972B-52F8-6899-3B30A77B0D59}"/>
          </ac:spMkLst>
        </pc:spChg>
        <pc:spChg chg="add mod">
          <ac:chgData name="Jackson Alessandro dos Santos" userId="eb1ac1d568b26fa6" providerId="LiveId" clId="{677F514E-FB6B-4F69-A786-DF456CDB63D5}" dt="2023-09-12T13:58:39.109" v="3195" actId="164"/>
          <ac:spMkLst>
            <pc:docMk/>
            <pc:sldMk cId="3453777855" sldId="285"/>
            <ac:spMk id="507" creationId="{5346B3DB-F3B5-67A7-DF20-6FD8E0862DCB}"/>
          </ac:spMkLst>
        </pc:spChg>
        <pc:spChg chg="add mod">
          <ac:chgData name="Jackson Alessandro dos Santos" userId="eb1ac1d568b26fa6" providerId="LiveId" clId="{677F514E-FB6B-4F69-A786-DF456CDB63D5}" dt="2023-09-12T13:58:39.109" v="3195" actId="164"/>
          <ac:spMkLst>
            <pc:docMk/>
            <pc:sldMk cId="3453777855" sldId="285"/>
            <ac:spMk id="508" creationId="{89EFDC4C-43B0-FD53-BDC4-56F24A89D47C}"/>
          </ac:spMkLst>
        </pc:spChg>
        <pc:spChg chg="add mod">
          <ac:chgData name="Jackson Alessandro dos Santos" userId="eb1ac1d568b26fa6" providerId="LiveId" clId="{677F514E-FB6B-4F69-A786-DF456CDB63D5}" dt="2023-09-12T13:58:39.109" v="3195" actId="164"/>
          <ac:spMkLst>
            <pc:docMk/>
            <pc:sldMk cId="3453777855" sldId="285"/>
            <ac:spMk id="509" creationId="{224C208A-5A81-51EE-C9DA-DEF6E4A1CC99}"/>
          </ac:spMkLst>
        </pc:spChg>
        <pc:spChg chg="add mod">
          <ac:chgData name="Jackson Alessandro dos Santos" userId="eb1ac1d568b26fa6" providerId="LiveId" clId="{677F514E-FB6B-4F69-A786-DF456CDB63D5}" dt="2023-09-12T13:58:39.109" v="3195" actId="164"/>
          <ac:spMkLst>
            <pc:docMk/>
            <pc:sldMk cId="3453777855" sldId="285"/>
            <ac:spMk id="510" creationId="{DAD8D651-E4C7-D090-25A7-BBF1988AC4EA}"/>
          </ac:spMkLst>
        </pc:spChg>
        <pc:spChg chg="add del mod">
          <ac:chgData name="Jackson Alessandro dos Santos" userId="eb1ac1d568b26fa6" providerId="LiveId" clId="{677F514E-FB6B-4F69-A786-DF456CDB63D5}" dt="2023-09-12T13:56:52.282" v="3192" actId="478"/>
          <ac:spMkLst>
            <pc:docMk/>
            <pc:sldMk cId="3453777855" sldId="285"/>
            <ac:spMk id="511" creationId="{09B751A3-1998-1F35-70A4-CDE9C4AD3BED}"/>
          </ac:spMkLst>
        </pc:spChg>
        <pc:spChg chg="add del mod">
          <ac:chgData name="Jackson Alessandro dos Santos" userId="eb1ac1d568b26fa6" providerId="LiveId" clId="{677F514E-FB6B-4F69-A786-DF456CDB63D5}" dt="2023-09-12T13:56:52.282" v="3192" actId="478"/>
          <ac:spMkLst>
            <pc:docMk/>
            <pc:sldMk cId="3453777855" sldId="285"/>
            <ac:spMk id="512" creationId="{110A4D11-7FA8-63E4-0FD5-BD494FA65C38}"/>
          </ac:spMkLst>
        </pc:spChg>
        <pc:spChg chg="add del mod">
          <ac:chgData name="Jackson Alessandro dos Santos" userId="eb1ac1d568b26fa6" providerId="LiveId" clId="{677F514E-FB6B-4F69-A786-DF456CDB63D5}" dt="2023-09-12T13:56:52.282" v="3192" actId="478"/>
          <ac:spMkLst>
            <pc:docMk/>
            <pc:sldMk cId="3453777855" sldId="285"/>
            <ac:spMk id="513" creationId="{DB9829F8-525B-591C-7F6A-D009731D0A09}"/>
          </ac:spMkLst>
        </pc:spChg>
        <pc:spChg chg="add del mod">
          <ac:chgData name="Jackson Alessandro dos Santos" userId="eb1ac1d568b26fa6" providerId="LiveId" clId="{677F514E-FB6B-4F69-A786-DF456CDB63D5}" dt="2023-09-12T13:45:47.610" v="3114" actId="478"/>
          <ac:spMkLst>
            <pc:docMk/>
            <pc:sldMk cId="3453777855" sldId="285"/>
            <ac:spMk id="514" creationId="{3F45B824-F4BB-06B8-0337-CCFCFFE89DEB}"/>
          </ac:spMkLst>
        </pc:spChg>
        <pc:spChg chg="add del mod">
          <ac:chgData name="Jackson Alessandro dos Santos" userId="eb1ac1d568b26fa6" providerId="LiveId" clId="{677F514E-FB6B-4F69-A786-DF456CDB63D5}" dt="2023-09-12T13:56:52.282" v="3192" actId="478"/>
          <ac:spMkLst>
            <pc:docMk/>
            <pc:sldMk cId="3453777855" sldId="285"/>
            <ac:spMk id="515" creationId="{DB8D007E-4F29-053E-8353-D61992DA1504}"/>
          </ac:spMkLst>
        </pc:spChg>
        <pc:spChg chg="add del mod">
          <ac:chgData name="Jackson Alessandro dos Santos" userId="eb1ac1d568b26fa6" providerId="LiveId" clId="{677F514E-FB6B-4F69-A786-DF456CDB63D5}" dt="2023-09-12T13:45:46.037" v="3113" actId="478"/>
          <ac:spMkLst>
            <pc:docMk/>
            <pc:sldMk cId="3453777855" sldId="285"/>
            <ac:spMk id="516" creationId="{74749786-B6A6-8E58-878D-F356B8A620FC}"/>
          </ac:spMkLst>
        </pc:spChg>
        <pc:spChg chg="del mod">
          <ac:chgData name="Jackson Alessandro dos Santos" userId="eb1ac1d568b26fa6" providerId="LiveId" clId="{677F514E-FB6B-4F69-A786-DF456CDB63D5}" dt="2023-09-12T16:10:30.203" v="3492" actId="21"/>
          <ac:spMkLst>
            <pc:docMk/>
            <pc:sldMk cId="3453777855" sldId="285"/>
            <ac:spMk id="531" creationId="{11C5120A-08CD-4109-8920-A37A9337A6DE}"/>
          </ac:spMkLst>
        </pc:spChg>
        <pc:spChg chg="add del mod">
          <ac:chgData name="Jackson Alessandro dos Santos" userId="eb1ac1d568b26fa6" providerId="LiveId" clId="{677F514E-FB6B-4F69-A786-DF456CDB63D5}" dt="2023-09-12T13:56:52.282" v="3192" actId="478"/>
          <ac:spMkLst>
            <pc:docMk/>
            <pc:sldMk cId="3453777855" sldId="285"/>
            <ac:spMk id="532" creationId="{E047EC76-6BBA-F2FC-8100-E4F459156854}"/>
          </ac:spMkLst>
        </pc:spChg>
        <pc:spChg chg="add del mod">
          <ac:chgData name="Jackson Alessandro dos Santos" userId="eb1ac1d568b26fa6" providerId="LiveId" clId="{677F514E-FB6B-4F69-A786-DF456CDB63D5}" dt="2023-09-12T13:51:08.480" v="3142" actId="478"/>
          <ac:spMkLst>
            <pc:docMk/>
            <pc:sldMk cId="3453777855" sldId="285"/>
            <ac:spMk id="533" creationId="{0DFA34A7-4972-BD0C-DEC0-E8B35E25C4AF}"/>
          </ac:spMkLst>
        </pc:spChg>
        <pc:spChg chg="add del mod">
          <ac:chgData name="Jackson Alessandro dos Santos" userId="eb1ac1d568b26fa6" providerId="LiveId" clId="{677F514E-FB6B-4F69-A786-DF456CDB63D5}" dt="2023-09-12T13:49:36.786" v="3129" actId="478"/>
          <ac:spMkLst>
            <pc:docMk/>
            <pc:sldMk cId="3453777855" sldId="285"/>
            <ac:spMk id="534" creationId="{162827FE-95DE-E874-A3DB-7363E7DB1F25}"/>
          </ac:spMkLst>
        </pc:spChg>
        <pc:spChg chg="add del mod">
          <ac:chgData name="Jackson Alessandro dos Santos" userId="eb1ac1d568b26fa6" providerId="LiveId" clId="{677F514E-FB6B-4F69-A786-DF456CDB63D5}" dt="2023-09-12T13:51:09.825" v="3143" actId="478"/>
          <ac:spMkLst>
            <pc:docMk/>
            <pc:sldMk cId="3453777855" sldId="285"/>
            <ac:spMk id="535" creationId="{1906D4D7-7B8F-19E5-F725-38C95E103833}"/>
          </ac:spMkLst>
        </pc:spChg>
        <pc:spChg chg="add del mod">
          <ac:chgData name="Jackson Alessandro dos Santos" userId="eb1ac1d568b26fa6" providerId="LiveId" clId="{677F514E-FB6B-4F69-A786-DF456CDB63D5}" dt="2023-09-12T13:53:11.083" v="3154" actId="478"/>
          <ac:spMkLst>
            <pc:docMk/>
            <pc:sldMk cId="3453777855" sldId="285"/>
            <ac:spMk id="536" creationId="{E8F767C3-FEEA-818F-1131-E407D9CE0C42}"/>
          </ac:spMkLst>
        </pc:spChg>
        <pc:spChg chg="add del mod">
          <ac:chgData name="Jackson Alessandro dos Santos" userId="eb1ac1d568b26fa6" providerId="LiveId" clId="{677F514E-FB6B-4F69-A786-DF456CDB63D5}" dt="2023-09-12T13:53:11.083" v="3154" actId="478"/>
          <ac:spMkLst>
            <pc:docMk/>
            <pc:sldMk cId="3453777855" sldId="285"/>
            <ac:spMk id="537" creationId="{9A93E0D3-74C2-20CF-A191-E258D2431AF6}"/>
          </ac:spMkLst>
        </pc:spChg>
        <pc:spChg chg="add del mod">
          <ac:chgData name="Jackson Alessandro dos Santos" userId="eb1ac1d568b26fa6" providerId="LiveId" clId="{677F514E-FB6B-4F69-A786-DF456CDB63D5}" dt="2023-09-12T13:53:11.083" v="3154" actId="478"/>
          <ac:spMkLst>
            <pc:docMk/>
            <pc:sldMk cId="3453777855" sldId="285"/>
            <ac:spMk id="538" creationId="{D019833C-A354-3DA2-DD2C-1AA6D5F59F30}"/>
          </ac:spMkLst>
        </pc:spChg>
        <pc:spChg chg="add del mod">
          <ac:chgData name="Jackson Alessandro dos Santos" userId="eb1ac1d568b26fa6" providerId="LiveId" clId="{677F514E-FB6B-4F69-A786-DF456CDB63D5}" dt="2023-09-12T13:53:11.083" v="3154" actId="478"/>
          <ac:spMkLst>
            <pc:docMk/>
            <pc:sldMk cId="3453777855" sldId="285"/>
            <ac:spMk id="539" creationId="{C05C7689-385A-E860-09A8-C93BD69284F1}"/>
          </ac:spMkLst>
        </pc:spChg>
        <pc:spChg chg="add del mod">
          <ac:chgData name="Jackson Alessandro dos Santos" userId="eb1ac1d568b26fa6" providerId="LiveId" clId="{677F514E-FB6B-4F69-A786-DF456CDB63D5}" dt="2023-09-12T13:53:11.083" v="3154" actId="478"/>
          <ac:spMkLst>
            <pc:docMk/>
            <pc:sldMk cId="3453777855" sldId="285"/>
            <ac:spMk id="540" creationId="{D6718BEE-4F6C-F8E8-5D40-8A9649D84034}"/>
          </ac:spMkLst>
        </pc:spChg>
        <pc:spChg chg="add del mod">
          <ac:chgData name="Jackson Alessandro dos Santos" userId="eb1ac1d568b26fa6" providerId="LiveId" clId="{677F514E-FB6B-4F69-A786-DF456CDB63D5}" dt="2023-09-12T13:53:11.083" v="3154" actId="478"/>
          <ac:spMkLst>
            <pc:docMk/>
            <pc:sldMk cId="3453777855" sldId="285"/>
            <ac:spMk id="541" creationId="{2F6880D7-0721-52E8-9FD2-DB59D947941C}"/>
          </ac:spMkLst>
        </pc:spChg>
        <pc:spChg chg="add mod">
          <ac:chgData name="Jackson Alessandro dos Santos" userId="eb1ac1d568b26fa6" providerId="LiveId" clId="{677F514E-FB6B-4F69-A786-DF456CDB63D5}" dt="2023-09-12T13:58:28.619" v="3194" actId="164"/>
          <ac:spMkLst>
            <pc:docMk/>
            <pc:sldMk cId="3453777855" sldId="285"/>
            <ac:spMk id="542" creationId="{E88DA113-36A3-83AD-BEC5-46A24AC69422}"/>
          </ac:spMkLst>
        </pc:spChg>
        <pc:spChg chg="add mod">
          <ac:chgData name="Jackson Alessandro dos Santos" userId="eb1ac1d568b26fa6" providerId="LiveId" clId="{677F514E-FB6B-4F69-A786-DF456CDB63D5}" dt="2023-09-12T13:58:28.619" v="3194" actId="164"/>
          <ac:spMkLst>
            <pc:docMk/>
            <pc:sldMk cId="3453777855" sldId="285"/>
            <ac:spMk id="543" creationId="{3B4818B2-716E-1537-BE70-150BCF7300E4}"/>
          </ac:spMkLst>
        </pc:spChg>
        <pc:spChg chg="add mod">
          <ac:chgData name="Jackson Alessandro dos Santos" userId="eb1ac1d568b26fa6" providerId="LiveId" clId="{677F514E-FB6B-4F69-A786-DF456CDB63D5}" dt="2023-09-12T13:58:28.619" v="3194" actId="164"/>
          <ac:spMkLst>
            <pc:docMk/>
            <pc:sldMk cId="3453777855" sldId="285"/>
            <ac:spMk id="544" creationId="{4FFCCAE4-EAEC-59F0-1066-2F8FF27E5847}"/>
          </ac:spMkLst>
        </pc:spChg>
        <pc:spChg chg="add mod">
          <ac:chgData name="Jackson Alessandro dos Santos" userId="eb1ac1d568b26fa6" providerId="LiveId" clId="{677F514E-FB6B-4F69-A786-DF456CDB63D5}" dt="2023-09-12T13:58:28.619" v="3194" actId="164"/>
          <ac:spMkLst>
            <pc:docMk/>
            <pc:sldMk cId="3453777855" sldId="285"/>
            <ac:spMk id="545" creationId="{164FA89B-F0C3-EADF-2E53-CC5BFF4A6FF8}"/>
          </ac:spMkLst>
        </pc:spChg>
        <pc:spChg chg="add mod">
          <ac:chgData name="Jackson Alessandro dos Santos" userId="eb1ac1d568b26fa6" providerId="LiveId" clId="{677F514E-FB6B-4F69-A786-DF456CDB63D5}" dt="2023-09-12T13:58:28.619" v="3194" actId="164"/>
          <ac:spMkLst>
            <pc:docMk/>
            <pc:sldMk cId="3453777855" sldId="285"/>
            <ac:spMk id="546" creationId="{B4D936CF-F883-52DD-3449-2E6EBDB32CF3}"/>
          </ac:spMkLst>
        </pc:spChg>
        <pc:spChg chg="add mod">
          <ac:chgData name="Jackson Alessandro dos Santos" userId="eb1ac1d568b26fa6" providerId="LiveId" clId="{677F514E-FB6B-4F69-A786-DF456CDB63D5}" dt="2023-09-12T13:58:28.619" v="3194" actId="164"/>
          <ac:spMkLst>
            <pc:docMk/>
            <pc:sldMk cId="3453777855" sldId="285"/>
            <ac:spMk id="547" creationId="{5530C3E6-D2E3-5365-A9B8-DB426E8C5074}"/>
          </ac:spMkLst>
        </pc:spChg>
        <pc:spChg chg="add mod">
          <ac:chgData name="Jackson Alessandro dos Santos" userId="eb1ac1d568b26fa6" providerId="LiveId" clId="{677F514E-FB6B-4F69-A786-DF456CDB63D5}" dt="2023-09-12T13:58:28.619" v="3194" actId="164"/>
          <ac:spMkLst>
            <pc:docMk/>
            <pc:sldMk cId="3453777855" sldId="285"/>
            <ac:spMk id="548" creationId="{7E321F12-7539-567E-A3EB-81E875306BEE}"/>
          </ac:spMkLst>
        </pc:spChg>
        <pc:spChg chg="add mod ord topLvl">
          <ac:chgData name="Jackson Alessandro dos Santos" userId="eb1ac1d568b26fa6" providerId="LiveId" clId="{677F514E-FB6B-4F69-A786-DF456CDB63D5}" dt="2023-09-12T18:09:18.166" v="4289"/>
          <ac:spMkLst>
            <pc:docMk/>
            <pc:sldMk cId="3453777855" sldId="285"/>
            <ac:spMk id="569" creationId="{104FF40F-2D8C-A8D2-3C85-1150A10D9B3D}"/>
          </ac:spMkLst>
        </pc:spChg>
        <pc:spChg chg="add mod topLvl">
          <ac:chgData name="Jackson Alessandro dos Santos" userId="eb1ac1d568b26fa6" providerId="LiveId" clId="{677F514E-FB6B-4F69-A786-DF456CDB63D5}" dt="2023-09-12T18:09:18.166" v="4289"/>
          <ac:spMkLst>
            <pc:docMk/>
            <pc:sldMk cId="3453777855" sldId="285"/>
            <ac:spMk id="571" creationId="{25A13493-3836-F79E-C025-C1BFDD025BDA}"/>
          </ac:spMkLst>
        </pc:spChg>
        <pc:spChg chg="add del mod">
          <ac:chgData name="Jackson Alessandro dos Santos" userId="eb1ac1d568b26fa6" providerId="LiveId" clId="{677F514E-FB6B-4F69-A786-DF456CDB63D5}" dt="2023-09-12T14:28:27.793" v="3440" actId="478"/>
          <ac:spMkLst>
            <pc:docMk/>
            <pc:sldMk cId="3453777855" sldId="285"/>
            <ac:spMk id="573" creationId="{69DBBEF0-A6CD-B74C-8209-9C8986E9BC41}"/>
          </ac:spMkLst>
        </pc:spChg>
        <pc:spChg chg="add mod topLvl">
          <ac:chgData name="Jackson Alessandro dos Santos" userId="eb1ac1d568b26fa6" providerId="LiveId" clId="{677F514E-FB6B-4F69-A786-DF456CDB63D5}" dt="2023-09-12T18:09:18.166" v="4289"/>
          <ac:spMkLst>
            <pc:docMk/>
            <pc:sldMk cId="3453777855" sldId="285"/>
            <ac:spMk id="574" creationId="{DE9BB5B3-EE69-BA6A-311C-B48F999D0BE2}"/>
          </ac:spMkLst>
        </pc:spChg>
        <pc:spChg chg="add mod ord topLvl">
          <ac:chgData name="Jackson Alessandro dos Santos" userId="eb1ac1d568b26fa6" providerId="LiveId" clId="{677F514E-FB6B-4F69-A786-DF456CDB63D5}" dt="2023-09-12T18:09:18.166" v="4289"/>
          <ac:spMkLst>
            <pc:docMk/>
            <pc:sldMk cId="3453777855" sldId="285"/>
            <ac:spMk id="575" creationId="{FC2C16C8-BDC9-D482-1414-A7F93E51D78C}"/>
          </ac:spMkLst>
        </pc:spChg>
        <pc:spChg chg="add mod topLvl">
          <ac:chgData name="Jackson Alessandro dos Santos" userId="eb1ac1d568b26fa6" providerId="LiveId" clId="{677F514E-FB6B-4F69-A786-DF456CDB63D5}" dt="2023-09-12T18:09:18.166" v="4289"/>
          <ac:spMkLst>
            <pc:docMk/>
            <pc:sldMk cId="3453777855" sldId="285"/>
            <ac:spMk id="576" creationId="{A0D8B4D2-18A5-62D6-999C-BDC9F31BA6F4}"/>
          </ac:spMkLst>
        </pc:spChg>
        <pc:spChg chg="add mod topLvl">
          <ac:chgData name="Jackson Alessandro dos Santos" userId="eb1ac1d568b26fa6" providerId="LiveId" clId="{677F514E-FB6B-4F69-A786-DF456CDB63D5}" dt="2023-09-12T18:09:18.166" v="4289"/>
          <ac:spMkLst>
            <pc:docMk/>
            <pc:sldMk cId="3453777855" sldId="285"/>
            <ac:spMk id="577" creationId="{6A0EF505-BE8C-0C10-0361-A116E8621F55}"/>
          </ac:spMkLst>
        </pc:spChg>
        <pc:spChg chg="add mod topLvl">
          <ac:chgData name="Jackson Alessandro dos Santos" userId="eb1ac1d568b26fa6" providerId="LiveId" clId="{677F514E-FB6B-4F69-A786-DF456CDB63D5}" dt="2023-09-12T18:09:18.166" v="4289"/>
          <ac:spMkLst>
            <pc:docMk/>
            <pc:sldMk cId="3453777855" sldId="285"/>
            <ac:spMk id="578" creationId="{2DF4EC71-380F-A8E7-5C38-7DBC00B01250}"/>
          </ac:spMkLst>
        </pc:spChg>
        <pc:spChg chg="add mod topLvl">
          <ac:chgData name="Jackson Alessandro dos Santos" userId="eb1ac1d568b26fa6" providerId="LiveId" clId="{677F514E-FB6B-4F69-A786-DF456CDB63D5}" dt="2023-09-12T18:09:18.166" v="4289"/>
          <ac:spMkLst>
            <pc:docMk/>
            <pc:sldMk cId="3453777855" sldId="285"/>
            <ac:spMk id="579" creationId="{2D30E367-77E1-7C07-46EC-2E9878FB7FD7}"/>
          </ac:spMkLst>
        </pc:spChg>
        <pc:spChg chg="add mod topLvl">
          <ac:chgData name="Jackson Alessandro dos Santos" userId="eb1ac1d568b26fa6" providerId="LiveId" clId="{677F514E-FB6B-4F69-A786-DF456CDB63D5}" dt="2023-09-12T18:09:18.166" v="4289"/>
          <ac:spMkLst>
            <pc:docMk/>
            <pc:sldMk cId="3453777855" sldId="285"/>
            <ac:spMk id="580" creationId="{FB2D257E-A6D4-8E76-A197-8322681D779C}"/>
          </ac:spMkLst>
        </pc:spChg>
        <pc:spChg chg="add mod topLvl">
          <ac:chgData name="Jackson Alessandro dos Santos" userId="eb1ac1d568b26fa6" providerId="LiveId" clId="{677F514E-FB6B-4F69-A786-DF456CDB63D5}" dt="2023-09-12T18:09:18.166" v="4289"/>
          <ac:spMkLst>
            <pc:docMk/>
            <pc:sldMk cId="3453777855" sldId="285"/>
            <ac:spMk id="582" creationId="{DDD7A75A-8046-9B8F-5D2B-498FFEF50D90}"/>
          </ac:spMkLst>
        </pc:spChg>
        <pc:spChg chg="add mod ord topLvl">
          <ac:chgData name="Jackson Alessandro dos Santos" userId="eb1ac1d568b26fa6" providerId="LiveId" clId="{677F514E-FB6B-4F69-A786-DF456CDB63D5}" dt="2023-09-13T14:17:48.770" v="4760" actId="207"/>
          <ac:spMkLst>
            <pc:docMk/>
            <pc:sldMk cId="3453777855" sldId="285"/>
            <ac:spMk id="584" creationId="{2CC57C22-2BBB-7E45-5104-7EE3C3F7DC1C}"/>
          </ac:spMkLst>
        </pc:spChg>
        <pc:spChg chg="add mod ord topLvl">
          <ac:chgData name="Jackson Alessandro dos Santos" userId="eb1ac1d568b26fa6" providerId="LiveId" clId="{677F514E-FB6B-4F69-A786-DF456CDB63D5}" dt="2023-09-12T18:09:18.166" v="4289"/>
          <ac:spMkLst>
            <pc:docMk/>
            <pc:sldMk cId="3453777855" sldId="285"/>
            <ac:spMk id="585" creationId="{26CDE293-4FCC-2D25-208D-69D52407AA40}"/>
          </ac:spMkLst>
        </pc:spChg>
        <pc:spChg chg="add mod topLvl">
          <ac:chgData name="Jackson Alessandro dos Santos" userId="eb1ac1d568b26fa6" providerId="LiveId" clId="{677F514E-FB6B-4F69-A786-DF456CDB63D5}" dt="2023-09-12T18:09:18.166" v="4289"/>
          <ac:spMkLst>
            <pc:docMk/>
            <pc:sldMk cId="3453777855" sldId="285"/>
            <ac:spMk id="587" creationId="{ADB9C84D-5AE4-FDF7-E529-BEFE986FEC7D}"/>
          </ac:spMkLst>
        </pc:spChg>
        <pc:spChg chg="add mod topLvl">
          <ac:chgData name="Jackson Alessandro dos Santos" userId="eb1ac1d568b26fa6" providerId="LiveId" clId="{677F514E-FB6B-4F69-A786-DF456CDB63D5}" dt="2023-09-12T18:09:18.166" v="4289"/>
          <ac:spMkLst>
            <pc:docMk/>
            <pc:sldMk cId="3453777855" sldId="285"/>
            <ac:spMk id="588" creationId="{84A0AA68-7E38-5BF5-337A-06A0BE61C44B}"/>
          </ac:spMkLst>
        </pc:spChg>
        <pc:spChg chg="add mod topLvl">
          <ac:chgData name="Jackson Alessandro dos Santos" userId="eb1ac1d568b26fa6" providerId="LiveId" clId="{677F514E-FB6B-4F69-A786-DF456CDB63D5}" dt="2023-09-12T18:09:18.166" v="4289"/>
          <ac:spMkLst>
            <pc:docMk/>
            <pc:sldMk cId="3453777855" sldId="285"/>
            <ac:spMk id="589" creationId="{40F53F7F-AC6C-22D8-B6DE-76F131DFD758}"/>
          </ac:spMkLst>
        </pc:spChg>
        <pc:spChg chg="add mod topLvl">
          <ac:chgData name="Jackson Alessandro dos Santos" userId="eb1ac1d568b26fa6" providerId="LiveId" clId="{677F514E-FB6B-4F69-A786-DF456CDB63D5}" dt="2023-09-12T18:09:18.166" v="4289"/>
          <ac:spMkLst>
            <pc:docMk/>
            <pc:sldMk cId="3453777855" sldId="285"/>
            <ac:spMk id="590" creationId="{106C620F-9B78-B76F-1B73-E6A3E8F1393D}"/>
          </ac:spMkLst>
        </pc:spChg>
        <pc:spChg chg="add del mod">
          <ac:chgData name="Jackson Alessandro dos Santos" userId="eb1ac1d568b26fa6" providerId="LiveId" clId="{677F514E-FB6B-4F69-A786-DF456CDB63D5}" dt="2023-09-12T16:22:38.745" v="3571"/>
          <ac:spMkLst>
            <pc:docMk/>
            <pc:sldMk cId="3453777855" sldId="285"/>
            <ac:spMk id="596" creationId="{8D087018-85CC-7057-E30E-15A828A3BBF6}"/>
          </ac:spMkLst>
        </pc:spChg>
        <pc:spChg chg="mod ord topLvl modVis">
          <ac:chgData name="Jackson Alessandro dos Santos" userId="eb1ac1d568b26fa6" providerId="LiveId" clId="{677F514E-FB6B-4F69-A786-DF456CDB63D5}" dt="2023-09-13T12:34:36.552" v="4714" actId="165"/>
          <ac:spMkLst>
            <pc:docMk/>
            <pc:sldMk cId="3453777855" sldId="285"/>
            <ac:spMk id="599" creationId="{31B5F935-EF97-DDD7-BD7D-E1A77C313B46}"/>
          </ac:spMkLst>
        </pc:spChg>
        <pc:spChg chg="del mod modVis">
          <ac:chgData name="Jackson Alessandro dos Santos" userId="eb1ac1d568b26fa6" providerId="LiveId" clId="{677F514E-FB6B-4F69-A786-DF456CDB63D5}" dt="2023-09-12T16:24:06.460" v="3585" actId="478"/>
          <ac:spMkLst>
            <pc:docMk/>
            <pc:sldMk cId="3453777855" sldId="285"/>
            <ac:spMk id="601" creationId="{2A0DCD9D-73BB-87B5-4907-002E12B52F52}"/>
          </ac:spMkLst>
        </pc:spChg>
        <pc:spChg chg="add mod ord">
          <ac:chgData name="Jackson Alessandro dos Santos" userId="eb1ac1d568b26fa6" providerId="LiveId" clId="{677F514E-FB6B-4F69-A786-DF456CDB63D5}" dt="2023-09-13T12:34:36.552" v="4714" actId="165"/>
          <ac:spMkLst>
            <pc:docMk/>
            <pc:sldMk cId="3453777855" sldId="285"/>
            <ac:spMk id="652" creationId="{7F17595C-11B3-21F4-EC37-C004385AF468}"/>
          </ac:spMkLst>
        </pc:spChg>
        <pc:spChg chg="mod">
          <ac:chgData name="Jackson Alessandro dos Santos" userId="eb1ac1d568b26fa6" providerId="LiveId" clId="{677F514E-FB6B-4F69-A786-DF456CDB63D5}" dt="2023-09-12T17:14:55.858" v="4063"/>
          <ac:spMkLst>
            <pc:docMk/>
            <pc:sldMk cId="3453777855" sldId="285"/>
            <ac:spMk id="655" creationId="{8FCE47C5-F68C-69F6-76C6-2A66BAD30AC4}"/>
          </ac:spMkLst>
        </pc:spChg>
        <pc:spChg chg="mod">
          <ac:chgData name="Jackson Alessandro dos Santos" userId="eb1ac1d568b26fa6" providerId="LiveId" clId="{677F514E-FB6B-4F69-A786-DF456CDB63D5}" dt="2023-09-12T17:27:40.738" v="4134" actId="1035"/>
          <ac:spMkLst>
            <pc:docMk/>
            <pc:sldMk cId="3453777855" sldId="285"/>
            <ac:spMk id="658" creationId="{1246D6D2-7E11-C60A-0825-0DE4713A1F9B}"/>
          </ac:spMkLst>
        </pc:spChg>
        <pc:spChg chg="mod">
          <ac:chgData name="Jackson Alessandro dos Santos" userId="eb1ac1d568b26fa6" providerId="LiveId" clId="{677F514E-FB6B-4F69-A786-DF456CDB63D5}" dt="2023-09-12T17:27:40.738" v="4134" actId="1035"/>
          <ac:spMkLst>
            <pc:docMk/>
            <pc:sldMk cId="3453777855" sldId="285"/>
            <ac:spMk id="659" creationId="{337839A2-DFED-7984-6CFE-1753692322A1}"/>
          </ac:spMkLst>
        </pc:spChg>
        <pc:spChg chg="mod">
          <ac:chgData name="Jackson Alessandro dos Santos" userId="eb1ac1d568b26fa6" providerId="LiveId" clId="{677F514E-FB6B-4F69-A786-DF456CDB63D5}" dt="2023-09-12T17:27:40.738" v="4134" actId="1035"/>
          <ac:spMkLst>
            <pc:docMk/>
            <pc:sldMk cId="3453777855" sldId="285"/>
            <ac:spMk id="660" creationId="{F94BDC55-8212-5286-4DA3-A8D7EEC66330}"/>
          </ac:spMkLst>
        </pc:spChg>
        <pc:spChg chg="mod">
          <ac:chgData name="Jackson Alessandro dos Santos" userId="eb1ac1d568b26fa6" providerId="LiveId" clId="{677F514E-FB6B-4F69-A786-DF456CDB63D5}" dt="2023-09-12T17:27:40.738" v="4134" actId="1035"/>
          <ac:spMkLst>
            <pc:docMk/>
            <pc:sldMk cId="3453777855" sldId="285"/>
            <ac:spMk id="661" creationId="{A85BEE64-6C66-D47B-4AFE-2BCC176FE746}"/>
          </ac:spMkLst>
        </pc:spChg>
        <pc:spChg chg="mod">
          <ac:chgData name="Jackson Alessandro dos Santos" userId="eb1ac1d568b26fa6" providerId="LiveId" clId="{677F514E-FB6B-4F69-A786-DF456CDB63D5}" dt="2023-09-12T17:27:40.738" v="4134" actId="1035"/>
          <ac:spMkLst>
            <pc:docMk/>
            <pc:sldMk cId="3453777855" sldId="285"/>
            <ac:spMk id="662" creationId="{00C0AC8B-8A4D-16EB-32E4-ECFA1A3CEA03}"/>
          </ac:spMkLst>
        </pc:spChg>
        <pc:spChg chg="mod">
          <ac:chgData name="Jackson Alessandro dos Santos" userId="eb1ac1d568b26fa6" providerId="LiveId" clId="{677F514E-FB6B-4F69-A786-DF456CDB63D5}" dt="2023-09-12T17:27:40.738" v="4134" actId="1035"/>
          <ac:spMkLst>
            <pc:docMk/>
            <pc:sldMk cId="3453777855" sldId="285"/>
            <ac:spMk id="663" creationId="{1E1915BE-B9AA-3C6B-7DAC-61F39A47B9BE}"/>
          </ac:spMkLst>
        </pc:spChg>
        <pc:spChg chg="mod">
          <ac:chgData name="Jackson Alessandro dos Santos" userId="eb1ac1d568b26fa6" providerId="LiveId" clId="{677F514E-FB6B-4F69-A786-DF456CDB63D5}" dt="2023-09-12T17:27:40.738" v="4134" actId="1035"/>
          <ac:spMkLst>
            <pc:docMk/>
            <pc:sldMk cId="3453777855" sldId="285"/>
            <ac:spMk id="664" creationId="{C75B61E8-0003-7087-4D57-3C0F83D8F16A}"/>
          </ac:spMkLst>
        </pc:spChg>
        <pc:spChg chg="mod">
          <ac:chgData name="Jackson Alessandro dos Santos" userId="eb1ac1d568b26fa6" providerId="LiveId" clId="{677F514E-FB6B-4F69-A786-DF456CDB63D5}" dt="2023-09-12T17:14:55.858" v="4063"/>
          <ac:spMkLst>
            <pc:docMk/>
            <pc:sldMk cId="3453777855" sldId="285"/>
            <ac:spMk id="665" creationId="{C65273F2-6738-D39F-1026-A5F5DB655C11}"/>
          </ac:spMkLst>
        </pc:spChg>
        <pc:spChg chg="mod">
          <ac:chgData name="Jackson Alessandro dos Santos" userId="eb1ac1d568b26fa6" providerId="LiveId" clId="{677F514E-FB6B-4F69-A786-DF456CDB63D5}" dt="2023-09-12T17:14:55.858" v="4063"/>
          <ac:spMkLst>
            <pc:docMk/>
            <pc:sldMk cId="3453777855" sldId="285"/>
            <ac:spMk id="666" creationId="{177C9329-6B46-3443-8128-310BC752B8DD}"/>
          </ac:spMkLst>
        </pc:spChg>
        <pc:spChg chg="mod">
          <ac:chgData name="Jackson Alessandro dos Santos" userId="eb1ac1d568b26fa6" providerId="LiveId" clId="{677F514E-FB6B-4F69-A786-DF456CDB63D5}" dt="2023-09-12T17:14:55.858" v="4063"/>
          <ac:spMkLst>
            <pc:docMk/>
            <pc:sldMk cId="3453777855" sldId="285"/>
            <ac:spMk id="667" creationId="{97447C40-D6DB-F849-8E99-74C8603CFF9A}"/>
          </ac:spMkLst>
        </pc:spChg>
        <pc:spChg chg="mod">
          <ac:chgData name="Jackson Alessandro dos Santos" userId="eb1ac1d568b26fa6" providerId="LiveId" clId="{677F514E-FB6B-4F69-A786-DF456CDB63D5}" dt="2023-09-12T17:14:55.858" v="4063"/>
          <ac:spMkLst>
            <pc:docMk/>
            <pc:sldMk cId="3453777855" sldId="285"/>
            <ac:spMk id="668" creationId="{4C95CB2A-793C-0870-EEBA-99B67AD7AF73}"/>
          </ac:spMkLst>
        </pc:spChg>
        <pc:spChg chg="mod">
          <ac:chgData name="Jackson Alessandro dos Santos" userId="eb1ac1d568b26fa6" providerId="LiveId" clId="{677F514E-FB6B-4F69-A786-DF456CDB63D5}" dt="2023-09-12T17:14:55.858" v="4063"/>
          <ac:spMkLst>
            <pc:docMk/>
            <pc:sldMk cId="3453777855" sldId="285"/>
            <ac:spMk id="669" creationId="{E841EF94-7D47-57D0-2658-C4329839EE57}"/>
          </ac:spMkLst>
        </pc:spChg>
        <pc:spChg chg="mod">
          <ac:chgData name="Jackson Alessandro dos Santos" userId="eb1ac1d568b26fa6" providerId="LiveId" clId="{677F514E-FB6B-4F69-A786-DF456CDB63D5}" dt="2023-09-12T17:24:39.233" v="4101"/>
          <ac:spMkLst>
            <pc:docMk/>
            <pc:sldMk cId="3453777855" sldId="285"/>
            <ac:spMk id="671" creationId="{AD985C12-3B0A-FFFE-82C5-A5756E0A02B0}"/>
          </ac:spMkLst>
        </pc:spChg>
        <pc:spChg chg="mod">
          <ac:chgData name="Jackson Alessandro dos Santos" userId="eb1ac1d568b26fa6" providerId="LiveId" clId="{677F514E-FB6B-4F69-A786-DF456CDB63D5}" dt="2023-09-12T17:24:39.233" v="4101"/>
          <ac:spMkLst>
            <pc:docMk/>
            <pc:sldMk cId="3453777855" sldId="285"/>
            <ac:spMk id="672" creationId="{DE2CCDB5-EF38-3F8F-CE86-52CAC5526E93}"/>
          </ac:spMkLst>
        </pc:spChg>
        <pc:spChg chg="mod">
          <ac:chgData name="Jackson Alessandro dos Santos" userId="eb1ac1d568b26fa6" providerId="LiveId" clId="{677F514E-FB6B-4F69-A786-DF456CDB63D5}" dt="2023-09-12T17:24:39.233" v="4101"/>
          <ac:spMkLst>
            <pc:docMk/>
            <pc:sldMk cId="3453777855" sldId="285"/>
            <ac:spMk id="673" creationId="{C88EF3D6-EE79-78C2-9D90-7F3AD71FA263}"/>
          </ac:spMkLst>
        </pc:spChg>
        <pc:spChg chg="mod">
          <ac:chgData name="Jackson Alessandro dos Santos" userId="eb1ac1d568b26fa6" providerId="LiveId" clId="{677F514E-FB6B-4F69-A786-DF456CDB63D5}" dt="2023-09-11T19:57:11.751" v="2516" actId="478"/>
          <ac:spMkLst>
            <pc:docMk/>
            <pc:sldMk cId="3453777855" sldId="285"/>
            <ac:spMk id="676" creationId="{A546C41A-4DEB-4B7D-AB26-3402DEA314EB}"/>
          </ac:spMkLst>
        </pc:spChg>
        <pc:spChg chg="mod">
          <ac:chgData name="Jackson Alessandro dos Santos" userId="eb1ac1d568b26fa6" providerId="LiveId" clId="{677F514E-FB6B-4F69-A786-DF456CDB63D5}" dt="2023-09-11T19:57:11.751" v="2516" actId="478"/>
          <ac:spMkLst>
            <pc:docMk/>
            <pc:sldMk cId="3453777855" sldId="285"/>
            <ac:spMk id="677" creationId="{0272AFF5-7F75-4384-90DF-FE8786F12E5E}"/>
          </ac:spMkLst>
        </pc:spChg>
        <pc:spChg chg="mod">
          <ac:chgData name="Jackson Alessandro dos Santos" userId="eb1ac1d568b26fa6" providerId="LiveId" clId="{677F514E-FB6B-4F69-A786-DF456CDB63D5}" dt="2023-09-11T19:57:11.751" v="2516" actId="478"/>
          <ac:spMkLst>
            <pc:docMk/>
            <pc:sldMk cId="3453777855" sldId="285"/>
            <ac:spMk id="682" creationId="{84C72E02-A158-4A5C-9C6C-755965DAF960}"/>
          </ac:spMkLst>
        </pc:spChg>
        <pc:spChg chg="mod">
          <ac:chgData name="Jackson Alessandro dos Santos" userId="eb1ac1d568b26fa6" providerId="LiveId" clId="{677F514E-FB6B-4F69-A786-DF456CDB63D5}" dt="2023-09-11T19:57:11.751" v="2516" actId="478"/>
          <ac:spMkLst>
            <pc:docMk/>
            <pc:sldMk cId="3453777855" sldId="285"/>
            <ac:spMk id="683" creationId="{2D6D5A7E-9268-48C5-8965-DA1BC7427238}"/>
          </ac:spMkLst>
        </pc:spChg>
        <pc:spChg chg="mod">
          <ac:chgData name="Jackson Alessandro dos Santos" userId="eb1ac1d568b26fa6" providerId="LiveId" clId="{677F514E-FB6B-4F69-A786-DF456CDB63D5}" dt="2023-09-11T19:57:11.751" v="2516" actId="478"/>
          <ac:spMkLst>
            <pc:docMk/>
            <pc:sldMk cId="3453777855" sldId="285"/>
            <ac:spMk id="684" creationId="{2B094D3A-EED5-4362-8882-79FA70E46517}"/>
          </ac:spMkLst>
        </pc:spChg>
        <pc:spChg chg="mod">
          <ac:chgData name="Jackson Alessandro dos Santos" userId="eb1ac1d568b26fa6" providerId="LiveId" clId="{677F514E-FB6B-4F69-A786-DF456CDB63D5}" dt="2023-09-11T19:57:11.751" v="2516" actId="478"/>
          <ac:spMkLst>
            <pc:docMk/>
            <pc:sldMk cId="3453777855" sldId="285"/>
            <ac:spMk id="685" creationId="{B8511E37-6F29-4923-9656-82A9514720D4}"/>
          </ac:spMkLst>
        </pc:spChg>
        <pc:spChg chg="mod">
          <ac:chgData name="Jackson Alessandro dos Santos" userId="eb1ac1d568b26fa6" providerId="LiveId" clId="{677F514E-FB6B-4F69-A786-DF456CDB63D5}" dt="2023-09-11T19:57:11.751" v="2516" actId="478"/>
          <ac:spMkLst>
            <pc:docMk/>
            <pc:sldMk cId="3453777855" sldId="285"/>
            <ac:spMk id="686" creationId="{C3ECA9C8-55F5-4039-824B-AE57A0D402E0}"/>
          </ac:spMkLst>
        </pc:spChg>
        <pc:spChg chg="mod">
          <ac:chgData name="Jackson Alessandro dos Santos" userId="eb1ac1d568b26fa6" providerId="LiveId" clId="{677F514E-FB6B-4F69-A786-DF456CDB63D5}" dt="2023-09-11T19:57:11.751" v="2516" actId="478"/>
          <ac:spMkLst>
            <pc:docMk/>
            <pc:sldMk cId="3453777855" sldId="285"/>
            <ac:spMk id="687" creationId="{6B5BC42C-CA06-4721-BEE9-417218D86400}"/>
          </ac:spMkLst>
        </pc:spChg>
        <pc:spChg chg="mod">
          <ac:chgData name="Jackson Alessandro dos Santos" userId="eb1ac1d568b26fa6" providerId="LiveId" clId="{677F514E-FB6B-4F69-A786-DF456CDB63D5}" dt="2023-09-11T19:57:11.751" v="2516" actId="478"/>
          <ac:spMkLst>
            <pc:docMk/>
            <pc:sldMk cId="3453777855" sldId="285"/>
            <ac:spMk id="688" creationId="{A5A9F98A-B090-4C28-8A62-21AFC1028DFD}"/>
          </ac:spMkLst>
        </pc:spChg>
        <pc:spChg chg="mod">
          <ac:chgData name="Jackson Alessandro dos Santos" userId="eb1ac1d568b26fa6" providerId="LiveId" clId="{677F514E-FB6B-4F69-A786-DF456CDB63D5}" dt="2023-09-12T13:18:12.433" v="2904" actId="1036"/>
          <ac:spMkLst>
            <pc:docMk/>
            <pc:sldMk cId="3453777855" sldId="285"/>
            <ac:spMk id="698" creationId="{BEF3DAEE-C6DD-4D7D-A87E-0E60698DB266}"/>
          </ac:spMkLst>
        </pc:spChg>
        <pc:spChg chg="mod">
          <ac:chgData name="Jackson Alessandro dos Santos" userId="eb1ac1d568b26fa6" providerId="LiveId" clId="{677F514E-FB6B-4F69-A786-DF456CDB63D5}" dt="2023-09-12T13:18:12.433" v="2904" actId="1036"/>
          <ac:spMkLst>
            <pc:docMk/>
            <pc:sldMk cId="3453777855" sldId="285"/>
            <ac:spMk id="699" creationId="{A6775AD6-DB5A-4917-A1C5-127471955284}"/>
          </ac:spMkLst>
        </pc:spChg>
        <pc:spChg chg="mod">
          <ac:chgData name="Jackson Alessandro dos Santos" userId="eb1ac1d568b26fa6" providerId="LiveId" clId="{677F514E-FB6B-4F69-A786-DF456CDB63D5}" dt="2023-09-12T13:18:12.433" v="2904" actId="1036"/>
          <ac:spMkLst>
            <pc:docMk/>
            <pc:sldMk cId="3453777855" sldId="285"/>
            <ac:spMk id="700" creationId="{CC26BAEF-13BF-49F9-A77C-88A58F2DE4B0}"/>
          </ac:spMkLst>
        </pc:spChg>
        <pc:spChg chg="mod">
          <ac:chgData name="Jackson Alessandro dos Santos" userId="eb1ac1d568b26fa6" providerId="LiveId" clId="{677F514E-FB6B-4F69-A786-DF456CDB63D5}" dt="2023-09-12T16:20:35.967" v="3567" actId="339"/>
          <ac:spMkLst>
            <pc:docMk/>
            <pc:sldMk cId="3453777855" sldId="285"/>
            <ac:spMk id="701" creationId="{2D30ED18-DA7C-4B2A-8E9E-E83E80B84A17}"/>
          </ac:spMkLst>
        </pc:spChg>
        <pc:spChg chg="mod">
          <ac:chgData name="Jackson Alessandro dos Santos" userId="eb1ac1d568b26fa6" providerId="LiveId" clId="{677F514E-FB6B-4F69-A786-DF456CDB63D5}" dt="2023-09-12T13:18:12.433" v="2904" actId="1036"/>
          <ac:spMkLst>
            <pc:docMk/>
            <pc:sldMk cId="3453777855" sldId="285"/>
            <ac:spMk id="702" creationId="{49EED70B-AD67-4597-A18A-627C4A620F64}"/>
          </ac:spMkLst>
        </pc:spChg>
        <pc:spChg chg="mod">
          <ac:chgData name="Jackson Alessandro dos Santos" userId="eb1ac1d568b26fa6" providerId="LiveId" clId="{677F514E-FB6B-4F69-A786-DF456CDB63D5}" dt="2023-09-12T13:18:12.433" v="2904" actId="1036"/>
          <ac:spMkLst>
            <pc:docMk/>
            <pc:sldMk cId="3453777855" sldId="285"/>
            <ac:spMk id="703" creationId="{2EF81ADA-1025-4FF2-9166-8BA1A88BD292}"/>
          </ac:spMkLst>
        </pc:spChg>
        <pc:spChg chg="mod">
          <ac:chgData name="Jackson Alessandro dos Santos" userId="eb1ac1d568b26fa6" providerId="LiveId" clId="{677F514E-FB6B-4F69-A786-DF456CDB63D5}" dt="2023-09-12T13:18:12.433" v="2904" actId="1036"/>
          <ac:spMkLst>
            <pc:docMk/>
            <pc:sldMk cId="3453777855" sldId="285"/>
            <ac:spMk id="704" creationId="{F987C5EB-173F-4C0A-B0CB-3143A8A053EE}"/>
          </ac:spMkLst>
        </pc:spChg>
        <pc:spChg chg="mod">
          <ac:chgData name="Jackson Alessandro dos Santos" userId="eb1ac1d568b26fa6" providerId="LiveId" clId="{677F514E-FB6B-4F69-A786-DF456CDB63D5}" dt="2023-09-12T16:20:31.256" v="3566" actId="339"/>
          <ac:spMkLst>
            <pc:docMk/>
            <pc:sldMk cId="3453777855" sldId="285"/>
            <ac:spMk id="705" creationId="{24B6789F-9098-48FC-9F95-5512EBA1FFE2}"/>
          </ac:spMkLst>
        </pc:spChg>
        <pc:spChg chg="mod">
          <ac:chgData name="Jackson Alessandro dos Santos" userId="eb1ac1d568b26fa6" providerId="LiveId" clId="{677F514E-FB6B-4F69-A786-DF456CDB63D5}" dt="2023-09-12T13:18:12.433" v="2904" actId="1036"/>
          <ac:spMkLst>
            <pc:docMk/>
            <pc:sldMk cId="3453777855" sldId="285"/>
            <ac:spMk id="706" creationId="{22ED4325-401A-4AEE-8ED2-12A080914464}"/>
          </ac:spMkLst>
        </pc:spChg>
        <pc:spChg chg="mod">
          <ac:chgData name="Jackson Alessandro dos Santos" userId="eb1ac1d568b26fa6" providerId="LiveId" clId="{677F514E-FB6B-4F69-A786-DF456CDB63D5}" dt="2023-09-12T13:18:12.433" v="2904" actId="1036"/>
          <ac:spMkLst>
            <pc:docMk/>
            <pc:sldMk cId="3453777855" sldId="285"/>
            <ac:spMk id="707" creationId="{6503AD02-A6CE-4566-BAC8-99DCA12BDDC5}"/>
          </ac:spMkLst>
        </pc:spChg>
        <pc:spChg chg="mod">
          <ac:chgData name="Jackson Alessandro dos Santos" userId="eb1ac1d568b26fa6" providerId="LiveId" clId="{677F514E-FB6B-4F69-A786-DF456CDB63D5}" dt="2023-09-12T16:18:14.676" v="3559" actId="339"/>
          <ac:spMkLst>
            <pc:docMk/>
            <pc:sldMk cId="3453777855" sldId="285"/>
            <ac:spMk id="708" creationId="{5FF85B9E-60AE-42FA-9D97-E60ABCDF18EA}"/>
          </ac:spMkLst>
        </pc:spChg>
        <pc:spChg chg="mod">
          <ac:chgData name="Jackson Alessandro dos Santos" userId="eb1ac1d568b26fa6" providerId="LiveId" clId="{677F514E-FB6B-4F69-A786-DF456CDB63D5}" dt="2023-09-12T16:20:26.633" v="3565" actId="339"/>
          <ac:spMkLst>
            <pc:docMk/>
            <pc:sldMk cId="3453777855" sldId="285"/>
            <ac:spMk id="709" creationId="{B34B4136-C1CF-41F1-A96F-4F8B25BC7048}"/>
          </ac:spMkLst>
        </pc:spChg>
        <pc:spChg chg="mod">
          <ac:chgData name="Jackson Alessandro dos Santos" userId="eb1ac1d568b26fa6" providerId="LiveId" clId="{677F514E-FB6B-4F69-A786-DF456CDB63D5}" dt="2023-09-12T13:18:12.433" v="2904" actId="1036"/>
          <ac:spMkLst>
            <pc:docMk/>
            <pc:sldMk cId="3453777855" sldId="285"/>
            <ac:spMk id="710" creationId="{CF8878CE-EA39-4701-9070-19095E96C95A}"/>
          </ac:spMkLst>
        </pc:spChg>
        <pc:spChg chg="mod">
          <ac:chgData name="Jackson Alessandro dos Santos" userId="eb1ac1d568b26fa6" providerId="LiveId" clId="{677F514E-FB6B-4F69-A786-DF456CDB63D5}" dt="2023-09-12T13:18:12.433" v="2904" actId="1036"/>
          <ac:spMkLst>
            <pc:docMk/>
            <pc:sldMk cId="3453777855" sldId="285"/>
            <ac:spMk id="711" creationId="{9D18936A-900D-42BC-9C81-5FA566849046}"/>
          </ac:spMkLst>
        </pc:spChg>
        <pc:spChg chg="mod">
          <ac:chgData name="Jackson Alessandro dos Santos" userId="eb1ac1d568b26fa6" providerId="LiveId" clId="{677F514E-FB6B-4F69-A786-DF456CDB63D5}" dt="2023-09-12T16:18:10.248" v="3558" actId="339"/>
          <ac:spMkLst>
            <pc:docMk/>
            <pc:sldMk cId="3453777855" sldId="285"/>
            <ac:spMk id="712" creationId="{50E1A84D-75FF-48F4-BA36-F7AC76839717}"/>
          </ac:spMkLst>
        </pc:spChg>
        <pc:spChg chg="mod">
          <ac:chgData name="Jackson Alessandro dos Santos" userId="eb1ac1d568b26fa6" providerId="LiveId" clId="{677F514E-FB6B-4F69-A786-DF456CDB63D5}" dt="2023-09-12T16:20:10.061" v="3563" actId="339"/>
          <ac:spMkLst>
            <pc:docMk/>
            <pc:sldMk cId="3453777855" sldId="285"/>
            <ac:spMk id="713" creationId="{022D94E2-FAF6-4F48-BCC2-04583E2A02A6}"/>
          </ac:spMkLst>
        </pc:spChg>
        <pc:spChg chg="mod">
          <ac:chgData name="Jackson Alessandro dos Santos" userId="eb1ac1d568b26fa6" providerId="LiveId" clId="{677F514E-FB6B-4F69-A786-DF456CDB63D5}" dt="2023-09-12T14:11:47.557" v="3285" actId="164"/>
          <ac:spMkLst>
            <pc:docMk/>
            <pc:sldMk cId="3453777855" sldId="285"/>
            <ac:spMk id="715" creationId="{BD96FE18-32A7-4B50-9831-D7BE458C0E41}"/>
          </ac:spMkLst>
        </pc:spChg>
        <pc:spChg chg="mod">
          <ac:chgData name="Jackson Alessandro dos Santos" userId="eb1ac1d568b26fa6" providerId="LiveId" clId="{677F514E-FB6B-4F69-A786-DF456CDB63D5}" dt="2023-09-12T14:11:47.557" v="3285" actId="164"/>
          <ac:spMkLst>
            <pc:docMk/>
            <pc:sldMk cId="3453777855" sldId="285"/>
            <ac:spMk id="717" creationId="{6AE0B756-C3F3-4AF9-94BB-39C15D558B1D}"/>
          </ac:spMkLst>
        </pc:spChg>
        <pc:spChg chg="mod">
          <ac:chgData name="Jackson Alessandro dos Santos" userId="eb1ac1d568b26fa6" providerId="LiveId" clId="{677F514E-FB6B-4F69-A786-DF456CDB63D5}" dt="2023-09-12T17:24:39.233" v="4101"/>
          <ac:spMkLst>
            <pc:docMk/>
            <pc:sldMk cId="3453777855" sldId="285"/>
            <ac:spMk id="718" creationId="{A2B26DC2-9B1E-27DF-5AFF-D42057887DD8}"/>
          </ac:spMkLst>
        </pc:spChg>
        <pc:spChg chg="mod">
          <ac:chgData name="Jackson Alessandro dos Santos" userId="eb1ac1d568b26fa6" providerId="LiveId" clId="{677F514E-FB6B-4F69-A786-DF456CDB63D5}" dt="2023-09-12T17:24:39.233" v="4101"/>
          <ac:spMkLst>
            <pc:docMk/>
            <pc:sldMk cId="3453777855" sldId="285"/>
            <ac:spMk id="719" creationId="{EFB31534-FB0A-8176-B09C-9C0B6B861920}"/>
          </ac:spMkLst>
        </pc:spChg>
        <pc:spChg chg="mod">
          <ac:chgData name="Jackson Alessandro dos Santos" userId="eb1ac1d568b26fa6" providerId="LiveId" clId="{677F514E-FB6B-4F69-A786-DF456CDB63D5}" dt="2023-09-12T17:24:39.233" v="4101"/>
          <ac:spMkLst>
            <pc:docMk/>
            <pc:sldMk cId="3453777855" sldId="285"/>
            <ac:spMk id="720" creationId="{09F7006B-12AF-C06C-2E4F-386BC2AB42DD}"/>
          </ac:spMkLst>
        </pc:spChg>
        <pc:spChg chg="mod">
          <ac:chgData name="Jackson Alessandro dos Santos" userId="eb1ac1d568b26fa6" providerId="LiveId" clId="{677F514E-FB6B-4F69-A786-DF456CDB63D5}" dt="2023-09-12T17:24:39.233" v="4101"/>
          <ac:spMkLst>
            <pc:docMk/>
            <pc:sldMk cId="3453777855" sldId="285"/>
            <ac:spMk id="721" creationId="{9E803B2C-9F29-3377-E1FD-FF5C3306BB90}"/>
          </ac:spMkLst>
        </pc:spChg>
        <pc:spChg chg="mod">
          <ac:chgData name="Jackson Alessandro dos Santos" userId="eb1ac1d568b26fa6" providerId="LiveId" clId="{677F514E-FB6B-4F69-A786-DF456CDB63D5}" dt="2023-09-12T17:24:39.233" v="4101"/>
          <ac:spMkLst>
            <pc:docMk/>
            <pc:sldMk cId="3453777855" sldId="285"/>
            <ac:spMk id="722" creationId="{90B670C8-6DFA-4616-6DD9-2EE099A08FC8}"/>
          </ac:spMkLst>
        </pc:spChg>
        <pc:spChg chg="mod">
          <ac:chgData name="Jackson Alessandro dos Santos" userId="eb1ac1d568b26fa6" providerId="LiveId" clId="{677F514E-FB6B-4F69-A786-DF456CDB63D5}" dt="2023-09-12T17:24:39.233" v="4101"/>
          <ac:spMkLst>
            <pc:docMk/>
            <pc:sldMk cId="3453777855" sldId="285"/>
            <ac:spMk id="723" creationId="{9D87F1EF-1685-F7B9-31D4-6E501097E286}"/>
          </ac:spMkLst>
        </pc:spChg>
        <pc:spChg chg="del">
          <ac:chgData name="Jackson Alessandro dos Santos" userId="eb1ac1d568b26fa6" providerId="LiveId" clId="{677F514E-FB6B-4F69-A786-DF456CDB63D5}" dt="2023-09-12T17:58:42.732" v="4198" actId="21"/>
          <ac:spMkLst>
            <pc:docMk/>
            <pc:sldMk cId="3453777855" sldId="285"/>
            <ac:spMk id="724" creationId="{B9C55826-B981-CF3A-FAD2-911C5985839D}"/>
          </ac:spMkLst>
        </pc:spChg>
        <pc:spChg chg="add mod ord">
          <ac:chgData name="Jackson Alessandro dos Santos" userId="eb1ac1d568b26fa6" providerId="LiveId" clId="{677F514E-FB6B-4F69-A786-DF456CDB63D5}" dt="2023-09-12T18:09:18.166" v="4289"/>
          <ac:spMkLst>
            <pc:docMk/>
            <pc:sldMk cId="3453777855" sldId="285"/>
            <ac:spMk id="726" creationId="{54588A18-673A-2654-6E2B-5164CEEB6A70}"/>
          </ac:spMkLst>
        </pc:spChg>
        <pc:spChg chg="mod">
          <ac:chgData name="Jackson Alessandro dos Santos" userId="eb1ac1d568b26fa6" providerId="LiveId" clId="{677F514E-FB6B-4F69-A786-DF456CDB63D5}" dt="2023-09-12T18:07:35.458" v="4267"/>
          <ac:spMkLst>
            <pc:docMk/>
            <pc:sldMk cId="3453777855" sldId="285"/>
            <ac:spMk id="768" creationId="{5412F640-3A8B-016F-AF9F-BBC19424970E}"/>
          </ac:spMkLst>
        </pc:spChg>
        <pc:spChg chg="mod">
          <ac:chgData name="Jackson Alessandro dos Santos" userId="eb1ac1d568b26fa6" providerId="LiveId" clId="{677F514E-FB6B-4F69-A786-DF456CDB63D5}" dt="2023-09-12T18:07:35.458" v="4267"/>
          <ac:spMkLst>
            <pc:docMk/>
            <pc:sldMk cId="3453777855" sldId="285"/>
            <ac:spMk id="769" creationId="{298639AC-CEE0-6BCE-C1BA-83E5DF07D3C5}"/>
          </ac:spMkLst>
        </pc:spChg>
        <pc:spChg chg="mod">
          <ac:chgData name="Jackson Alessandro dos Santos" userId="eb1ac1d568b26fa6" providerId="LiveId" clId="{677F514E-FB6B-4F69-A786-DF456CDB63D5}" dt="2023-09-12T18:07:35.458" v="4267"/>
          <ac:spMkLst>
            <pc:docMk/>
            <pc:sldMk cId="3453777855" sldId="285"/>
            <ac:spMk id="774" creationId="{6103C932-A612-2A8F-3E81-4324DCD40A7D}"/>
          </ac:spMkLst>
        </pc:spChg>
        <pc:spChg chg="mod">
          <ac:chgData name="Jackson Alessandro dos Santos" userId="eb1ac1d568b26fa6" providerId="LiveId" clId="{677F514E-FB6B-4F69-A786-DF456CDB63D5}" dt="2023-09-12T18:07:35.458" v="4267"/>
          <ac:spMkLst>
            <pc:docMk/>
            <pc:sldMk cId="3453777855" sldId="285"/>
            <ac:spMk id="775" creationId="{A1AF7385-DD7C-5D2B-EE27-C074FDFB4F5F}"/>
          </ac:spMkLst>
        </pc:spChg>
        <pc:spChg chg="mod">
          <ac:chgData name="Jackson Alessandro dos Santos" userId="eb1ac1d568b26fa6" providerId="LiveId" clId="{677F514E-FB6B-4F69-A786-DF456CDB63D5}" dt="2023-09-12T18:07:35.458" v="4267"/>
          <ac:spMkLst>
            <pc:docMk/>
            <pc:sldMk cId="3453777855" sldId="285"/>
            <ac:spMk id="776" creationId="{7B6955E3-EFE1-210A-87CC-42A333B7D4EE}"/>
          </ac:spMkLst>
        </pc:spChg>
        <pc:spChg chg="mod">
          <ac:chgData name="Jackson Alessandro dos Santos" userId="eb1ac1d568b26fa6" providerId="LiveId" clId="{677F514E-FB6B-4F69-A786-DF456CDB63D5}" dt="2023-09-12T18:07:35.458" v="4267"/>
          <ac:spMkLst>
            <pc:docMk/>
            <pc:sldMk cId="3453777855" sldId="285"/>
            <ac:spMk id="777" creationId="{59F6BF7F-C8C3-5147-B656-9A75AF795941}"/>
          </ac:spMkLst>
        </pc:spChg>
        <pc:spChg chg="mod">
          <ac:chgData name="Jackson Alessandro dos Santos" userId="eb1ac1d568b26fa6" providerId="LiveId" clId="{677F514E-FB6B-4F69-A786-DF456CDB63D5}" dt="2023-09-12T18:07:35.458" v="4267"/>
          <ac:spMkLst>
            <pc:docMk/>
            <pc:sldMk cId="3453777855" sldId="285"/>
            <ac:spMk id="778" creationId="{5B1EEA8C-4B27-A3FA-F905-8314814A63E1}"/>
          </ac:spMkLst>
        </pc:spChg>
        <pc:spChg chg="mod">
          <ac:chgData name="Jackson Alessandro dos Santos" userId="eb1ac1d568b26fa6" providerId="LiveId" clId="{677F514E-FB6B-4F69-A786-DF456CDB63D5}" dt="2023-09-12T18:07:35.458" v="4267"/>
          <ac:spMkLst>
            <pc:docMk/>
            <pc:sldMk cId="3453777855" sldId="285"/>
            <ac:spMk id="779" creationId="{5B7E60E7-A54B-22CE-8DAE-351DAF494BA2}"/>
          </ac:spMkLst>
        </pc:spChg>
        <pc:spChg chg="mod">
          <ac:chgData name="Jackson Alessandro dos Santos" userId="eb1ac1d568b26fa6" providerId="LiveId" clId="{677F514E-FB6B-4F69-A786-DF456CDB63D5}" dt="2023-09-12T18:07:35.458" v="4267"/>
          <ac:spMkLst>
            <pc:docMk/>
            <pc:sldMk cId="3453777855" sldId="285"/>
            <ac:spMk id="780" creationId="{9B361CA6-5162-DBB0-0F0A-95F1EF32C0CA}"/>
          </ac:spMkLst>
        </pc:spChg>
        <pc:spChg chg="mod">
          <ac:chgData name="Jackson Alessandro dos Santos" userId="eb1ac1d568b26fa6" providerId="LiveId" clId="{677F514E-FB6B-4F69-A786-DF456CDB63D5}" dt="2023-09-12T18:07:35.458" v="4267"/>
          <ac:spMkLst>
            <pc:docMk/>
            <pc:sldMk cId="3453777855" sldId="285"/>
            <ac:spMk id="781" creationId="{9CCB5508-50B5-CCD9-652F-83F2F93BF57A}"/>
          </ac:spMkLst>
        </pc:spChg>
        <pc:spChg chg="mod">
          <ac:chgData name="Jackson Alessandro dos Santos" userId="eb1ac1d568b26fa6" providerId="LiveId" clId="{677F514E-FB6B-4F69-A786-DF456CDB63D5}" dt="2023-09-12T18:07:35.458" v="4267"/>
          <ac:spMkLst>
            <pc:docMk/>
            <pc:sldMk cId="3453777855" sldId="285"/>
            <ac:spMk id="782" creationId="{F162FC3F-8BA7-D02E-79BA-DC2DC26C37B4}"/>
          </ac:spMkLst>
        </pc:spChg>
        <pc:spChg chg="mod">
          <ac:chgData name="Jackson Alessandro dos Santos" userId="eb1ac1d568b26fa6" providerId="LiveId" clId="{677F514E-FB6B-4F69-A786-DF456CDB63D5}" dt="2023-09-12T18:07:35.458" v="4267"/>
          <ac:spMkLst>
            <pc:docMk/>
            <pc:sldMk cId="3453777855" sldId="285"/>
            <ac:spMk id="783" creationId="{651F38B3-9770-4582-9146-58E3966AFE97}"/>
          </ac:spMkLst>
        </pc:spChg>
        <pc:spChg chg="mod">
          <ac:chgData name="Jackson Alessandro dos Santos" userId="eb1ac1d568b26fa6" providerId="LiveId" clId="{677F514E-FB6B-4F69-A786-DF456CDB63D5}" dt="2023-09-12T18:07:35.458" v="4267"/>
          <ac:spMkLst>
            <pc:docMk/>
            <pc:sldMk cId="3453777855" sldId="285"/>
            <ac:spMk id="784" creationId="{CADFF401-27DD-CE8F-339B-7D825F5AB6CA}"/>
          </ac:spMkLst>
        </pc:spChg>
        <pc:spChg chg="mod">
          <ac:chgData name="Jackson Alessandro dos Santos" userId="eb1ac1d568b26fa6" providerId="LiveId" clId="{677F514E-FB6B-4F69-A786-DF456CDB63D5}" dt="2023-09-12T18:07:35.458" v="4267"/>
          <ac:spMkLst>
            <pc:docMk/>
            <pc:sldMk cId="3453777855" sldId="285"/>
            <ac:spMk id="785" creationId="{BEC1D944-2E31-36B8-E2F3-C19E574C4393}"/>
          </ac:spMkLst>
        </pc:spChg>
        <pc:spChg chg="mod">
          <ac:chgData name="Jackson Alessandro dos Santos" userId="eb1ac1d568b26fa6" providerId="LiveId" clId="{677F514E-FB6B-4F69-A786-DF456CDB63D5}" dt="2023-09-12T18:07:35.458" v="4267"/>
          <ac:spMkLst>
            <pc:docMk/>
            <pc:sldMk cId="3453777855" sldId="285"/>
            <ac:spMk id="786" creationId="{EFF91F50-3C97-3581-BC94-730E3EAE7BF2}"/>
          </ac:spMkLst>
        </pc:spChg>
        <pc:spChg chg="mod">
          <ac:chgData name="Jackson Alessandro dos Santos" userId="eb1ac1d568b26fa6" providerId="LiveId" clId="{677F514E-FB6B-4F69-A786-DF456CDB63D5}" dt="2023-09-12T18:07:35.458" v="4267"/>
          <ac:spMkLst>
            <pc:docMk/>
            <pc:sldMk cId="3453777855" sldId="285"/>
            <ac:spMk id="787" creationId="{68D76B21-6C29-62CC-DA57-9AC72B9AE4F1}"/>
          </ac:spMkLst>
        </pc:spChg>
        <pc:spChg chg="mod">
          <ac:chgData name="Jackson Alessandro dos Santos" userId="eb1ac1d568b26fa6" providerId="LiveId" clId="{677F514E-FB6B-4F69-A786-DF456CDB63D5}" dt="2023-09-12T18:07:35.458" v="4267"/>
          <ac:spMkLst>
            <pc:docMk/>
            <pc:sldMk cId="3453777855" sldId="285"/>
            <ac:spMk id="788" creationId="{7389A416-AAEC-021E-4825-56A89834C448}"/>
          </ac:spMkLst>
        </pc:spChg>
        <pc:spChg chg="mod">
          <ac:chgData name="Jackson Alessandro dos Santos" userId="eb1ac1d568b26fa6" providerId="LiveId" clId="{677F514E-FB6B-4F69-A786-DF456CDB63D5}" dt="2023-09-12T18:07:35.458" v="4267"/>
          <ac:spMkLst>
            <pc:docMk/>
            <pc:sldMk cId="3453777855" sldId="285"/>
            <ac:spMk id="789" creationId="{09BF9092-57DC-8013-AB52-9D07351135B1}"/>
          </ac:spMkLst>
        </pc:spChg>
        <pc:spChg chg="mod">
          <ac:chgData name="Jackson Alessandro dos Santos" userId="eb1ac1d568b26fa6" providerId="LiveId" clId="{677F514E-FB6B-4F69-A786-DF456CDB63D5}" dt="2023-09-12T18:07:35.458" v="4267"/>
          <ac:spMkLst>
            <pc:docMk/>
            <pc:sldMk cId="3453777855" sldId="285"/>
            <ac:spMk id="790" creationId="{887D5B88-80D4-BC39-B690-4EC4A8C8F56A}"/>
          </ac:spMkLst>
        </pc:spChg>
        <pc:spChg chg="mod">
          <ac:chgData name="Jackson Alessandro dos Santos" userId="eb1ac1d568b26fa6" providerId="LiveId" clId="{677F514E-FB6B-4F69-A786-DF456CDB63D5}" dt="2023-09-12T18:07:35.458" v="4267"/>
          <ac:spMkLst>
            <pc:docMk/>
            <pc:sldMk cId="3453777855" sldId="285"/>
            <ac:spMk id="809" creationId="{71CC70A8-4D86-7D67-3A70-E45673BA2EA7}"/>
          </ac:spMkLst>
        </pc:spChg>
        <pc:spChg chg="mod">
          <ac:chgData name="Jackson Alessandro dos Santos" userId="eb1ac1d568b26fa6" providerId="LiveId" clId="{677F514E-FB6B-4F69-A786-DF456CDB63D5}" dt="2023-09-12T18:07:35.458" v="4267"/>
          <ac:spMkLst>
            <pc:docMk/>
            <pc:sldMk cId="3453777855" sldId="285"/>
            <ac:spMk id="810" creationId="{17D78358-CB7D-DF9C-09D1-2A495EC8DD79}"/>
          </ac:spMkLst>
        </pc:spChg>
        <pc:spChg chg="mod">
          <ac:chgData name="Jackson Alessandro dos Santos" userId="eb1ac1d568b26fa6" providerId="LiveId" clId="{677F514E-FB6B-4F69-A786-DF456CDB63D5}" dt="2023-09-12T18:07:35.458" v="4267"/>
          <ac:spMkLst>
            <pc:docMk/>
            <pc:sldMk cId="3453777855" sldId="285"/>
            <ac:spMk id="811" creationId="{BB5A38A7-1C77-0E0B-F8F6-276F39A63329}"/>
          </ac:spMkLst>
        </pc:spChg>
        <pc:spChg chg="mod">
          <ac:chgData name="Jackson Alessandro dos Santos" userId="eb1ac1d568b26fa6" providerId="LiveId" clId="{677F514E-FB6B-4F69-A786-DF456CDB63D5}" dt="2023-09-12T18:07:35.458" v="4267"/>
          <ac:spMkLst>
            <pc:docMk/>
            <pc:sldMk cId="3453777855" sldId="285"/>
            <ac:spMk id="812" creationId="{6738B242-8F15-CBFF-5B8A-D97EF8D90F4D}"/>
          </ac:spMkLst>
        </pc:spChg>
        <pc:spChg chg="mod">
          <ac:chgData name="Jackson Alessandro dos Santos" userId="eb1ac1d568b26fa6" providerId="LiveId" clId="{677F514E-FB6B-4F69-A786-DF456CDB63D5}" dt="2023-09-12T18:07:35.458" v="4267"/>
          <ac:spMkLst>
            <pc:docMk/>
            <pc:sldMk cId="3453777855" sldId="285"/>
            <ac:spMk id="813" creationId="{BD35EBC8-3832-A51A-8ED8-5503EAECE05A}"/>
          </ac:spMkLst>
        </pc:spChg>
        <pc:spChg chg="mod">
          <ac:chgData name="Jackson Alessandro dos Santos" userId="eb1ac1d568b26fa6" providerId="LiveId" clId="{677F514E-FB6B-4F69-A786-DF456CDB63D5}" dt="2023-09-12T18:07:35.458" v="4267"/>
          <ac:spMkLst>
            <pc:docMk/>
            <pc:sldMk cId="3453777855" sldId="285"/>
            <ac:spMk id="814" creationId="{60E90620-75B7-107C-41F0-8797585B2E3E}"/>
          </ac:spMkLst>
        </pc:spChg>
        <pc:spChg chg="mod">
          <ac:chgData name="Jackson Alessandro dos Santos" userId="eb1ac1d568b26fa6" providerId="LiveId" clId="{677F514E-FB6B-4F69-A786-DF456CDB63D5}" dt="2023-09-12T18:07:35.458" v="4267"/>
          <ac:spMkLst>
            <pc:docMk/>
            <pc:sldMk cId="3453777855" sldId="285"/>
            <ac:spMk id="815" creationId="{577F7C11-5E81-4D53-F365-D8DB1B284089}"/>
          </ac:spMkLst>
        </pc:spChg>
        <pc:spChg chg="mod">
          <ac:chgData name="Jackson Alessandro dos Santos" userId="eb1ac1d568b26fa6" providerId="LiveId" clId="{677F514E-FB6B-4F69-A786-DF456CDB63D5}" dt="2023-09-12T18:07:35.458" v="4267"/>
          <ac:spMkLst>
            <pc:docMk/>
            <pc:sldMk cId="3453777855" sldId="285"/>
            <ac:spMk id="816" creationId="{5B404D6E-0DBC-8690-1DB5-98BAA3DBD0A4}"/>
          </ac:spMkLst>
        </pc:spChg>
        <pc:spChg chg="mod">
          <ac:chgData name="Jackson Alessandro dos Santos" userId="eb1ac1d568b26fa6" providerId="LiveId" clId="{677F514E-FB6B-4F69-A786-DF456CDB63D5}" dt="2023-09-12T18:07:35.458" v="4267"/>
          <ac:spMkLst>
            <pc:docMk/>
            <pc:sldMk cId="3453777855" sldId="285"/>
            <ac:spMk id="817" creationId="{90F4F3DA-5ACC-3544-859C-4C991BBBD75F}"/>
          </ac:spMkLst>
        </pc:spChg>
        <pc:spChg chg="mod">
          <ac:chgData name="Jackson Alessandro dos Santos" userId="eb1ac1d568b26fa6" providerId="LiveId" clId="{677F514E-FB6B-4F69-A786-DF456CDB63D5}" dt="2023-09-12T18:07:35.458" v="4267"/>
          <ac:spMkLst>
            <pc:docMk/>
            <pc:sldMk cId="3453777855" sldId="285"/>
            <ac:spMk id="818" creationId="{B8E9D87E-D011-4FA5-9142-649995D05EB4}"/>
          </ac:spMkLst>
        </pc:spChg>
        <pc:spChg chg="mod">
          <ac:chgData name="Jackson Alessandro dos Santos" userId="eb1ac1d568b26fa6" providerId="LiveId" clId="{677F514E-FB6B-4F69-A786-DF456CDB63D5}" dt="2023-09-12T18:07:35.458" v="4267"/>
          <ac:spMkLst>
            <pc:docMk/>
            <pc:sldMk cId="3453777855" sldId="285"/>
            <ac:spMk id="819" creationId="{0B7A5645-4479-AA60-07E0-C1D76308C774}"/>
          </ac:spMkLst>
        </pc:spChg>
        <pc:spChg chg="mod">
          <ac:chgData name="Jackson Alessandro dos Santos" userId="eb1ac1d568b26fa6" providerId="LiveId" clId="{677F514E-FB6B-4F69-A786-DF456CDB63D5}" dt="2023-09-12T18:07:35.458" v="4267"/>
          <ac:spMkLst>
            <pc:docMk/>
            <pc:sldMk cId="3453777855" sldId="285"/>
            <ac:spMk id="821" creationId="{5CEE34B6-0953-8A4F-3035-EFEAFA7AB09C}"/>
          </ac:spMkLst>
        </pc:spChg>
        <pc:spChg chg="mod">
          <ac:chgData name="Jackson Alessandro dos Santos" userId="eb1ac1d568b26fa6" providerId="LiveId" clId="{677F514E-FB6B-4F69-A786-DF456CDB63D5}" dt="2023-09-12T18:07:35.458" v="4267"/>
          <ac:spMkLst>
            <pc:docMk/>
            <pc:sldMk cId="3453777855" sldId="285"/>
            <ac:spMk id="822" creationId="{04296F5D-F024-2A6D-91A3-D761642351D3}"/>
          </ac:spMkLst>
        </pc:spChg>
        <pc:spChg chg="mod modVis">
          <ac:chgData name="Jackson Alessandro dos Santos" userId="eb1ac1d568b26fa6" providerId="LiveId" clId="{677F514E-FB6B-4F69-A786-DF456CDB63D5}" dt="2023-09-13T12:06:39.734" v="4624" actId="165"/>
          <ac:spMkLst>
            <pc:docMk/>
            <pc:sldMk cId="3453777855" sldId="285"/>
            <ac:spMk id="826" creationId="{7F2DC950-F56F-31B4-0016-8EF88E79AEB9}"/>
          </ac:spMkLst>
        </pc:spChg>
        <pc:spChg chg="mod">
          <ac:chgData name="Jackson Alessandro dos Santos" userId="eb1ac1d568b26fa6" providerId="LiveId" clId="{677F514E-FB6B-4F69-A786-DF456CDB63D5}" dt="2023-09-13T12:06:39.734" v="4624" actId="165"/>
          <ac:spMkLst>
            <pc:docMk/>
            <pc:sldMk cId="3453777855" sldId="285"/>
            <ac:spMk id="828" creationId="{F81A2DD6-D3DB-D98A-DC51-228492C6281B}"/>
          </ac:spMkLst>
        </pc:spChg>
        <pc:spChg chg="del mod">
          <ac:chgData name="Jackson Alessandro dos Santos" userId="eb1ac1d568b26fa6" providerId="LiveId" clId="{677F514E-FB6B-4F69-A786-DF456CDB63D5}" dt="2023-09-13T12:34:04.748" v="4709" actId="478"/>
          <ac:spMkLst>
            <pc:docMk/>
            <pc:sldMk cId="3453777855" sldId="285"/>
            <ac:spMk id="860" creationId="{540C3B33-E7D7-F569-3225-C76FE1A96613}"/>
          </ac:spMkLst>
        </pc:spChg>
        <pc:spChg chg="del mod">
          <ac:chgData name="Jackson Alessandro dos Santos" userId="eb1ac1d568b26fa6" providerId="LiveId" clId="{677F514E-FB6B-4F69-A786-DF456CDB63D5}" dt="2023-09-13T12:34:04.748" v="4709" actId="478"/>
          <ac:spMkLst>
            <pc:docMk/>
            <pc:sldMk cId="3453777855" sldId="285"/>
            <ac:spMk id="861" creationId="{57F9E0FD-65BA-3F9C-6497-E0D81A113E2E}"/>
          </ac:spMkLst>
        </pc:spChg>
        <pc:spChg chg="mod">
          <ac:chgData name="Jackson Alessandro dos Santos" userId="eb1ac1d568b26fa6" providerId="LiveId" clId="{677F514E-FB6B-4F69-A786-DF456CDB63D5}" dt="2023-09-13T11:57:48.973" v="4406" actId="208"/>
          <ac:spMkLst>
            <pc:docMk/>
            <pc:sldMk cId="3453777855" sldId="285"/>
            <ac:spMk id="866" creationId="{F6A7DD6E-AA27-CCBF-0FD3-EF7E7EFB1598}"/>
          </ac:spMkLst>
        </pc:spChg>
        <pc:spChg chg="mod">
          <ac:chgData name="Jackson Alessandro dos Santos" userId="eb1ac1d568b26fa6" providerId="LiveId" clId="{677F514E-FB6B-4F69-A786-DF456CDB63D5}" dt="2023-09-13T11:57:48.973" v="4406" actId="208"/>
          <ac:spMkLst>
            <pc:docMk/>
            <pc:sldMk cId="3453777855" sldId="285"/>
            <ac:spMk id="867" creationId="{1F632658-F0C9-2C19-6614-28A890C5D77C}"/>
          </ac:spMkLst>
        </pc:spChg>
        <pc:spChg chg="del mod">
          <ac:chgData name="Jackson Alessandro dos Santos" userId="eb1ac1d568b26fa6" providerId="LiveId" clId="{677F514E-FB6B-4F69-A786-DF456CDB63D5}" dt="2023-09-13T12:05:06.660" v="4615" actId="478"/>
          <ac:spMkLst>
            <pc:docMk/>
            <pc:sldMk cId="3453777855" sldId="285"/>
            <ac:spMk id="870" creationId="{00E6D6CF-4F9D-BE01-9842-F767CED8181F}"/>
          </ac:spMkLst>
        </pc:spChg>
        <pc:spChg chg="del mod">
          <ac:chgData name="Jackson Alessandro dos Santos" userId="eb1ac1d568b26fa6" providerId="LiveId" clId="{677F514E-FB6B-4F69-A786-DF456CDB63D5}" dt="2023-09-13T12:05:00.571" v="4612" actId="478"/>
          <ac:spMkLst>
            <pc:docMk/>
            <pc:sldMk cId="3453777855" sldId="285"/>
            <ac:spMk id="871" creationId="{18F37DFD-4F5E-1613-D4F1-7902A75A346A}"/>
          </ac:spMkLst>
        </pc:spChg>
        <pc:spChg chg="add del mod">
          <ac:chgData name="Jackson Alessandro dos Santos" userId="eb1ac1d568b26fa6" providerId="LiveId" clId="{677F514E-FB6B-4F69-A786-DF456CDB63D5}" dt="2023-09-13T12:03:02.056" v="4467"/>
          <ac:spMkLst>
            <pc:docMk/>
            <pc:sldMk cId="3453777855" sldId="285"/>
            <ac:spMk id="879" creationId="{8A1D87C4-A150-4775-A81D-84C559BB1682}"/>
          </ac:spMkLst>
        </pc:spChg>
        <pc:spChg chg="add del mod topLvl">
          <ac:chgData name="Jackson Alessandro dos Santos" userId="eb1ac1d568b26fa6" providerId="LiveId" clId="{677F514E-FB6B-4F69-A786-DF456CDB63D5}" dt="2023-09-13T12:33:59.905" v="4708" actId="478"/>
          <ac:spMkLst>
            <pc:docMk/>
            <pc:sldMk cId="3453777855" sldId="285"/>
            <ac:spMk id="880" creationId="{DFE7EA60-AA45-A1D4-5971-F8AA256C9A8D}"/>
          </ac:spMkLst>
        </pc:spChg>
        <pc:spChg chg="add del mod topLvl">
          <ac:chgData name="Jackson Alessandro dos Santos" userId="eb1ac1d568b26fa6" providerId="LiveId" clId="{677F514E-FB6B-4F69-A786-DF456CDB63D5}" dt="2023-09-13T12:33:59.905" v="4708" actId="478"/>
          <ac:spMkLst>
            <pc:docMk/>
            <pc:sldMk cId="3453777855" sldId="285"/>
            <ac:spMk id="881" creationId="{18DE00E9-6454-DE86-1415-D83DD904AFB2}"/>
          </ac:spMkLst>
        </pc:spChg>
        <pc:spChg chg="mod">
          <ac:chgData name="Jackson Alessandro dos Santos" userId="eb1ac1d568b26fa6" providerId="LiveId" clId="{677F514E-FB6B-4F69-A786-DF456CDB63D5}" dt="2023-09-13T14:16:03.999" v="4737" actId="571"/>
          <ac:spMkLst>
            <pc:docMk/>
            <pc:sldMk cId="3453777855" sldId="285"/>
            <ac:spMk id="902" creationId="{D268DDC2-9510-D965-6CF2-2A55FF06C127}"/>
          </ac:spMkLst>
        </pc:spChg>
        <pc:grpChg chg="del mod">
          <ac:chgData name="Jackson Alessandro dos Santos" userId="eb1ac1d568b26fa6" providerId="LiveId" clId="{677F514E-FB6B-4F69-A786-DF456CDB63D5}" dt="2023-09-12T14:09:15.398" v="3269" actId="165"/>
          <ac:grpSpMkLst>
            <pc:docMk/>
            <pc:sldMk cId="3453777855" sldId="285"/>
            <ac:grpSpMk id="4" creationId="{2E7B6EEB-E832-2000-4E07-98F3B490CCA6}"/>
          </ac:grpSpMkLst>
        </pc:grpChg>
        <pc:grpChg chg="del mod topLvl modVis">
          <ac:chgData name="Jackson Alessandro dos Santos" userId="eb1ac1d568b26fa6" providerId="LiveId" clId="{677F514E-FB6B-4F69-A786-DF456CDB63D5}" dt="2023-09-12T14:09:33.496" v="3276" actId="165"/>
          <ac:grpSpMkLst>
            <pc:docMk/>
            <pc:sldMk cId="3453777855" sldId="285"/>
            <ac:grpSpMk id="6" creationId="{2CBB111E-CB3E-2D0C-6C6A-99FBA6F3C4F7}"/>
          </ac:grpSpMkLst>
        </pc:grpChg>
        <pc:grpChg chg="add del mod">
          <ac:chgData name="Jackson Alessandro dos Santos" userId="eb1ac1d568b26fa6" providerId="LiveId" clId="{677F514E-FB6B-4F69-A786-DF456CDB63D5}" dt="2023-09-11T19:27:57.324" v="2230" actId="478"/>
          <ac:grpSpMkLst>
            <pc:docMk/>
            <pc:sldMk cId="3453777855" sldId="285"/>
            <ac:grpSpMk id="38" creationId="{02C65750-ED95-478E-C0E6-CB741D0F06AB}"/>
          </ac:grpSpMkLst>
        </pc:grpChg>
        <pc:grpChg chg="add mod modVis">
          <ac:chgData name="Jackson Alessandro dos Santos" userId="eb1ac1d568b26fa6" providerId="LiveId" clId="{677F514E-FB6B-4F69-A786-DF456CDB63D5}" dt="2023-09-12T14:23:16.013" v="3388" actId="14429"/>
          <ac:grpSpMkLst>
            <pc:docMk/>
            <pc:sldMk cId="3453777855" sldId="285"/>
            <ac:grpSpMk id="38" creationId="{76082AE0-AE21-EB2E-F722-300686841D47}"/>
          </ac:grpSpMkLst>
        </pc:grpChg>
        <pc:grpChg chg="del">
          <ac:chgData name="Jackson Alessandro dos Santos" userId="eb1ac1d568b26fa6" providerId="LiveId" clId="{677F514E-FB6B-4F69-A786-DF456CDB63D5}" dt="2023-09-12T14:07:59.116" v="3257" actId="165"/>
          <ac:grpSpMkLst>
            <pc:docMk/>
            <pc:sldMk cId="3453777855" sldId="285"/>
            <ac:grpSpMk id="46" creationId="{6F276C5C-ADBF-E742-14AC-FC12778DA0F8}"/>
          </ac:grpSpMkLst>
        </pc:grpChg>
        <pc:grpChg chg="del mod topLvl">
          <ac:chgData name="Jackson Alessandro dos Santos" userId="eb1ac1d568b26fa6" providerId="LiveId" clId="{677F514E-FB6B-4F69-A786-DF456CDB63D5}" dt="2023-09-12T14:08:02.338" v="3258" actId="165"/>
          <ac:grpSpMkLst>
            <pc:docMk/>
            <pc:sldMk cId="3453777855" sldId="285"/>
            <ac:grpSpMk id="47" creationId="{3D50A4C0-3F89-89F3-D47E-8E0989AA9600}"/>
          </ac:grpSpMkLst>
        </pc:grpChg>
        <pc:grpChg chg="del mod topLvl">
          <ac:chgData name="Jackson Alessandro dos Santos" userId="eb1ac1d568b26fa6" providerId="LiveId" clId="{677F514E-FB6B-4F69-A786-DF456CDB63D5}" dt="2023-09-12T14:08:05.800" v="3259" actId="165"/>
          <ac:grpSpMkLst>
            <pc:docMk/>
            <pc:sldMk cId="3453777855" sldId="285"/>
            <ac:grpSpMk id="49" creationId="{F2A652F0-C041-A0ED-4C79-A94376C74C22}"/>
          </ac:grpSpMkLst>
        </pc:grpChg>
        <pc:grpChg chg="mod ord modVis">
          <ac:chgData name="Jackson Alessandro dos Santos" userId="eb1ac1d568b26fa6" providerId="LiveId" clId="{677F514E-FB6B-4F69-A786-DF456CDB63D5}" dt="2023-09-12T14:23:42.015" v="3392" actId="13244"/>
          <ac:grpSpMkLst>
            <pc:docMk/>
            <pc:sldMk cId="3453777855" sldId="285"/>
            <ac:grpSpMk id="52" creationId="{8DDA5BD6-CD64-434F-81B4-800AA1D1865B}"/>
          </ac:grpSpMkLst>
        </pc:grpChg>
        <pc:grpChg chg="mod ord modVis">
          <ac:chgData name="Jackson Alessandro dos Santos" userId="eb1ac1d568b26fa6" providerId="LiveId" clId="{677F514E-FB6B-4F69-A786-DF456CDB63D5}" dt="2023-09-12T14:23:44.324" v="3393" actId="13244"/>
          <ac:grpSpMkLst>
            <pc:docMk/>
            <pc:sldMk cId="3453777855" sldId="285"/>
            <ac:grpSpMk id="65" creationId="{0C99BD97-C175-4A2F-AC2E-3FF4E23721E2}"/>
          </ac:grpSpMkLst>
        </pc:grpChg>
        <pc:grpChg chg="del">
          <ac:chgData name="Jackson Alessandro dos Santos" userId="eb1ac1d568b26fa6" providerId="LiveId" clId="{677F514E-FB6B-4F69-A786-DF456CDB63D5}" dt="2023-09-12T14:07:32.894" v="3252" actId="165"/>
          <ac:grpSpMkLst>
            <pc:docMk/>
            <pc:sldMk cId="3453777855" sldId="285"/>
            <ac:grpSpMk id="78" creationId="{F5221FB4-95AF-3F6F-2009-3D17B04D0424}"/>
          </ac:grpSpMkLst>
        </pc:grpChg>
        <pc:grpChg chg="del mod topLvl">
          <ac:chgData name="Jackson Alessandro dos Santos" userId="eb1ac1d568b26fa6" providerId="LiveId" clId="{677F514E-FB6B-4F69-A786-DF456CDB63D5}" dt="2023-09-12T14:07:37.040" v="3253" actId="165"/>
          <ac:grpSpMkLst>
            <pc:docMk/>
            <pc:sldMk cId="3453777855" sldId="285"/>
            <ac:grpSpMk id="79" creationId="{5C686A39-93BA-1E9B-B40A-C305B9AEB18F}"/>
          </ac:grpSpMkLst>
        </pc:grpChg>
        <pc:grpChg chg="del mod topLvl">
          <ac:chgData name="Jackson Alessandro dos Santos" userId="eb1ac1d568b26fa6" providerId="LiveId" clId="{677F514E-FB6B-4F69-A786-DF456CDB63D5}" dt="2023-09-12T14:07:41.382" v="3254" actId="165"/>
          <ac:grpSpMkLst>
            <pc:docMk/>
            <pc:sldMk cId="3453777855" sldId="285"/>
            <ac:grpSpMk id="81" creationId="{91D34476-B6F3-02A7-05F4-73BF264B532C}"/>
          </ac:grpSpMkLst>
        </pc:grpChg>
        <pc:grpChg chg="del">
          <ac:chgData name="Jackson Alessandro dos Santos" userId="eb1ac1d568b26fa6" providerId="LiveId" clId="{677F514E-FB6B-4F69-A786-DF456CDB63D5}" dt="2023-09-12T14:07:05.081" v="3247" actId="165"/>
          <ac:grpSpMkLst>
            <pc:docMk/>
            <pc:sldMk cId="3453777855" sldId="285"/>
            <ac:grpSpMk id="85" creationId="{08A03F2F-A6E0-CF54-5312-819A816EED56}"/>
          </ac:grpSpMkLst>
        </pc:grpChg>
        <pc:grpChg chg="del mod topLvl">
          <ac:chgData name="Jackson Alessandro dos Santos" userId="eb1ac1d568b26fa6" providerId="LiveId" clId="{677F514E-FB6B-4F69-A786-DF456CDB63D5}" dt="2023-09-12T14:07:08.527" v="3248" actId="165"/>
          <ac:grpSpMkLst>
            <pc:docMk/>
            <pc:sldMk cId="3453777855" sldId="285"/>
            <ac:grpSpMk id="86" creationId="{3A6E1710-20CB-2019-C766-295C646A1A56}"/>
          </ac:grpSpMkLst>
        </pc:grpChg>
        <pc:grpChg chg="del mod topLvl">
          <ac:chgData name="Jackson Alessandro dos Santos" userId="eb1ac1d568b26fa6" providerId="LiveId" clId="{677F514E-FB6B-4F69-A786-DF456CDB63D5}" dt="2023-09-12T14:07:11.534" v="3249" actId="165"/>
          <ac:grpSpMkLst>
            <pc:docMk/>
            <pc:sldMk cId="3453777855" sldId="285"/>
            <ac:grpSpMk id="88" creationId="{3E9C1006-DC32-C419-3344-F2ABA16C0800}"/>
          </ac:grpSpMkLst>
        </pc:grpChg>
        <pc:grpChg chg="del">
          <ac:chgData name="Jackson Alessandro dos Santos" userId="eb1ac1d568b26fa6" providerId="LiveId" clId="{677F514E-FB6B-4F69-A786-DF456CDB63D5}" dt="2023-09-12T14:06:05.951" v="3240" actId="165"/>
          <ac:grpSpMkLst>
            <pc:docMk/>
            <pc:sldMk cId="3453777855" sldId="285"/>
            <ac:grpSpMk id="92" creationId="{D1A34958-E91F-DC67-E6C1-2ED208BAFC72}"/>
          </ac:grpSpMkLst>
        </pc:grpChg>
        <pc:grpChg chg="del mod topLvl">
          <ac:chgData name="Jackson Alessandro dos Santos" userId="eb1ac1d568b26fa6" providerId="LiveId" clId="{677F514E-FB6B-4F69-A786-DF456CDB63D5}" dt="2023-09-12T14:06:16.595" v="3241" actId="165"/>
          <ac:grpSpMkLst>
            <pc:docMk/>
            <pc:sldMk cId="3453777855" sldId="285"/>
            <ac:grpSpMk id="93" creationId="{E299AEF1-B828-F689-18F7-4E03B341623D}"/>
          </ac:grpSpMkLst>
        </pc:grpChg>
        <pc:grpChg chg="del mod topLvl">
          <ac:chgData name="Jackson Alessandro dos Santos" userId="eb1ac1d568b26fa6" providerId="LiveId" clId="{677F514E-FB6B-4F69-A786-DF456CDB63D5}" dt="2023-09-12T14:06:25.977" v="3242" actId="165"/>
          <ac:grpSpMkLst>
            <pc:docMk/>
            <pc:sldMk cId="3453777855" sldId="285"/>
            <ac:grpSpMk id="95" creationId="{A3C6C67A-46FB-53B4-4418-8601BA504397}"/>
          </ac:grpSpMkLst>
        </pc:grpChg>
        <pc:grpChg chg="del mod">
          <ac:chgData name="Jackson Alessandro dos Santos" userId="eb1ac1d568b26fa6" providerId="LiveId" clId="{677F514E-FB6B-4F69-A786-DF456CDB63D5}" dt="2023-09-12T13:37:12.398" v="3079" actId="21"/>
          <ac:grpSpMkLst>
            <pc:docMk/>
            <pc:sldMk cId="3453777855" sldId="285"/>
            <ac:grpSpMk id="105" creationId="{8EFDB764-184F-C9FD-D8B9-8EC8854AAE9A}"/>
          </ac:grpSpMkLst>
        </pc:grpChg>
        <pc:grpChg chg="mod topLvl modVis">
          <ac:chgData name="Jackson Alessandro dos Santos" userId="eb1ac1d568b26fa6" providerId="LiveId" clId="{677F514E-FB6B-4F69-A786-DF456CDB63D5}" dt="2023-09-13T12:34:36.552" v="4714" actId="165"/>
          <ac:grpSpMkLst>
            <pc:docMk/>
            <pc:sldMk cId="3453777855" sldId="285"/>
            <ac:grpSpMk id="114" creationId="{CD24EF4F-8533-62F2-2F8B-3FBD7582843C}"/>
          </ac:grpSpMkLst>
        </pc:grpChg>
        <pc:grpChg chg="mod ord modVis">
          <ac:chgData name="Jackson Alessandro dos Santos" userId="eb1ac1d568b26fa6" providerId="LiveId" clId="{677F514E-FB6B-4F69-A786-DF456CDB63D5}" dt="2023-09-12T14:23:33.976" v="3391" actId="13244"/>
          <ac:grpSpMkLst>
            <pc:docMk/>
            <pc:sldMk cId="3453777855" sldId="285"/>
            <ac:grpSpMk id="205" creationId="{3A4B13DE-FCBC-455F-8A4D-63AF5CBD7FDA}"/>
          </ac:grpSpMkLst>
        </pc:grpChg>
        <pc:grpChg chg="mod modVis">
          <ac:chgData name="Jackson Alessandro dos Santos" userId="eb1ac1d568b26fa6" providerId="LiveId" clId="{677F514E-FB6B-4F69-A786-DF456CDB63D5}" dt="2023-09-12T14:02:29.069" v="3221" actId="14429"/>
          <ac:grpSpMkLst>
            <pc:docMk/>
            <pc:sldMk cId="3453777855" sldId="285"/>
            <ac:grpSpMk id="215" creationId="{BAFE189C-1E33-42B8-B9AB-66734D518451}"/>
          </ac:grpSpMkLst>
        </pc:grpChg>
        <pc:grpChg chg="add mod modVis">
          <ac:chgData name="Jackson Alessandro dos Santos" userId="eb1ac1d568b26fa6" providerId="LiveId" clId="{677F514E-FB6B-4F69-A786-DF456CDB63D5}" dt="2023-09-13T14:18:19.922" v="4765" actId="14430"/>
          <ac:grpSpMkLst>
            <pc:docMk/>
            <pc:sldMk cId="3453777855" sldId="285"/>
            <ac:grpSpMk id="341" creationId="{E4A7FB94-999C-3545-13B0-0BE5006133AE}"/>
          </ac:grpSpMkLst>
        </pc:grpChg>
        <pc:grpChg chg="add del mod">
          <ac:chgData name="Jackson Alessandro dos Santos" userId="eb1ac1d568b26fa6" providerId="LiveId" clId="{677F514E-FB6B-4F69-A786-DF456CDB63D5}" dt="2023-09-12T18:07:50.646" v="4268"/>
          <ac:grpSpMkLst>
            <pc:docMk/>
            <pc:sldMk cId="3453777855" sldId="285"/>
            <ac:grpSpMk id="342" creationId="{3879F028-7D30-BDBC-FBA8-B129D598766F}"/>
          </ac:grpSpMkLst>
        </pc:grpChg>
        <pc:grpChg chg="mod">
          <ac:chgData name="Jackson Alessandro dos Santos" userId="eb1ac1d568b26fa6" providerId="LiveId" clId="{677F514E-FB6B-4F69-A786-DF456CDB63D5}" dt="2023-09-12T18:07:35.458" v="4267"/>
          <ac:grpSpMkLst>
            <pc:docMk/>
            <pc:sldMk cId="3453777855" sldId="285"/>
            <ac:grpSpMk id="343" creationId="{BEA5F541-615A-356D-F4EC-657946886B53}"/>
          </ac:grpSpMkLst>
        </pc:grpChg>
        <pc:grpChg chg="mod">
          <ac:chgData name="Jackson Alessandro dos Santos" userId="eb1ac1d568b26fa6" providerId="LiveId" clId="{677F514E-FB6B-4F69-A786-DF456CDB63D5}" dt="2023-09-12T18:07:35.458" v="4267"/>
          <ac:grpSpMkLst>
            <pc:docMk/>
            <pc:sldMk cId="3453777855" sldId="285"/>
            <ac:grpSpMk id="344" creationId="{630123BF-357F-3905-4165-64E97935C5D7}"/>
          </ac:grpSpMkLst>
        </pc:grpChg>
        <pc:grpChg chg="mod">
          <ac:chgData name="Jackson Alessandro dos Santos" userId="eb1ac1d568b26fa6" providerId="LiveId" clId="{677F514E-FB6B-4F69-A786-DF456CDB63D5}" dt="2023-09-12T18:07:35.458" v="4267"/>
          <ac:grpSpMkLst>
            <pc:docMk/>
            <pc:sldMk cId="3453777855" sldId="285"/>
            <ac:grpSpMk id="345" creationId="{F3BBCA66-CF18-5D5B-C66B-90F2F2C556AD}"/>
          </ac:grpSpMkLst>
        </pc:grpChg>
        <pc:grpChg chg="mod">
          <ac:chgData name="Jackson Alessandro dos Santos" userId="eb1ac1d568b26fa6" providerId="LiveId" clId="{677F514E-FB6B-4F69-A786-DF456CDB63D5}" dt="2023-09-12T18:07:35.458" v="4267"/>
          <ac:grpSpMkLst>
            <pc:docMk/>
            <pc:sldMk cId="3453777855" sldId="285"/>
            <ac:grpSpMk id="347" creationId="{662EEC40-90C3-90C2-4088-E9B95351ED5B}"/>
          </ac:grpSpMkLst>
        </pc:grpChg>
        <pc:grpChg chg="del mod ord modVis">
          <ac:chgData name="Jackson Alessandro dos Santos" userId="eb1ac1d568b26fa6" providerId="LiveId" clId="{677F514E-FB6B-4F69-A786-DF456CDB63D5}" dt="2023-09-12T17:24:46.795" v="4103" actId="478"/>
          <ac:grpSpMkLst>
            <pc:docMk/>
            <pc:sldMk cId="3453777855" sldId="285"/>
            <ac:grpSpMk id="349" creationId="{7E569050-E0B6-D5B1-A512-44E9BBF4C1E5}"/>
          </ac:grpSpMkLst>
        </pc:grpChg>
        <pc:grpChg chg="mod ord modVis">
          <ac:chgData name="Jackson Alessandro dos Santos" userId="eb1ac1d568b26fa6" providerId="LiveId" clId="{677F514E-FB6B-4F69-A786-DF456CDB63D5}" dt="2023-09-12T17:32:24.508" v="4174" actId="1076"/>
          <ac:grpSpMkLst>
            <pc:docMk/>
            <pc:sldMk cId="3453777855" sldId="285"/>
            <ac:grpSpMk id="361" creationId="{EC6B38D4-C393-BE2C-D9E0-EC37EE9A02FE}"/>
          </ac:grpSpMkLst>
        </pc:grpChg>
        <pc:grpChg chg="mod modVis">
          <ac:chgData name="Jackson Alessandro dos Santos" userId="eb1ac1d568b26fa6" providerId="LiveId" clId="{677F514E-FB6B-4F69-A786-DF456CDB63D5}" dt="2023-09-12T14:14:41.942" v="3315" actId="164"/>
          <ac:grpSpMkLst>
            <pc:docMk/>
            <pc:sldMk cId="3453777855" sldId="285"/>
            <ac:grpSpMk id="372" creationId="{6C3AF7D5-5E7A-4087-A980-48AD0CFF9762}"/>
          </ac:grpSpMkLst>
        </pc:grpChg>
        <pc:grpChg chg="mod modVis">
          <ac:chgData name="Jackson Alessandro dos Santos" userId="eb1ac1d568b26fa6" providerId="LiveId" clId="{677F514E-FB6B-4F69-A786-DF456CDB63D5}" dt="2023-09-12T14:14:41.942" v="3315" actId="164"/>
          <ac:grpSpMkLst>
            <pc:docMk/>
            <pc:sldMk cId="3453777855" sldId="285"/>
            <ac:grpSpMk id="375" creationId="{3FF5516C-3D8F-400A-9FC7-2DAF76203B13}"/>
          </ac:grpSpMkLst>
        </pc:grpChg>
        <pc:grpChg chg="mod ord modVis">
          <ac:chgData name="Jackson Alessandro dos Santos" userId="eb1ac1d568b26fa6" providerId="LiveId" clId="{677F514E-FB6B-4F69-A786-DF456CDB63D5}" dt="2023-09-12T14:23:49.642" v="3394" actId="13244"/>
          <ac:grpSpMkLst>
            <pc:docMk/>
            <pc:sldMk cId="3453777855" sldId="285"/>
            <ac:grpSpMk id="382" creationId="{3F70EBD9-15FA-4346-A859-65D617D3782B}"/>
          </ac:grpSpMkLst>
        </pc:grpChg>
        <pc:grpChg chg="mod modVis">
          <ac:chgData name="Jackson Alessandro dos Santos" userId="eb1ac1d568b26fa6" providerId="LiveId" clId="{677F514E-FB6B-4F69-A786-DF456CDB63D5}" dt="2023-09-12T14:23:52.814" v="3395" actId="13244"/>
          <ac:grpSpMkLst>
            <pc:docMk/>
            <pc:sldMk cId="3453777855" sldId="285"/>
            <ac:grpSpMk id="404" creationId="{7CF3C2CE-7B7B-4C0B-9F70-379ABBCCA18D}"/>
          </ac:grpSpMkLst>
        </pc:grpChg>
        <pc:grpChg chg="mod ord modVis">
          <ac:chgData name="Jackson Alessandro dos Santos" userId="eb1ac1d568b26fa6" providerId="LiveId" clId="{677F514E-FB6B-4F69-A786-DF456CDB63D5}" dt="2023-09-12T14:24:53.559" v="3401" actId="14429"/>
          <ac:grpSpMkLst>
            <pc:docMk/>
            <pc:sldMk cId="3453777855" sldId="285"/>
            <ac:grpSpMk id="427" creationId="{7399C0CE-68BA-4467-8F9C-92CC746E4721}"/>
          </ac:grpSpMkLst>
        </pc:grpChg>
        <pc:grpChg chg="add del mod">
          <ac:chgData name="Jackson Alessandro dos Santos" userId="eb1ac1d568b26fa6" providerId="LiveId" clId="{677F514E-FB6B-4F69-A786-DF456CDB63D5}" dt="2023-09-12T14:25:06.073" v="3402" actId="21"/>
          <ac:grpSpMkLst>
            <pc:docMk/>
            <pc:sldMk cId="3453777855" sldId="285"/>
            <ac:grpSpMk id="465" creationId="{989F36F8-D632-98C6-E553-9342A5D08015}"/>
          </ac:grpSpMkLst>
        </pc:grpChg>
        <pc:grpChg chg="mod topLvl modVis">
          <ac:chgData name="Jackson Alessandro dos Santos" userId="eb1ac1d568b26fa6" providerId="LiveId" clId="{677F514E-FB6B-4F69-A786-DF456CDB63D5}" dt="2023-09-12T14:25:29.563" v="3405" actId="962"/>
          <ac:grpSpMkLst>
            <pc:docMk/>
            <pc:sldMk cId="3453777855" sldId="285"/>
            <ac:grpSpMk id="466" creationId="{02CA97DC-1461-8391-88BB-0A3885490C22}"/>
          </ac:grpSpMkLst>
        </pc:grpChg>
        <pc:grpChg chg="add del mod">
          <ac:chgData name="Jackson Alessandro dos Santos" userId="eb1ac1d568b26fa6" providerId="LiveId" clId="{677F514E-FB6B-4F69-A786-DF456CDB63D5}" dt="2023-09-11T20:53:39.714" v="2656" actId="478"/>
          <ac:grpSpMkLst>
            <pc:docMk/>
            <pc:sldMk cId="3453777855" sldId="285"/>
            <ac:grpSpMk id="487" creationId="{4C87778A-FB83-2FDF-3F15-C1C7B0FDE461}"/>
          </ac:grpSpMkLst>
        </pc:grpChg>
        <pc:grpChg chg="add del mod modVis">
          <ac:chgData name="Jackson Alessandro dos Santos" userId="eb1ac1d568b26fa6" providerId="LiveId" clId="{677F514E-FB6B-4F69-A786-DF456CDB63D5}" dt="2023-09-12T14:03:29.996" v="3234" actId="165"/>
          <ac:grpSpMkLst>
            <pc:docMk/>
            <pc:sldMk cId="3453777855" sldId="285"/>
            <ac:grpSpMk id="496" creationId="{3F08A6A3-CA3E-E062-DBF2-B1E5B473ECDC}"/>
          </ac:grpSpMkLst>
        </pc:grpChg>
        <pc:grpChg chg="mod">
          <ac:chgData name="Jackson Alessandro dos Santos" userId="eb1ac1d568b26fa6" providerId="LiveId" clId="{677F514E-FB6B-4F69-A786-DF456CDB63D5}" dt="2023-09-12T14:12:52.531" v="3291" actId="164"/>
          <ac:grpSpMkLst>
            <pc:docMk/>
            <pc:sldMk cId="3453777855" sldId="285"/>
            <ac:grpSpMk id="517" creationId="{98598185-98EA-49D5-80EB-056AA53DA758}"/>
          </ac:grpSpMkLst>
        </pc:grpChg>
        <pc:grpChg chg="mod modVis">
          <ac:chgData name="Jackson Alessandro dos Santos" userId="eb1ac1d568b26fa6" providerId="LiveId" clId="{677F514E-FB6B-4F69-A786-DF456CDB63D5}" dt="2023-09-12T14:12:38.295" v="3290" actId="14429"/>
          <ac:grpSpMkLst>
            <pc:docMk/>
            <pc:sldMk cId="3453777855" sldId="285"/>
            <ac:grpSpMk id="520" creationId="{78E62F8D-60C3-4A8F-9CB0-7F1D6666DD3D}"/>
          </ac:grpSpMkLst>
        </pc:grpChg>
        <pc:grpChg chg="add mod">
          <ac:chgData name="Jackson Alessandro dos Santos" userId="eb1ac1d568b26fa6" providerId="LiveId" clId="{677F514E-FB6B-4F69-A786-DF456CDB63D5}" dt="2023-09-12T13:59:07.003" v="3196" actId="164"/>
          <ac:grpSpMkLst>
            <pc:docMk/>
            <pc:sldMk cId="3453777855" sldId="285"/>
            <ac:grpSpMk id="549" creationId="{1AF3BF8C-E6B0-08C6-033E-08ECD972A9AA}"/>
          </ac:grpSpMkLst>
        </pc:grpChg>
        <pc:grpChg chg="add mod">
          <ac:chgData name="Jackson Alessandro dos Santos" userId="eb1ac1d568b26fa6" providerId="LiveId" clId="{677F514E-FB6B-4F69-A786-DF456CDB63D5}" dt="2023-09-12T13:59:07.003" v="3196" actId="164"/>
          <ac:grpSpMkLst>
            <pc:docMk/>
            <pc:sldMk cId="3453777855" sldId="285"/>
            <ac:grpSpMk id="550" creationId="{70D62D10-FE2D-A3B5-657F-66D1DD6E9A07}"/>
          </ac:grpSpMkLst>
        </pc:grpChg>
        <pc:grpChg chg="add del mod ord modVis">
          <ac:chgData name="Jackson Alessandro dos Santos" userId="eb1ac1d568b26fa6" providerId="LiveId" clId="{677F514E-FB6B-4F69-A786-DF456CDB63D5}" dt="2023-09-12T17:14:55.183" v="4062" actId="478"/>
          <ac:grpSpMkLst>
            <pc:docMk/>
            <pc:sldMk cId="3453777855" sldId="285"/>
            <ac:grpSpMk id="551" creationId="{8C8B68E3-4B74-B897-1697-61131DFAD523}"/>
          </ac:grpSpMkLst>
        </pc:grpChg>
        <pc:grpChg chg="add mod ord topLvl modVis">
          <ac:chgData name="Jackson Alessandro dos Santos" userId="eb1ac1d568b26fa6" providerId="LiveId" clId="{677F514E-FB6B-4F69-A786-DF456CDB63D5}" dt="2023-09-13T12:34:40.823" v="4715" actId="164"/>
          <ac:grpSpMkLst>
            <pc:docMk/>
            <pc:sldMk cId="3453777855" sldId="285"/>
            <ac:grpSpMk id="552" creationId="{9275B549-B48A-99C2-1425-AEC25AF799E7}"/>
          </ac:grpSpMkLst>
        </pc:grpChg>
        <pc:grpChg chg="add mod modVis">
          <ac:chgData name="Jackson Alessandro dos Santos" userId="eb1ac1d568b26fa6" providerId="LiveId" clId="{677F514E-FB6B-4F69-A786-DF456CDB63D5}" dt="2023-09-12T14:21:30.212" v="3380" actId="164"/>
          <ac:grpSpMkLst>
            <pc:docMk/>
            <pc:sldMk cId="3453777855" sldId="285"/>
            <ac:grpSpMk id="553" creationId="{9CC8208E-8748-60C2-937C-416969078E82}"/>
          </ac:grpSpMkLst>
        </pc:grpChg>
        <pc:grpChg chg="add mod">
          <ac:chgData name="Jackson Alessandro dos Santos" userId="eb1ac1d568b26fa6" providerId="LiveId" clId="{677F514E-FB6B-4F69-A786-DF456CDB63D5}" dt="2023-09-12T14:21:30.212" v="3380" actId="164"/>
          <ac:grpSpMkLst>
            <pc:docMk/>
            <pc:sldMk cId="3453777855" sldId="285"/>
            <ac:grpSpMk id="554" creationId="{0FD47BA2-6EE1-7858-4C6B-4EE7CF97DBBA}"/>
          </ac:grpSpMkLst>
        </pc:grpChg>
        <pc:grpChg chg="add mod">
          <ac:chgData name="Jackson Alessandro dos Santos" userId="eb1ac1d568b26fa6" providerId="LiveId" clId="{677F514E-FB6B-4F69-A786-DF456CDB63D5}" dt="2023-09-12T14:21:30.212" v="3380" actId="164"/>
          <ac:grpSpMkLst>
            <pc:docMk/>
            <pc:sldMk cId="3453777855" sldId="285"/>
            <ac:grpSpMk id="555" creationId="{2B2BDC1D-8382-7518-FDED-635095A58DC9}"/>
          </ac:grpSpMkLst>
        </pc:grpChg>
        <pc:grpChg chg="add mod">
          <ac:chgData name="Jackson Alessandro dos Santos" userId="eb1ac1d568b26fa6" providerId="LiveId" clId="{677F514E-FB6B-4F69-A786-DF456CDB63D5}" dt="2023-09-12T14:21:30.212" v="3380" actId="164"/>
          <ac:grpSpMkLst>
            <pc:docMk/>
            <pc:sldMk cId="3453777855" sldId="285"/>
            <ac:grpSpMk id="556" creationId="{0A084B29-ED06-9419-1CA8-F5AD55068F36}"/>
          </ac:grpSpMkLst>
        </pc:grpChg>
        <pc:grpChg chg="add mod modVis">
          <ac:chgData name="Jackson Alessandro dos Santos" userId="eb1ac1d568b26fa6" providerId="LiveId" clId="{677F514E-FB6B-4F69-A786-DF456CDB63D5}" dt="2023-09-12T14:18:33.888" v="3362" actId="164"/>
          <ac:grpSpMkLst>
            <pc:docMk/>
            <pc:sldMk cId="3453777855" sldId="285"/>
            <ac:grpSpMk id="557" creationId="{6883ADAA-C0B8-C8E1-F782-4691DFC10AE7}"/>
          </ac:grpSpMkLst>
        </pc:grpChg>
        <pc:grpChg chg="add mod modVis">
          <ac:chgData name="Jackson Alessandro dos Santos" userId="eb1ac1d568b26fa6" providerId="LiveId" clId="{677F514E-FB6B-4F69-A786-DF456CDB63D5}" dt="2023-09-12T14:20:46.019" v="3377" actId="13244"/>
          <ac:grpSpMkLst>
            <pc:docMk/>
            <pc:sldMk cId="3453777855" sldId="285"/>
            <ac:grpSpMk id="558" creationId="{6277E3B8-F41C-99DF-3FF2-375BEB416CEF}"/>
          </ac:grpSpMkLst>
        </pc:grpChg>
        <pc:grpChg chg="add mod ord modVis">
          <ac:chgData name="Jackson Alessandro dos Santos" userId="eb1ac1d568b26fa6" providerId="LiveId" clId="{677F514E-FB6B-4F69-A786-DF456CDB63D5}" dt="2023-09-12T18:09:07.408" v="4280" actId="13244"/>
          <ac:grpSpMkLst>
            <pc:docMk/>
            <pc:sldMk cId="3453777855" sldId="285"/>
            <ac:grpSpMk id="559" creationId="{D740E7E5-5AF2-5BD1-7E67-F32A299895AD}"/>
          </ac:grpSpMkLst>
        </pc:grpChg>
        <pc:grpChg chg="add mod ord">
          <ac:chgData name="Jackson Alessandro dos Santos" userId="eb1ac1d568b26fa6" providerId="LiveId" clId="{677F514E-FB6B-4F69-A786-DF456CDB63D5}" dt="2023-09-12T14:19:49.652" v="3370" actId="13244"/>
          <ac:grpSpMkLst>
            <pc:docMk/>
            <pc:sldMk cId="3453777855" sldId="285"/>
            <ac:grpSpMk id="560" creationId="{8B7A7BB2-D1BB-9672-4224-F17344743B10}"/>
          </ac:grpSpMkLst>
        </pc:grpChg>
        <pc:grpChg chg="add mod ord">
          <ac:chgData name="Jackson Alessandro dos Santos" userId="eb1ac1d568b26fa6" providerId="LiveId" clId="{677F514E-FB6B-4F69-A786-DF456CDB63D5}" dt="2023-09-13T14:16:49.747" v="4745" actId="571"/>
          <ac:grpSpMkLst>
            <pc:docMk/>
            <pc:sldMk cId="3453777855" sldId="285"/>
            <ac:grpSpMk id="561" creationId="{96975569-6A5C-D7E4-1B97-346F745D8CB0}"/>
          </ac:grpSpMkLst>
        </pc:grpChg>
        <pc:grpChg chg="add mod modVis">
          <ac:chgData name="Jackson Alessandro dos Santos" userId="eb1ac1d568b26fa6" providerId="LiveId" clId="{677F514E-FB6B-4F69-A786-DF456CDB63D5}" dt="2023-09-12T17:28:22.931" v="4145" actId="1035"/>
          <ac:grpSpMkLst>
            <pc:docMk/>
            <pc:sldMk cId="3453777855" sldId="285"/>
            <ac:grpSpMk id="562" creationId="{C505446D-7E37-71C8-BD20-809098D199DC}"/>
          </ac:grpSpMkLst>
        </pc:grpChg>
        <pc:grpChg chg="add mod">
          <ac:chgData name="Jackson Alessandro dos Santos" userId="eb1ac1d568b26fa6" providerId="LiveId" clId="{677F514E-FB6B-4F69-A786-DF456CDB63D5}" dt="2023-09-12T14:21:39.248" v="3381" actId="962"/>
          <ac:grpSpMkLst>
            <pc:docMk/>
            <pc:sldMk cId="3453777855" sldId="285"/>
            <ac:grpSpMk id="563" creationId="{77EBDE85-E5F5-D140-E3DC-2893CEBF2670}"/>
          </ac:grpSpMkLst>
        </pc:grpChg>
        <pc:grpChg chg="add del mod modVis">
          <ac:chgData name="Jackson Alessandro dos Santos" userId="eb1ac1d568b26fa6" providerId="LiveId" clId="{677F514E-FB6B-4F69-A786-DF456CDB63D5}" dt="2023-09-12T16:13:19.406" v="3522" actId="165"/>
          <ac:grpSpMkLst>
            <pc:docMk/>
            <pc:sldMk cId="3453777855" sldId="285"/>
            <ac:grpSpMk id="586" creationId="{82D34797-CBB2-E0CA-2538-5418EEE862CB}"/>
          </ac:grpSpMkLst>
        </pc:grpChg>
        <pc:grpChg chg="add del mod ord modVis">
          <ac:chgData name="Jackson Alessandro dos Santos" userId="eb1ac1d568b26fa6" providerId="LiveId" clId="{677F514E-FB6B-4F69-A786-DF456CDB63D5}" dt="2023-09-12T17:58:59.161" v="4202" actId="165"/>
          <ac:grpSpMkLst>
            <pc:docMk/>
            <pc:sldMk cId="3453777855" sldId="285"/>
            <ac:grpSpMk id="591" creationId="{1EEF953E-A3DE-8559-1F79-F916F9896B5F}"/>
          </ac:grpSpMkLst>
        </pc:grpChg>
        <pc:grpChg chg="add del mod">
          <ac:chgData name="Jackson Alessandro dos Santos" userId="eb1ac1d568b26fa6" providerId="LiveId" clId="{677F514E-FB6B-4F69-A786-DF456CDB63D5}" dt="2023-09-12T16:25:08.270" v="3590" actId="165"/>
          <ac:grpSpMkLst>
            <pc:docMk/>
            <pc:sldMk cId="3453777855" sldId="285"/>
            <ac:grpSpMk id="597" creationId="{FC37CA5B-9D0A-63FD-0BEF-B8513366800D}"/>
          </ac:grpSpMkLst>
        </pc:grpChg>
        <pc:grpChg chg="mod topLvl">
          <ac:chgData name="Jackson Alessandro dos Santos" userId="eb1ac1d568b26fa6" providerId="LiveId" clId="{677F514E-FB6B-4F69-A786-DF456CDB63D5}" dt="2023-09-13T12:34:36.552" v="4714" actId="165"/>
          <ac:grpSpMkLst>
            <pc:docMk/>
            <pc:sldMk cId="3453777855" sldId="285"/>
            <ac:grpSpMk id="600" creationId="{FCAA27DA-0639-9C5B-D0D4-49C589768C6E}"/>
          </ac:grpSpMkLst>
        </pc:grpChg>
        <pc:grpChg chg="del">
          <ac:chgData name="Jackson Alessandro dos Santos" userId="eb1ac1d568b26fa6" providerId="LiveId" clId="{677F514E-FB6B-4F69-A786-DF456CDB63D5}" dt="2023-09-12T13:19:33.216" v="2916" actId="478"/>
          <ac:grpSpMkLst>
            <pc:docMk/>
            <pc:sldMk cId="3453777855" sldId="285"/>
            <ac:grpSpMk id="623" creationId="{F5B1460A-E714-A4AC-B2CC-E006942B34A5}"/>
          </ac:grpSpMkLst>
        </pc:grpChg>
        <pc:grpChg chg="add del">
          <ac:chgData name="Jackson Alessandro dos Santos" userId="eb1ac1d568b26fa6" providerId="LiveId" clId="{677F514E-FB6B-4F69-A786-DF456CDB63D5}" dt="2023-09-11T20:35:11.770" v="2624" actId="478"/>
          <ac:grpSpMkLst>
            <pc:docMk/>
            <pc:sldMk cId="3453777855" sldId="285"/>
            <ac:grpSpMk id="650" creationId="{1F8CDC24-A4F5-4C19-9FAB-D242696BE4F5}"/>
          </ac:grpSpMkLst>
        </pc:grpChg>
        <pc:grpChg chg="add mod ord topLvl modVis">
          <ac:chgData name="Jackson Alessandro dos Santos" userId="eb1ac1d568b26fa6" providerId="LiveId" clId="{677F514E-FB6B-4F69-A786-DF456CDB63D5}" dt="2023-09-13T12:34:40.823" v="4715" actId="164"/>
          <ac:grpSpMkLst>
            <pc:docMk/>
            <pc:sldMk cId="3453777855" sldId="285"/>
            <ac:grpSpMk id="653" creationId="{72E3F1DD-74B3-6DC9-12FC-A25FD896AEDB}"/>
          </ac:grpSpMkLst>
        </pc:grpChg>
        <pc:grpChg chg="add mod ord">
          <ac:chgData name="Jackson Alessandro dos Santos" userId="eb1ac1d568b26fa6" providerId="LiveId" clId="{677F514E-FB6B-4F69-A786-DF456CDB63D5}" dt="2023-09-12T17:15:07.057" v="4064" actId="13244"/>
          <ac:grpSpMkLst>
            <pc:docMk/>
            <pc:sldMk cId="3453777855" sldId="285"/>
            <ac:grpSpMk id="654" creationId="{9D052AC7-DFEF-5638-846C-FD3AE72EEF00}"/>
          </ac:grpSpMkLst>
        </pc:grpChg>
        <pc:grpChg chg="mod">
          <ac:chgData name="Jackson Alessandro dos Santos" userId="eb1ac1d568b26fa6" providerId="LiveId" clId="{677F514E-FB6B-4F69-A786-DF456CDB63D5}" dt="2023-09-12T17:14:55.858" v="4063"/>
          <ac:grpSpMkLst>
            <pc:docMk/>
            <pc:sldMk cId="3453777855" sldId="285"/>
            <ac:grpSpMk id="656" creationId="{59FFD503-AC52-0C4D-43CF-5A099FC1A815}"/>
          </ac:grpSpMkLst>
        </pc:grpChg>
        <pc:grpChg chg="mod">
          <ac:chgData name="Jackson Alessandro dos Santos" userId="eb1ac1d568b26fa6" providerId="LiveId" clId="{677F514E-FB6B-4F69-A786-DF456CDB63D5}" dt="2023-09-12T17:14:55.858" v="4063"/>
          <ac:grpSpMkLst>
            <pc:docMk/>
            <pc:sldMk cId="3453777855" sldId="285"/>
            <ac:grpSpMk id="657" creationId="{C7D3F944-F5C7-396E-1E27-0BF58F025E33}"/>
          </ac:grpSpMkLst>
        </pc:grpChg>
        <pc:grpChg chg="add mod">
          <ac:chgData name="Jackson Alessandro dos Santos" userId="eb1ac1d568b26fa6" providerId="LiveId" clId="{677F514E-FB6B-4F69-A786-DF456CDB63D5}" dt="2023-09-12T17:24:56.804" v="4104" actId="1076"/>
          <ac:grpSpMkLst>
            <pc:docMk/>
            <pc:sldMk cId="3453777855" sldId="285"/>
            <ac:grpSpMk id="670" creationId="{686D2EE8-86AA-036F-476B-E66C4593067F}"/>
          </ac:grpSpMkLst>
        </pc:grpChg>
        <pc:grpChg chg="del mod">
          <ac:chgData name="Jackson Alessandro dos Santos" userId="eb1ac1d568b26fa6" providerId="LiveId" clId="{677F514E-FB6B-4F69-A786-DF456CDB63D5}" dt="2023-09-12T13:18:40.255" v="2908" actId="478"/>
          <ac:grpSpMkLst>
            <pc:docMk/>
            <pc:sldMk cId="3453777855" sldId="285"/>
            <ac:grpSpMk id="674" creationId="{FCAB8239-E017-4222-9741-7B78F22E7178}"/>
          </ac:grpSpMkLst>
        </pc:grpChg>
        <pc:grpChg chg="mod">
          <ac:chgData name="Jackson Alessandro dos Santos" userId="eb1ac1d568b26fa6" providerId="LiveId" clId="{677F514E-FB6B-4F69-A786-DF456CDB63D5}" dt="2023-09-11T19:57:11.751" v="2516" actId="478"/>
          <ac:grpSpMkLst>
            <pc:docMk/>
            <pc:sldMk cId="3453777855" sldId="285"/>
            <ac:grpSpMk id="675" creationId="{610D97F9-C565-479F-898E-3FF9068B1B13}"/>
          </ac:grpSpMkLst>
        </pc:grpChg>
        <pc:grpChg chg="mod">
          <ac:chgData name="Jackson Alessandro dos Santos" userId="eb1ac1d568b26fa6" providerId="LiveId" clId="{677F514E-FB6B-4F69-A786-DF456CDB63D5}" dt="2023-09-11T19:57:11.751" v="2516" actId="478"/>
          <ac:grpSpMkLst>
            <pc:docMk/>
            <pc:sldMk cId="3453777855" sldId="285"/>
            <ac:grpSpMk id="678" creationId="{CF4275F6-D448-495A-BFDE-B8657E3D1BC4}"/>
          </ac:grpSpMkLst>
        </pc:grpChg>
        <pc:grpChg chg="mod">
          <ac:chgData name="Jackson Alessandro dos Santos" userId="eb1ac1d568b26fa6" providerId="LiveId" clId="{677F514E-FB6B-4F69-A786-DF456CDB63D5}" dt="2023-09-11T19:57:11.751" v="2516" actId="478"/>
          <ac:grpSpMkLst>
            <pc:docMk/>
            <pc:sldMk cId="3453777855" sldId="285"/>
            <ac:grpSpMk id="680" creationId="{126FA4FD-1CE2-400C-AE8F-EE7F49D32109}"/>
          </ac:grpSpMkLst>
        </pc:grpChg>
        <pc:grpChg chg="mod">
          <ac:chgData name="Jackson Alessandro dos Santos" userId="eb1ac1d568b26fa6" providerId="LiveId" clId="{677F514E-FB6B-4F69-A786-DF456CDB63D5}" dt="2023-09-12T14:11:47.557" v="3285" actId="164"/>
          <ac:grpSpMkLst>
            <pc:docMk/>
            <pc:sldMk cId="3453777855" sldId="285"/>
            <ac:grpSpMk id="693" creationId="{B27CB29B-7AF0-4787-A9BA-D83DE66BB69D}"/>
          </ac:grpSpMkLst>
        </pc:grpChg>
        <pc:grpChg chg="mod">
          <ac:chgData name="Jackson Alessandro dos Santos" userId="eb1ac1d568b26fa6" providerId="LiveId" clId="{677F514E-FB6B-4F69-A786-DF456CDB63D5}" dt="2023-09-12T13:18:12.433" v="2904" actId="1036"/>
          <ac:grpSpMkLst>
            <pc:docMk/>
            <pc:sldMk cId="3453777855" sldId="285"/>
            <ac:grpSpMk id="694" creationId="{2CE27483-40DB-4473-993D-7F8147FF6C2A}"/>
          </ac:grpSpMkLst>
        </pc:grpChg>
        <pc:grpChg chg="mod">
          <ac:chgData name="Jackson Alessandro dos Santos" userId="eb1ac1d568b26fa6" providerId="LiveId" clId="{677F514E-FB6B-4F69-A786-DF456CDB63D5}" dt="2023-09-12T13:18:12.433" v="2904" actId="1036"/>
          <ac:grpSpMkLst>
            <pc:docMk/>
            <pc:sldMk cId="3453777855" sldId="285"/>
            <ac:grpSpMk id="695" creationId="{6AF04312-C149-4134-8436-452E76892CF0}"/>
          </ac:grpSpMkLst>
        </pc:grpChg>
        <pc:grpChg chg="mod">
          <ac:chgData name="Jackson Alessandro dos Santos" userId="eb1ac1d568b26fa6" providerId="LiveId" clId="{677F514E-FB6B-4F69-A786-DF456CDB63D5}" dt="2023-09-12T13:18:12.433" v="2904" actId="1036"/>
          <ac:grpSpMkLst>
            <pc:docMk/>
            <pc:sldMk cId="3453777855" sldId="285"/>
            <ac:grpSpMk id="696" creationId="{F23F519D-5566-490E-A98F-D985E59F17FE}"/>
          </ac:grpSpMkLst>
        </pc:grpChg>
        <pc:grpChg chg="mod">
          <ac:chgData name="Jackson Alessandro dos Santos" userId="eb1ac1d568b26fa6" providerId="LiveId" clId="{677F514E-FB6B-4F69-A786-DF456CDB63D5}" dt="2023-09-12T13:18:12.433" v="2904" actId="1036"/>
          <ac:grpSpMkLst>
            <pc:docMk/>
            <pc:sldMk cId="3453777855" sldId="285"/>
            <ac:grpSpMk id="697" creationId="{BFCECE3A-1E3F-49F8-BCEF-4FDEE288531C}"/>
          </ac:grpSpMkLst>
        </pc:grpChg>
        <pc:grpChg chg="mod">
          <ac:chgData name="Jackson Alessandro dos Santos" userId="eb1ac1d568b26fa6" providerId="LiveId" clId="{677F514E-FB6B-4F69-A786-DF456CDB63D5}" dt="2023-09-12T14:02:40.468" v="3222" actId="962"/>
          <ac:grpSpMkLst>
            <pc:docMk/>
            <pc:sldMk cId="3453777855" sldId="285"/>
            <ac:grpSpMk id="725" creationId="{05D93B15-80F1-3737-4E71-E4948262C16B}"/>
          </ac:grpSpMkLst>
        </pc:grpChg>
        <pc:grpChg chg="del mod modVis">
          <ac:chgData name="Jackson Alessandro dos Santos" userId="eb1ac1d568b26fa6" providerId="LiveId" clId="{677F514E-FB6B-4F69-A786-DF456CDB63D5}" dt="2023-09-12T18:07:34.136" v="4266" actId="478"/>
          <ac:grpSpMkLst>
            <pc:docMk/>
            <pc:sldMk cId="3453777855" sldId="285"/>
            <ac:grpSpMk id="727" creationId="{89598A15-1BFD-3995-5758-E550A777F6F4}"/>
          </ac:grpSpMkLst>
        </pc:grpChg>
        <pc:grpChg chg="add del mod">
          <ac:chgData name="Jackson Alessandro dos Santos" userId="eb1ac1d568b26fa6" providerId="LiveId" clId="{677F514E-FB6B-4F69-A786-DF456CDB63D5}" dt="2023-09-12T18:07:50.646" v="4268"/>
          <ac:grpSpMkLst>
            <pc:docMk/>
            <pc:sldMk cId="3453777855" sldId="285"/>
            <ac:grpSpMk id="820" creationId="{39D54AE1-8EF3-352B-3478-DE90CB57F38B}"/>
          </ac:grpSpMkLst>
        </pc:grpChg>
        <pc:grpChg chg="add del mod topLvl modVis">
          <ac:chgData name="Jackson Alessandro dos Santos" userId="eb1ac1d568b26fa6" providerId="LiveId" clId="{677F514E-FB6B-4F69-A786-DF456CDB63D5}" dt="2023-09-13T12:10:56.133" v="4690" actId="478"/>
          <ac:grpSpMkLst>
            <pc:docMk/>
            <pc:sldMk cId="3453777855" sldId="285"/>
            <ac:grpSpMk id="824" creationId="{98EE14CC-6F64-C4D8-D855-3CA441595176}"/>
          </ac:grpSpMkLst>
        </pc:grpChg>
        <pc:grpChg chg="mod modVis">
          <ac:chgData name="Jackson Alessandro dos Santos" userId="eb1ac1d568b26fa6" providerId="LiveId" clId="{677F514E-FB6B-4F69-A786-DF456CDB63D5}" dt="2023-09-13T12:06:39.734" v="4624" actId="165"/>
          <ac:grpSpMkLst>
            <pc:docMk/>
            <pc:sldMk cId="3453777855" sldId="285"/>
            <ac:grpSpMk id="827" creationId="{D6E27D92-C5EE-08B2-FFA7-41C90C6BFEBA}"/>
          </ac:grpSpMkLst>
        </pc:grpChg>
        <pc:grpChg chg="add del mod topLvl">
          <ac:chgData name="Jackson Alessandro dos Santos" userId="eb1ac1d568b26fa6" providerId="LiveId" clId="{677F514E-FB6B-4F69-A786-DF456CDB63D5}" dt="2023-09-13T12:34:04.748" v="4709" actId="478"/>
          <ac:grpSpMkLst>
            <pc:docMk/>
            <pc:sldMk cId="3453777855" sldId="285"/>
            <ac:grpSpMk id="859" creationId="{35D55D63-434E-C016-717D-FA9B81EC7A4D}"/>
          </ac:grpSpMkLst>
        </pc:grpChg>
        <pc:grpChg chg="add del mod">
          <ac:chgData name="Jackson Alessandro dos Santos" userId="eb1ac1d568b26fa6" providerId="LiveId" clId="{677F514E-FB6B-4F69-A786-DF456CDB63D5}" dt="2023-09-13T11:59:38.193" v="4449" actId="478"/>
          <ac:grpSpMkLst>
            <pc:docMk/>
            <pc:sldMk cId="3453777855" sldId="285"/>
            <ac:grpSpMk id="862" creationId="{D45AA8D1-B2B7-64F0-5582-34D88318E4BC}"/>
          </ac:grpSpMkLst>
        </pc:grpChg>
        <pc:grpChg chg="mod">
          <ac:chgData name="Jackson Alessandro dos Santos" userId="eb1ac1d568b26fa6" providerId="LiveId" clId="{677F514E-FB6B-4F69-A786-DF456CDB63D5}" dt="2023-09-13T11:57:39.115" v="4402" actId="207"/>
          <ac:grpSpMkLst>
            <pc:docMk/>
            <pc:sldMk cId="3453777855" sldId="285"/>
            <ac:grpSpMk id="863" creationId="{5756A832-A5FE-5DB0-DA60-7F4E98AF2995}"/>
          </ac:grpSpMkLst>
        </pc:grpChg>
        <pc:grpChg chg="add del mod">
          <ac:chgData name="Jackson Alessandro dos Santos" userId="eb1ac1d568b26fa6" providerId="LiveId" clId="{677F514E-FB6B-4F69-A786-DF456CDB63D5}" dt="2023-09-13T12:05:00.571" v="4612" actId="478"/>
          <ac:grpSpMkLst>
            <pc:docMk/>
            <pc:sldMk cId="3453777855" sldId="285"/>
            <ac:grpSpMk id="869" creationId="{FDDC1297-486C-04E9-6F9E-72CA56CD34ED}"/>
          </ac:grpSpMkLst>
        </pc:grpChg>
        <pc:grpChg chg="add del mod">
          <ac:chgData name="Jackson Alessandro dos Santos" userId="eb1ac1d568b26fa6" providerId="LiveId" clId="{677F514E-FB6B-4F69-A786-DF456CDB63D5}" dt="2023-09-13T12:05:06.660" v="4615" actId="478"/>
          <ac:grpSpMkLst>
            <pc:docMk/>
            <pc:sldMk cId="3453777855" sldId="285"/>
            <ac:grpSpMk id="877" creationId="{249DE9FF-0606-0F29-3718-5FACB31C9D9A}"/>
          </ac:grpSpMkLst>
        </pc:grpChg>
        <pc:grpChg chg="add del mod">
          <ac:chgData name="Jackson Alessandro dos Santos" userId="eb1ac1d568b26fa6" providerId="LiveId" clId="{677F514E-FB6B-4F69-A786-DF456CDB63D5}" dt="2023-09-13T12:05:46.037" v="4620" actId="165"/>
          <ac:grpSpMkLst>
            <pc:docMk/>
            <pc:sldMk cId="3453777855" sldId="285"/>
            <ac:grpSpMk id="878" creationId="{FBEB42B2-1C56-E430-722B-96FB50DCF199}"/>
          </ac:grpSpMkLst>
        </pc:grpChg>
        <pc:grpChg chg="add del mod topLvl">
          <ac:chgData name="Jackson Alessandro dos Santos" userId="eb1ac1d568b26fa6" providerId="LiveId" clId="{677F514E-FB6B-4F69-A786-DF456CDB63D5}" dt="2023-09-13T12:06:54.890" v="4626" actId="165"/>
          <ac:grpSpMkLst>
            <pc:docMk/>
            <pc:sldMk cId="3453777855" sldId="285"/>
            <ac:grpSpMk id="883" creationId="{A11F5F80-30F1-606D-E433-9DC99048B25F}"/>
          </ac:grpSpMkLst>
        </pc:grpChg>
        <pc:grpChg chg="add del mod">
          <ac:chgData name="Jackson Alessandro dos Santos" userId="eb1ac1d568b26fa6" providerId="LiveId" clId="{677F514E-FB6B-4F69-A786-DF456CDB63D5}" dt="2023-09-13T12:06:39.734" v="4624" actId="165"/>
          <ac:grpSpMkLst>
            <pc:docMk/>
            <pc:sldMk cId="3453777855" sldId="285"/>
            <ac:grpSpMk id="884" creationId="{689D2B33-B8E8-7217-B202-72BE8142C6D1}"/>
          </ac:grpSpMkLst>
        </pc:grpChg>
        <pc:grpChg chg="add del mod">
          <ac:chgData name="Jackson Alessandro dos Santos" userId="eb1ac1d568b26fa6" providerId="LiveId" clId="{677F514E-FB6B-4F69-A786-DF456CDB63D5}" dt="2023-09-13T12:33:59.905" v="4708" actId="478"/>
          <ac:grpSpMkLst>
            <pc:docMk/>
            <pc:sldMk cId="3453777855" sldId="285"/>
            <ac:grpSpMk id="890" creationId="{83C45933-4FEC-28A4-29FA-8B85B1101023}"/>
          </ac:grpSpMkLst>
        </pc:grpChg>
        <pc:grpChg chg="add del mod modVis">
          <ac:chgData name="Jackson Alessandro dos Santos" userId="eb1ac1d568b26fa6" providerId="LiveId" clId="{677F514E-FB6B-4F69-A786-DF456CDB63D5}" dt="2023-09-13T12:34:36.552" v="4714" actId="165"/>
          <ac:grpSpMkLst>
            <pc:docMk/>
            <pc:sldMk cId="3453777855" sldId="285"/>
            <ac:grpSpMk id="891" creationId="{9D85A2FC-7F0E-0E99-FDB7-F1A331D3F1FA}"/>
          </ac:grpSpMkLst>
        </pc:grpChg>
        <pc:grpChg chg="add mod modVis">
          <ac:chgData name="Jackson Alessandro dos Santos" userId="eb1ac1d568b26fa6" providerId="LiveId" clId="{677F514E-FB6B-4F69-A786-DF456CDB63D5}" dt="2023-09-13T14:18:32.808" v="4771" actId="14429"/>
          <ac:grpSpMkLst>
            <pc:docMk/>
            <pc:sldMk cId="3453777855" sldId="285"/>
            <ac:grpSpMk id="897" creationId="{A278F832-BAD9-0D71-333C-CD4686041BEC}"/>
          </ac:grpSpMkLst>
        </pc:grpChg>
        <pc:grpChg chg="add mod">
          <ac:chgData name="Jackson Alessandro dos Santos" userId="eb1ac1d568b26fa6" providerId="LiveId" clId="{677F514E-FB6B-4F69-A786-DF456CDB63D5}" dt="2023-09-13T14:16:03.999" v="4737" actId="571"/>
          <ac:grpSpMkLst>
            <pc:docMk/>
            <pc:sldMk cId="3453777855" sldId="285"/>
            <ac:grpSpMk id="901" creationId="{5815F252-853A-27D0-8B9F-4DF2B069C40C}"/>
          </ac:grpSpMkLst>
        </pc:grpChg>
        <pc:picChg chg="add del mod">
          <ac:chgData name="Jackson Alessandro dos Santos" userId="eb1ac1d568b26fa6" providerId="LiveId" clId="{677F514E-FB6B-4F69-A786-DF456CDB63D5}" dt="2023-09-13T14:15:58.403" v="4735" actId="478"/>
          <ac:picMkLst>
            <pc:docMk/>
            <pc:sldMk cId="3453777855" sldId="285"/>
            <ac:picMk id="2" creationId="{0C06F01E-A1F8-F570-EA6E-8EF498E50AD4}"/>
          </ac:picMkLst>
        </pc:picChg>
        <pc:picChg chg="del mod topLvl">
          <ac:chgData name="Jackson Alessandro dos Santos" userId="eb1ac1d568b26fa6" providerId="LiveId" clId="{677F514E-FB6B-4F69-A786-DF456CDB63D5}" dt="2023-09-11T19:27:57.324" v="2230" actId="478"/>
          <ac:picMkLst>
            <pc:docMk/>
            <pc:sldMk cId="3453777855" sldId="285"/>
            <ac:picMk id="39" creationId="{69DAB77B-7190-73A5-615A-D184D8394847}"/>
          </ac:picMkLst>
        </pc:picChg>
        <pc:picChg chg="del mod topLvl">
          <ac:chgData name="Jackson Alessandro dos Santos" userId="eb1ac1d568b26fa6" providerId="LiveId" clId="{677F514E-FB6B-4F69-A786-DF456CDB63D5}" dt="2023-09-11T19:27:55.582" v="2229" actId="478"/>
          <ac:picMkLst>
            <pc:docMk/>
            <pc:sldMk cId="3453777855" sldId="285"/>
            <ac:picMk id="40" creationId="{A9EB0BEB-CD22-AEB6-B3D9-B9FA9DF83467}"/>
          </ac:picMkLst>
        </pc:picChg>
        <pc:picChg chg="del mod topLvl">
          <ac:chgData name="Jackson Alessandro dos Santos" userId="eb1ac1d568b26fa6" providerId="LiveId" clId="{677F514E-FB6B-4F69-A786-DF456CDB63D5}" dt="2023-09-11T19:27:54.102" v="2228" actId="478"/>
          <ac:picMkLst>
            <pc:docMk/>
            <pc:sldMk cId="3453777855" sldId="285"/>
            <ac:picMk id="41" creationId="{55343E29-50DB-AED7-6D7E-A2AFDD6E3119}"/>
          </ac:picMkLst>
        </pc:picChg>
        <pc:picChg chg="del mod topLvl">
          <ac:chgData name="Jackson Alessandro dos Santos" userId="eb1ac1d568b26fa6" providerId="LiveId" clId="{677F514E-FB6B-4F69-A786-DF456CDB63D5}" dt="2023-09-11T19:27:50.286" v="2226" actId="478"/>
          <ac:picMkLst>
            <pc:docMk/>
            <pc:sldMk cId="3453777855" sldId="285"/>
            <ac:picMk id="42" creationId="{FD8813B2-2E14-9CAD-37D3-B7F811D4AEC0}"/>
          </ac:picMkLst>
        </pc:picChg>
        <pc:picChg chg="del">
          <ac:chgData name="Jackson Alessandro dos Santos" userId="eb1ac1d568b26fa6" providerId="LiveId" clId="{677F514E-FB6B-4F69-A786-DF456CDB63D5}" dt="2023-09-11T19:27:36.462" v="2221" actId="478"/>
          <ac:picMkLst>
            <pc:docMk/>
            <pc:sldMk cId="3453777855" sldId="285"/>
            <ac:picMk id="43" creationId="{694FEF82-3EDF-E610-0638-63A285C8E8F1}"/>
          </ac:picMkLst>
        </pc:picChg>
        <pc:picChg chg="del mod topLvl">
          <ac:chgData name="Jackson Alessandro dos Santos" userId="eb1ac1d568b26fa6" providerId="LiveId" clId="{677F514E-FB6B-4F69-A786-DF456CDB63D5}" dt="2023-09-11T19:27:52.353" v="2227" actId="478"/>
          <ac:picMkLst>
            <pc:docMk/>
            <pc:sldMk cId="3453777855" sldId="285"/>
            <ac:picMk id="44" creationId="{1586E779-2BD1-6D36-8CF7-21006A6424F6}"/>
          </ac:picMkLst>
        </pc:picChg>
        <pc:picChg chg="del">
          <ac:chgData name="Jackson Alessandro dos Santos" userId="eb1ac1d568b26fa6" providerId="LiveId" clId="{677F514E-FB6B-4F69-A786-DF456CDB63D5}" dt="2023-09-12T13:19:33.216" v="2916" actId="478"/>
          <ac:picMkLst>
            <pc:docMk/>
            <pc:sldMk cId="3453777855" sldId="285"/>
            <ac:picMk id="100" creationId="{4047E0DC-4E2C-FE5C-646F-5884915CCE07}"/>
          </ac:picMkLst>
        </pc:picChg>
        <pc:picChg chg="del mod">
          <ac:chgData name="Jackson Alessandro dos Santos" userId="eb1ac1d568b26fa6" providerId="LiveId" clId="{677F514E-FB6B-4F69-A786-DF456CDB63D5}" dt="2023-09-11T19:29:22.299" v="2264" actId="478"/>
          <ac:picMkLst>
            <pc:docMk/>
            <pc:sldMk cId="3453777855" sldId="285"/>
            <ac:picMk id="101" creationId="{0B84DACD-5BAC-188B-556C-3682DA095ABC}"/>
          </ac:picMkLst>
        </pc:picChg>
        <pc:picChg chg="del mod modVis">
          <ac:chgData name="Jackson Alessandro dos Santos" userId="eb1ac1d568b26fa6" providerId="LiveId" clId="{677F514E-FB6B-4F69-A786-DF456CDB63D5}" dt="2023-09-13T11:59:52.384" v="4450" actId="478"/>
          <ac:picMkLst>
            <pc:docMk/>
            <pc:sldMk cId="3453777855" sldId="285"/>
            <ac:picMk id="112" creationId="{8A768BF2-8FEB-629B-863E-243F76140F86}"/>
          </ac:picMkLst>
        </pc:picChg>
        <pc:picChg chg="del">
          <ac:chgData name="Jackson Alessandro dos Santos" userId="eb1ac1d568b26fa6" providerId="LiveId" clId="{677F514E-FB6B-4F69-A786-DF456CDB63D5}" dt="2023-09-12T13:19:33.216" v="2916" actId="478"/>
          <ac:picMkLst>
            <pc:docMk/>
            <pc:sldMk cId="3453777855" sldId="285"/>
            <ac:picMk id="113" creationId="{60C0D3E9-6FE6-9658-08F0-3C827B3703C7}"/>
          </ac:picMkLst>
        </pc:picChg>
        <pc:picChg chg="mod ord modVis">
          <ac:chgData name="Jackson Alessandro dos Santos" userId="eb1ac1d568b26fa6" providerId="LiveId" clId="{677F514E-FB6B-4F69-A786-DF456CDB63D5}" dt="2023-09-12T14:22:01.420" v="3385" actId="14429"/>
          <ac:picMkLst>
            <pc:docMk/>
            <pc:sldMk cId="3453777855" sldId="285"/>
            <ac:picMk id="334" creationId="{DD5C2925-5CAE-4C5C-8AF2-5DB43C464CBE}"/>
          </ac:picMkLst>
        </pc:picChg>
        <pc:picChg chg="mod">
          <ac:chgData name="Jackson Alessandro dos Santos" userId="eb1ac1d568b26fa6" providerId="LiveId" clId="{677F514E-FB6B-4F69-A786-DF456CDB63D5}" dt="2023-09-12T18:07:35.458" v="4267"/>
          <ac:picMkLst>
            <pc:docMk/>
            <pc:sldMk cId="3453777855" sldId="285"/>
            <ac:picMk id="346" creationId="{B1FEEEE3-1870-0A48-203E-4CCA0B0FE624}"/>
          </ac:picMkLst>
        </pc:picChg>
        <pc:picChg chg="add del mod">
          <ac:chgData name="Jackson Alessandro dos Santos" userId="eb1ac1d568b26fa6" providerId="LiveId" clId="{677F514E-FB6B-4F69-A786-DF456CDB63D5}" dt="2023-09-12T13:19:33.216" v="2916" actId="478"/>
          <ac:picMkLst>
            <pc:docMk/>
            <pc:sldMk cId="3453777855" sldId="285"/>
            <ac:picMk id="457" creationId="{60F9E8D8-93F1-8F82-2571-E5AFB6774D42}"/>
          </ac:picMkLst>
        </pc:picChg>
        <pc:picChg chg="add del mod">
          <ac:chgData name="Jackson Alessandro dos Santos" userId="eb1ac1d568b26fa6" providerId="LiveId" clId="{677F514E-FB6B-4F69-A786-DF456CDB63D5}" dt="2023-09-13T14:16:22.259" v="4740" actId="478"/>
          <ac:picMkLst>
            <pc:docMk/>
            <pc:sldMk cId="3453777855" sldId="285"/>
            <ac:picMk id="458" creationId="{1438E283-11CA-DBBA-B3C0-3EEE95FB4CCB}"/>
          </ac:picMkLst>
        </pc:picChg>
        <pc:picChg chg="add del mod">
          <ac:chgData name="Jackson Alessandro dos Santos" userId="eb1ac1d568b26fa6" providerId="LiveId" clId="{677F514E-FB6B-4F69-A786-DF456CDB63D5}" dt="2023-09-13T14:16:36.744" v="4744" actId="478"/>
          <ac:picMkLst>
            <pc:docMk/>
            <pc:sldMk cId="3453777855" sldId="285"/>
            <ac:picMk id="459" creationId="{989C1757-313A-2F9F-4B79-5DB23D886B59}"/>
          </ac:picMkLst>
        </pc:picChg>
        <pc:picChg chg="add mod">
          <ac:chgData name="Jackson Alessandro dos Santos" userId="eb1ac1d568b26fa6" providerId="LiveId" clId="{677F514E-FB6B-4F69-A786-DF456CDB63D5}" dt="2023-09-13T14:17:09.324" v="4750" actId="1035"/>
          <ac:picMkLst>
            <pc:docMk/>
            <pc:sldMk cId="3453777855" sldId="285"/>
            <ac:picMk id="460" creationId="{67E13430-CA5B-890F-4D8E-CC0F073D7B57}"/>
          </ac:picMkLst>
        </pc:picChg>
        <pc:picChg chg="add mod">
          <ac:chgData name="Jackson Alessandro dos Santos" userId="eb1ac1d568b26fa6" providerId="LiveId" clId="{677F514E-FB6B-4F69-A786-DF456CDB63D5}" dt="2023-09-13T14:17:09.324" v="4750" actId="1035"/>
          <ac:picMkLst>
            <pc:docMk/>
            <pc:sldMk cId="3453777855" sldId="285"/>
            <ac:picMk id="461" creationId="{66576A94-F9F0-CE4C-7F26-49A20B8F83AB}"/>
          </ac:picMkLst>
        </pc:picChg>
        <pc:picChg chg="add mod ord modVis">
          <ac:chgData name="Jackson Alessandro dos Santos" userId="eb1ac1d568b26fa6" providerId="LiveId" clId="{677F514E-FB6B-4F69-A786-DF456CDB63D5}" dt="2023-09-13T14:17:09.324" v="4750" actId="1035"/>
          <ac:picMkLst>
            <pc:docMk/>
            <pc:sldMk cId="3453777855" sldId="285"/>
            <ac:picMk id="462" creationId="{1AD68B75-86B1-F008-40CE-8AFE635974F7}"/>
          </ac:picMkLst>
        </pc:picChg>
        <pc:picChg chg="mod">
          <ac:chgData name="Jackson Alessandro dos Santos" userId="eb1ac1d568b26fa6" providerId="LiveId" clId="{677F514E-FB6B-4F69-A786-DF456CDB63D5}" dt="2023-09-11T20:35:23.323" v="2626"/>
          <ac:picMkLst>
            <pc:docMk/>
            <pc:sldMk cId="3453777855" sldId="285"/>
            <ac:picMk id="486" creationId="{76E662B7-57F2-B0C4-E798-A637AF7591E9}"/>
          </ac:picMkLst>
        </pc:picChg>
        <pc:picChg chg="mod">
          <ac:chgData name="Jackson Alessandro dos Santos" userId="eb1ac1d568b26fa6" providerId="LiveId" clId="{677F514E-FB6B-4F69-A786-DF456CDB63D5}" dt="2023-09-12T13:18:44.789" v="2910" actId="1076"/>
          <ac:picMkLst>
            <pc:docMk/>
            <pc:sldMk cId="3453777855" sldId="285"/>
            <ac:picMk id="490" creationId="{EA7E0E87-39C1-7128-70A8-07B479D0A278}"/>
          </ac:picMkLst>
        </pc:picChg>
        <pc:picChg chg="mod">
          <ac:chgData name="Jackson Alessandro dos Santos" userId="eb1ac1d568b26fa6" providerId="LiveId" clId="{677F514E-FB6B-4F69-A786-DF456CDB63D5}" dt="2023-09-12T13:18:44.789" v="2910" actId="1076"/>
          <ac:picMkLst>
            <pc:docMk/>
            <pc:sldMk cId="3453777855" sldId="285"/>
            <ac:picMk id="491" creationId="{E0571C55-0BA9-AD42-E672-C5FD1B80C178}"/>
          </ac:picMkLst>
        </pc:picChg>
        <pc:picChg chg="mod">
          <ac:chgData name="Jackson Alessandro dos Santos" userId="eb1ac1d568b26fa6" providerId="LiveId" clId="{677F514E-FB6B-4F69-A786-DF456CDB63D5}" dt="2023-09-12T13:18:44.789" v="2910" actId="1076"/>
          <ac:picMkLst>
            <pc:docMk/>
            <pc:sldMk cId="3453777855" sldId="285"/>
            <ac:picMk id="492" creationId="{06CFB78F-2891-06E1-26C8-04019D0B31CB}"/>
          </ac:picMkLst>
        </pc:picChg>
        <pc:picChg chg="mod">
          <ac:chgData name="Jackson Alessandro dos Santos" userId="eb1ac1d568b26fa6" providerId="LiveId" clId="{677F514E-FB6B-4F69-A786-DF456CDB63D5}" dt="2023-09-12T13:18:44.789" v="2910" actId="1076"/>
          <ac:picMkLst>
            <pc:docMk/>
            <pc:sldMk cId="3453777855" sldId="285"/>
            <ac:picMk id="493" creationId="{8019F5CF-63AA-C599-727F-2C7ECBED14A2}"/>
          </ac:picMkLst>
        </pc:picChg>
        <pc:picChg chg="mod">
          <ac:chgData name="Jackson Alessandro dos Santos" userId="eb1ac1d568b26fa6" providerId="LiveId" clId="{677F514E-FB6B-4F69-A786-DF456CDB63D5}" dt="2023-09-12T13:18:44.789" v="2910" actId="1076"/>
          <ac:picMkLst>
            <pc:docMk/>
            <pc:sldMk cId="3453777855" sldId="285"/>
            <ac:picMk id="494" creationId="{D20BF40D-CE84-A372-FAA8-55CD67F578A5}"/>
          </ac:picMkLst>
        </pc:picChg>
        <pc:picChg chg="mod">
          <ac:chgData name="Jackson Alessandro dos Santos" userId="eb1ac1d568b26fa6" providerId="LiveId" clId="{677F514E-FB6B-4F69-A786-DF456CDB63D5}" dt="2023-09-12T13:18:44.789" v="2910" actId="1076"/>
          <ac:picMkLst>
            <pc:docMk/>
            <pc:sldMk cId="3453777855" sldId="285"/>
            <ac:picMk id="495" creationId="{B39FD856-8F83-9865-1BD3-8B4C7BD0E5B0}"/>
          </ac:picMkLst>
        </pc:picChg>
        <pc:picChg chg="del mod">
          <ac:chgData name="Jackson Alessandro dos Santos" userId="eb1ac1d568b26fa6" providerId="LiveId" clId="{677F514E-FB6B-4F69-A786-DF456CDB63D5}" dt="2023-09-12T16:23:00.514" v="3575" actId="478"/>
          <ac:picMkLst>
            <pc:docMk/>
            <pc:sldMk cId="3453777855" sldId="285"/>
            <ac:picMk id="598" creationId="{31CEC9ED-2E39-82E3-868B-770B428745F9}"/>
          </ac:picMkLst>
        </pc:picChg>
        <pc:picChg chg="del">
          <ac:chgData name="Jackson Alessandro dos Santos" userId="eb1ac1d568b26fa6" providerId="LiveId" clId="{677F514E-FB6B-4F69-A786-DF456CDB63D5}" dt="2023-09-12T13:19:35.536" v="2917" actId="478"/>
          <ac:picMkLst>
            <pc:docMk/>
            <pc:sldMk cId="3453777855" sldId="285"/>
            <ac:picMk id="645" creationId="{B6DA7B64-3733-F396-63FD-F70068C3F04B}"/>
          </ac:picMkLst>
        </pc:picChg>
        <pc:picChg chg="del">
          <ac:chgData name="Jackson Alessandro dos Santos" userId="eb1ac1d568b26fa6" providerId="LiveId" clId="{677F514E-FB6B-4F69-A786-DF456CDB63D5}" dt="2023-09-12T13:19:35.536" v="2917" actId="478"/>
          <ac:picMkLst>
            <pc:docMk/>
            <pc:sldMk cId="3453777855" sldId="285"/>
            <ac:picMk id="646" creationId="{ABF77895-96AB-C4A2-0E84-38CA08D1ED86}"/>
          </ac:picMkLst>
        </pc:picChg>
        <pc:picChg chg="mod">
          <ac:chgData name="Jackson Alessandro dos Santos" userId="eb1ac1d568b26fa6" providerId="LiveId" clId="{677F514E-FB6B-4F69-A786-DF456CDB63D5}" dt="2023-09-11T19:57:11.751" v="2516" actId="478"/>
          <ac:picMkLst>
            <pc:docMk/>
            <pc:sldMk cId="3453777855" sldId="285"/>
            <ac:picMk id="679" creationId="{ACA69C84-EC61-4EB7-BF17-60CBA978E50F}"/>
          </ac:picMkLst>
        </pc:picChg>
        <pc:picChg chg="mod">
          <ac:chgData name="Jackson Alessandro dos Santos" userId="eb1ac1d568b26fa6" providerId="LiveId" clId="{677F514E-FB6B-4F69-A786-DF456CDB63D5}" dt="2023-09-11T19:57:11.751" v="2516" actId="478"/>
          <ac:picMkLst>
            <pc:docMk/>
            <pc:sldMk cId="3453777855" sldId="285"/>
            <ac:picMk id="681" creationId="{EFFABBF6-2F42-436A-A6F2-53DC736A3F55}"/>
          </ac:picMkLst>
        </pc:picChg>
        <pc:picChg chg="mod">
          <ac:chgData name="Jackson Alessandro dos Santos" userId="eb1ac1d568b26fa6" providerId="LiveId" clId="{677F514E-FB6B-4F69-A786-DF456CDB63D5}" dt="2023-09-11T19:57:11.751" v="2516" actId="478"/>
          <ac:picMkLst>
            <pc:docMk/>
            <pc:sldMk cId="3453777855" sldId="285"/>
            <ac:picMk id="689" creationId="{06052628-2740-4CB3-AB3B-D592A97F625F}"/>
          </ac:picMkLst>
        </pc:picChg>
        <pc:picChg chg="add del">
          <ac:chgData name="Jackson Alessandro dos Santos" userId="eb1ac1d568b26fa6" providerId="LiveId" clId="{677F514E-FB6B-4F69-A786-DF456CDB63D5}" dt="2023-09-11T19:57:11.751" v="2516" actId="478"/>
          <ac:picMkLst>
            <pc:docMk/>
            <pc:sldMk cId="3453777855" sldId="285"/>
            <ac:picMk id="690" creationId="{33BB7FAF-8A15-49CC-AB2F-3CFE2C22B167}"/>
          </ac:picMkLst>
        </pc:picChg>
        <pc:picChg chg="mod">
          <ac:chgData name="Jackson Alessandro dos Santos" userId="eb1ac1d568b26fa6" providerId="LiveId" clId="{677F514E-FB6B-4F69-A786-DF456CDB63D5}" dt="2023-09-11T19:57:11.751" v="2516" actId="478"/>
          <ac:picMkLst>
            <pc:docMk/>
            <pc:sldMk cId="3453777855" sldId="285"/>
            <ac:picMk id="691" creationId="{6D846249-3136-45FE-A61E-BEDFA78268DE}"/>
          </ac:picMkLst>
        </pc:picChg>
        <pc:picChg chg="mod">
          <ac:chgData name="Jackson Alessandro dos Santos" userId="eb1ac1d568b26fa6" providerId="LiveId" clId="{677F514E-FB6B-4F69-A786-DF456CDB63D5}" dt="2023-09-11T19:57:11.751" v="2516" actId="478"/>
          <ac:picMkLst>
            <pc:docMk/>
            <pc:sldMk cId="3453777855" sldId="285"/>
            <ac:picMk id="692" creationId="{2809F7A4-A3AE-4174-A371-2BC40AC6B0BC}"/>
          </ac:picMkLst>
        </pc:picChg>
        <pc:picChg chg="mod">
          <ac:chgData name="Jackson Alessandro dos Santos" userId="eb1ac1d568b26fa6" providerId="LiveId" clId="{677F514E-FB6B-4F69-A786-DF456CDB63D5}" dt="2023-09-12T14:11:47.557" v="3285" actId="164"/>
          <ac:picMkLst>
            <pc:docMk/>
            <pc:sldMk cId="3453777855" sldId="285"/>
            <ac:picMk id="714" creationId="{97F7B8B5-2264-490E-BC29-0F3C1A700542}"/>
          </ac:picMkLst>
        </pc:picChg>
        <pc:picChg chg="mod">
          <ac:chgData name="Jackson Alessandro dos Santos" userId="eb1ac1d568b26fa6" providerId="LiveId" clId="{677F514E-FB6B-4F69-A786-DF456CDB63D5}" dt="2023-09-12T16:19:15.343" v="3562" actId="14861"/>
          <ac:picMkLst>
            <pc:docMk/>
            <pc:sldMk cId="3453777855" sldId="285"/>
            <ac:picMk id="716" creationId="{DE05BC8E-760C-44C7-A1B8-0429569801C3}"/>
          </ac:picMkLst>
        </pc:picChg>
        <pc:picChg chg="add mod">
          <ac:chgData name="Jackson Alessandro dos Santos" userId="eb1ac1d568b26fa6" providerId="LiveId" clId="{677F514E-FB6B-4F69-A786-DF456CDB63D5}" dt="2023-09-12T18:09:00.964" v="4279" actId="962"/>
          <ac:picMkLst>
            <pc:docMk/>
            <pc:sldMk cId="3453777855" sldId="285"/>
            <ac:picMk id="823" creationId="{46E049D6-4372-BE61-8AE8-6F84AC968AC2}"/>
          </ac:picMkLst>
        </pc:picChg>
        <pc:picChg chg="del mod">
          <ac:chgData name="Jackson Alessandro dos Santos" userId="eb1ac1d568b26fa6" providerId="LiveId" clId="{677F514E-FB6B-4F69-A786-DF456CDB63D5}" dt="2023-09-12T20:16:00.163" v="4301" actId="478"/>
          <ac:picMkLst>
            <pc:docMk/>
            <pc:sldMk cId="3453777855" sldId="285"/>
            <ac:picMk id="825" creationId="{8A335222-E31B-D438-70D5-5BF4AE2203D4}"/>
          </ac:picMkLst>
        </pc:picChg>
        <pc:picChg chg="add mod">
          <ac:chgData name="Jackson Alessandro dos Santos" userId="eb1ac1d568b26fa6" providerId="LiveId" clId="{677F514E-FB6B-4F69-A786-DF456CDB63D5}" dt="2023-09-13T12:40:28.567" v="4725" actId="1076"/>
          <ac:picMkLst>
            <pc:docMk/>
            <pc:sldMk cId="3453777855" sldId="285"/>
            <ac:picMk id="895" creationId="{59E56C4C-3300-D267-7E01-946894390028}"/>
          </ac:picMkLst>
        </pc:picChg>
        <pc:picChg chg="add mod">
          <ac:chgData name="Jackson Alessandro dos Santos" userId="eb1ac1d568b26fa6" providerId="LiveId" clId="{677F514E-FB6B-4F69-A786-DF456CDB63D5}" dt="2023-09-13T14:18:45.671" v="4772" actId="1076"/>
          <ac:picMkLst>
            <pc:docMk/>
            <pc:sldMk cId="3453777855" sldId="285"/>
            <ac:picMk id="896" creationId="{C8BB0C2C-E9C3-395B-B2C4-936E0D8D5867}"/>
          </ac:picMkLst>
        </pc:picChg>
        <pc:picChg chg="add del mod">
          <ac:chgData name="Jackson Alessandro dos Santos" userId="eb1ac1d568b26fa6" providerId="LiveId" clId="{677F514E-FB6B-4F69-A786-DF456CDB63D5}" dt="2023-09-13T14:16:51.363" v="4746" actId="478"/>
          <ac:picMkLst>
            <pc:docMk/>
            <pc:sldMk cId="3453777855" sldId="285"/>
            <ac:picMk id="898" creationId="{B19C4109-B639-BB6B-5746-8D50D5EC8B41}"/>
          </ac:picMkLst>
        </pc:picChg>
        <pc:picChg chg="add del mod">
          <ac:chgData name="Jackson Alessandro dos Santos" userId="eb1ac1d568b26fa6" providerId="LiveId" clId="{677F514E-FB6B-4F69-A786-DF456CDB63D5}" dt="2023-09-13T14:15:39.612" v="4730" actId="478"/>
          <ac:picMkLst>
            <pc:docMk/>
            <pc:sldMk cId="3453777855" sldId="285"/>
            <ac:picMk id="899" creationId="{7DEA1CA2-4089-40BE-A513-D0BB2528DA1E}"/>
          </ac:picMkLst>
        </pc:picChg>
        <pc:picChg chg="add del mod">
          <ac:chgData name="Jackson Alessandro dos Santos" userId="eb1ac1d568b26fa6" providerId="LiveId" clId="{677F514E-FB6B-4F69-A786-DF456CDB63D5}" dt="2023-09-13T14:16:53.359" v="4747" actId="478"/>
          <ac:picMkLst>
            <pc:docMk/>
            <pc:sldMk cId="3453777855" sldId="285"/>
            <ac:picMk id="900" creationId="{2F1851B9-8B07-E9F9-38B4-66C4BC4A864C}"/>
          </ac:picMkLst>
        </pc:picChg>
        <pc:picChg chg="mod">
          <ac:chgData name="Jackson Alessandro dos Santos" userId="eb1ac1d568b26fa6" providerId="LiveId" clId="{677F514E-FB6B-4F69-A786-DF456CDB63D5}" dt="2023-09-13T14:16:03.999" v="4737" actId="571"/>
          <ac:picMkLst>
            <pc:docMk/>
            <pc:sldMk cId="3453777855" sldId="285"/>
            <ac:picMk id="903" creationId="{A2D967A2-C538-40B3-8DD0-3A3474719109}"/>
          </ac:picMkLst>
        </pc:picChg>
        <pc:picChg chg="mod">
          <ac:chgData name="Jackson Alessandro dos Santos" userId="eb1ac1d568b26fa6" providerId="LiveId" clId="{677F514E-FB6B-4F69-A786-DF456CDB63D5}" dt="2023-09-13T14:16:03.999" v="4737" actId="571"/>
          <ac:picMkLst>
            <pc:docMk/>
            <pc:sldMk cId="3453777855" sldId="285"/>
            <ac:picMk id="904" creationId="{2B302549-3177-42B6-684E-5DB4FDD49968}"/>
          </ac:picMkLst>
        </pc:picChg>
        <pc:picChg chg="mod">
          <ac:chgData name="Jackson Alessandro dos Santos" userId="eb1ac1d568b26fa6" providerId="LiveId" clId="{677F514E-FB6B-4F69-A786-DF456CDB63D5}" dt="2023-09-13T14:16:03.999" v="4737" actId="571"/>
          <ac:picMkLst>
            <pc:docMk/>
            <pc:sldMk cId="3453777855" sldId="285"/>
            <ac:picMk id="905" creationId="{EB8C652A-7BEB-2444-2C9B-1C48BF4203CD}"/>
          </ac:picMkLst>
        </pc:picChg>
        <pc:picChg chg="mod">
          <ac:chgData name="Jackson Alessandro dos Santos" userId="eb1ac1d568b26fa6" providerId="LiveId" clId="{677F514E-FB6B-4F69-A786-DF456CDB63D5}" dt="2023-09-13T14:16:03.999" v="4737" actId="571"/>
          <ac:picMkLst>
            <pc:docMk/>
            <pc:sldMk cId="3453777855" sldId="285"/>
            <ac:picMk id="906" creationId="{DE33B3A5-9B28-5548-FD0B-CABDDB3D28F9}"/>
          </ac:picMkLst>
        </pc:picChg>
        <pc:picChg chg="mod">
          <ac:chgData name="Jackson Alessandro dos Santos" userId="eb1ac1d568b26fa6" providerId="LiveId" clId="{677F514E-FB6B-4F69-A786-DF456CDB63D5}" dt="2023-09-13T14:16:03.999" v="4737" actId="571"/>
          <ac:picMkLst>
            <pc:docMk/>
            <pc:sldMk cId="3453777855" sldId="285"/>
            <ac:picMk id="907" creationId="{9AB4DF6B-5FC4-ACEB-DDD8-E5A9A55D7A05}"/>
          </ac:picMkLst>
        </pc:picChg>
        <pc:picChg chg="mod">
          <ac:chgData name="Jackson Alessandro dos Santos" userId="eb1ac1d568b26fa6" providerId="LiveId" clId="{677F514E-FB6B-4F69-A786-DF456CDB63D5}" dt="2023-09-13T14:16:03.999" v="4737" actId="571"/>
          <ac:picMkLst>
            <pc:docMk/>
            <pc:sldMk cId="3453777855" sldId="285"/>
            <ac:picMk id="908" creationId="{CEE9CF62-2909-79FB-2061-7E7639D47D66}"/>
          </ac:picMkLst>
        </pc:picChg>
        <pc:picChg chg="mod">
          <ac:chgData name="Jackson Alessandro dos Santos" userId="eb1ac1d568b26fa6" providerId="LiveId" clId="{677F514E-FB6B-4F69-A786-DF456CDB63D5}" dt="2023-09-13T14:16:03.999" v="4737" actId="571"/>
          <ac:picMkLst>
            <pc:docMk/>
            <pc:sldMk cId="3453777855" sldId="285"/>
            <ac:picMk id="909" creationId="{94E891D7-6067-6354-243A-D268C67E622B}"/>
          </ac:picMkLst>
        </pc:picChg>
        <pc:picChg chg="add mod">
          <ac:chgData name="Jackson Alessandro dos Santos" userId="eb1ac1d568b26fa6" providerId="LiveId" clId="{677F514E-FB6B-4F69-A786-DF456CDB63D5}" dt="2023-09-13T14:17:09.324" v="4750" actId="1035"/>
          <ac:picMkLst>
            <pc:docMk/>
            <pc:sldMk cId="3453777855" sldId="285"/>
            <ac:picMk id="910" creationId="{181D4302-2BF1-EF9F-8652-DB6E78BCBA50}"/>
          </ac:picMkLst>
        </pc:picChg>
        <pc:picChg chg="add mod">
          <ac:chgData name="Jackson Alessandro dos Santos" userId="eb1ac1d568b26fa6" providerId="LiveId" clId="{677F514E-FB6B-4F69-A786-DF456CDB63D5}" dt="2023-09-13T14:17:09.324" v="4750" actId="1035"/>
          <ac:picMkLst>
            <pc:docMk/>
            <pc:sldMk cId="3453777855" sldId="285"/>
            <ac:picMk id="911" creationId="{40D5A86A-068D-BBD0-61AD-37C31012A0FD}"/>
          </ac:picMkLst>
        </pc:picChg>
        <pc:picChg chg="add mod">
          <ac:chgData name="Jackson Alessandro dos Santos" userId="eb1ac1d568b26fa6" providerId="LiveId" clId="{677F514E-FB6B-4F69-A786-DF456CDB63D5}" dt="2023-09-13T14:17:09.324" v="4750" actId="1035"/>
          <ac:picMkLst>
            <pc:docMk/>
            <pc:sldMk cId="3453777855" sldId="285"/>
            <ac:picMk id="912" creationId="{C7952B81-1208-9276-5B0A-78EAA9FA507A}"/>
          </ac:picMkLst>
        </pc:picChg>
        <pc:cxnChg chg="mod topLvl">
          <ac:chgData name="Jackson Alessandro dos Santos" userId="eb1ac1d568b26fa6" providerId="LiveId" clId="{677F514E-FB6B-4F69-A786-DF456CDB63D5}" dt="2023-09-12T14:09:44.723" v="3277" actId="164"/>
          <ac:cxnSpMkLst>
            <pc:docMk/>
            <pc:sldMk cId="3453777855" sldId="285"/>
            <ac:cxnSpMk id="8" creationId="{42A8BBA1-BBF7-0FF6-F018-CAD9713AE028}"/>
          </ac:cxnSpMkLst>
        </pc:cxnChg>
        <pc:cxnChg chg="mod topLvl">
          <ac:chgData name="Jackson Alessandro dos Santos" userId="eb1ac1d568b26fa6" providerId="LiveId" clId="{677F514E-FB6B-4F69-A786-DF456CDB63D5}" dt="2023-09-12T14:09:44.723" v="3277" actId="164"/>
          <ac:cxnSpMkLst>
            <pc:docMk/>
            <pc:sldMk cId="3453777855" sldId="285"/>
            <ac:cxnSpMk id="9" creationId="{D728EC40-7A2F-FE33-6746-7A1EF01E8256}"/>
          </ac:cxnSpMkLst>
        </pc:cxnChg>
        <pc:cxnChg chg="mod topLvl">
          <ac:chgData name="Jackson Alessandro dos Santos" userId="eb1ac1d568b26fa6" providerId="LiveId" clId="{677F514E-FB6B-4F69-A786-DF456CDB63D5}" dt="2023-09-12T14:09:44.723" v="3277" actId="164"/>
          <ac:cxnSpMkLst>
            <pc:docMk/>
            <pc:sldMk cId="3453777855" sldId="285"/>
            <ac:cxnSpMk id="10" creationId="{B3E7B4E4-7019-6272-A29F-E9C36E1C0BCF}"/>
          </ac:cxnSpMkLst>
        </pc:cxnChg>
        <pc:cxnChg chg="mod topLvl">
          <ac:chgData name="Jackson Alessandro dos Santos" userId="eb1ac1d568b26fa6" providerId="LiveId" clId="{677F514E-FB6B-4F69-A786-DF456CDB63D5}" dt="2023-09-12T14:09:44.723" v="3277" actId="164"/>
          <ac:cxnSpMkLst>
            <pc:docMk/>
            <pc:sldMk cId="3453777855" sldId="285"/>
            <ac:cxnSpMk id="11" creationId="{10CEAE8F-F0D2-BEF4-4AB8-8DF0ECC19F5B}"/>
          </ac:cxnSpMkLst>
        </pc:cxnChg>
        <pc:cxnChg chg="mod topLvl">
          <ac:chgData name="Jackson Alessandro dos Santos" userId="eb1ac1d568b26fa6" providerId="LiveId" clId="{677F514E-FB6B-4F69-A786-DF456CDB63D5}" dt="2023-09-12T14:09:44.723" v="3277" actId="164"/>
          <ac:cxnSpMkLst>
            <pc:docMk/>
            <pc:sldMk cId="3453777855" sldId="285"/>
            <ac:cxnSpMk id="12" creationId="{63682E16-8292-DB28-A31F-9BCF144F78BC}"/>
          </ac:cxnSpMkLst>
        </pc:cxnChg>
        <pc:cxnChg chg="mod topLvl">
          <ac:chgData name="Jackson Alessandro dos Santos" userId="eb1ac1d568b26fa6" providerId="LiveId" clId="{677F514E-FB6B-4F69-A786-DF456CDB63D5}" dt="2023-09-12T14:09:44.723" v="3277" actId="164"/>
          <ac:cxnSpMkLst>
            <pc:docMk/>
            <pc:sldMk cId="3453777855" sldId="285"/>
            <ac:cxnSpMk id="13" creationId="{C15577C9-D9D5-9691-5582-9A89FFD15DD7}"/>
          </ac:cxnSpMkLst>
        </pc:cxnChg>
        <pc:cxnChg chg="mod topLvl">
          <ac:chgData name="Jackson Alessandro dos Santos" userId="eb1ac1d568b26fa6" providerId="LiveId" clId="{677F514E-FB6B-4F69-A786-DF456CDB63D5}" dt="2023-09-12T14:09:44.723" v="3277" actId="164"/>
          <ac:cxnSpMkLst>
            <pc:docMk/>
            <pc:sldMk cId="3453777855" sldId="285"/>
            <ac:cxnSpMk id="14" creationId="{13B6C42C-DE0D-824A-4920-005177D650F3}"/>
          </ac:cxnSpMkLst>
        </pc:cxnChg>
        <pc:cxnChg chg="mod topLvl">
          <ac:chgData name="Jackson Alessandro dos Santos" userId="eb1ac1d568b26fa6" providerId="LiveId" clId="{677F514E-FB6B-4F69-A786-DF456CDB63D5}" dt="2023-09-12T14:09:44.723" v="3277" actId="164"/>
          <ac:cxnSpMkLst>
            <pc:docMk/>
            <pc:sldMk cId="3453777855" sldId="285"/>
            <ac:cxnSpMk id="15" creationId="{DB575769-DB87-C48F-7A67-526DF095ADF3}"/>
          </ac:cxnSpMkLst>
        </pc:cxnChg>
        <pc:cxnChg chg="mod topLvl">
          <ac:chgData name="Jackson Alessandro dos Santos" userId="eb1ac1d568b26fa6" providerId="LiveId" clId="{677F514E-FB6B-4F69-A786-DF456CDB63D5}" dt="2023-09-12T14:09:44.723" v="3277" actId="164"/>
          <ac:cxnSpMkLst>
            <pc:docMk/>
            <pc:sldMk cId="3453777855" sldId="285"/>
            <ac:cxnSpMk id="16" creationId="{709E4A84-C04B-C423-4F1E-A6CD7714CEAC}"/>
          </ac:cxnSpMkLst>
        </pc:cxnChg>
        <pc:cxnChg chg="mod topLvl">
          <ac:chgData name="Jackson Alessandro dos Santos" userId="eb1ac1d568b26fa6" providerId="LiveId" clId="{677F514E-FB6B-4F69-A786-DF456CDB63D5}" dt="2023-09-12T14:09:44.723" v="3277" actId="164"/>
          <ac:cxnSpMkLst>
            <pc:docMk/>
            <pc:sldMk cId="3453777855" sldId="285"/>
            <ac:cxnSpMk id="17" creationId="{C3D08FA1-DDB0-73A4-6D57-1D4C28D308D1}"/>
          </ac:cxnSpMkLst>
        </pc:cxnChg>
        <pc:cxnChg chg="mod topLvl">
          <ac:chgData name="Jackson Alessandro dos Santos" userId="eb1ac1d568b26fa6" providerId="LiveId" clId="{677F514E-FB6B-4F69-A786-DF456CDB63D5}" dt="2023-09-12T14:09:44.723" v="3277" actId="164"/>
          <ac:cxnSpMkLst>
            <pc:docMk/>
            <pc:sldMk cId="3453777855" sldId="285"/>
            <ac:cxnSpMk id="18" creationId="{55862F55-816A-241D-E939-AA812E0AADE6}"/>
          </ac:cxnSpMkLst>
        </pc:cxnChg>
        <pc:cxnChg chg="mod topLvl">
          <ac:chgData name="Jackson Alessandro dos Santos" userId="eb1ac1d568b26fa6" providerId="LiveId" clId="{677F514E-FB6B-4F69-A786-DF456CDB63D5}" dt="2023-09-12T14:09:44.723" v="3277" actId="164"/>
          <ac:cxnSpMkLst>
            <pc:docMk/>
            <pc:sldMk cId="3453777855" sldId="285"/>
            <ac:cxnSpMk id="19" creationId="{6380150E-F812-D37E-7064-71215A618D97}"/>
          </ac:cxnSpMkLst>
        </pc:cxnChg>
        <pc:cxnChg chg="mod topLvl">
          <ac:chgData name="Jackson Alessandro dos Santos" userId="eb1ac1d568b26fa6" providerId="LiveId" clId="{677F514E-FB6B-4F69-A786-DF456CDB63D5}" dt="2023-09-12T14:09:44.723" v="3277" actId="164"/>
          <ac:cxnSpMkLst>
            <pc:docMk/>
            <pc:sldMk cId="3453777855" sldId="285"/>
            <ac:cxnSpMk id="20" creationId="{DC071CEF-CA09-1EC1-1343-01EF3065DAAD}"/>
          </ac:cxnSpMkLst>
        </pc:cxnChg>
        <pc:cxnChg chg="mod topLvl">
          <ac:chgData name="Jackson Alessandro dos Santos" userId="eb1ac1d568b26fa6" providerId="LiveId" clId="{677F514E-FB6B-4F69-A786-DF456CDB63D5}" dt="2023-09-12T14:09:44.723" v="3277" actId="164"/>
          <ac:cxnSpMkLst>
            <pc:docMk/>
            <pc:sldMk cId="3453777855" sldId="285"/>
            <ac:cxnSpMk id="21" creationId="{9510E2F7-C710-FB11-9500-4C6AA0E8EBA5}"/>
          </ac:cxnSpMkLst>
        </pc:cxnChg>
        <pc:cxnChg chg="mod topLvl">
          <ac:chgData name="Jackson Alessandro dos Santos" userId="eb1ac1d568b26fa6" providerId="LiveId" clId="{677F514E-FB6B-4F69-A786-DF456CDB63D5}" dt="2023-09-12T14:09:44.723" v="3277" actId="164"/>
          <ac:cxnSpMkLst>
            <pc:docMk/>
            <pc:sldMk cId="3453777855" sldId="285"/>
            <ac:cxnSpMk id="22" creationId="{2ECBAA9C-D010-15FE-2069-B01A77C1E002}"/>
          </ac:cxnSpMkLst>
        </pc:cxnChg>
        <pc:cxnChg chg="mod topLvl">
          <ac:chgData name="Jackson Alessandro dos Santos" userId="eb1ac1d568b26fa6" providerId="LiveId" clId="{677F514E-FB6B-4F69-A786-DF456CDB63D5}" dt="2023-09-12T14:09:44.723" v="3277" actId="164"/>
          <ac:cxnSpMkLst>
            <pc:docMk/>
            <pc:sldMk cId="3453777855" sldId="285"/>
            <ac:cxnSpMk id="23" creationId="{C985FB50-265D-40B1-3317-B9BEDB04FCE0}"/>
          </ac:cxnSpMkLst>
        </pc:cxnChg>
        <pc:cxnChg chg="mod topLvl">
          <ac:chgData name="Jackson Alessandro dos Santos" userId="eb1ac1d568b26fa6" providerId="LiveId" clId="{677F514E-FB6B-4F69-A786-DF456CDB63D5}" dt="2023-09-12T14:09:44.723" v="3277" actId="164"/>
          <ac:cxnSpMkLst>
            <pc:docMk/>
            <pc:sldMk cId="3453777855" sldId="285"/>
            <ac:cxnSpMk id="24" creationId="{9D2E05F7-2282-368F-E745-6A77CD368419}"/>
          </ac:cxnSpMkLst>
        </pc:cxnChg>
        <pc:cxnChg chg="mod topLvl">
          <ac:chgData name="Jackson Alessandro dos Santos" userId="eb1ac1d568b26fa6" providerId="LiveId" clId="{677F514E-FB6B-4F69-A786-DF456CDB63D5}" dt="2023-09-12T14:09:44.723" v="3277" actId="164"/>
          <ac:cxnSpMkLst>
            <pc:docMk/>
            <pc:sldMk cId="3453777855" sldId="285"/>
            <ac:cxnSpMk id="25" creationId="{6FEFA3D9-0AE3-BE3D-9CE9-74762E1C5983}"/>
          </ac:cxnSpMkLst>
        </pc:cxnChg>
        <pc:cxnChg chg="mod topLvl">
          <ac:chgData name="Jackson Alessandro dos Santos" userId="eb1ac1d568b26fa6" providerId="LiveId" clId="{677F514E-FB6B-4F69-A786-DF456CDB63D5}" dt="2023-09-12T14:09:44.723" v="3277" actId="164"/>
          <ac:cxnSpMkLst>
            <pc:docMk/>
            <pc:sldMk cId="3453777855" sldId="285"/>
            <ac:cxnSpMk id="26" creationId="{39E27381-CCEB-E82C-1EEE-9B97E93025AE}"/>
          </ac:cxnSpMkLst>
        </pc:cxnChg>
        <pc:cxnChg chg="mod topLvl">
          <ac:chgData name="Jackson Alessandro dos Santos" userId="eb1ac1d568b26fa6" providerId="LiveId" clId="{677F514E-FB6B-4F69-A786-DF456CDB63D5}" dt="2023-09-12T14:09:44.723" v="3277" actId="164"/>
          <ac:cxnSpMkLst>
            <pc:docMk/>
            <pc:sldMk cId="3453777855" sldId="285"/>
            <ac:cxnSpMk id="27" creationId="{0FB678AE-BB85-09EB-67F5-CDB5B5E4FA57}"/>
          </ac:cxnSpMkLst>
        </pc:cxnChg>
        <pc:cxnChg chg="mod topLvl">
          <ac:chgData name="Jackson Alessandro dos Santos" userId="eb1ac1d568b26fa6" providerId="LiveId" clId="{677F514E-FB6B-4F69-A786-DF456CDB63D5}" dt="2023-09-12T14:09:44.723" v="3277" actId="164"/>
          <ac:cxnSpMkLst>
            <pc:docMk/>
            <pc:sldMk cId="3453777855" sldId="285"/>
            <ac:cxnSpMk id="28" creationId="{7BF6214C-9DCD-C7B1-B581-A42FB4D77D09}"/>
          </ac:cxnSpMkLst>
        </pc:cxnChg>
        <pc:cxnChg chg="mod topLvl">
          <ac:chgData name="Jackson Alessandro dos Santos" userId="eb1ac1d568b26fa6" providerId="LiveId" clId="{677F514E-FB6B-4F69-A786-DF456CDB63D5}" dt="2023-09-12T14:09:44.723" v="3277" actId="164"/>
          <ac:cxnSpMkLst>
            <pc:docMk/>
            <pc:sldMk cId="3453777855" sldId="285"/>
            <ac:cxnSpMk id="29" creationId="{77438778-88AA-D818-8F1B-C094255F1447}"/>
          </ac:cxnSpMkLst>
        </pc:cxnChg>
        <pc:cxnChg chg="mod topLvl">
          <ac:chgData name="Jackson Alessandro dos Santos" userId="eb1ac1d568b26fa6" providerId="LiveId" clId="{677F514E-FB6B-4F69-A786-DF456CDB63D5}" dt="2023-09-12T14:09:44.723" v="3277" actId="164"/>
          <ac:cxnSpMkLst>
            <pc:docMk/>
            <pc:sldMk cId="3453777855" sldId="285"/>
            <ac:cxnSpMk id="30" creationId="{12DE8FDD-66A2-D79D-4FAE-442E6AEE851C}"/>
          </ac:cxnSpMkLst>
        </pc:cxnChg>
        <pc:cxnChg chg="mod topLvl">
          <ac:chgData name="Jackson Alessandro dos Santos" userId="eb1ac1d568b26fa6" providerId="LiveId" clId="{677F514E-FB6B-4F69-A786-DF456CDB63D5}" dt="2023-09-12T14:09:44.723" v="3277" actId="164"/>
          <ac:cxnSpMkLst>
            <pc:docMk/>
            <pc:sldMk cId="3453777855" sldId="285"/>
            <ac:cxnSpMk id="31" creationId="{092F3005-A537-125C-242A-49925F4DAE3A}"/>
          </ac:cxnSpMkLst>
        </pc:cxnChg>
        <pc:cxnChg chg="mod topLvl">
          <ac:chgData name="Jackson Alessandro dos Santos" userId="eb1ac1d568b26fa6" providerId="LiveId" clId="{677F514E-FB6B-4F69-A786-DF456CDB63D5}" dt="2023-09-12T14:09:44.723" v="3277" actId="164"/>
          <ac:cxnSpMkLst>
            <pc:docMk/>
            <pc:sldMk cId="3453777855" sldId="285"/>
            <ac:cxnSpMk id="32" creationId="{254BD2B2-88BD-8087-EC1E-4356EBC4F78D}"/>
          </ac:cxnSpMkLst>
        </pc:cxnChg>
        <pc:cxnChg chg="mod ord modVis">
          <ac:chgData name="Jackson Alessandro dos Santos" userId="eb1ac1d568b26fa6" providerId="LiveId" clId="{677F514E-FB6B-4F69-A786-DF456CDB63D5}" dt="2023-09-12T17:27:00.769" v="4113" actId="14100"/>
          <ac:cxnSpMkLst>
            <pc:docMk/>
            <pc:sldMk cId="3453777855" sldId="285"/>
            <ac:cxnSpMk id="37" creationId="{87E0F881-246B-F243-2D82-5E6DED6A5E1E}"/>
          </ac:cxnSpMkLst>
        </pc:cxnChg>
        <pc:cxnChg chg="del mod ord">
          <ac:chgData name="Jackson Alessandro dos Santos" userId="eb1ac1d568b26fa6" providerId="LiveId" clId="{677F514E-FB6B-4F69-A786-DF456CDB63D5}" dt="2023-09-12T14:32:11.325" v="3486" actId="21"/>
          <ac:cxnSpMkLst>
            <pc:docMk/>
            <pc:sldMk cId="3453777855" sldId="285"/>
            <ac:cxnSpMk id="99" creationId="{59130952-D702-6F79-4683-128F0500B26D}"/>
          </ac:cxnSpMkLst>
        </pc:cxnChg>
        <pc:cxnChg chg="mod">
          <ac:chgData name="Jackson Alessandro dos Santos" userId="eb1ac1d568b26fa6" providerId="LiveId" clId="{677F514E-FB6B-4F69-A786-DF456CDB63D5}" dt="2023-09-13T12:34:36.552" v="4714" actId="165"/>
          <ac:cxnSpMkLst>
            <pc:docMk/>
            <pc:sldMk cId="3453777855" sldId="285"/>
            <ac:cxnSpMk id="116" creationId="{4667E71A-B979-6C4E-387C-B2043877F9C4}"/>
          </ac:cxnSpMkLst>
        </pc:cxnChg>
        <pc:cxnChg chg="mod">
          <ac:chgData name="Jackson Alessandro dos Santos" userId="eb1ac1d568b26fa6" providerId="LiveId" clId="{677F514E-FB6B-4F69-A786-DF456CDB63D5}" dt="2023-09-13T12:34:36.552" v="4714" actId="165"/>
          <ac:cxnSpMkLst>
            <pc:docMk/>
            <pc:sldMk cId="3453777855" sldId="285"/>
            <ac:cxnSpMk id="117" creationId="{8BD0A3E1-F97C-DC71-2C4E-3E11A4EEF524}"/>
          </ac:cxnSpMkLst>
        </pc:cxnChg>
        <pc:cxnChg chg="mod">
          <ac:chgData name="Jackson Alessandro dos Santos" userId="eb1ac1d568b26fa6" providerId="LiveId" clId="{677F514E-FB6B-4F69-A786-DF456CDB63D5}" dt="2023-09-13T12:34:36.552" v="4714" actId="165"/>
          <ac:cxnSpMkLst>
            <pc:docMk/>
            <pc:sldMk cId="3453777855" sldId="285"/>
            <ac:cxnSpMk id="118" creationId="{3A8CE74D-F646-BEA7-42C2-BD5098742121}"/>
          </ac:cxnSpMkLst>
        </pc:cxnChg>
        <pc:cxnChg chg="mod">
          <ac:chgData name="Jackson Alessandro dos Santos" userId="eb1ac1d568b26fa6" providerId="LiveId" clId="{677F514E-FB6B-4F69-A786-DF456CDB63D5}" dt="2023-09-13T12:34:36.552" v="4714" actId="165"/>
          <ac:cxnSpMkLst>
            <pc:docMk/>
            <pc:sldMk cId="3453777855" sldId="285"/>
            <ac:cxnSpMk id="119" creationId="{77AE127B-B795-5412-3A6F-74AE71C15784}"/>
          </ac:cxnSpMkLst>
        </pc:cxnChg>
        <pc:cxnChg chg="mod">
          <ac:chgData name="Jackson Alessandro dos Santos" userId="eb1ac1d568b26fa6" providerId="LiveId" clId="{677F514E-FB6B-4F69-A786-DF456CDB63D5}" dt="2023-09-13T12:34:36.552" v="4714" actId="165"/>
          <ac:cxnSpMkLst>
            <pc:docMk/>
            <pc:sldMk cId="3453777855" sldId="285"/>
            <ac:cxnSpMk id="120" creationId="{2637939D-83A0-0906-B849-A460218E8E01}"/>
          </ac:cxnSpMkLst>
        </pc:cxnChg>
        <pc:cxnChg chg="mod">
          <ac:chgData name="Jackson Alessandro dos Santos" userId="eb1ac1d568b26fa6" providerId="LiveId" clId="{677F514E-FB6B-4F69-A786-DF456CDB63D5}" dt="2023-09-13T12:34:36.552" v="4714" actId="165"/>
          <ac:cxnSpMkLst>
            <pc:docMk/>
            <pc:sldMk cId="3453777855" sldId="285"/>
            <ac:cxnSpMk id="121" creationId="{4EAE6F70-D57F-1F1D-09C7-5C93DEF14518}"/>
          </ac:cxnSpMkLst>
        </pc:cxnChg>
        <pc:cxnChg chg="mod">
          <ac:chgData name="Jackson Alessandro dos Santos" userId="eb1ac1d568b26fa6" providerId="LiveId" clId="{677F514E-FB6B-4F69-A786-DF456CDB63D5}" dt="2023-09-13T12:34:36.552" v="4714" actId="165"/>
          <ac:cxnSpMkLst>
            <pc:docMk/>
            <pc:sldMk cId="3453777855" sldId="285"/>
            <ac:cxnSpMk id="122" creationId="{81107334-AA50-1798-DE03-3501CF00272A}"/>
          </ac:cxnSpMkLst>
        </pc:cxnChg>
        <pc:cxnChg chg="mod">
          <ac:chgData name="Jackson Alessandro dos Santos" userId="eb1ac1d568b26fa6" providerId="LiveId" clId="{677F514E-FB6B-4F69-A786-DF456CDB63D5}" dt="2023-09-13T12:34:36.552" v="4714" actId="165"/>
          <ac:cxnSpMkLst>
            <pc:docMk/>
            <pc:sldMk cId="3453777855" sldId="285"/>
            <ac:cxnSpMk id="123" creationId="{2A7B7789-067B-1C54-B971-E3BED9F1C07E}"/>
          </ac:cxnSpMkLst>
        </pc:cxnChg>
        <pc:cxnChg chg="mod">
          <ac:chgData name="Jackson Alessandro dos Santos" userId="eb1ac1d568b26fa6" providerId="LiveId" clId="{677F514E-FB6B-4F69-A786-DF456CDB63D5}" dt="2023-09-13T12:34:36.552" v="4714" actId="165"/>
          <ac:cxnSpMkLst>
            <pc:docMk/>
            <pc:sldMk cId="3453777855" sldId="285"/>
            <ac:cxnSpMk id="124" creationId="{38F46183-B4F8-533C-6AE6-6047108C0A04}"/>
          </ac:cxnSpMkLst>
        </pc:cxnChg>
        <pc:cxnChg chg="mod">
          <ac:chgData name="Jackson Alessandro dos Santos" userId="eb1ac1d568b26fa6" providerId="LiveId" clId="{677F514E-FB6B-4F69-A786-DF456CDB63D5}" dt="2023-09-13T12:34:36.552" v="4714" actId="165"/>
          <ac:cxnSpMkLst>
            <pc:docMk/>
            <pc:sldMk cId="3453777855" sldId="285"/>
            <ac:cxnSpMk id="125" creationId="{597236FB-815A-498D-D534-5B2FFBEF3C12}"/>
          </ac:cxnSpMkLst>
        </pc:cxnChg>
        <pc:cxnChg chg="mod">
          <ac:chgData name="Jackson Alessandro dos Santos" userId="eb1ac1d568b26fa6" providerId="LiveId" clId="{677F514E-FB6B-4F69-A786-DF456CDB63D5}" dt="2023-09-13T12:34:36.552" v="4714" actId="165"/>
          <ac:cxnSpMkLst>
            <pc:docMk/>
            <pc:sldMk cId="3453777855" sldId="285"/>
            <ac:cxnSpMk id="126" creationId="{25BADB73-34B7-35BD-56C6-C04EF38908E7}"/>
          </ac:cxnSpMkLst>
        </pc:cxnChg>
        <pc:cxnChg chg="mod">
          <ac:chgData name="Jackson Alessandro dos Santos" userId="eb1ac1d568b26fa6" providerId="LiveId" clId="{677F514E-FB6B-4F69-A786-DF456CDB63D5}" dt="2023-09-13T12:34:36.552" v="4714" actId="165"/>
          <ac:cxnSpMkLst>
            <pc:docMk/>
            <pc:sldMk cId="3453777855" sldId="285"/>
            <ac:cxnSpMk id="127" creationId="{587C950F-7F16-3FC7-811A-EAFC54D4770B}"/>
          </ac:cxnSpMkLst>
        </pc:cxnChg>
        <pc:cxnChg chg="mod">
          <ac:chgData name="Jackson Alessandro dos Santos" userId="eb1ac1d568b26fa6" providerId="LiveId" clId="{677F514E-FB6B-4F69-A786-DF456CDB63D5}" dt="2023-09-13T12:34:36.552" v="4714" actId="165"/>
          <ac:cxnSpMkLst>
            <pc:docMk/>
            <pc:sldMk cId="3453777855" sldId="285"/>
            <ac:cxnSpMk id="209" creationId="{7871A158-7FF5-7EA5-2845-9A7C5EBA547B}"/>
          </ac:cxnSpMkLst>
        </pc:cxnChg>
        <pc:cxnChg chg="mod">
          <ac:chgData name="Jackson Alessandro dos Santos" userId="eb1ac1d568b26fa6" providerId="LiveId" clId="{677F514E-FB6B-4F69-A786-DF456CDB63D5}" dt="2023-09-13T12:34:36.552" v="4714" actId="165"/>
          <ac:cxnSpMkLst>
            <pc:docMk/>
            <pc:sldMk cId="3453777855" sldId="285"/>
            <ac:cxnSpMk id="221" creationId="{557685DB-2EF9-9056-ED64-2A39EF4140E7}"/>
          </ac:cxnSpMkLst>
        </pc:cxnChg>
        <pc:cxnChg chg="mod">
          <ac:chgData name="Jackson Alessandro dos Santos" userId="eb1ac1d568b26fa6" providerId="LiveId" clId="{677F514E-FB6B-4F69-A786-DF456CDB63D5}" dt="2023-09-13T12:34:36.552" v="4714" actId="165"/>
          <ac:cxnSpMkLst>
            <pc:docMk/>
            <pc:sldMk cId="3453777855" sldId="285"/>
            <ac:cxnSpMk id="222" creationId="{60BCE3CD-BFAA-B524-B840-6A8ECA24FFDC}"/>
          </ac:cxnSpMkLst>
        </pc:cxnChg>
        <pc:cxnChg chg="mod">
          <ac:chgData name="Jackson Alessandro dos Santos" userId="eb1ac1d568b26fa6" providerId="LiveId" clId="{677F514E-FB6B-4F69-A786-DF456CDB63D5}" dt="2023-09-13T12:34:36.552" v="4714" actId="165"/>
          <ac:cxnSpMkLst>
            <pc:docMk/>
            <pc:sldMk cId="3453777855" sldId="285"/>
            <ac:cxnSpMk id="223" creationId="{D7ABA264-B219-9C03-B280-53F2D3B8B591}"/>
          </ac:cxnSpMkLst>
        </pc:cxnChg>
        <pc:cxnChg chg="mod">
          <ac:chgData name="Jackson Alessandro dos Santos" userId="eb1ac1d568b26fa6" providerId="LiveId" clId="{677F514E-FB6B-4F69-A786-DF456CDB63D5}" dt="2023-09-13T12:34:36.552" v="4714" actId="165"/>
          <ac:cxnSpMkLst>
            <pc:docMk/>
            <pc:sldMk cId="3453777855" sldId="285"/>
            <ac:cxnSpMk id="225" creationId="{960A23EA-E502-3563-51B4-8E842F84CA6C}"/>
          </ac:cxnSpMkLst>
        </pc:cxnChg>
        <pc:cxnChg chg="mod">
          <ac:chgData name="Jackson Alessandro dos Santos" userId="eb1ac1d568b26fa6" providerId="LiveId" clId="{677F514E-FB6B-4F69-A786-DF456CDB63D5}" dt="2023-09-13T12:34:36.552" v="4714" actId="165"/>
          <ac:cxnSpMkLst>
            <pc:docMk/>
            <pc:sldMk cId="3453777855" sldId="285"/>
            <ac:cxnSpMk id="226" creationId="{7EEFD705-A334-1F19-1440-C7FF1C69CA5D}"/>
          </ac:cxnSpMkLst>
        </pc:cxnChg>
        <pc:cxnChg chg="mod">
          <ac:chgData name="Jackson Alessandro dos Santos" userId="eb1ac1d568b26fa6" providerId="LiveId" clId="{677F514E-FB6B-4F69-A786-DF456CDB63D5}" dt="2023-09-13T12:34:36.552" v="4714" actId="165"/>
          <ac:cxnSpMkLst>
            <pc:docMk/>
            <pc:sldMk cId="3453777855" sldId="285"/>
            <ac:cxnSpMk id="227" creationId="{A30A199F-339E-98AB-B8F7-867846AADAA6}"/>
          </ac:cxnSpMkLst>
        </pc:cxnChg>
        <pc:cxnChg chg="mod">
          <ac:chgData name="Jackson Alessandro dos Santos" userId="eb1ac1d568b26fa6" providerId="LiveId" clId="{677F514E-FB6B-4F69-A786-DF456CDB63D5}" dt="2023-09-13T12:34:36.552" v="4714" actId="165"/>
          <ac:cxnSpMkLst>
            <pc:docMk/>
            <pc:sldMk cId="3453777855" sldId="285"/>
            <ac:cxnSpMk id="228" creationId="{914EC5BA-0F95-C36E-A67E-E08A05C76165}"/>
          </ac:cxnSpMkLst>
        </pc:cxnChg>
        <pc:cxnChg chg="mod">
          <ac:chgData name="Jackson Alessandro dos Santos" userId="eb1ac1d568b26fa6" providerId="LiveId" clId="{677F514E-FB6B-4F69-A786-DF456CDB63D5}" dt="2023-09-13T12:34:36.552" v="4714" actId="165"/>
          <ac:cxnSpMkLst>
            <pc:docMk/>
            <pc:sldMk cId="3453777855" sldId="285"/>
            <ac:cxnSpMk id="229" creationId="{D0720C91-AFD9-4BBA-0B29-EEDF25198D23}"/>
          </ac:cxnSpMkLst>
        </pc:cxnChg>
        <pc:cxnChg chg="mod">
          <ac:chgData name="Jackson Alessandro dos Santos" userId="eb1ac1d568b26fa6" providerId="LiveId" clId="{677F514E-FB6B-4F69-A786-DF456CDB63D5}" dt="2023-09-13T12:34:36.552" v="4714" actId="165"/>
          <ac:cxnSpMkLst>
            <pc:docMk/>
            <pc:sldMk cId="3453777855" sldId="285"/>
            <ac:cxnSpMk id="230" creationId="{1D753400-7E99-9959-FB36-2995D60880CC}"/>
          </ac:cxnSpMkLst>
        </pc:cxnChg>
        <pc:cxnChg chg="mod">
          <ac:chgData name="Jackson Alessandro dos Santos" userId="eb1ac1d568b26fa6" providerId="LiveId" clId="{677F514E-FB6B-4F69-A786-DF456CDB63D5}" dt="2023-09-13T12:34:36.552" v="4714" actId="165"/>
          <ac:cxnSpMkLst>
            <pc:docMk/>
            <pc:sldMk cId="3453777855" sldId="285"/>
            <ac:cxnSpMk id="231" creationId="{3A3E3C22-7568-6733-F9F5-DDF1D7EFE71E}"/>
          </ac:cxnSpMkLst>
        </pc:cxnChg>
        <pc:cxnChg chg="mod">
          <ac:chgData name="Jackson Alessandro dos Santos" userId="eb1ac1d568b26fa6" providerId="LiveId" clId="{677F514E-FB6B-4F69-A786-DF456CDB63D5}" dt="2023-09-13T12:34:36.552" v="4714" actId="165"/>
          <ac:cxnSpMkLst>
            <pc:docMk/>
            <pc:sldMk cId="3453777855" sldId="285"/>
            <ac:cxnSpMk id="232" creationId="{171CDDD8-1001-BCF0-98DF-EC58224CC607}"/>
          </ac:cxnSpMkLst>
        </pc:cxnChg>
        <pc:cxnChg chg="mod">
          <ac:chgData name="Jackson Alessandro dos Santos" userId="eb1ac1d568b26fa6" providerId="LiveId" clId="{677F514E-FB6B-4F69-A786-DF456CDB63D5}" dt="2023-09-13T12:34:36.552" v="4714" actId="165"/>
          <ac:cxnSpMkLst>
            <pc:docMk/>
            <pc:sldMk cId="3453777855" sldId="285"/>
            <ac:cxnSpMk id="233" creationId="{0F093E6C-CBEB-DDAD-D02B-01F75B84B3BD}"/>
          </ac:cxnSpMkLst>
        </pc:cxnChg>
        <pc:cxnChg chg="mod">
          <ac:chgData name="Jackson Alessandro dos Santos" userId="eb1ac1d568b26fa6" providerId="LiveId" clId="{677F514E-FB6B-4F69-A786-DF456CDB63D5}" dt="2023-09-13T12:34:36.552" v="4714" actId="165"/>
          <ac:cxnSpMkLst>
            <pc:docMk/>
            <pc:sldMk cId="3453777855" sldId="285"/>
            <ac:cxnSpMk id="234" creationId="{6537B167-496B-0E0D-15C0-C5DE11CDA9A5}"/>
          </ac:cxnSpMkLst>
        </pc:cxnChg>
        <pc:cxnChg chg="mod">
          <ac:chgData name="Jackson Alessandro dos Santos" userId="eb1ac1d568b26fa6" providerId="LiveId" clId="{677F514E-FB6B-4F69-A786-DF456CDB63D5}" dt="2023-09-13T12:34:36.552" v="4714" actId="165"/>
          <ac:cxnSpMkLst>
            <pc:docMk/>
            <pc:sldMk cId="3453777855" sldId="285"/>
            <ac:cxnSpMk id="235" creationId="{13E9B535-E396-6C91-3007-55638C3704AA}"/>
          </ac:cxnSpMkLst>
        </pc:cxnChg>
        <pc:cxnChg chg="mod">
          <ac:chgData name="Jackson Alessandro dos Santos" userId="eb1ac1d568b26fa6" providerId="LiveId" clId="{677F514E-FB6B-4F69-A786-DF456CDB63D5}" dt="2023-09-13T12:34:36.552" v="4714" actId="165"/>
          <ac:cxnSpMkLst>
            <pc:docMk/>
            <pc:sldMk cId="3453777855" sldId="285"/>
            <ac:cxnSpMk id="236" creationId="{F5AAA82B-1910-0226-CE4A-3622D2492685}"/>
          </ac:cxnSpMkLst>
        </pc:cxnChg>
        <pc:cxnChg chg="mod">
          <ac:chgData name="Jackson Alessandro dos Santos" userId="eb1ac1d568b26fa6" providerId="LiveId" clId="{677F514E-FB6B-4F69-A786-DF456CDB63D5}" dt="2023-09-13T12:34:36.552" v="4714" actId="165"/>
          <ac:cxnSpMkLst>
            <pc:docMk/>
            <pc:sldMk cId="3453777855" sldId="285"/>
            <ac:cxnSpMk id="253" creationId="{06E8892B-E8CA-0DDD-87E5-3E48669878F4}"/>
          </ac:cxnSpMkLst>
        </pc:cxnChg>
        <pc:cxnChg chg="mod">
          <ac:chgData name="Jackson Alessandro dos Santos" userId="eb1ac1d568b26fa6" providerId="LiveId" clId="{677F514E-FB6B-4F69-A786-DF456CDB63D5}" dt="2023-09-13T12:34:36.552" v="4714" actId="165"/>
          <ac:cxnSpMkLst>
            <pc:docMk/>
            <pc:sldMk cId="3453777855" sldId="285"/>
            <ac:cxnSpMk id="254" creationId="{E80CA501-BC10-2D21-2A9A-BAB628D497FE}"/>
          </ac:cxnSpMkLst>
        </pc:cxnChg>
        <pc:cxnChg chg="mod">
          <ac:chgData name="Jackson Alessandro dos Santos" userId="eb1ac1d568b26fa6" providerId="LiveId" clId="{677F514E-FB6B-4F69-A786-DF456CDB63D5}" dt="2023-09-13T12:34:36.552" v="4714" actId="165"/>
          <ac:cxnSpMkLst>
            <pc:docMk/>
            <pc:sldMk cId="3453777855" sldId="285"/>
            <ac:cxnSpMk id="255" creationId="{8C104AF7-BCE4-70D2-292B-66C813F4BACD}"/>
          </ac:cxnSpMkLst>
        </pc:cxnChg>
        <pc:cxnChg chg="del">
          <ac:chgData name="Jackson Alessandro dos Santos" userId="eb1ac1d568b26fa6" providerId="LiveId" clId="{677F514E-FB6B-4F69-A786-DF456CDB63D5}" dt="2023-09-12T14:25:51.908" v="3408" actId="21"/>
          <ac:cxnSpMkLst>
            <pc:docMk/>
            <pc:sldMk cId="3453777855" sldId="285"/>
            <ac:cxnSpMk id="385" creationId="{2E2BA94C-8EFF-47CE-B004-BDEA9629D42E}"/>
          </ac:cxnSpMkLst>
        </pc:cxnChg>
        <pc:cxnChg chg="del">
          <ac:chgData name="Jackson Alessandro dos Santos" userId="eb1ac1d568b26fa6" providerId="LiveId" clId="{677F514E-FB6B-4F69-A786-DF456CDB63D5}" dt="2023-09-12T14:26:14.672" v="3411" actId="21"/>
          <ac:cxnSpMkLst>
            <pc:docMk/>
            <pc:sldMk cId="3453777855" sldId="285"/>
            <ac:cxnSpMk id="418" creationId="{3829CA25-2AE2-429E-A41D-4D7D19452180}"/>
          </ac:cxnSpMkLst>
        </pc:cxnChg>
        <pc:cxnChg chg="del">
          <ac:chgData name="Jackson Alessandro dos Santos" userId="eb1ac1d568b26fa6" providerId="LiveId" clId="{677F514E-FB6B-4F69-A786-DF456CDB63D5}" dt="2023-09-12T14:24:26.849" v="3397" actId="21"/>
          <ac:cxnSpMkLst>
            <pc:docMk/>
            <pc:sldMk cId="3453777855" sldId="285"/>
            <ac:cxnSpMk id="451" creationId="{F912E622-6F75-48FA-B414-07C652A29776}"/>
          </ac:cxnSpMkLst>
        </pc:cxnChg>
        <pc:cxnChg chg="del mod topLvl">
          <ac:chgData name="Jackson Alessandro dos Santos" userId="eb1ac1d568b26fa6" providerId="LiveId" clId="{677F514E-FB6B-4F69-A786-DF456CDB63D5}" dt="2023-09-12T14:25:06.073" v="3402" actId="21"/>
          <ac:cxnSpMkLst>
            <pc:docMk/>
            <pc:sldMk cId="3453777855" sldId="285"/>
            <ac:cxnSpMk id="467" creationId="{45D034D9-E337-32DC-9715-406151FE903C}"/>
          </ac:cxnSpMkLst>
        </pc:cxnChg>
        <pc:cxnChg chg="mod">
          <ac:chgData name="Jackson Alessandro dos Santos" userId="eb1ac1d568b26fa6" providerId="LiveId" clId="{677F514E-FB6B-4F69-A786-DF456CDB63D5}" dt="2023-09-11T20:35:23.323" v="2626"/>
          <ac:cxnSpMkLst>
            <pc:docMk/>
            <pc:sldMk cId="3453777855" sldId="285"/>
            <ac:cxnSpMk id="469" creationId="{DA7C94D7-8D76-DC3F-8D0D-F62F9DE259EC}"/>
          </ac:cxnSpMkLst>
        </pc:cxnChg>
        <pc:cxnChg chg="mod">
          <ac:chgData name="Jackson Alessandro dos Santos" userId="eb1ac1d568b26fa6" providerId="LiveId" clId="{677F514E-FB6B-4F69-A786-DF456CDB63D5}" dt="2023-09-11T20:35:23.323" v="2626"/>
          <ac:cxnSpMkLst>
            <pc:docMk/>
            <pc:sldMk cId="3453777855" sldId="285"/>
            <ac:cxnSpMk id="470" creationId="{72FF3AD7-09FF-8463-4116-984A2D9307CC}"/>
          </ac:cxnSpMkLst>
        </pc:cxnChg>
        <pc:cxnChg chg="mod">
          <ac:chgData name="Jackson Alessandro dos Santos" userId="eb1ac1d568b26fa6" providerId="LiveId" clId="{677F514E-FB6B-4F69-A786-DF456CDB63D5}" dt="2023-09-11T20:35:23.323" v="2626"/>
          <ac:cxnSpMkLst>
            <pc:docMk/>
            <pc:sldMk cId="3453777855" sldId="285"/>
            <ac:cxnSpMk id="471" creationId="{07CDBD43-8669-70B7-E663-E46A16A76A5B}"/>
          </ac:cxnSpMkLst>
        </pc:cxnChg>
        <pc:cxnChg chg="mod">
          <ac:chgData name="Jackson Alessandro dos Santos" userId="eb1ac1d568b26fa6" providerId="LiveId" clId="{677F514E-FB6B-4F69-A786-DF456CDB63D5}" dt="2023-09-11T20:35:23.323" v="2626"/>
          <ac:cxnSpMkLst>
            <pc:docMk/>
            <pc:sldMk cId="3453777855" sldId="285"/>
            <ac:cxnSpMk id="472" creationId="{F9322156-2E9B-46B1-CF24-59F712C4E2B5}"/>
          </ac:cxnSpMkLst>
        </pc:cxnChg>
        <pc:cxnChg chg="mod">
          <ac:chgData name="Jackson Alessandro dos Santos" userId="eb1ac1d568b26fa6" providerId="LiveId" clId="{677F514E-FB6B-4F69-A786-DF456CDB63D5}" dt="2023-09-11T20:35:23.323" v="2626"/>
          <ac:cxnSpMkLst>
            <pc:docMk/>
            <pc:sldMk cId="3453777855" sldId="285"/>
            <ac:cxnSpMk id="473" creationId="{9AD7D7AB-65B8-05A6-54C6-4FA136DD0797}"/>
          </ac:cxnSpMkLst>
        </pc:cxnChg>
        <pc:cxnChg chg="mod">
          <ac:chgData name="Jackson Alessandro dos Santos" userId="eb1ac1d568b26fa6" providerId="LiveId" clId="{677F514E-FB6B-4F69-A786-DF456CDB63D5}" dt="2023-09-12T14:12:52.531" v="3291" actId="164"/>
          <ac:cxnSpMkLst>
            <pc:docMk/>
            <pc:sldMk cId="3453777855" sldId="285"/>
            <ac:cxnSpMk id="530" creationId="{2CE310FB-DFAA-4051-837D-EB64854B23DF}"/>
          </ac:cxnSpMkLst>
        </pc:cxnChg>
        <pc:cxnChg chg="add mod topLvl">
          <ac:chgData name="Jackson Alessandro dos Santos" userId="eb1ac1d568b26fa6" providerId="LiveId" clId="{677F514E-FB6B-4F69-A786-DF456CDB63D5}" dt="2023-09-12T18:09:18.166" v="4289"/>
          <ac:cxnSpMkLst>
            <pc:docMk/>
            <pc:sldMk cId="3453777855" sldId="285"/>
            <ac:cxnSpMk id="564" creationId="{5913543C-B142-D158-BCB5-AB1909E0EF0C}"/>
          </ac:cxnSpMkLst>
        </pc:cxnChg>
        <pc:cxnChg chg="add mod ord topLvl">
          <ac:chgData name="Jackson Alessandro dos Santos" userId="eb1ac1d568b26fa6" providerId="LiveId" clId="{677F514E-FB6B-4F69-A786-DF456CDB63D5}" dt="2023-09-12T18:09:18.166" v="4289"/>
          <ac:cxnSpMkLst>
            <pc:docMk/>
            <pc:sldMk cId="3453777855" sldId="285"/>
            <ac:cxnSpMk id="565" creationId="{906585BA-5CA1-78E2-34F7-AEC127C64E68}"/>
          </ac:cxnSpMkLst>
        </pc:cxnChg>
        <pc:cxnChg chg="add mod topLvl">
          <ac:chgData name="Jackson Alessandro dos Santos" userId="eb1ac1d568b26fa6" providerId="LiveId" clId="{677F514E-FB6B-4F69-A786-DF456CDB63D5}" dt="2023-09-12T18:09:18.166" v="4289"/>
          <ac:cxnSpMkLst>
            <pc:docMk/>
            <pc:sldMk cId="3453777855" sldId="285"/>
            <ac:cxnSpMk id="566" creationId="{EEFF3E78-AEA1-9D74-B743-4932D7E39E47}"/>
          </ac:cxnSpMkLst>
        </pc:cxnChg>
        <pc:cxnChg chg="add mod topLvl">
          <ac:chgData name="Jackson Alessandro dos Santos" userId="eb1ac1d568b26fa6" providerId="LiveId" clId="{677F514E-FB6B-4F69-A786-DF456CDB63D5}" dt="2023-09-12T18:09:18.166" v="4289"/>
          <ac:cxnSpMkLst>
            <pc:docMk/>
            <pc:sldMk cId="3453777855" sldId="285"/>
            <ac:cxnSpMk id="567" creationId="{F5E589BA-DD93-4B45-6CFF-1FBC480AEA25}"/>
          </ac:cxnSpMkLst>
        </pc:cxnChg>
        <pc:cxnChg chg="add mod ord topLvl">
          <ac:chgData name="Jackson Alessandro dos Santos" userId="eb1ac1d568b26fa6" providerId="LiveId" clId="{677F514E-FB6B-4F69-A786-DF456CDB63D5}" dt="2023-09-12T18:09:18.166" v="4289"/>
          <ac:cxnSpMkLst>
            <pc:docMk/>
            <pc:sldMk cId="3453777855" sldId="285"/>
            <ac:cxnSpMk id="583" creationId="{52E767B7-65A0-869F-400A-38259948FAB3}"/>
          </ac:cxnSpMkLst>
        </pc:cxnChg>
        <pc:cxnChg chg="mod">
          <ac:chgData name="Jackson Alessandro dos Santos" userId="eb1ac1d568b26fa6" providerId="LiveId" clId="{677F514E-FB6B-4F69-A786-DF456CDB63D5}" dt="2023-09-13T12:34:36.552" v="4714" actId="165"/>
          <ac:cxnSpMkLst>
            <pc:docMk/>
            <pc:sldMk cId="3453777855" sldId="285"/>
            <ac:cxnSpMk id="602" creationId="{131F6310-525D-8099-8411-9FCCD6F41F75}"/>
          </ac:cxnSpMkLst>
        </pc:cxnChg>
        <pc:cxnChg chg="mod">
          <ac:chgData name="Jackson Alessandro dos Santos" userId="eb1ac1d568b26fa6" providerId="LiveId" clId="{677F514E-FB6B-4F69-A786-DF456CDB63D5}" dt="2023-09-13T12:34:36.552" v="4714" actId="165"/>
          <ac:cxnSpMkLst>
            <pc:docMk/>
            <pc:sldMk cId="3453777855" sldId="285"/>
            <ac:cxnSpMk id="603" creationId="{F9D96B9F-9A65-C847-E9A7-2992261F893B}"/>
          </ac:cxnSpMkLst>
        </pc:cxnChg>
        <pc:cxnChg chg="mod">
          <ac:chgData name="Jackson Alessandro dos Santos" userId="eb1ac1d568b26fa6" providerId="LiveId" clId="{677F514E-FB6B-4F69-A786-DF456CDB63D5}" dt="2023-09-13T12:34:36.552" v="4714" actId="165"/>
          <ac:cxnSpMkLst>
            <pc:docMk/>
            <pc:sldMk cId="3453777855" sldId="285"/>
            <ac:cxnSpMk id="604" creationId="{FBC40839-C2A0-87C8-0CC9-E4D7BAA2372D}"/>
          </ac:cxnSpMkLst>
        </pc:cxnChg>
        <pc:cxnChg chg="mod">
          <ac:chgData name="Jackson Alessandro dos Santos" userId="eb1ac1d568b26fa6" providerId="LiveId" clId="{677F514E-FB6B-4F69-A786-DF456CDB63D5}" dt="2023-09-13T12:34:36.552" v="4714" actId="165"/>
          <ac:cxnSpMkLst>
            <pc:docMk/>
            <pc:sldMk cId="3453777855" sldId="285"/>
            <ac:cxnSpMk id="605" creationId="{829F7CCB-35AA-B26A-B1FE-19B219157E29}"/>
          </ac:cxnSpMkLst>
        </pc:cxnChg>
        <pc:cxnChg chg="mod">
          <ac:chgData name="Jackson Alessandro dos Santos" userId="eb1ac1d568b26fa6" providerId="LiveId" clId="{677F514E-FB6B-4F69-A786-DF456CDB63D5}" dt="2023-09-13T12:34:36.552" v="4714" actId="165"/>
          <ac:cxnSpMkLst>
            <pc:docMk/>
            <pc:sldMk cId="3453777855" sldId="285"/>
            <ac:cxnSpMk id="606" creationId="{C67A9F90-E999-6166-7258-90CCE55E173C}"/>
          </ac:cxnSpMkLst>
        </pc:cxnChg>
        <pc:cxnChg chg="mod">
          <ac:chgData name="Jackson Alessandro dos Santos" userId="eb1ac1d568b26fa6" providerId="LiveId" clId="{677F514E-FB6B-4F69-A786-DF456CDB63D5}" dt="2023-09-13T12:34:36.552" v="4714" actId="165"/>
          <ac:cxnSpMkLst>
            <pc:docMk/>
            <pc:sldMk cId="3453777855" sldId="285"/>
            <ac:cxnSpMk id="607" creationId="{54165325-1CDF-A0BB-2C80-1E6AC0886D59}"/>
          </ac:cxnSpMkLst>
        </pc:cxnChg>
        <pc:cxnChg chg="mod">
          <ac:chgData name="Jackson Alessandro dos Santos" userId="eb1ac1d568b26fa6" providerId="LiveId" clId="{677F514E-FB6B-4F69-A786-DF456CDB63D5}" dt="2023-09-13T12:34:36.552" v="4714" actId="165"/>
          <ac:cxnSpMkLst>
            <pc:docMk/>
            <pc:sldMk cId="3453777855" sldId="285"/>
            <ac:cxnSpMk id="608" creationId="{A18D57C6-C690-6077-617D-DA38483F5B87}"/>
          </ac:cxnSpMkLst>
        </pc:cxnChg>
        <pc:cxnChg chg="mod">
          <ac:chgData name="Jackson Alessandro dos Santos" userId="eb1ac1d568b26fa6" providerId="LiveId" clId="{677F514E-FB6B-4F69-A786-DF456CDB63D5}" dt="2023-09-13T12:34:36.552" v="4714" actId="165"/>
          <ac:cxnSpMkLst>
            <pc:docMk/>
            <pc:sldMk cId="3453777855" sldId="285"/>
            <ac:cxnSpMk id="609" creationId="{3A86EF22-BAA9-5F27-AC1E-228E12AE9409}"/>
          </ac:cxnSpMkLst>
        </pc:cxnChg>
        <pc:cxnChg chg="mod">
          <ac:chgData name="Jackson Alessandro dos Santos" userId="eb1ac1d568b26fa6" providerId="LiveId" clId="{677F514E-FB6B-4F69-A786-DF456CDB63D5}" dt="2023-09-13T12:34:36.552" v="4714" actId="165"/>
          <ac:cxnSpMkLst>
            <pc:docMk/>
            <pc:sldMk cId="3453777855" sldId="285"/>
            <ac:cxnSpMk id="610" creationId="{C8D0DEA3-FCD2-3A85-F665-9C98C1CFAF4C}"/>
          </ac:cxnSpMkLst>
        </pc:cxnChg>
        <pc:cxnChg chg="mod">
          <ac:chgData name="Jackson Alessandro dos Santos" userId="eb1ac1d568b26fa6" providerId="LiveId" clId="{677F514E-FB6B-4F69-A786-DF456CDB63D5}" dt="2023-09-13T12:34:36.552" v="4714" actId="165"/>
          <ac:cxnSpMkLst>
            <pc:docMk/>
            <pc:sldMk cId="3453777855" sldId="285"/>
            <ac:cxnSpMk id="611" creationId="{BFFF1102-7C97-0B2E-5D0E-5F43BA8C8862}"/>
          </ac:cxnSpMkLst>
        </pc:cxnChg>
        <pc:cxnChg chg="mod">
          <ac:chgData name="Jackson Alessandro dos Santos" userId="eb1ac1d568b26fa6" providerId="LiveId" clId="{677F514E-FB6B-4F69-A786-DF456CDB63D5}" dt="2023-09-13T12:34:36.552" v="4714" actId="165"/>
          <ac:cxnSpMkLst>
            <pc:docMk/>
            <pc:sldMk cId="3453777855" sldId="285"/>
            <ac:cxnSpMk id="612" creationId="{ADC4EE4D-3DC2-A22C-B825-B0A106AE08A6}"/>
          </ac:cxnSpMkLst>
        </pc:cxnChg>
        <pc:cxnChg chg="mod">
          <ac:chgData name="Jackson Alessandro dos Santos" userId="eb1ac1d568b26fa6" providerId="LiveId" clId="{677F514E-FB6B-4F69-A786-DF456CDB63D5}" dt="2023-09-13T12:34:36.552" v="4714" actId="165"/>
          <ac:cxnSpMkLst>
            <pc:docMk/>
            <pc:sldMk cId="3453777855" sldId="285"/>
            <ac:cxnSpMk id="613" creationId="{33A92C8B-C8D9-BF1E-BC1A-6FE15324E11C}"/>
          </ac:cxnSpMkLst>
        </pc:cxnChg>
        <pc:cxnChg chg="mod">
          <ac:chgData name="Jackson Alessandro dos Santos" userId="eb1ac1d568b26fa6" providerId="LiveId" clId="{677F514E-FB6B-4F69-A786-DF456CDB63D5}" dt="2023-09-13T12:34:36.552" v="4714" actId="165"/>
          <ac:cxnSpMkLst>
            <pc:docMk/>
            <pc:sldMk cId="3453777855" sldId="285"/>
            <ac:cxnSpMk id="614" creationId="{D65985D3-83C6-65E5-39C3-191BE198E29B}"/>
          </ac:cxnSpMkLst>
        </pc:cxnChg>
        <pc:cxnChg chg="mod">
          <ac:chgData name="Jackson Alessandro dos Santos" userId="eb1ac1d568b26fa6" providerId="LiveId" clId="{677F514E-FB6B-4F69-A786-DF456CDB63D5}" dt="2023-09-13T12:34:36.552" v="4714" actId="165"/>
          <ac:cxnSpMkLst>
            <pc:docMk/>
            <pc:sldMk cId="3453777855" sldId="285"/>
            <ac:cxnSpMk id="615" creationId="{C629DBBF-E81B-3758-3B57-45A71716BF20}"/>
          </ac:cxnSpMkLst>
        </pc:cxnChg>
        <pc:cxnChg chg="mod">
          <ac:chgData name="Jackson Alessandro dos Santos" userId="eb1ac1d568b26fa6" providerId="LiveId" clId="{677F514E-FB6B-4F69-A786-DF456CDB63D5}" dt="2023-09-13T12:34:36.552" v="4714" actId="165"/>
          <ac:cxnSpMkLst>
            <pc:docMk/>
            <pc:sldMk cId="3453777855" sldId="285"/>
            <ac:cxnSpMk id="616" creationId="{F547FD03-91AE-20A4-F168-ABF08BF1DC0E}"/>
          </ac:cxnSpMkLst>
        </pc:cxnChg>
        <pc:cxnChg chg="mod">
          <ac:chgData name="Jackson Alessandro dos Santos" userId="eb1ac1d568b26fa6" providerId="LiveId" clId="{677F514E-FB6B-4F69-A786-DF456CDB63D5}" dt="2023-09-13T12:34:36.552" v="4714" actId="165"/>
          <ac:cxnSpMkLst>
            <pc:docMk/>
            <pc:sldMk cId="3453777855" sldId="285"/>
            <ac:cxnSpMk id="617" creationId="{24B1EDAC-F5DF-4D20-23E0-86D13D2ADDF4}"/>
          </ac:cxnSpMkLst>
        </pc:cxnChg>
        <pc:cxnChg chg="mod">
          <ac:chgData name="Jackson Alessandro dos Santos" userId="eb1ac1d568b26fa6" providerId="LiveId" clId="{677F514E-FB6B-4F69-A786-DF456CDB63D5}" dt="2023-09-13T12:34:36.552" v="4714" actId="165"/>
          <ac:cxnSpMkLst>
            <pc:docMk/>
            <pc:sldMk cId="3453777855" sldId="285"/>
            <ac:cxnSpMk id="618" creationId="{22BF1D6C-1558-70FD-FAD1-3DBA1AAC526B}"/>
          </ac:cxnSpMkLst>
        </pc:cxnChg>
        <pc:cxnChg chg="mod">
          <ac:chgData name="Jackson Alessandro dos Santos" userId="eb1ac1d568b26fa6" providerId="LiveId" clId="{677F514E-FB6B-4F69-A786-DF456CDB63D5}" dt="2023-09-13T12:34:36.552" v="4714" actId="165"/>
          <ac:cxnSpMkLst>
            <pc:docMk/>
            <pc:sldMk cId="3453777855" sldId="285"/>
            <ac:cxnSpMk id="619" creationId="{58F954CE-B9B8-7573-0252-021C15999188}"/>
          </ac:cxnSpMkLst>
        </pc:cxnChg>
        <pc:cxnChg chg="mod">
          <ac:chgData name="Jackson Alessandro dos Santos" userId="eb1ac1d568b26fa6" providerId="LiveId" clId="{677F514E-FB6B-4F69-A786-DF456CDB63D5}" dt="2023-09-13T12:34:36.552" v="4714" actId="165"/>
          <ac:cxnSpMkLst>
            <pc:docMk/>
            <pc:sldMk cId="3453777855" sldId="285"/>
            <ac:cxnSpMk id="620" creationId="{5BBD3539-E727-E9D3-CFCD-0E54CFB0C6CE}"/>
          </ac:cxnSpMkLst>
        </pc:cxnChg>
        <pc:cxnChg chg="mod">
          <ac:chgData name="Jackson Alessandro dos Santos" userId="eb1ac1d568b26fa6" providerId="LiveId" clId="{677F514E-FB6B-4F69-A786-DF456CDB63D5}" dt="2023-09-13T12:34:36.552" v="4714" actId="165"/>
          <ac:cxnSpMkLst>
            <pc:docMk/>
            <pc:sldMk cId="3453777855" sldId="285"/>
            <ac:cxnSpMk id="621" creationId="{BD694A9E-C933-4E62-8D72-496EED42D7DE}"/>
          </ac:cxnSpMkLst>
        </pc:cxnChg>
        <pc:cxnChg chg="mod">
          <ac:chgData name="Jackson Alessandro dos Santos" userId="eb1ac1d568b26fa6" providerId="LiveId" clId="{677F514E-FB6B-4F69-A786-DF456CDB63D5}" dt="2023-09-13T12:34:36.552" v="4714" actId="165"/>
          <ac:cxnSpMkLst>
            <pc:docMk/>
            <pc:sldMk cId="3453777855" sldId="285"/>
            <ac:cxnSpMk id="622" creationId="{B0238D40-A3C7-F0FA-0A21-B0352CF8B0C6}"/>
          </ac:cxnSpMkLst>
        </pc:cxnChg>
        <pc:cxnChg chg="mod">
          <ac:chgData name="Jackson Alessandro dos Santos" userId="eb1ac1d568b26fa6" providerId="LiveId" clId="{677F514E-FB6B-4F69-A786-DF456CDB63D5}" dt="2023-09-13T12:34:36.552" v="4714" actId="165"/>
          <ac:cxnSpMkLst>
            <pc:docMk/>
            <pc:sldMk cId="3453777855" sldId="285"/>
            <ac:cxnSpMk id="640" creationId="{C2172E64-6A58-6CA4-6B6E-78B29DF3EEDC}"/>
          </ac:cxnSpMkLst>
        </pc:cxnChg>
        <pc:cxnChg chg="mod">
          <ac:chgData name="Jackson Alessandro dos Santos" userId="eb1ac1d568b26fa6" providerId="LiveId" clId="{677F514E-FB6B-4F69-A786-DF456CDB63D5}" dt="2023-09-13T12:34:36.552" v="4714" actId="165"/>
          <ac:cxnSpMkLst>
            <pc:docMk/>
            <pc:sldMk cId="3453777855" sldId="285"/>
            <ac:cxnSpMk id="641" creationId="{1EB5AC82-CC87-743A-7DD1-C21F0D3C71FF}"/>
          </ac:cxnSpMkLst>
        </pc:cxnChg>
        <pc:cxnChg chg="mod">
          <ac:chgData name="Jackson Alessandro dos Santos" userId="eb1ac1d568b26fa6" providerId="LiveId" clId="{677F514E-FB6B-4F69-A786-DF456CDB63D5}" dt="2023-09-13T12:34:36.552" v="4714" actId="165"/>
          <ac:cxnSpMkLst>
            <pc:docMk/>
            <pc:sldMk cId="3453777855" sldId="285"/>
            <ac:cxnSpMk id="642" creationId="{CF82FBBA-CCF2-415D-2DB9-002CE272DBB7}"/>
          </ac:cxnSpMkLst>
        </pc:cxnChg>
        <pc:cxnChg chg="mod">
          <ac:chgData name="Jackson Alessandro dos Santos" userId="eb1ac1d568b26fa6" providerId="LiveId" clId="{677F514E-FB6B-4F69-A786-DF456CDB63D5}" dt="2023-09-13T12:34:36.552" v="4714" actId="165"/>
          <ac:cxnSpMkLst>
            <pc:docMk/>
            <pc:sldMk cId="3453777855" sldId="285"/>
            <ac:cxnSpMk id="643" creationId="{4D10007A-E418-2A6C-A51D-90CC0DD3DB97}"/>
          </ac:cxnSpMkLst>
        </pc:cxnChg>
        <pc:cxnChg chg="mod">
          <ac:chgData name="Jackson Alessandro dos Santos" userId="eb1ac1d568b26fa6" providerId="LiveId" clId="{677F514E-FB6B-4F69-A786-DF456CDB63D5}" dt="2023-09-13T12:34:36.552" v="4714" actId="165"/>
          <ac:cxnSpMkLst>
            <pc:docMk/>
            <pc:sldMk cId="3453777855" sldId="285"/>
            <ac:cxnSpMk id="644" creationId="{5128B1F6-0A19-7146-7714-A71FAC0C3174}"/>
          </ac:cxnSpMkLst>
        </pc:cxnChg>
        <pc:cxnChg chg="mod">
          <ac:chgData name="Jackson Alessandro dos Santos" userId="eb1ac1d568b26fa6" providerId="LiveId" clId="{677F514E-FB6B-4F69-A786-DF456CDB63D5}" dt="2023-09-13T12:34:36.552" v="4714" actId="165"/>
          <ac:cxnSpMkLst>
            <pc:docMk/>
            <pc:sldMk cId="3453777855" sldId="285"/>
            <ac:cxnSpMk id="649" creationId="{D8976E23-92AD-3F96-96F6-86583CB9EAE4}"/>
          </ac:cxnSpMkLst>
        </pc:cxnChg>
        <pc:cxnChg chg="mod">
          <ac:chgData name="Jackson Alessandro dos Santos" userId="eb1ac1d568b26fa6" providerId="LiveId" clId="{677F514E-FB6B-4F69-A786-DF456CDB63D5}" dt="2023-09-13T12:34:36.552" v="4714" actId="165"/>
          <ac:cxnSpMkLst>
            <pc:docMk/>
            <pc:sldMk cId="3453777855" sldId="285"/>
            <ac:cxnSpMk id="650" creationId="{239D7650-69B1-3B1F-5C7C-E86F33F39B91}"/>
          </ac:cxnSpMkLst>
        </pc:cxnChg>
        <pc:cxnChg chg="mod">
          <ac:chgData name="Jackson Alessandro dos Santos" userId="eb1ac1d568b26fa6" providerId="LiveId" clId="{677F514E-FB6B-4F69-A786-DF456CDB63D5}" dt="2023-09-13T12:34:36.552" v="4714" actId="165"/>
          <ac:cxnSpMkLst>
            <pc:docMk/>
            <pc:sldMk cId="3453777855" sldId="285"/>
            <ac:cxnSpMk id="651" creationId="{4E2EEF8E-F38F-BBBD-C731-1324832528AA}"/>
          </ac:cxnSpMkLst>
        </pc:cxnChg>
        <pc:cxnChg chg="mod">
          <ac:chgData name="Jackson Alessandro dos Santos" userId="eb1ac1d568b26fa6" providerId="LiveId" clId="{677F514E-FB6B-4F69-A786-DF456CDB63D5}" dt="2023-09-12T18:07:35.458" v="4267"/>
          <ac:cxnSpMkLst>
            <pc:docMk/>
            <pc:sldMk cId="3453777855" sldId="285"/>
            <ac:cxnSpMk id="770" creationId="{11AD559A-8CBE-63FE-E474-6BB57D0F9F7C}"/>
          </ac:cxnSpMkLst>
        </pc:cxnChg>
        <pc:cxnChg chg="mod">
          <ac:chgData name="Jackson Alessandro dos Santos" userId="eb1ac1d568b26fa6" providerId="LiveId" clId="{677F514E-FB6B-4F69-A786-DF456CDB63D5}" dt="2023-09-12T18:07:35.458" v="4267"/>
          <ac:cxnSpMkLst>
            <pc:docMk/>
            <pc:sldMk cId="3453777855" sldId="285"/>
            <ac:cxnSpMk id="771" creationId="{E904B17C-F5CA-D5EA-1382-96DA1B6BC221}"/>
          </ac:cxnSpMkLst>
        </pc:cxnChg>
        <pc:cxnChg chg="mod">
          <ac:chgData name="Jackson Alessandro dos Santos" userId="eb1ac1d568b26fa6" providerId="LiveId" clId="{677F514E-FB6B-4F69-A786-DF456CDB63D5}" dt="2023-09-12T18:07:35.458" v="4267"/>
          <ac:cxnSpMkLst>
            <pc:docMk/>
            <pc:sldMk cId="3453777855" sldId="285"/>
            <ac:cxnSpMk id="772" creationId="{CDDE552C-0130-6805-013A-6D858BBFA08A}"/>
          </ac:cxnSpMkLst>
        </pc:cxnChg>
        <pc:cxnChg chg="mod">
          <ac:chgData name="Jackson Alessandro dos Santos" userId="eb1ac1d568b26fa6" providerId="LiveId" clId="{677F514E-FB6B-4F69-A786-DF456CDB63D5}" dt="2023-09-12T18:07:35.458" v="4267"/>
          <ac:cxnSpMkLst>
            <pc:docMk/>
            <pc:sldMk cId="3453777855" sldId="285"/>
            <ac:cxnSpMk id="773" creationId="{AC56BED6-0FB5-7103-78C5-8BBD03C18548}"/>
          </ac:cxnSpMkLst>
        </pc:cxnChg>
        <pc:cxnChg chg="mod">
          <ac:chgData name="Jackson Alessandro dos Santos" userId="eb1ac1d568b26fa6" providerId="LiveId" clId="{677F514E-FB6B-4F69-A786-DF456CDB63D5}" dt="2023-09-12T18:07:35.458" v="4267"/>
          <ac:cxnSpMkLst>
            <pc:docMk/>
            <pc:sldMk cId="3453777855" sldId="285"/>
            <ac:cxnSpMk id="791" creationId="{00FADB49-A40B-8A56-B367-3C10D94FA175}"/>
          </ac:cxnSpMkLst>
        </pc:cxnChg>
        <pc:cxnChg chg="mod">
          <ac:chgData name="Jackson Alessandro dos Santos" userId="eb1ac1d568b26fa6" providerId="LiveId" clId="{677F514E-FB6B-4F69-A786-DF456CDB63D5}" dt="2023-09-12T18:07:35.458" v="4267"/>
          <ac:cxnSpMkLst>
            <pc:docMk/>
            <pc:sldMk cId="3453777855" sldId="285"/>
            <ac:cxnSpMk id="792" creationId="{87A1A282-63E9-12E9-9344-545DA6DB3EBE}"/>
          </ac:cxnSpMkLst>
        </pc:cxnChg>
        <pc:cxnChg chg="mod">
          <ac:chgData name="Jackson Alessandro dos Santos" userId="eb1ac1d568b26fa6" providerId="LiveId" clId="{677F514E-FB6B-4F69-A786-DF456CDB63D5}" dt="2023-09-12T18:07:35.458" v="4267"/>
          <ac:cxnSpMkLst>
            <pc:docMk/>
            <pc:sldMk cId="3453777855" sldId="285"/>
            <ac:cxnSpMk id="793" creationId="{313FC17F-A761-847D-9050-8C74BB848F17}"/>
          </ac:cxnSpMkLst>
        </pc:cxnChg>
        <pc:cxnChg chg="mod">
          <ac:chgData name="Jackson Alessandro dos Santos" userId="eb1ac1d568b26fa6" providerId="LiveId" clId="{677F514E-FB6B-4F69-A786-DF456CDB63D5}" dt="2023-09-12T18:07:35.458" v="4267"/>
          <ac:cxnSpMkLst>
            <pc:docMk/>
            <pc:sldMk cId="3453777855" sldId="285"/>
            <ac:cxnSpMk id="794" creationId="{68249D41-91F4-3B71-81B6-062A7C344A92}"/>
          </ac:cxnSpMkLst>
        </pc:cxnChg>
        <pc:cxnChg chg="mod">
          <ac:chgData name="Jackson Alessandro dos Santos" userId="eb1ac1d568b26fa6" providerId="LiveId" clId="{677F514E-FB6B-4F69-A786-DF456CDB63D5}" dt="2023-09-12T18:07:35.458" v="4267"/>
          <ac:cxnSpMkLst>
            <pc:docMk/>
            <pc:sldMk cId="3453777855" sldId="285"/>
            <ac:cxnSpMk id="795" creationId="{B8C380BD-3FCC-973F-E8D3-C746D04375C5}"/>
          </ac:cxnSpMkLst>
        </pc:cxnChg>
        <pc:cxnChg chg="mod">
          <ac:chgData name="Jackson Alessandro dos Santos" userId="eb1ac1d568b26fa6" providerId="LiveId" clId="{677F514E-FB6B-4F69-A786-DF456CDB63D5}" dt="2023-09-12T18:07:35.458" v="4267"/>
          <ac:cxnSpMkLst>
            <pc:docMk/>
            <pc:sldMk cId="3453777855" sldId="285"/>
            <ac:cxnSpMk id="796" creationId="{14E30AA5-4A82-182A-4010-846239229323}"/>
          </ac:cxnSpMkLst>
        </pc:cxnChg>
        <pc:cxnChg chg="mod">
          <ac:chgData name="Jackson Alessandro dos Santos" userId="eb1ac1d568b26fa6" providerId="LiveId" clId="{677F514E-FB6B-4F69-A786-DF456CDB63D5}" dt="2023-09-12T18:07:35.458" v="4267"/>
          <ac:cxnSpMkLst>
            <pc:docMk/>
            <pc:sldMk cId="3453777855" sldId="285"/>
            <ac:cxnSpMk id="797" creationId="{6E43D7A3-8F80-C898-856C-FCBF1C336DA3}"/>
          </ac:cxnSpMkLst>
        </pc:cxnChg>
        <pc:cxnChg chg="mod">
          <ac:chgData name="Jackson Alessandro dos Santos" userId="eb1ac1d568b26fa6" providerId="LiveId" clId="{677F514E-FB6B-4F69-A786-DF456CDB63D5}" dt="2023-09-12T18:07:35.458" v="4267"/>
          <ac:cxnSpMkLst>
            <pc:docMk/>
            <pc:sldMk cId="3453777855" sldId="285"/>
            <ac:cxnSpMk id="798" creationId="{DE34A4F9-060D-C7BA-7200-919CDB5A813D}"/>
          </ac:cxnSpMkLst>
        </pc:cxnChg>
        <pc:cxnChg chg="mod">
          <ac:chgData name="Jackson Alessandro dos Santos" userId="eb1ac1d568b26fa6" providerId="LiveId" clId="{677F514E-FB6B-4F69-A786-DF456CDB63D5}" dt="2023-09-12T18:07:35.458" v="4267"/>
          <ac:cxnSpMkLst>
            <pc:docMk/>
            <pc:sldMk cId="3453777855" sldId="285"/>
            <ac:cxnSpMk id="799" creationId="{D434519D-41C4-6E01-7125-6B657F859CC7}"/>
          </ac:cxnSpMkLst>
        </pc:cxnChg>
        <pc:cxnChg chg="mod">
          <ac:chgData name="Jackson Alessandro dos Santos" userId="eb1ac1d568b26fa6" providerId="LiveId" clId="{677F514E-FB6B-4F69-A786-DF456CDB63D5}" dt="2023-09-12T18:07:35.458" v="4267"/>
          <ac:cxnSpMkLst>
            <pc:docMk/>
            <pc:sldMk cId="3453777855" sldId="285"/>
            <ac:cxnSpMk id="800" creationId="{6F97BEEC-E84C-7A79-4B71-C5318B112E7F}"/>
          </ac:cxnSpMkLst>
        </pc:cxnChg>
        <pc:cxnChg chg="mod">
          <ac:chgData name="Jackson Alessandro dos Santos" userId="eb1ac1d568b26fa6" providerId="LiveId" clId="{677F514E-FB6B-4F69-A786-DF456CDB63D5}" dt="2023-09-12T18:07:35.458" v="4267"/>
          <ac:cxnSpMkLst>
            <pc:docMk/>
            <pc:sldMk cId="3453777855" sldId="285"/>
            <ac:cxnSpMk id="801" creationId="{2CA15CA9-3C17-3438-63AD-DF689E00A76C}"/>
          </ac:cxnSpMkLst>
        </pc:cxnChg>
        <pc:cxnChg chg="mod">
          <ac:chgData name="Jackson Alessandro dos Santos" userId="eb1ac1d568b26fa6" providerId="LiveId" clId="{677F514E-FB6B-4F69-A786-DF456CDB63D5}" dt="2023-09-12T18:07:35.458" v="4267"/>
          <ac:cxnSpMkLst>
            <pc:docMk/>
            <pc:sldMk cId="3453777855" sldId="285"/>
            <ac:cxnSpMk id="802" creationId="{8A081A07-5133-31D8-65B8-DA8C97187A45}"/>
          </ac:cxnSpMkLst>
        </pc:cxnChg>
        <pc:cxnChg chg="mod">
          <ac:chgData name="Jackson Alessandro dos Santos" userId="eb1ac1d568b26fa6" providerId="LiveId" clId="{677F514E-FB6B-4F69-A786-DF456CDB63D5}" dt="2023-09-12T18:07:35.458" v="4267"/>
          <ac:cxnSpMkLst>
            <pc:docMk/>
            <pc:sldMk cId="3453777855" sldId="285"/>
            <ac:cxnSpMk id="803" creationId="{3C4B4122-1D25-EA1F-061B-22E80406D21A}"/>
          </ac:cxnSpMkLst>
        </pc:cxnChg>
        <pc:cxnChg chg="mod">
          <ac:chgData name="Jackson Alessandro dos Santos" userId="eb1ac1d568b26fa6" providerId="LiveId" clId="{677F514E-FB6B-4F69-A786-DF456CDB63D5}" dt="2023-09-12T18:07:35.458" v="4267"/>
          <ac:cxnSpMkLst>
            <pc:docMk/>
            <pc:sldMk cId="3453777855" sldId="285"/>
            <ac:cxnSpMk id="804" creationId="{4C2B8FE4-1BD3-FF0C-0C0A-39C5A7C80AA5}"/>
          </ac:cxnSpMkLst>
        </pc:cxnChg>
        <pc:cxnChg chg="mod">
          <ac:chgData name="Jackson Alessandro dos Santos" userId="eb1ac1d568b26fa6" providerId="LiveId" clId="{677F514E-FB6B-4F69-A786-DF456CDB63D5}" dt="2023-09-12T18:07:35.458" v="4267"/>
          <ac:cxnSpMkLst>
            <pc:docMk/>
            <pc:sldMk cId="3453777855" sldId="285"/>
            <ac:cxnSpMk id="805" creationId="{AD9CA8CA-C324-6904-FC8E-CEC47B071472}"/>
          </ac:cxnSpMkLst>
        </pc:cxnChg>
        <pc:cxnChg chg="mod">
          <ac:chgData name="Jackson Alessandro dos Santos" userId="eb1ac1d568b26fa6" providerId="LiveId" clId="{677F514E-FB6B-4F69-A786-DF456CDB63D5}" dt="2023-09-12T18:07:35.458" v="4267"/>
          <ac:cxnSpMkLst>
            <pc:docMk/>
            <pc:sldMk cId="3453777855" sldId="285"/>
            <ac:cxnSpMk id="806" creationId="{528D553C-C9CA-C504-4058-A83C599D0C54}"/>
          </ac:cxnSpMkLst>
        </pc:cxnChg>
        <pc:cxnChg chg="mod">
          <ac:chgData name="Jackson Alessandro dos Santos" userId="eb1ac1d568b26fa6" providerId="LiveId" clId="{677F514E-FB6B-4F69-A786-DF456CDB63D5}" dt="2023-09-12T18:07:35.458" v="4267"/>
          <ac:cxnSpMkLst>
            <pc:docMk/>
            <pc:sldMk cId="3453777855" sldId="285"/>
            <ac:cxnSpMk id="807" creationId="{D0EAE367-A06B-4E7B-37C1-975D7B1029BE}"/>
          </ac:cxnSpMkLst>
        </pc:cxnChg>
        <pc:cxnChg chg="mod">
          <ac:chgData name="Jackson Alessandro dos Santos" userId="eb1ac1d568b26fa6" providerId="LiveId" clId="{677F514E-FB6B-4F69-A786-DF456CDB63D5}" dt="2023-09-12T18:07:35.458" v="4267"/>
          <ac:cxnSpMkLst>
            <pc:docMk/>
            <pc:sldMk cId="3453777855" sldId="285"/>
            <ac:cxnSpMk id="808" creationId="{01E59D17-6932-3EC5-2AF1-45A9BE452190}"/>
          </ac:cxnSpMkLst>
        </pc:cxnChg>
        <pc:cxnChg chg="mod">
          <ac:chgData name="Jackson Alessandro dos Santos" userId="eb1ac1d568b26fa6" providerId="LiveId" clId="{677F514E-FB6B-4F69-A786-DF456CDB63D5}" dt="2023-09-13T12:06:39.734" v="4624" actId="165"/>
          <ac:cxnSpMkLst>
            <pc:docMk/>
            <pc:sldMk cId="3453777855" sldId="285"/>
            <ac:cxnSpMk id="829" creationId="{E4037F6A-2A9E-B262-32C4-DF00AC87956D}"/>
          </ac:cxnSpMkLst>
        </pc:cxnChg>
        <pc:cxnChg chg="mod">
          <ac:chgData name="Jackson Alessandro dos Santos" userId="eb1ac1d568b26fa6" providerId="LiveId" clId="{677F514E-FB6B-4F69-A786-DF456CDB63D5}" dt="2023-09-13T12:06:39.734" v="4624" actId="165"/>
          <ac:cxnSpMkLst>
            <pc:docMk/>
            <pc:sldMk cId="3453777855" sldId="285"/>
            <ac:cxnSpMk id="830" creationId="{A1670653-5D86-E653-A664-49C83CCF7E4A}"/>
          </ac:cxnSpMkLst>
        </pc:cxnChg>
        <pc:cxnChg chg="mod">
          <ac:chgData name="Jackson Alessandro dos Santos" userId="eb1ac1d568b26fa6" providerId="LiveId" clId="{677F514E-FB6B-4F69-A786-DF456CDB63D5}" dt="2023-09-13T12:06:39.734" v="4624" actId="165"/>
          <ac:cxnSpMkLst>
            <pc:docMk/>
            <pc:sldMk cId="3453777855" sldId="285"/>
            <ac:cxnSpMk id="831" creationId="{1BA1BBEC-1CBE-1199-E9F6-D71C596052CE}"/>
          </ac:cxnSpMkLst>
        </pc:cxnChg>
        <pc:cxnChg chg="mod">
          <ac:chgData name="Jackson Alessandro dos Santos" userId="eb1ac1d568b26fa6" providerId="LiveId" clId="{677F514E-FB6B-4F69-A786-DF456CDB63D5}" dt="2023-09-13T12:06:39.734" v="4624" actId="165"/>
          <ac:cxnSpMkLst>
            <pc:docMk/>
            <pc:sldMk cId="3453777855" sldId="285"/>
            <ac:cxnSpMk id="832" creationId="{EAACF1F7-9ACB-B2BD-0067-C91C3B2E02B0}"/>
          </ac:cxnSpMkLst>
        </pc:cxnChg>
        <pc:cxnChg chg="mod">
          <ac:chgData name="Jackson Alessandro dos Santos" userId="eb1ac1d568b26fa6" providerId="LiveId" clId="{677F514E-FB6B-4F69-A786-DF456CDB63D5}" dt="2023-09-13T12:06:39.734" v="4624" actId="165"/>
          <ac:cxnSpMkLst>
            <pc:docMk/>
            <pc:sldMk cId="3453777855" sldId="285"/>
            <ac:cxnSpMk id="833" creationId="{39A4F087-6C55-537A-532C-888432C92311}"/>
          </ac:cxnSpMkLst>
        </pc:cxnChg>
        <pc:cxnChg chg="mod">
          <ac:chgData name="Jackson Alessandro dos Santos" userId="eb1ac1d568b26fa6" providerId="LiveId" clId="{677F514E-FB6B-4F69-A786-DF456CDB63D5}" dt="2023-09-13T12:06:39.734" v="4624" actId="165"/>
          <ac:cxnSpMkLst>
            <pc:docMk/>
            <pc:sldMk cId="3453777855" sldId="285"/>
            <ac:cxnSpMk id="834" creationId="{778C59EC-14AF-E841-83F7-1903446262A5}"/>
          </ac:cxnSpMkLst>
        </pc:cxnChg>
        <pc:cxnChg chg="mod">
          <ac:chgData name="Jackson Alessandro dos Santos" userId="eb1ac1d568b26fa6" providerId="LiveId" clId="{677F514E-FB6B-4F69-A786-DF456CDB63D5}" dt="2023-09-13T12:06:39.734" v="4624" actId="165"/>
          <ac:cxnSpMkLst>
            <pc:docMk/>
            <pc:sldMk cId="3453777855" sldId="285"/>
            <ac:cxnSpMk id="835" creationId="{F80CDA0F-1BC4-A80A-FA3A-67E56B6FFC7C}"/>
          </ac:cxnSpMkLst>
        </pc:cxnChg>
        <pc:cxnChg chg="mod">
          <ac:chgData name="Jackson Alessandro dos Santos" userId="eb1ac1d568b26fa6" providerId="LiveId" clId="{677F514E-FB6B-4F69-A786-DF456CDB63D5}" dt="2023-09-13T12:06:39.734" v="4624" actId="165"/>
          <ac:cxnSpMkLst>
            <pc:docMk/>
            <pc:sldMk cId="3453777855" sldId="285"/>
            <ac:cxnSpMk id="836" creationId="{AE55757F-D138-D24C-F156-1216053C1BEC}"/>
          </ac:cxnSpMkLst>
        </pc:cxnChg>
        <pc:cxnChg chg="mod">
          <ac:chgData name="Jackson Alessandro dos Santos" userId="eb1ac1d568b26fa6" providerId="LiveId" clId="{677F514E-FB6B-4F69-A786-DF456CDB63D5}" dt="2023-09-13T12:06:39.734" v="4624" actId="165"/>
          <ac:cxnSpMkLst>
            <pc:docMk/>
            <pc:sldMk cId="3453777855" sldId="285"/>
            <ac:cxnSpMk id="837" creationId="{1DE255D6-B698-0C5A-986F-F310598D74FA}"/>
          </ac:cxnSpMkLst>
        </pc:cxnChg>
        <pc:cxnChg chg="mod">
          <ac:chgData name="Jackson Alessandro dos Santos" userId="eb1ac1d568b26fa6" providerId="LiveId" clId="{677F514E-FB6B-4F69-A786-DF456CDB63D5}" dt="2023-09-13T12:06:39.734" v="4624" actId="165"/>
          <ac:cxnSpMkLst>
            <pc:docMk/>
            <pc:sldMk cId="3453777855" sldId="285"/>
            <ac:cxnSpMk id="838" creationId="{767DF669-88E8-18EC-F7F3-05C6875571D9}"/>
          </ac:cxnSpMkLst>
        </pc:cxnChg>
        <pc:cxnChg chg="mod">
          <ac:chgData name="Jackson Alessandro dos Santos" userId="eb1ac1d568b26fa6" providerId="LiveId" clId="{677F514E-FB6B-4F69-A786-DF456CDB63D5}" dt="2023-09-13T12:06:39.734" v="4624" actId="165"/>
          <ac:cxnSpMkLst>
            <pc:docMk/>
            <pc:sldMk cId="3453777855" sldId="285"/>
            <ac:cxnSpMk id="839" creationId="{5C11FCC4-BCEC-FE55-1E75-AEC2634B34FE}"/>
          </ac:cxnSpMkLst>
        </pc:cxnChg>
        <pc:cxnChg chg="mod">
          <ac:chgData name="Jackson Alessandro dos Santos" userId="eb1ac1d568b26fa6" providerId="LiveId" clId="{677F514E-FB6B-4F69-A786-DF456CDB63D5}" dt="2023-09-13T12:06:39.734" v="4624" actId="165"/>
          <ac:cxnSpMkLst>
            <pc:docMk/>
            <pc:sldMk cId="3453777855" sldId="285"/>
            <ac:cxnSpMk id="840" creationId="{13E746DA-D40E-463E-B3B1-CA66FFA1F01F}"/>
          </ac:cxnSpMkLst>
        </pc:cxnChg>
        <pc:cxnChg chg="mod">
          <ac:chgData name="Jackson Alessandro dos Santos" userId="eb1ac1d568b26fa6" providerId="LiveId" clId="{677F514E-FB6B-4F69-A786-DF456CDB63D5}" dt="2023-09-13T12:06:39.734" v="4624" actId="165"/>
          <ac:cxnSpMkLst>
            <pc:docMk/>
            <pc:sldMk cId="3453777855" sldId="285"/>
            <ac:cxnSpMk id="841" creationId="{10DD932F-3C9A-8C76-472D-87CE955B15C4}"/>
          </ac:cxnSpMkLst>
        </pc:cxnChg>
        <pc:cxnChg chg="mod">
          <ac:chgData name="Jackson Alessandro dos Santos" userId="eb1ac1d568b26fa6" providerId="LiveId" clId="{677F514E-FB6B-4F69-A786-DF456CDB63D5}" dt="2023-09-13T12:06:39.734" v="4624" actId="165"/>
          <ac:cxnSpMkLst>
            <pc:docMk/>
            <pc:sldMk cId="3453777855" sldId="285"/>
            <ac:cxnSpMk id="842" creationId="{2D19E5F8-B39C-B5B6-8B70-858F270657C5}"/>
          </ac:cxnSpMkLst>
        </pc:cxnChg>
        <pc:cxnChg chg="mod">
          <ac:chgData name="Jackson Alessandro dos Santos" userId="eb1ac1d568b26fa6" providerId="LiveId" clId="{677F514E-FB6B-4F69-A786-DF456CDB63D5}" dt="2023-09-13T12:06:39.734" v="4624" actId="165"/>
          <ac:cxnSpMkLst>
            <pc:docMk/>
            <pc:sldMk cId="3453777855" sldId="285"/>
            <ac:cxnSpMk id="843" creationId="{760FD4A5-479A-2742-6AE5-E59FD72A22FB}"/>
          </ac:cxnSpMkLst>
        </pc:cxnChg>
        <pc:cxnChg chg="mod">
          <ac:chgData name="Jackson Alessandro dos Santos" userId="eb1ac1d568b26fa6" providerId="LiveId" clId="{677F514E-FB6B-4F69-A786-DF456CDB63D5}" dt="2023-09-13T12:06:39.734" v="4624" actId="165"/>
          <ac:cxnSpMkLst>
            <pc:docMk/>
            <pc:sldMk cId="3453777855" sldId="285"/>
            <ac:cxnSpMk id="844" creationId="{C2197B57-C72F-2CD3-BEB9-F89232AEDDDD}"/>
          </ac:cxnSpMkLst>
        </pc:cxnChg>
        <pc:cxnChg chg="mod">
          <ac:chgData name="Jackson Alessandro dos Santos" userId="eb1ac1d568b26fa6" providerId="LiveId" clId="{677F514E-FB6B-4F69-A786-DF456CDB63D5}" dt="2023-09-13T12:06:39.734" v="4624" actId="165"/>
          <ac:cxnSpMkLst>
            <pc:docMk/>
            <pc:sldMk cId="3453777855" sldId="285"/>
            <ac:cxnSpMk id="845" creationId="{7B3A3CAD-5753-AB8C-D72B-D578C686F6B1}"/>
          </ac:cxnSpMkLst>
        </pc:cxnChg>
        <pc:cxnChg chg="mod">
          <ac:chgData name="Jackson Alessandro dos Santos" userId="eb1ac1d568b26fa6" providerId="LiveId" clId="{677F514E-FB6B-4F69-A786-DF456CDB63D5}" dt="2023-09-13T12:06:39.734" v="4624" actId="165"/>
          <ac:cxnSpMkLst>
            <pc:docMk/>
            <pc:sldMk cId="3453777855" sldId="285"/>
            <ac:cxnSpMk id="846" creationId="{35F2C1BA-44FE-7D35-A705-4AEF85537648}"/>
          </ac:cxnSpMkLst>
        </pc:cxnChg>
        <pc:cxnChg chg="mod">
          <ac:chgData name="Jackson Alessandro dos Santos" userId="eb1ac1d568b26fa6" providerId="LiveId" clId="{677F514E-FB6B-4F69-A786-DF456CDB63D5}" dt="2023-09-13T12:06:39.734" v="4624" actId="165"/>
          <ac:cxnSpMkLst>
            <pc:docMk/>
            <pc:sldMk cId="3453777855" sldId="285"/>
            <ac:cxnSpMk id="847" creationId="{97F77269-CB1C-3FF5-6CCB-B89E85F1B0F4}"/>
          </ac:cxnSpMkLst>
        </pc:cxnChg>
        <pc:cxnChg chg="mod">
          <ac:chgData name="Jackson Alessandro dos Santos" userId="eb1ac1d568b26fa6" providerId="LiveId" clId="{677F514E-FB6B-4F69-A786-DF456CDB63D5}" dt="2023-09-13T12:06:39.734" v="4624" actId="165"/>
          <ac:cxnSpMkLst>
            <pc:docMk/>
            <pc:sldMk cId="3453777855" sldId="285"/>
            <ac:cxnSpMk id="848" creationId="{DD4798A7-5366-826E-7E8A-89CF26E71301}"/>
          </ac:cxnSpMkLst>
        </pc:cxnChg>
        <pc:cxnChg chg="mod">
          <ac:chgData name="Jackson Alessandro dos Santos" userId="eb1ac1d568b26fa6" providerId="LiveId" clId="{677F514E-FB6B-4F69-A786-DF456CDB63D5}" dt="2023-09-13T12:06:39.734" v="4624" actId="165"/>
          <ac:cxnSpMkLst>
            <pc:docMk/>
            <pc:sldMk cId="3453777855" sldId="285"/>
            <ac:cxnSpMk id="849" creationId="{F11925CA-2C80-7E4F-42EA-5CB1DBB61075}"/>
          </ac:cxnSpMkLst>
        </pc:cxnChg>
        <pc:cxnChg chg="mod">
          <ac:chgData name="Jackson Alessandro dos Santos" userId="eb1ac1d568b26fa6" providerId="LiveId" clId="{677F514E-FB6B-4F69-A786-DF456CDB63D5}" dt="2023-09-13T12:06:39.734" v="4624" actId="165"/>
          <ac:cxnSpMkLst>
            <pc:docMk/>
            <pc:sldMk cId="3453777855" sldId="285"/>
            <ac:cxnSpMk id="850" creationId="{9B738E77-B282-1BB3-F865-762546461D57}"/>
          </ac:cxnSpMkLst>
        </pc:cxnChg>
        <pc:cxnChg chg="mod">
          <ac:chgData name="Jackson Alessandro dos Santos" userId="eb1ac1d568b26fa6" providerId="LiveId" clId="{677F514E-FB6B-4F69-A786-DF456CDB63D5}" dt="2023-09-13T12:06:39.734" v="4624" actId="165"/>
          <ac:cxnSpMkLst>
            <pc:docMk/>
            <pc:sldMk cId="3453777855" sldId="285"/>
            <ac:cxnSpMk id="851" creationId="{E5818E81-BB9A-BAAE-541C-18EA4792C90C}"/>
          </ac:cxnSpMkLst>
        </pc:cxnChg>
        <pc:cxnChg chg="mod">
          <ac:chgData name="Jackson Alessandro dos Santos" userId="eb1ac1d568b26fa6" providerId="LiveId" clId="{677F514E-FB6B-4F69-A786-DF456CDB63D5}" dt="2023-09-13T12:06:39.734" v="4624" actId="165"/>
          <ac:cxnSpMkLst>
            <pc:docMk/>
            <pc:sldMk cId="3453777855" sldId="285"/>
            <ac:cxnSpMk id="852" creationId="{C5E4B663-537A-B90F-344F-D0687461C9D3}"/>
          </ac:cxnSpMkLst>
        </pc:cxnChg>
        <pc:cxnChg chg="mod">
          <ac:chgData name="Jackson Alessandro dos Santos" userId="eb1ac1d568b26fa6" providerId="LiveId" clId="{677F514E-FB6B-4F69-A786-DF456CDB63D5}" dt="2023-09-13T12:06:39.734" v="4624" actId="165"/>
          <ac:cxnSpMkLst>
            <pc:docMk/>
            <pc:sldMk cId="3453777855" sldId="285"/>
            <ac:cxnSpMk id="853" creationId="{545650BA-00A0-68B6-2159-2365FBFDAA93}"/>
          </ac:cxnSpMkLst>
        </pc:cxnChg>
        <pc:cxnChg chg="mod">
          <ac:chgData name="Jackson Alessandro dos Santos" userId="eb1ac1d568b26fa6" providerId="LiveId" clId="{677F514E-FB6B-4F69-A786-DF456CDB63D5}" dt="2023-09-13T12:06:39.734" v="4624" actId="165"/>
          <ac:cxnSpMkLst>
            <pc:docMk/>
            <pc:sldMk cId="3453777855" sldId="285"/>
            <ac:cxnSpMk id="854" creationId="{0BC9FBED-A8BB-35DC-3060-9ED34698B941}"/>
          </ac:cxnSpMkLst>
        </pc:cxnChg>
        <pc:cxnChg chg="mod">
          <ac:chgData name="Jackson Alessandro dos Santos" userId="eb1ac1d568b26fa6" providerId="LiveId" clId="{677F514E-FB6B-4F69-A786-DF456CDB63D5}" dt="2023-09-13T12:06:39.734" v="4624" actId="165"/>
          <ac:cxnSpMkLst>
            <pc:docMk/>
            <pc:sldMk cId="3453777855" sldId="285"/>
            <ac:cxnSpMk id="855" creationId="{811807A2-5AAE-7BFD-7DC7-5C3BE716254A}"/>
          </ac:cxnSpMkLst>
        </pc:cxnChg>
        <pc:cxnChg chg="mod">
          <ac:chgData name="Jackson Alessandro dos Santos" userId="eb1ac1d568b26fa6" providerId="LiveId" clId="{677F514E-FB6B-4F69-A786-DF456CDB63D5}" dt="2023-09-13T12:06:39.734" v="4624" actId="165"/>
          <ac:cxnSpMkLst>
            <pc:docMk/>
            <pc:sldMk cId="3453777855" sldId="285"/>
            <ac:cxnSpMk id="856" creationId="{7976537A-87CA-D063-EA65-742FB5C83428}"/>
          </ac:cxnSpMkLst>
        </pc:cxnChg>
        <pc:cxnChg chg="mod">
          <ac:chgData name="Jackson Alessandro dos Santos" userId="eb1ac1d568b26fa6" providerId="LiveId" clId="{677F514E-FB6B-4F69-A786-DF456CDB63D5}" dt="2023-09-13T12:06:39.734" v="4624" actId="165"/>
          <ac:cxnSpMkLst>
            <pc:docMk/>
            <pc:sldMk cId="3453777855" sldId="285"/>
            <ac:cxnSpMk id="857" creationId="{64EE366F-EFE7-14D4-36DD-92584DC867A1}"/>
          </ac:cxnSpMkLst>
        </pc:cxnChg>
        <pc:cxnChg chg="mod">
          <ac:chgData name="Jackson Alessandro dos Santos" userId="eb1ac1d568b26fa6" providerId="LiveId" clId="{677F514E-FB6B-4F69-A786-DF456CDB63D5}" dt="2023-09-13T12:06:39.734" v="4624" actId="165"/>
          <ac:cxnSpMkLst>
            <pc:docMk/>
            <pc:sldMk cId="3453777855" sldId="285"/>
            <ac:cxnSpMk id="858" creationId="{C8023167-18C2-FF70-0A64-55AD83B1AAB0}"/>
          </ac:cxnSpMkLst>
        </pc:cxnChg>
        <pc:cxnChg chg="mod">
          <ac:chgData name="Jackson Alessandro dos Santos" userId="eb1ac1d568b26fa6" providerId="LiveId" clId="{677F514E-FB6B-4F69-A786-DF456CDB63D5}" dt="2023-09-13T11:57:48.973" v="4406" actId="208"/>
          <ac:cxnSpMkLst>
            <pc:docMk/>
            <pc:sldMk cId="3453777855" sldId="285"/>
            <ac:cxnSpMk id="864" creationId="{356F4913-413B-9FC6-1286-668F3E76E82B}"/>
          </ac:cxnSpMkLst>
        </pc:cxnChg>
        <pc:cxnChg chg="mod">
          <ac:chgData name="Jackson Alessandro dos Santos" userId="eb1ac1d568b26fa6" providerId="LiveId" clId="{677F514E-FB6B-4F69-A786-DF456CDB63D5}" dt="2023-09-13T11:57:48.973" v="4406" actId="208"/>
          <ac:cxnSpMkLst>
            <pc:docMk/>
            <pc:sldMk cId="3453777855" sldId="285"/>
            <ac:cxnSpMk id="865" creationId="{B2503770-67CA-A731-0D17-BF88744942FE}"/>
          </ac:cxnSpMkLst>
        </pc:cxnChg>
        <pc:cxnChg chg="add del mod">
          <ac:chgData name="Jackson Alessandro dos Santos" userId="eb1ac1d568b26fa6" providerId="LiveId" clId="{677F514E-FB6B-4F69-A786-DF456CDB63D5}" dt="2023-09-13T12:05:09.120" v="4616" actId="478"/>
          <ac:cxnSpMkLst>
            <pc:docMk/>
            <pc:sldMk cId="3453777855" sldId="285"/>
            <ac:cxnSpMk id="872" creationId="{FBB1AC80-39E6-358A-D44D-8FF11F4BD592}"/>
          </ac:cxnSpMkLst>
        </pc:cxnChg>
        <pc:cxnChg chg="add del mod">
          <ac:chgData name="Jackson Alessandro dos Santos" userId="eb1ac1d568b26fa6" providerId="LiveId" clId="{677F514E-FB6B-4F69-A786-DF456CDB63D5}" dt="2023-09-13T12:02:43.389" v="4465" actId="478"/>
          <ac:cxnSpMkLst>
            <pc:docMk/>
            <pc:sldMk cId="3453777855" sldId="285"/>
            <ac:cxnSpMk id="873" creationId="{D5434AB1-08C7-FCC9-1315-638DB48ADB23}"/>
          </ac:cxnSpMkLst>
        </pc:cxnChg>
        <pc:cxnChg chg="add del mod ord topLvl">
          <ac:chgData name="Jackson Alessandro dos Santos" userId="eb1ac1d568b26fa6" providerId="LiveId" clId="{677F514E-FB6B-4F69-A786-DF456CDB63D5}" dt="2023-09-13T12:33:59.905" v="4708" actId="478"/>
          <ac:cxnSpMkLst>
            <pc:docMk/>
            <pc:sldMk cId="3453777855" sldId="285"/>
            <ac:cxnSpMk id="882" creationId="{E6382D47-33F9-8D2F-BA82-3000E9FA3C5F}"/>
          </ac:cxnSpMkLst>
        </pc:cxnChg>
        <pc:cxnChg chg="add del mod">
          <ac:chgData name="Jackson Alessandro dos Santos" userId="eb1ac1d568b26fa6" providerId="LiveId" clId="{677F514E-FB6B-4F69-A786-DF456CDB63D5}" dt="2023-09-13T12:33:59.905" v="4708" actId="478"/>
          <ac:cxnSpMkLst>
            <pc:docMk/>
            <pc:sldMk cId="3453777855" sldId="285"/>
            <ac:cxnSpMk id="885" creationId="{EF3DED9C-E8A5-1A5B-6E4E-6C81915C2412}"/>
          </ac:cxnSpMkLst>
        </pc:cxnChg>
      </pc:sldChg>
      <pc:sldChg chg="addSp delSp modSp new mod">
        <pc:chgData name="Jackson Alessandro dos Santos" userId="eb1ac1d568b26fa6" providerId="LiveId" clId="{677F514E-FB6B-4F69-A786-DF456CDB63D5}" dt="2023-09-11T20:38:11.722" v="2649" actId="478"/>
        <pc:sldMkLst>
          <pc:docMk/>
          <pc:sldMk cId="581177384" sldId="286"/>
        </pc:sldMkLst>
        <pc:spChg chg="del">
          <ac:chgData name="Jackson Alessandro dos Santos" userId="eb1ac1d568b26fa6" providerId="LiveId" clId="{677F514E-FB6B-4F69-A786-DF456CDB63D5}" dt="2023-09-11T19:49:13.719" v="2402" actId="478"/>
          <ac:spMkLst>
            <pc:docMk/>
            <pc:sldMk cId="581177384" sldId="286"/>
            <ac:spMk id="2" creationId="{2D4A944F-3469-7D45-835D-4AE2F283E83C}"/>
          </ac:spMkLst>
        </pc:spChg>
        <pc:spChg chg="del">
          <ac:chgData name="Jackson Alessandro dos Santos" userId="eb1ac1d568b26fa6" providerId="LiveId" clId="{677F514E-FB6B-4F69-A786-DF456CDB63D5}" dt="2023-09-11T19:49:11.167" v="2401" actId="478"/>
          <ac:spMkLst>
            <pc:docMk/>
            <pc:sldMk cId="581177384" sldId="286"/>
            <ac:spMk id="3" creationId="{443FD841-3DA9-72DA-5190-E07CBB4C2FD5}"/>
          </ac:spMkLst>
        </pc:spChg>
        <pc:picChg chg="add del mod">
          <ac:chgData name="Jackson Alessandro dos Santos" userId="eb1ac1d568b26fa6" providerId="LiveId" clId="{677F514E-FB6B-4F69-A786-DF456CDB63D5}" dt="2023-09-11T20:38:11.722" v="2649" actId="478"/>
          <ac:picMkLst>
            <pc:docMk/>
            <pc:sldMk cId="581177384" sldId="286"/>
            <ac:picMk id="4" creationId="{6AC5BB20-4529-B8C4-85C4-7A57C1F2A8A7}"/>
          </ac:picMkLst>
        </pc:picChg>
        <pc:picChg chg="add del">
          <ac:chgData name="Jackson Alessandro dos Santos" userId="eb1ac1d568b26fa6" providerId="LiveId" clId="{677F514E-FB6B-4F69-A786-DF456CDB63D5}" dt="2023-09-11T19:50:02.139" v="2408" actId="478"/>
          <ac:picMkLst>
            <pc:docMk/>
            <pc:sldMk cId="581177384" sldId="286"/>
            <ac:picMk id="5" creationId="{C46238D5-B12D-C2A6-8940-4534C41B2A32}"/>
          </ac:picMkLst>
        </pc:picChg>
        <pc:picChg chg="add del mod">
          <ac:chgData name="Jackson Alessandro dos Santos" userId="eb1ac1d568b26fa6" providerId="LiveId" clId="{677F514E-FB6B-4F69-A786-DF456CDB63D5}" dt="2023-09-11T19:55:39.518" v="2506" actId="21"/>
          <ac:picMkLst>
            <pc:docMk/>
            <pc:sldMk cId="581177384" sldId="286"/>
            <ac:picMk id="7" creationId="{8CD0DDEC-7FEA-888E-0A87-99742556DE5C}"/>
          </ac:picMkLst>
        </pc:picChg>
        <pc:picChg chg="add mod">
          <ac:chgData name="Jackson Alessandro dos Santos" userId="eb1ac1d568b26fa6" providerId="LiveId" clId="{677F514E-FB6B-4F69-A786-DF456CDB63D5}" dt="2023-09-11T20:38:08.852" v="2648" actId="14100"/>
          <ac:picMkLst>
            <pc:docMk/>
            <pc:sldMk cId="581177384" sldId="286"/>
            <ac:picMk id="9" creationId="{543ACB97-AD02-159E-00B2-08800870B28F}"/>
          </ac:picMkLst>
        </pc:picChg>
      </pc:sldChg>
      <pc:sldChg chg="addSp delSp modSp new mod">
        <pc:chgData name="Jackson Alessandro dos Santos" userId="eb1ac1d568b26fa6" providerId="LiveId" clId="{677F514E-FB6B-4F69-A786-DF456CDB63D5}" dt="2023-09-11T20:52:38.306" v="2652" actId="1076"/>
        <pc:sldMkLst>
          <pc:docMk/>
          <pc:sldMk cId="1622619749" sldId="287"/>
        </pc:sldMkLst>
        <pc:spChg chg="del">
          <ac:chgData name="Jackson Alessandro dos Santos" userId="eb1ac1d568b26fa6" providerId="LiveId" clId="{677F514E-FB6B-4F69-A786-DF456CDB63D5}" dt="2023-09-11T19:49:45.674" v="2406" actId="478"/>
          <ac:spMkLst>
            <pc:docMk/>
            <pc:sldMk cId="1622619749" sldId="287"/>
            <ac:spMk id="2" creationId="{0920A5AC-AEC1-948F-C0C2-419D1AD2B582}"/>
          </ac:spMkLst>
        </pc:spChg>
        <pc:spChg chg="del">
          <ac:chgData name="Jackson Alessandro dos Santos" userId="eb1ac1d568b26fa6" providerId="LiveId" clId="{677F514E-FB6B-4F69-A786-DF456CDB63D5}" dt="2023-09-11T19:49:45.674" v="2406" actId="478"/>
          <ac:spMkLst>
            <pc:docMk/>
            <pc:sldMk cId="1622619749" sldId="287"/>
            <ac:spMk id="3" creationId="{17AADBC1-8D3E-938E-8C1D-8CCE3F72720D}"/>
          </ac:spMkLst>
        </pc:spChg>
        <pc:picChg chg="add mod">
          <ac:chgData name="Jackson Alessandro dos Santos" userId="eb1ac1d568b26fa6" providerId="LiveId" clId="{677F514E-FB6B-4F69-A786-DF456CDB63D5}" dt="2023-09-11T20:52:38.306" v="2652" actId="1076"/>
          <ac:picMkLst>
            <pc:docMk/>
            <pc:sldMk cId="1622619749" sldId="287"/>
            <ac:picMk id="4" creationId="{AB82B5A6-D918-771A-FFA0-9A857803DA07}"/>
          </ac:picMkLst>
        </pc:picChg>
      </pc:sldChg>
      <pc:sldChg chg="addSp delSp modSp add mod ord">
        <pc:chgData name="Jackson Alessandro dos Santos" userId="eb1ac1d568b26fa6" providerId="LiveId" clId="{677F514E-FB6B-4F69-A786-DF456CDB63D5}" dt="2023-09-13T15:40:39.696" v="5090" actId="14430"/>
        <pc:sldMkLst>
          <pc:docMk/>
          <pc:sldMk cId="550129988" sldId="288"/>
        </pc:sldMkLst>
        <pc:spChg chg="add mod ord">
          <ac:chgData name="Jackson Alessandro dos Santos" userId="eb1ac1d568b26fa6" providerId="LiveId" clId="{677F514E-FB6B-4F69-A786-DF456CDB63D5}" dt="2023-09-13T15:32:10.160" v="5044" actId="164"/>
          <ac:spMkLst>
            <pc:docMk/>
            <pc:sldMk cId="550129988" sldId="288"/>
            <ac:spMk id="5" creationId="{A1BB2981-971C-D09B-2D0D-DA60D80C1F4A}"/>
          </ac:spMkLst>
        </pc:spChg>
        <pc:spChg chg="add mod ord">
          <ac:chgData name="Jackson Alessandro dos Santos" userId="eb1ac1d568b26fa6" providerId="LiveId" clId="{677F514E-FB6B-4F69-A786-DF456CDB63D5}" dt="2023-09-13T15:36:19.679" v="5078" actId="164"/>
          <ac:spMkLst>
            <pc:docMk/>
            <pc:sldMk cId="550129988" sldId="288"/>
            <ac:spMk id="6" creationId="{DDCADDC3-06F7-49BA-2276-0B4077D81640}"/>
          </ac:spMkLst>
        </pc:spChg>
        <pc:spChg chg="add mod ord">
          <ac:chgData name="Jackson Alessandro dos Santos" userId="eb1ac1d568b26fa6" providerId="LiveId" clId="{677F514E-FB6B-4F69-A786-DF456CDB63D5}" dt="2023-09-13T15:36:19.679" v="5078" actId="164"/>
          <ac:spMkLst>
            <pc:docMk/>
            <pc:sldMk cId="550129988" sldId="288"/>
            <ac:spMk id="7" creationId="{6120C653-778A-CC6D-FEFE-2BE327128756}"/>
          </ac:spMkLst>
        </pc:spChg>
        <pc:spChg chg="add mod">
          <ac:chgData name="Jackson Alessandro dos Santos" userId="eb1ac1d568b26fa6" providerId="LiveId" clId="{677F514E-FB6B-4F69-A786-DF456CDB63D5}" dt="2023-09-13T15:36:19.679" v="5078" actId="164"/>
          <ac:spMkLst>
            <pc:docMk/>
            <pc:sldMk cId="550129988" sldId="288"/>
            <ac:spMk id="8" creationId="{701251C9-505F-D9BB-2C6F-FE7E83563B91}"/>
          </ac:spMkLst>
        </pc:spChg>
        <pc:spChg chg="del mod topLvl">
          <ac:chgData name="Jackson Alessandro dos Santos" userId="eb1ac1d568b26fa6" providerId="LiveId" clId="{677F514E-FB6B-4F69-A786-DF456CDB63D5}" dt="2023-09-13T15:27:18.384" v="5014" actId="478"/>
          <ac:spMkLst>
            <pc:docMk/>
            <pc:sldMk cId="550129988" sldId="288"/>
            <ac:spMk id="10" creationId="{B3E0C501-CC8F-26D9-FE44-D60AFA2FC6C0}"/>
          </ac:spMkLst>
        </pc:spChg>
        <pc:spChg chg="del mod topLvl">
          <ac:chgData name="Jackson Alessandro dos Santos" userId="eb1ac1d568b26fa6" providerId="LiveId" clId="{677F514E-FB6B-4F69-A786-DF456CDB63D5}" dt="2023-09-13T15:26:44.112" v="5012" actId="478"/>
          <ac:spMkLst>
            <pc:docMk/>
            <pc:sldMk cId="550129988" sldId="288"/>
            <ac:spMk id="43" creationId="{A61949AE-CFC6-FC31-2156-6A1961310B73}"/>
          </ac:spMkLst>
        </pc:spChg>
        <pc:spChg chg="del mod topLvl">
          <ac:chgData name="Jackson Alessandro dos Santos" userId="eb1ac1d568b26fa6" providerId="LiveId" clId="{677F514E-FB6B-4F69-A786-DF456CDB63D5}" dt="2023-09-13T15:26:15.623" v="5011" actId="478"/>
          <ac:spMkLst>
            <pc:docMk/>
            <pc:sldMk cId="550129988" sldId="288"/>
            <ac:spMk id="44" creationId="{74C73FFF-5DE2-06B4-6B75-120E4791B4A7}"/>
          </ac:spMkLst>
        </pc:spChg>
        <pc:spChg chg="mod topLvl">
          <ac:chgData name="Jackson Alessandro dos Santos" userId="eb1ac1d568b26fa6" providerId="LiveId" clId="{677F514E-FB6B-4F69-A786-DF456CDB63D5}" dt="2023-09-13T15:27:33.364" v="5015" actId="164"/>
          <ac:spMkLst>
            <pc:docMk/>
            <pc:sldMk cId="550129988" sldId="288"/>
            <ac:spMk id="45" creationId="{11B614EC-372B-F5B2-CAF4-E3F3B2DB8EB0}"/>
          </ac:spMkLst>
        </pc:spChg>
        <pc:spChg chg="mod topLvl">
          <ac:chgData name="Jackson Alessandro dos Santos" userId="eb1ac1d568b26fa6" providerId="LiveId" clId="{677F514E-FB6B-4F69-A786-DF456CDB63D5}" dt="2023-09-13T15:27:33.364" v="5015" actId="164"/>
          <ac:spMkLst>
            <pc:docMk/>
            <pc:sldMk cId="550129988" sldId="288"/>
            <ac:spMk id="46" creationId="{655DAADF-08F9-28A4-C579-B209FB874900}"/>
          </ac:spMkLst>
        </pc:spChg>
        <pc:spChg chg="mod topLvl">
          <ac:chgData name="Jackson Alessandro dos Santos" userId="eb1ac1d568b26fa6" providerId="LiveId" clId="{677F514E-FB6B-4F69-A786-DF456CDB63D5}" dt="2023-09-13T15:27:33.364" v="5015" actId="164"/>
          <ac:spMkLst>
            <pc:docMk/>
            <pc:sldMk cId="550129988" sldId="288"/>
            <ac:spMk id="47" creationId="{0BA0AE4E-7A74-EA2F-BD99-50D225150137}"/>
          </ac:spMkLst>
        </pc:spChg>
        <pc:spChg chg="mod topLvl">
          <ac:chgData name="Jackson Alessandro dos Santos" userId="eb1ac1d568b26fa6" providerId="LiveId" clId="{677F514E-FB6B-4F69-A786-DF456CDB63D5}" dt="2023-09-13T15:27:33.364" v="5015" actId="164"/>
          <ac:spMkLst>
            <pc:docMk/>
            <pc:sldMk cId="550129988" sldId="288"/>
            <ac:spMk id="48" creationId="{04AD5FC5-8DB4-A95F-3B6F-EB8533CF1199}"/>
          </ac:spMkLst>
        </pc:spChg>
        <pc:spChg chg="mod topLvl">
          <ac:chgData name="Jackson Alessandro dos Santos" userId="eb1ac1d568b26fa6" providerId="LiveId" clId="{677F514E-FB6B-4F69-A786-DF456CDB63D5}" dt="2023-09-13T15:27:33.364" v="5015" actId="164"/>
          <ac:spMkLst>
            <pc:docMk/>
            <pc:sldMk cId="550129988" sldId="288"/>
            <ac:spMk id="50" creationId="{F770C513-989E-54C8-C993-6429B621FF46}"/>
          </ac:spMkLst>
        </pc:spChg>
        <pc:spChg chg="mod">
          <ac:chgData name="Jackson Alessandro dos Santos" userId="eb1ac1d568b26fa6" providerId="LiveId" clId="{677F514E-FB6B-4F69-A786-DF456CDB63D5}" dt="2023-09-13T14:56:44.019" v="4794"/>
          <ac:spMkLst>
            <pc:docMk/>
            <pc:sldMk cId="550129988" sldId="288"/>
            <ac:spMk id="53" creationId="{C671ED5B-9076-FBD4-50CF-3DD79C3DC024}"/>
          </ac:spMkLst>
        </pc:spChg>
        <pc:spChg chg="mod">
          <ac:chgData name="Jackson Alessandro dos Santos" userId="eb1ac1d568b26fa6" providerId="LiveId" clId="{677F514E-FB6B-4F69-A786-DF456CDB63D5}" dt="2023-09-13T14:56:44.019" v="4794"/>
          <ac:spMkLst>
            <pc:docMk/>
            <pc:sldMk cId="550129988" sldId="288"/>
            <ac:spMk id="54" creationId="{2698301A-CFE1-42D6-74E7-FB7FC6D562C3}"/>
          </ac:spMkLst>
        </pc:spChg>
        <pc:spChg chg="mod">
          <ac:chgData name="Jackson Alessandro dos Santos" userId="eb1ac1d568b26fa6" providerId="LiveId" clId="{677F514E-FB6B-4F69-A786-DF456CDB63D5}" dt="2023-09-13T14:56:44.019" v="4794"/>
          <ac:spMkLst>
            <pc:docMk/>
            <pc:sldMk cId="550129988" sldId="288"/>
            <ac:spMk id="56" creationId="{57C60E0E-39B4-B761-D4A0-FF92ABF9603A}"/>
          </ac:spMkLst>
        </pc:spChg>
        <pc:spChg chg="mod">
          <ac:chgData name="Jackson Alessandro dos Santos" userId="eb1ac1d568b26fa6" providerId="LiveId" clId="{677F514E-FB6B-4F69-A786-DF456CDB63D5}" dt="2023-09-13T14:56:44.019" v="4794"/>
          <ac:spMkLst>
            <pc:docMk/>
            <pc:sldMk cId="550129988" sldId="288"/>
            <ac:spMk id="57" creationId="{BBC0FEA1-2346-4105-1F72-4B9FA056E422}"/>
          </ac:spMkLst>
        </pc:spChg>
        <pc:spChg chg="mod">
          <ac:chgData name="Jackson Alessandro dos Santos" userId="eb1ac1d568b26fa6" providerId="LiveId" clId="{677F514E-FB6B-4F69-A786-DF456CDB63D5}" dt="2023-09-13T14:57:25.513" v="4796"/>
          <ac:spMkLst>
            <pc:docMk/>
            <pc:sldMk cId="550129988" sldId="288"/>
            <ac:spMk id="63" creationId="{FF32D997-6446-AA4F-C169-CD315122459E}"/>
          </ac:spMkLst>
        </pc:spChg>
        <pc:spChg chg="del mod">
          <ac:chgData name="Jackson Alessandro dos Santos" userId="eb1ac1d568b26fa6" providerId="LiveId" clId="{677F514E-FB6B-4F69-A786-DF456CDB63D5}" dt="2023-09-13T15:04:21.799" v="4841" actId="478"/>
          <ac:spMkLst>
            <pc:docMk/>
            <pc:sldMk cId="550129988" sldId="288"/>
            <ac:spMk id="144" creationId="{EC5FF773-F95E-4759-89E1-F50009FBEB2F}"/>
          </ac:spMkLst>
        </pc:spChg>
        <pc:spChg chg="del mod">
          <ac:chgData name="Jackson Alessandro dos Santos" userId="eb1ac1d568b26fa6" providerId="LiveId" clId="{677F514E-FB6B-4F69-A786-DF456CDB63D5}" dt="2023-09-13T15:04:23.114" v="4842" actId="478"/>
          <ac:spMkLst>
            <pc:docMk/>
            <pc:sldMk cId="550129988" sldId="288"/>
            <ac:spMk id="145" creationId="{1F763646-42D0-417A-5526-9DFDB5DE1476}"/>
          </ac:spMkLst>
        </pc:spChg>
        <pc:spChg chg="del mod">
          <ac:chgData name="Jackson Alessandro dos Santos" userId="eb1ac1d568b26fa6" providerId="LiveId" clId="{677F514E-FB6B-4F69-A786-DF456CDB63D5}" dt="2023-09-13T15:04:24.539" v="4843" actId="478"/>
          <ac:spMkLst>
            <pc:docMk/>
            <pc:sldMk cId="550129988" sldId="288"/>
            <ac:spMk id="146" creationId="{84128F11-1DF0-A26A-5552-7F62797A0885}"/>
          </ac:spMkLst>
        </pc:spChg>
        <pc:spChg chg="del mod">
          <ac:chgData name="Jackson Alessandro dos Santos" userId="eb1ac1d568b26fa6" providerId="LiveId" clId="{677F514E-FB6B-4F69-A786-DF456CDB63D5}" dt="2023-09-13T15:04:26.259" v="4844" actId="478"/>
          <ac:spMkLst>
            <pc:docMk/>
            <pc:sldMk cId="550129988" sldId="288"/>
            <ac:spMk id="147" creationId="{83149692-81B1-E852-A9B1-B55B4F73F596}"/>
          </ac:spMkLst>
        </pc:spChg>
        <pc:spChg chg="mod">
          <ac:chgData name="Jackson Alessandro dos Santos" userId="eb1ac1d568b26fa6" providerId="LiveId" clId="{677F514E-FB6B-4F69-A786-DF456CDB63D5}" dt="2023-09-13T14:58:31.749" v="4799"/>
          <ac:spMkLst>
            <pc:docMk/>
            <pc:sldMk cId="550129988" sldId="288"/>
            <ac:spMk id="152" creationId="{B8061E63-ECD1-1156-DFB6-87B6D93CFC1A}"/>
          </ac:spMkLst>
        </pc:spChg>
        <pc:spChg chg="del mod">
          <ac:chgData name="Jackson Alessandro dos Santos" userId="eb1ac1d568b26fa6" providerId="LiveId" clId="{677F514E-FB6B-4F69-A786-DF456CDB63D5}" dt="2023-09-13T14:59:41.053" v="4807" actId="478"/>
          <ac:spMkLst>
            <pc:docMk/>
            <pc:sldMk cId="550129988" sldId="288"/>
            <ac:spMk id="153" creationId="{840218F5-BE21-9F83-558F-C642D684E5B4}"/>
          </ac:spMkLst>
        </pc:spChg>
        <pc:spChg chg="del mod">
          <ac:chgData name="Jackson Alessandro dos Santos" userId="eb1ac1d568b26fa6" providerId="LiveId" clId="{677F514E-FB6B-4F69-A786-DF456CDB63D5}" dt="2023-09-13T14:59:41.053" v="4807" actId="478"/>
          <ac:spMkLst>
            <pc:docMk/>
            <pc:sldMk cId="550129988" sldId="288"/>
            <ac:spMk id="154" creationId="{78732560-696C-77AC-F495-D5DA028B28A5}"/>
          </ac:spMkLst>
        </pc:spChg>
        <pc:spChg chg="del mod">
          <ac:chgData name="Jackson Alessandro dos Santos" userId="eb1ac1d568b26fa6" providerId="LiveId" clId="{677F514E-FB6B-4F69-A786-DF456CDB63D5}" dt="2023-09-13T14:59:41.053" v="4807" actId="478"/>
          <ac:spMkLst>
            <pc:docMk/>
            <pc:sldMk cId="550129988" sldId="288"/>
            <ac:spMk id="156" creationId="{C8DD8D5B-EA63-9CC0-34EE-EBABE78A908B}"/>
          </ac:spMkLst>
        </pc:spChg>
        <pc:spChg chg="del mod">
          <ac:chgData name="Jackson Alessandro dos Santos" userId="eb1ac1d568b26fa6" providerId="LiveId" clId="{677F514E-FB6B-4F69-A786-DF456CDB63D5}" dt="2023-09-13T14:59:41.053" v="4807" actId="478"/>
          <ac:spMkLst>
            <pc:docMk/>
            <pc:sldMk cId="550129988" sldId="288"/>
            <ac:spMk id="157" creationId="{087E65EB-2E51-984A-5FCE-05D97F674435}"/>
          </ac:spMkLst>
        </pc:spChg>
        <pc:spChg chg="del mod">
          <ac:chgData name="Jackson Alessandro dos Santos" userId="eb1ac1d568b26fa6" providerId="LiveId" clId="{677F514E-FB6B-4F69-A786-DF456CDB63D5}" dt="2023-09-13T14:59:41.053" v="4807" actId="478"/>
          <ac:spMkLst>
            <pc:docMk/>
            <pc:sldMk cId="550129988" sldId="288"/>
            <ac:spMk id="167" creationId="{A6A0AC97-FCE3-75F6-22BC-9F7C8A1DD46C}"/>
          </ac:spMkLst>
        </pc:spChg>
        <pc:spChg chg="del mod">
          <ac:chgData name="Jackson Alessandro dos Santos" userId="eb1ac1d568b26fa6" providerId="LiveId" clId="{677F514E-FB6B-4F69-A786-DF456CDB63D5}" dt="2023-09-13T14:59:41.053" v="4807" actId="478"/>
          <ac:spMkLst>
            <pc:docMk/>
            <pc:sldMk cId="550129988" sldId="288"/>
            <ac:spMk id="187" creationId="{131D1467-3CDC-F193-0D50-33476044D385}"/>
          </ac:spMkLst>
        </pc:spChg>
        <pc:spChg chg="del mod">
          <ac:chgData name="Jackson Alessandro dos Santos" userId="eb1ac1d568b26fa6" providerId="LiveId" clId="{677F514E-FB6B-4F69-A786-DF456CDB63D5}" dt="2023-09-13T14:59:41.053" v="4807" actId="478"/>
          <ac:spMkLst>
            <pc:docMk/>
            <pc:sldMk cId="550129988" sldId="288"/>
            <ac:spMk id="190" creationId="{137DB64A-65F7-37E7-B972-68C3F4D793A5}"/>
          </ac:spMkLst>
        </pc:spChg>
        <pc:spChg chg="del mod">
          <ac:chgData name="Jackson Alessandro dos Santos" userId="eb1ac1d568b26fa6" providerId="LiveId" clId="{677F514E-FB6B-4F69-A786-DF456CDB63D5}" dt="2023-09-13T14:59:41.053" v="4807" actId="478"/>
          <ac:spMkLst>
            <pc:docMk/>
            <pc:sldMk cId="550129988" sldId="288"/>
            <ac:spMk id="191" creationId="{D238E07A-4E19-88AE-AE1B-5C6E7F0D9F74}"/>
          </ac:spMkLst>
        </pc:spChg>
        <pc:spChg chg="del mod">
          <ac:chgData name="Jackson Alessandro dos Santos" userId="eb1ac1d568b26fa6" providerId="LiveId" clId="{677F514E-FB6B-4F69-A786-DF456CDB63D5}" dt="2023-09-13T14:59:41.053" v="4807" actId="478"/>
          <ac:spMkLst>
            <pc:docMk/>
            <pc:sldMk cId="550129988" sldId="288"/>
            <ac:spMk id="211" creationId="{3D091719-3313-0A73-C21C-5D8EB4EFF781}"/>
          </ac:spMkLst>
        </pc:spChg>
        <pc:spChg chg="del mod">
          <ac:chgData name="Jackson Alessandro dos Santos" userId="eb1ac1d568b26fa6" providerId="LiveId" clId="{677F514E-FB6B-4F69-A786-DF456CDB63D5}" dt="2023-09-13T14:59:41.053" v="4807" actId="478"/>
          <ac:spMkLst>
            <pc:docMk/>
            <pc:sldMk cId="550129988" sldId="288"/>
            <ac:spMk id="212" creationId="{7FE42D94-EF40-0058-DAC0-9C3B48759E87}"/>
          </ac:spMkLst>
        </pc:spChg>
        <pc:spChg chg="del mod">
          <ac:chgData name="Jackson Alessandro dos Santos" userId="eb1ac1d568b26fa6" providerId="LiveId" clId="{677F514E-FB6B-4F69-A786-DF456CDB63D5}" dt="2023-09-13T14:59:41.053" v="4807" actId="478"/>
          <ac:spMkLst>
            <pc:docMk/>
            <pc:sldMk cId="550129988" sldId="288"/>
            <ac:spMk id="213" creationId="{3F863D63-ACE2-D8CC-6AE3-7716C6744AF5}"/>
          </ac:spMkLst>
        </pc:spChg>
        <pc:spChg chg="del mod">
          <ac:chgData name="Jackson Alessandro dos Santos" userId="eb1ac1d568b26fa6" providerId="LiveId" clId="{677F514E-FB6B-4F69-A786-DF456CDB63D5}" dt="2023-09-13T14:59:41.053" v="4807" actId="478"/>
          <ac:spMkLst>
            <pc:docMk/>
            <pc:sldMk cId="550129988" sldId="288"/>
            <ac:spMk id="214" creationId="{0D661273-2E4C-E546-2104-960E377A6383}"/>
          </ac:spMkLst>
        </pc:spChg>
        <pc:spChg chg="del mod">
          <ac:chgData name="Jackson Alessandro dos Santos" userId="eb1ac1d568b26fa6" providerId="LiveId" clId="{677F514E-FB6B-4F69-A786-DF456CDB63D5}" dt="2023-09-13T14:59:41.053" v="4807" actId="478"/>
          <ac:spMkLst>
            <pc:docMk/>
            <pc:sldMk cId="550129988" sldId="288"/>
            <ac:spMk id="215" creationId="{B5906814-E46A-735B-760C-EC76C90A40CB}"/>
          </ac:spMkLst>
        </pc:spChg>
        <pc:spChg chg="del mod">
          <ac:chgData name="Jackson Alessandro dos Santos" userId="eb1ac1d568b26fa6" providerId="LiveId" clId="{677F514E-FB6B-4F69-A786-DF456CDB63D5}" dt="2023-09-13T14:59:41.053" v="4807" actId="478"/>
          <ac:spMkLst>
            <pc:docMk/>
            <pc:sldMk cId="550129988" sldId="288"/>
            <ac:spMk id="216" creationId="{921946E1-9F6D-8002-B666-D89393734163}"/>
          </ac:spMkLst>
        </pc:spChg>
        <pc:spChg chg="del mod">
          <ac:chgData name="Jackson Alessandro dos Santos" userId="eb1ac1d568b26fa6" providerId="LiveId" clId="{677F514E-FB6B-4F69-A786-DF456CDB63D5}" dt="2023-09-13T14:59:41.053" v="4807" actId="478"/>
          <ac:spMkLst>
            <pc:docMk/>
            <pc:sldMk cId="550129988" sldId="288"/>
            <ac:spMk id="217" creationId="{411AB603-CC3B-A559-49BA-12BC2F876DB0}"/>
          </ac:spMkLst>
        </pc:spChg>
        <pc:spChg chg="del mod">
          <ac:chgData name="Jackson Alessandro dos Santos" userId="eb1ac1d568b26fa6" providerId="LiveId" clId="{677F514E-FB6B-4F69-A786-DF456CDB63D5}" dt="2023-09-13T14:59:41.053" v="4807" actId="478"/>
          <ac:spMkLst>
            <pc:docMk/>
            <pc:sldMk cId="550129988" sldId="288"/>
            <ac:spMk id="218" creationId="{CDDCA1A2-67AC-3873-2DF9-40829217ED01}"/>
          </ac:spMkLst>
        </pc:spChg>
        <pc:spChg chg="del mod topLvl">
          <ac:chgData name="Jackson Alessandro dos Santos" userId="eb1ac1d568b26fa6" providerId="LiveId" clId="{677F514E-FB6B-4F69-A786-DF456CDB63D5}" dt="2023-09-13T15:00:25.599" v="4810" actId="478"/>
          <ac:spMkLst>
            <pc:docMk/>
            <pc:sldMk cId="550129988" sldId="288"/>
            <ac:spMk id="237" creationId="{C142577A-4764-3561-B88E-74D12009167F}"/>
          </ac:spMkLst>
        </pc:spChg>
        <pc:spChg chg="del mod">
          <ac:chgData name="Jackson Alessandro dos Santos" userId="eb1ac1d568b26fa6" providerId="LiveId" clId="{677F514E-FB6B-4F69-A786-DF456CDB63D5}" dt="2023-09-13T15:00:25.599" v="4810" actId="478"/>
          <ac:spMkLst>
            <pc:docMk/>
            <pc:sldMk cId="550129988" sldId="288"/>
            <ac:spMk id="238" creationId="{28FEF9A6-AA22-F048-2622-F87B38AB6A62}"/>
          </ac:spMkLst>
        </pc:spChg>
        <pc:spChg chg="del mod">
          <ac:chgData name="Jackson Alessandro dos Santos" userId="eb1ac1d568b26fa6" providerId="LiveId" clId="{677F514E-FB6B-4F69-A786-DF456CDB63D5}" dt="2023-09-13T15:00:25.599" v="4810" actId="478"/>
          <ac:spMkLst>
            <pc:docMk/>
            <pc:sldMk cId="550129988" sldId="288"/>
            <ac:spMk id="239" creationId="{D87C9141-3966-F9E9-5078-B6F5546A2813}"/>
          </ac:spMkLst>
        </pc:spChg>
        <pc:spChg chg="del mod">
          <ac:chgData name="Jackson Alessandro dos Santos" userId="eb1ac1d568b26fa6" providerId="LiveId" clId="{677F514E-FB6B-4F69-A786-DF456CDB63D5}" dt="2023-09-13T15:00:25.599" v="4810" actId="478"/>
          <ac:spMkLst>
            <pc:docMk/>
            <pc:sldMk cId="550129988" sldId="288"/>
            <ac:spMk id="240" creationId="{627F909C-51BC-8E85-8208-1E4C791384ED}"/>
          </ac:spMkLst>
        </pc:spChg>
        <pc:spChg chg="del mod">
          <ac:chgData name="Jackson Alessandro dos Santos" userId="eb1ac1d568b26fa6" providerId="LiveId" clId="{677F514E-FB6B-4F69-A786-DF456CDB63D5}" dt="2023-09-13T15:00:25.599" v="4810" actId="478"/>
          <ac:spMkLst>
            <pc:docMk/>
            <pc:sldMk cId="550129988" sldId="288"/>
            <ac:spMk id="241" creationId="{E42378F5-7A9C-2CEC-98C2-31DD15EB93F8}"/>
          </ac:spMkLst>
        </pc:spChg>
        <pc:spChg chg="del mod">
          <ac:chgData name="Jackson Alessandro dos Santos" userId="eb1ac1d568b26fa6" providerId="LiveId" clId="{677F514E-FB6B-4F69-A786-DF456CDB63D5}" dt="2023-09-13T15:00:25.599" v="4810" actId="478"/>
          <ac:spMkLst>
            <pc:docMk/>
            <pc:sldMk cId="550129988" sldId="288"/>
            <ac:spMk id="242" creationId="{EE8A8561-6601-AB05-3042-1B7B0AC1E885}"/>
          </ac:spMkLst>
        </pc:spChg>
        <pc:spChg chg="del mod">
          <ac:chgData name="Jackson Alessandro dos Santos" userId="eb1ac1d568b26fa6" providerId="LiveId" clId="{677F514E-FB6B-4F69-A786-DF456CDB63D5}" dt="2023-09-13T15:00:25.599" v="4810" actId="478"/>
          <ac:spMkLst>
            <pc:docMk/>
            <pc:sldMk cId="550129988" sldId="288"/>
            <ac:spMk id="243" creationId="{72A793C8-A44E-FA70-A1EC-514B9BFC98C5}"/>
          </ac:spMkLst>
        </pc:spChg>
        <pc:spChg chg="del mod">
          <ac:chgData name="Jackson Alessandro dos Santos" userId="eb1ac1d568b26fa6" providerId="LiveId" clId="{677F514E-FB6B-4F69-A786-DF456CDB63D5}" dt="2023-09-13T15:00:25.599" v="4810" actId="478"/>
          <ac:spMkLst>
            <pc:docMk/>
            <pc:sldMk cId="550129988" sldId="288"/>
            <ac:spMk id="244" creationId="{42C100BE-4E49-A4DD-A4C0-15010D1D0A8E}"/>
          </ac:spMkLst>
        </pc:spChg>
        <pc:spChg chg="del mod">
          <ac:chgData name="Jackson Alessandro dos Santos" userId="eb1ac1d568b26fa6" providerId="LiveId" clId="{677F514E-FB6B-4F69-A786-DF456CDB63D5}" dt="2023-09-13T15:00:25.599" v="4810" actId="478"/>
          <ac:spMkLst>
            <pc:docMk/>
            <pc:sldMk cId="550129988" sldId="288"/>
            <ac:spMk id="245" creationId="{A0BE8DAA-EE50-4258-00D9-267097EFB1CC}"/>
          </ac:spMkLst>
        </pc:spChg>
        <pc:spChg chg="del mod">
          <ac:chgData name="Jackson Alessandro dos Santos" userId="eb1ac1d568b26fa6" providerId="LiveId" clId="{677F514E-FB6B-4F69-A786-DF456CDB63D5}" dt="2023-09-13T15:00:25.599" v="4810" actId="478"/>
          <ac:spMkLst>
            <pc:docMk/>
            <pc:sldMk cId="550129988" sldId="288"/>
            <ac:spMk id="246" creationId="{4549BF73-4539-0FAB-F6C8-C5AEE9795506}"/>
          </ac:spMkLst>
        </pc:spChg>
        <pc:spChg chg="del mod">
          <ac:chgData name="Jackson Alessandro dos Santos" userId="eb1ac1d568b26fa6" providerId="LiveId" clId="{677F514E-FB6B-4F69-A786-DF456CDB63D5}" dt="2023-09-13T15:00:25.599" v="4810" actId="478"/>
          <ac:spMkLst>
            <pc:docMk/>
            <pc:sldMk cId="550129988" sldId="288"/>
            <ac:spMk id="247" creationId="{A1E280B2-6857-B048-AD30-0DDBBFA7C1AB}"/>
          </ac:spMkLst>
        </pc:spChg>
        <pc:spChg chg="add del mod">
          <ac:chgData name="Jackson Alessandro dos Santos" userId="eb1ac1d568b26fa6" providerId="LiveId" clId="{677F514E-FB6B-4F69-A786-DF456CDB63D5}" dt="2023-09-13T15:13:18.331" v="4887" actId="478"/>
          <ac:spMkLst>
            <pc:docMk/>
            <pc:sldMk cId="550129988" sldId="288"/>
            <ac:spMk id="248" creationId="{86922987-67EF-A8FE-7EE2-5D6C2AAB5A3B}"/>
          </ac:spMkLst>
        </pc:spChg>
        <pc:spChg chg="add del mod">
          <ac:chgData name="Jackson Alessandro dos Santos" userId="eb1ac1d568b26fa6" providerId="LiveId" clId="{677F514E-FB6B-4F69-A786-DF456CDB63D5}" dt="2023-09-13T15:22:23.132" v="4986" actId="478"/>
          <ac:spMkLst>
            <pc:docMk/>
            <pc:sldMk cId="550129988" sldId="288"/>
            <ac:spMk id="249" creationId="{320EB83F-AA54-971C-3D55-68FB282FA013}"/>
          </ac:spMkLst>
        </pc:spChg>
        <pc:spChg chg="add del mod">
          <ac:chgData name="Jackson Alessandro dos Santos" userId="eb1ac1d568b26fa6" providerId="LiveId" clId="{677F514E-FB6B-4F69-A786-DF456CDB63D5}" dt="2023-09-13T15:22:31.044" v="4988" actId="478"/>
          <ac:spMkLst>
            <pc:docMk/>
            <pc:sldMk cId="550129988" sldId="288"/>
            <ac:spMk id="250" creationId="{29040522-86BD-BC7D-F912-F0DE51D4B095}"/>
          </ac:spMkLst>
        </pc:spChg>
        <pc:spChg chg="add del mod">
          <ac:chgData name="Jackson Alessandro dos Santos" userId="eb1ac1d568b26fa6" providerId="LiveId" clId="{677F514E-FB6B-4F69-A786-DF456CDB63D5}" dt="2023-09-13T15:22:31.979" v="4989" actId="478"/>
          <ac:spMkLst>
            <pc:docMk/>
            <pc:sldMk cId="550129988" sldId="288"/>
            <ac:spMk id="251" creationId="{F985B916-8D43-9D19-D105-E46156AB2A1A}"/>
          </ac:spMkLst>
        </pc:spChg>
        <pc:spChg chg="add del mod">
          <ac:chgData name="Jackson Alessandro dos Santos" userId="eb1ac1d568b26fa6" providerId="LiveId" clId="{677F514E-FB6B-4F69-A786-DF456CDB63D5}" dt="2023-09-13T15:22:34.204" v="4992" actId="478"/>
          <ac:spMkLst>
            <pc:docMk/>
            <pc:sldMk cId="550129988" sldId="288"/>
            <ac:spMk id="252" creationId="{7FA3AB02-4C62-158A-2D7D-49C03DF7046B}"/>
          </ac:spMkLst>
        </pc:spChg>
        <pc:spChg chg="add del mod">
          <ac:chgData name="Jackson Alessandro dos Santos" userId="eb1ac1d568b26fa6" providerId="LiveId" clId="{677F514E-FB6B-4F69-A786-DF456CDB63D5}" dt="2023-09-13T15:22:33.613" v="4991" actId="478"/>
          <ac:spMkLst>
            <pc:docMk/>
            <pc:sldMk cId="550129988" sldId="288"/>
            <ac:spMk id="253" creationId="{39E359B0-15F4-ED03-85FF-CC18E61F7854}"/>
          </ac:spMkLst>
        </pc:spChg>
        <pc:spChg chg="add mod ord">
          <ac:chgData name="Jackson Alessandro dos Santos" userId="eb1ac1d568b26fa6" providerId="LiveId" clId="{677F514E-FB6B-4F69-A786-DF456CDB63D5}" dt="2023-09-13T15:35:55.789" v="5072" actId="6549"/>
          <ac:spMkLst>
            <pc:docMk/>
            <pc:sldMk cId="550129988" sldId="288"/>
            <ac:spMk id="254" creationId="{3B374477-BB50-8B92-A3C0-233A0392ADAA}"/>
          </ac:spMkLst>
        </pc:spChg>
        <pc:spChg chg="add mod ord">
          <ac:chgData name="Jackson Alessandro dos Santos" userId="eb1ac1d568b26fa6" providerId="LiveId" clId="{677F514E-FB6B-4F69-A786-DF456CDB63D5}" dt="2023-09-13T15:36:19.679" v="5078" actId="164"/>
          <ac:spMkLst>
            <pc:docMk/>
            <pc:sldMk cId="550129988" sldId="288"/>
            <ac:spMk id="255" creationId="{2FA5A28B-090F-3906-693F-11527AA18D04}"/>
          </ac:spMkLst>
        </pc:spChg>
        <pc:spChg chg="add mod ord">
          <ac:chgData name="Jackson Alessandro dos Santos" userId="eb1ac1d568b26fa6" providerId="LiveId" clId="{677F514E-FB6B-4F69-A786-DF456CDB63D5}" dt="2023-09-13T15:35:57.630" v="5073" actId="6549"/>
          <ac:spMkLst>
            <pc:docMk/>
            <pc:sldMk cId="550129988" sldId="288"/>
            <ac:spMk id="261" creationId="{BF826996-DAD0-F227-5E50-54338F7A0705}"/>
          </ac:spMkLst>
        </pc:spChg>
        <pc:spChg chg="add mod ord">
          <ac:chgData name="Jackson Alessandro dos Santos" userId="eb1ac1d568b26fa6" providerId="LiveId" clId="{677F514E-FB6B-4F69-A786-DF456CDB63D5}" dt="2023-09-13T15:35:59.236" v="5074" actId="6549"/>
          <ac:spMkLst>
            <pc:docMk/>
            <pc:sldMk cId="550129988" sldId="288"/>
            <ac:spMk id="262" creationId="{AF22E45D-32D5-E845-D834-6A21913E38C5}"/>
          </ac:spMkLst>
        </pc:spChg>
        <pc:spChg chg="add mod ord">
          <ac:chgData name="Jackson Alessandro dos Santos" userId="eb1ac1d568b26fa6" providerId="LiveId" clId="{677F514E-FB6B-4F69-A786-DF456CDB63D5}" dt="2023-09-13T15:36:00.939" v="5075" actId="6549"/>
          <ac:spMkLst>
            <pc:docMk/>
            <pc:sldMk cId="550129988" sldId="288"/>
            <ac:spMk id="263" creationId="{59095E42-5C50-61A1-A369-9ED3DC14EEA4}"/>
          </ac:spMkLst>
        </pc:spChg>
        <pc:spChg chg="add mod ord">
          <ac:chgData name="Jackson Alessandro dos Santos" userId="eb1ac1d568b26fa6" providerId="LiveId" clId="{677F514E-FB6B-4F69-A786-DF456CDB63D5}" dt="2023-09-13T15:36:02.419" v="5076" actId="6549"/>
          <ac:spMkLst>
            <pc:docMk/>
            <pc:sldMk cId="550129988" sldId="288"/>
            <ac:spMk id="264" creationId="{B52ED8BB-6A40-F8E4-B027-09D36BB0792E}"/>
          </ac:spMkLst>
        </pc:spChg>
        <pc:spChg chg="add mod ord">
          <ac:chgData name="Jackson Alessandro dos Santos" userId="eb1ac1d568b26fa6" providerId="LiveId" clId="{677F514E-FB6B-4F69-A786-DF456CDB63D5}" dt="2023-09-13T15:36:04" v="5077" actId="6549"/>
          <ac:spMkLst>
            <pc:docMk/>
            <pc:sldMk cId="550129988" sldId="288"/>
            <ac:spMk id="265" creationId="{25FF8F0D-FCDB-77A5-93F7-EB0ED12D767E}"/>
          </ac:spMkLst>
        </pc:spChg>
        <pc:spChg chg="del mod">
          <ac:chgData name="Jackson Alessandro dos Santos" userId="eb1ac1d568b26fa6" providerId="LiveId" clId="{677F514E-FB6B-4F69-A786-DF456CDB63D5}" dt="2023-09-13T15:05:49.979" v="4852" actId="478"/>
          <ac:spMkLst>
            <pc:docMk/>
            <pc:sldMk cId="550129988" sldId="288"/>
            <ac:spMk id="356" creationId="{A2B80453-A3F7-052D-2120-4BF44078B07F}"/>
          </ac:spMkLst>
        </pc:spChg>
        <pc:spChg chg="del mod">
          <ac:chgData name="Jackson Alessandro dos Santos" userId="eb1ac1d568b26fa6" providerId="LiveId" clId="{677F514E-FB6B-4F69-A786-DF456CDB63D5}" dt="2023-09-13T15:05:49.979" v="4852" actId="478"/>
          <ac:spMkLst>
            <pc:docMk/>
            <pc:sldMk cId="550129988" sldId="288"/>
            <ac:spMk id="358" creationId="{E22572BA-A2B6-F740-F4FE-DF65F6858429}"/>
          </ac:spMkLst>
        </pc:spChg>
        <pc:spChg chg="del mod">
          <ac:chgData name="Jackson Alessandro dos Santos" userId="eb1ac1d568b26fa6" providerId="LiveId" clId="{677F514E-FB6B-4F69-A786-DF456CDB63D5}" dt="2023-09-13T15:05:49.979" v="4852" actId="478"/>
          <ac:spMkLst>
            <pc:docMk/>
            <pc:sldMk cId="550129988" sldId="288"/>
            <ac:spMk id="359" creationId="{612B71EC-E95D-6098-F0B6-345B77BF2137}"/>
          </ac:spMkLst>
        </pc:spChg>
        <pc:spChg chg="del mod">
          <ac:chgData name="Jackson Alessandro dos Santos" userId="eb1ac1d568b26fa6" providerId="LiveId" clId="{677F514E-FB6B-4F69-A786-DF456CDB63D5}" dt="2023-09-13T15:05:49.979" v="4852" actId="478"/>
          <ac:spMkLst>
            <pc:docMk/>
            <pc:sldMk cId="550129988" sldId="288"/>
            <ac:spMk id="360" creationId="{40B49014-9174-FA76-F116-ECA42564FB78}"/>
          </ac:spMkLst>
        </pc:spChg>
        <pc:spChg chg="del mod">
          <ac:chgData name="Jackson Alessandro dos Santos" userId="eb1ac1d568b26fa6" providerId="LiveId" clId="{677F514E-FB6B-4F69-A786-DF456CDB63D5}" dt="2023-09-13T15:05:49.979" v="4852" actId="478"/>
          <ac:spMkLst>
            <pc:docMk/>
            <pc:sldMk cId="550129988" sldId="288"/>
            <ac:spMk id="361" creationId="{391BC34B-DF42-9E93-BE70-ADF0795FEF8D}"/>
          </ac:spMkLst>
        </pc:spChg>
        <pc:spChg chg="del mod">
          <ac:chgData name="Jackson Alessandro dos Santos" userId="eb1ac1d568b26fa6" providerId="LiveId" clId="{677F514E-FB6B-4F69-A786-DF456CDB63D5}" dt="2023-09-13T15:05:49.979" v="4852" actId="478"/>
          <ac:spMkLst>
            <pc:docMk/>
            <pc:sldMk cId="550129988" sldId="288"/>
            <ac:spMk id="362" creationId="{99E3ECFF-11D0-6381-9C82-2CA1236196B3}"/>
          </ac:spMkLst>
        </pc:spChg>
        <pc:spChg chg="del mod">
          <ac:chgData name="Jackson Alessandro dos Santos" userId="eb1ac1d568b26fa6" providerId="LiveId" clId="{677F514E-FB6B-4F69-A786-DF456CDB63D5}" dt="2023-09-13T15:05:49.979" v="4852" actId="478"/>
          <ac:spMkLst>
            <pc:docMk/>
            <pc:sldMk cId="550129988" sldId="288"/>
            <ac:spMk id="363" creationId="{EEAFC67E-DA6D-EC36-E1C3-A2A4B5A2AD2E}"/>
          </ac:spMkLst>
        </pc:spChg>
        <pc:spChg chg="del">
          <ac:chgData name="Jackson Alessandro dos Santos" userId="eb1ac1d568b26fa6" providerId="LiveId" clId="{677F514E-FB6B-4F69-A786-DF456CDB63D5}" dt="2023-09-13T15:05:49.979" v="4852" actId="478"/>
          <ac:spMkLst>
            <pc:docMk/>
            <pc:sldMk cId="550129988" sldId="288"/>
            <ac:spMk id="364" creationId="{A9B456F7-A110-2574-E222-05BB89D7FC41}"/>
          </ac:spMkLst>
        </pc:spChg>
        <pc:spChg chg="del">
          <ac:chgData name="Jackson Alessandro dos Santos" userId="eb1ac1d568b26fa6" providerId="LiveId" clId="{677F514E-FB6B-4F69-A786-DF456CDB63D5}" dt="2023-09-13T15:05:40.349" v="4851" actId="478"/>
          <ac:spMkLst>
            <pc:docMk/>
            <pc:sldMk cId="550129988" sldId="288"/>
            <ac:spMk id="366" creationId="{2EFF4F9D-78DD-9763-DB14-66116C2B0703}"/>
          </ac:spMkLst>
        </pc:spChg>
        <pc:spChg chg="del">
          <ac:chgData name="Jackson Alessandro dos Santos" userId="eb1ac1d568b26fa6" providerId="LiveId" clId="{677F514E-FB6B-4F69-A786-DF456CDB63D5}" dt="2023-09-13T15:05:40.349" v="4851" actId="478"/>
          <ac:spMkLst>
            <pc:docMk/>
            <pc:sldMk cId="550129988" sldId="288"/>
            <ac:spMk id="369" creationId="{3849822E-CC5D-53D0-C099-36E578430B02}"/>
          </ac:spMkLst>
        </pc:spChg>
        <pc:spChg chg="del">
          <ac:chgData name="Jackson Alessandro dos Santos" userId="eb1ac1d568b26fa6" providerId="LiveId" clId="{677F514E-FB6B-4F69-A786-DF456CDB63D5}" dt="2023-09-13T15:05:40.349" v="4851" actId="478"/>
          <ac:spMkLst>
            <pc:docMk/>
            <pc:sldMk cId="550129988" sldId="288"/>
            <ac:spMk id="370" creationId="{62315500-96E6-9222-8916-76B916068498}"/>
          </ac:spMkLst>
        </pc:spChg>
        <pc:spChg chg="del">
          <ac:chgData name="Jackson Alessandro dos Santos" userId="eb1ac1d568b26fa6" providerId="LiveId" clId="{677F514E-FB6B-4F69-A786-DF456CDB63D5}" dt="2023-09-13T15:05:40.349" v="4851" actId="478"/>
          <ac:spMkLst>
            <pc:docMk/>
            <pc:sldMk cId="550129988" sldId="288"/>
            <ac:spMk id="371" creationId="{B2E2E667-A31D-DC77-4777-3DB75CE9315F}"/>
          </ac:spMkLst>
        </pc:spChg>
        <pc:spChg chg="del">
          <ac:chgData name="Jackson Alessandro dos Santos" userId="eb1ac1d568b26fa6" providerId="LiveId" clId="{677F514E-FB6B-4F69-A786-DF456CDB63D5}" dt="2023-09-13T15:05:40.349" v="4851" actId="478"/>
          <ac:spMkLst>
            <pc:docMk/>
            <pc:sldMk cId="550129988" sldId="288"/>
            <ac:spMk id="372" creationId="{EEEAC875-BFC5-2151-A5E0-32E8509BB0BA}"/>
          </ac:spMkLst>
        </pc:spChg>
        <pc:spChg chg="del">
          <ac:chgData name="Jackson Alessandro dos Santos" userId="eb1ac1d568b26fa6" providerId="LiveId" clId="{677F514E-FB6B-4F69-A786-DF456CDB63D5}" dt="2023-09-13T15:05:40.349" v="4851" actId="478"/>
          <ac:spMkLst>
            <pc:docMk/>
            <pc:sldMk cId="550129988" sldId="288"/>
            <ac:spMk id="373" creationId="{BD4D060F-C086-B803-88DD-88C341CFF11A}"/>
          </ac:spMkLst>
        </pc:spChg>
        <pc:spChg chg="del">
          <ac:chgData name="Jackson Alessandro dos Santos" userId="eb1ac1d568b26fa6" providerId="LiveId" clId="{677F514E-FB6B-4F69-A786-DF456CDB63D5}" dt="2023-09-13T15:05:40.349" v="4851" actId="478"/>
          <ac:spMkLst>
            <pc:docMk/>
            <pc:sldMk cId="550129988" sldId="288"/>
            <ac:spMk id="374" creationId="{E398610E-23A8-04F4-BA91-97678C03C4D6}"/>
          </ac:spMkLst>
        </pc:spChg>
        <pc:spChg chg="del">
          <ac:chgData name="Jackson Alessandro dos Santos" userId="eb1ac1d568b26fa6" providerId="LiveId" clId="{677F514E-FB6B-4F69-A786-DF456CDB63D5}" dt="2023-09-13T15:05:40.349" v="4851" actId="478"/>
          <ac:spMkLst>
            <pc:docMk/>
            <pc:sldMk cId="550129988" sldId="288"/>
            <ac:spMk id="375" creationId="{9AC01A96-3598-A4B1-7DFC-C8DC158DA5A1}"/>
          </ac:spMkLst>
        </pc:spChg>
        <pc:spChg chg="del">
          <ac:chgData name="Jackson Alessandro dos Santos" userId="eb1ac1d568b26fa6" providerId="LiveId" clId="{677F514E-FB6B-4F69-A786-DF456CDB63D5}" dt="2023-09-13T15:05:40.349" v="4851" actId="478"/>
          <ac:spMkLst>
            <pc:docMk/>
            <pc:sldMk cId="550129988" sldId="288"/>
            <ac:spMk id="376" creationId="{F83138EB-C458-51BF-34B5-8BE7A78F28CB}"/>
          </ac:spMkLst>
        </pc:spChg>
        <pc:spChg chg="del">
          <ac:chgData name="Jackson Alessandro dos Santos" userId="eb1ac1d568b26fa6" providerId="LiveId" clId="{677F514E-FB6B-4F69-A786-DF456CDB63D5}" dt="2023-09-13T15:05:40.349" v="4851" actId="478"/>
          <ac:spMkLst>
            <pc:docMk/>
            <pc:sldMk cId="550129988" sldId="288"/>
            <ac:spMk id="377" creationId="{F560E591-4C2D-3A91-63E2-37EF766CB9CF}"/>
          </ac:spMkLst>
        </pc:spChg>
        <pc:spChg chg="del">
          <ac:chgData name="Jackson Alessandro dos Santos" userId="eb1ac1d568b26fa6" providerId="LiveId" clId="{677F514E-FB6B-4F69-A786-DF456CDB63D5}" dt="2023-09-13T15:05:40.349" v="4851" actId="478"/>
          <ac:spMkLst>
            <pc:docMk/>
            <pc:sldMk cId="550129988" sldId="288"/>
            <ac:spMk id="378" creationId="{637137C0-7B0A-DA34-D294-F3A58B307CC9}"/>
          </ac:spMkLst>
        </pc:spChg>
        <pc:spChg chg="del">
          <ac:chgData name="Jackson Alessandro dos Santos" userId="eb1ac1d568b26fa6" providerId="LiveId" clId="{677F514E-FB6B-4F69-A786-DF456CDB63D5}" dt="2023-09-13T15:05:40.349" v="4851" actId="478"/>
          <ac:spMkLst>
            <pc:docMk/>
            <pc:sldMk cId="550129988" sldId="288"/>
            <ac:spMk id="379" creationId="{E55FDE9A-25C8-8281-DBF5-5DFDD6F36499}"/>
          </ac:spMkLst>
        </pc:spChg>
        <pc:spChg chg="del">
          <ac:chgData name="Jackson Alessandro dos Santos" userId="eb1ac1d568b26fa6" providerId="LiveId" clId="{677F514E-FB6B-4F69-A786-DF456CDB63D5}" dt="2023-09-13T15:05:40.349" v="4851" actId="478"/>
          <ac:spMkLst>
            <pc:docMk/>
            <pc:sldMk cId="550129988" sldId="288"/>
            <ac:spMk id="380" creationId="{1C43FD7D-693C-3E5E-18F5-6AF3146A8CC0}"/>
          </ac:spMkLst>
        </pc:spChg>
        <pc:spChg chg="del">
          <ac:chgData name="Jackson Alessandro dos Santos" userId="eb1ac1d568b26fa6" providerId="LiveId" clId="{677F514E-FB6B-4F69-A786-DF456CDB63D5}" dt="2023-09-13T15:05:40.349" v="4851" actId="478"/>
          <ac:spMkLst>
            <pc:docMk/>
            <pc:sldMk cId="550129988" sldId="288"/>
            <ac:spMk id="381" creationId="{8EA9288A-C32D-A072-B6BE-E9E6B1E1EAA3}"/>
          </ac:spMkLst>
        </pc:spChg>
        <pc:spChg chg="del">
          <ac:chgData name="Jackson Alessandro dos Santos" userId="eb1ac1d568b26fa6" providerId="LiveId" clId="{677F514E-FB6B-4F69-A786-DF456CDB63D5}" dt="2023-09-13T15:05:40.349" v="4851" actId="478"/>
          <ac:spMkLst>
            <pc:docMk/>
            <pc:sldMk cId="550129988" sldId="288"/>
            <ac:spMk id="382" creationId="{E821A077-77C8-0589-9529-C3A1016F9E99}"/>
          </ac:spMkLst>
        </pc:spChg>
        <pc:spChg chg="del">
          <ac:chgData name="Jackson Alessandro dos Santos" userId="eb1ac1d568b26fa6" providerId="LiveId" clId="{677F514E-FB6B-4F69-A786-DF456CDB63D5}" dt="2023-09-13T15:05:40.349" v="4851" actId="478"/>
          <ac:spMkLst>
            <pc:docMk/>
            <pc:sldMk cId="550129988" sldId="288"/>
            <ac:spMk id="383" creationId="{C4F5ECC3-14A6-6A1A-2617-7CEC436FA713}"/>
          </ac:spMkLst>
        </pc:spChg>
        <pc:spChg chg="del">
          <ac:chgData name="Jackson Alessandro dos Santos" userId="eb1ac1d568b26fa6" providerId="LiveId" clId="{677F514E-FB6B-4F69-A786-DF456CDB63D5}" dt="2023-09-13T15:05:40.349" v="4851" actId="478"/>
          <ac:spMkLst>
            <pc:docMk/>
            <pc:sldMk cId="550129988" sldId="288"/>
            <ac:spMk id="384" creationId="{9DA2A3B9-81BA-3892-462D-B1AFF31B0AC7}"/>
          </ac:spMkLst>
        </pc:spChg>
        <pc:spChg chg="mod">
          <ac:chgData name="Jackson Alessandro dos Santos" userId="eb1ac1d568b26fa6" providerId="LiveId" clId="{677F514E-FB6B-4F69-A786-DF456CDB63D5}" dt="2023-09-13T14:57:25.513" v="4796"/>
          <ac:spMkLst>
            <pc:docMk/>
            <pc:sldMk cId="550129988" sldId="288"/>
            <ac:spMk id="478" creationId="{375BB8CB-A1E2-9994-C592-87D91C39AEFE}"/>
          </ac:spMkLst>
        </pc:spChg>
        <pc:spChg chg="mod">
          <ac:chgData name="Jackson Alessandro dos Santos" userId="eb1ac1d568b26fa6" providerId="LiveId" clId="{677F514E-FB6B-4F69-A786-DF456CDB63D5}" dt="2023-09-13T14:57:25.513" v="4796"/>
          <ac:spMkLst>
            <pc:docMk/>
            <pc:sldMk cId="550129988" sldId="288"/>
            <ac:spMk id="509" creationId="{C8924DF8-7637-B9C0-538E-D85F84A781CB}"/>
          </ac:spMkLst>
        </pc:spChg>
        <pc:spChg chg="mod">
          <ac:chgData name="Jackson Alessandro dos Santos" userId="eb1ac1d568b26fa6" providerId="LiveId" clId="{677F514E-FB6B-4F69-A786-DF456CDB63D5}" dt="2023-09-13T14:57:25.513" v="4796"/>
          <ac:spMkLst>
            <pc:docMk/>
            <pc:sldMk cId="550129988" sldId="288"/>
            <ac:spMk id="510" creationId="{46345CED-01E8-94A5-76F5-A723CA2D7386}"/>
          </ac:spMkLst>
        </pc:spChg>
        <pc:grpChg chg="add del mod">
          <ac:chgData name="Jackson Alessandro dos Santos" userId="eb1ac1d568b26fa6" providerId="LiveId" clId="{677F514E-FB6B-4F69-A786-DF456CDB63D5}" dt="2023-09-13T15:25:57.371" v="5009" actId="165"/>
          <ac:grpSpMkLst>
            <pc:docMk/>
            <pc:sldMk cId="550129988" sldId="288"/>
            <ac:grpSpMk id="9" creationId="{452EC57A-45FD-FA0A-7BD3-52EB5F300716}"/>
          </ac:grpSpMkLst>
        </pc:grpChg>
        <pc:grpChg chg="del">
          <ac:chgData name="Jackson Alessandro dos Santos" userId="eb1ac1d568b26fa6" providerId="LiveId" clId="{677F514E-FB6B-4F69-A786-DF456CDB63D5}" dt="2023-09-13T14:55:14.556" v="4776" actId="478"/>
          <ac:grpSpMkLst>
            <pc:docMk/>
            <pc:sldMk cId="550129988" sldId="288"/>
            <ac:grpSpMk id="25" creationId="{F90AEF8C-65F2-A190-3CDB-A82BA0E71449}"/>
          </ac:grpSpMkLst>
        </pc:grpChg>
        <pc:grpChg chg="add mod ord">
          <ac:chgData name="Jackson Alessandro dos Santos" userId="eb1ac1d568b26fa6" providerId="LiveId" clId="{677F514E-FB6B-4F69-A786-DF456CDB63D5}" dt="2023-09-13T15:29:58.506" v="5031" actId="962"/>
          <ac:grpSpMkLst>
            <pc:docMk/>
            <pc:sldMk cId="550129988" sldId="288"/>
            <ac:grpSpMk id="52" creationId="{2CD20C83-3DC7-AB64-EF8D-632AC5604647}"/>
          </ac:grpSpMkLst>
        </pc:grpChg>
        <pc:grpChg chg="add mod ord">
          <ac:chgData name="Jackson Alessandro dos Santos" userId="eb1ac1d568b26fa6" providerId="LiveId" clId="{677F514E-FB6B-4F69-A786-DF456CDB63D5}" dt="2023-09-13T15:29:52.774" v="5030" actId="962"/>
          <ac:grpSpMkLst>
            <pc:docMk/>
            <pc:sldMk cId="550129988" sldId="288"/>
            <ac:grpSpMk id="55" creationId="{C1B13D8D-9D2F-EB93-28D6-494A0BFFEDEC}"/>
          </ac:grpSpMkLst>
        </pc:grpChg>
        <pc:grpChg chg="add mod">
          <ac:chgData name="Jackson Alessandro dos Santos" userId="eb1ac1d568b26fa6" providerId="LiveId" clId="{677F514E-FB6B-4F69-A786-DF456CDB63D5}" dt="2023-09-13T14:57:25.513" v="4796"/>
          <ac:grpSpMkLst>
            <pc:docMk/>
            <pc:sldMk cId="550129988" sldId="288"/>
            <ac:grpSpMk id="58" creationId="{ED27E24D-659D-2E67-DA54-71EBF44904CC}"/>
          </ac:grpSpMkLst>
        </pc:grpChg>
        <pc:grpChg chg="mod">
          <ac:chgData name="Jackson Alessandro dos Santos" userId="eb1ac1d568b26fa6" providerId="LiveId" clId="{677F514E-FB6B-4F69-A786-DF456CDB63D5}" dt="2023-09-13T14:57:25.513" v="4796"/>
          <ac:grpSpMkLst>
            <pc:docMk/>
            <pc:sldMk cId="550129988" sldId="288"/>
            <ac:grpSpMk id="59" creationId="{7932D845-1617-3460-8E49-BE7FB684332F}"/>
          </ac:grpSpMkLst>
        </pc:grpChg>
        <pc:grpChg chg="mod">
          <ac:chgData name="Jackson Alessandro dos Santos" userId="eb1ac1d568b26fa6" providerId="LiveId" clId="{677F514E-FB6B-4F69-A786-DF456CDB63D5}" dt="2023-09-13T14:57:25.513" v="4796"/>
          <ac:grpSpMkLst>
            <pc:docMk/>
            <pc:sldMk cId="550129988" sldId="288"/>
            <ac:grpSpMk id="60" creationId="{14CC11DD-06A3-0AC3-FA79-EB3BD54EE598}"/>
          </ac:grpSpMkLst>
        </pc:grpChg>
        <pc:grpChg chg="mod ord">
          <ac:chgData name="Jackson Alessandro dos Santos" userId="eb1ac1d568b26fa6" providerId="LiveId" clId="{677F514E-FB6B-4F69-A786-DF456CDB63D5}" dt="2023-09-13T15:18:03.676" v="4962" actId="1076"/>
          <ac:grpSpMkLst>
            <pc:docMk/>
            <pc:sldMk cId="550129988" sldId="288"/>
            <ac:grpSpMk id="107" creationId="{32A874A4-B4C5-33CA-E28C-F348E7C12C6A}"/>
          </ac:grpSpMkLst>
        </pc:grpChg>
        <pc:grpChg chg="add del mod modVis">
          <ac:chgData name="Jackson Alessandro dos Santos" userId="eb1ac1d568b26fa6" providerId="LiveId" clId="{677F514E-FB6B-4F69-A786-DF456CDB63D5}" dt="2023-09-13T15:00:25.599" v="4810" actId="478"/>
          <ac:grpSpMkLst>
            <pc:docMk/>
            <pc:sldMk cId="550129988" sldId="288"/>
            <ac:grpSpMk id="138" creationId="{CF307603-3F6B-8CFE-D327-961EF571C08F}"/>
          </ac:grpSpMkLst>
        </pc:grpChg>
        <pc:grpChg chg="del mod">
          <ac:chgData name="Jackson Alessandro dos Santos" userId="eb1ac1d568b26fa6" providerId="LiveId" clId="{677F514E-FB6B-4F69-A786-DF456CDB63D5}" dt="2023-09-13T15:00:25.599" v="4810" actId="478"/>
          <ac:grpSpMkLst>
            <pc:docMk/>
            <pc:sldMk cId="550129988" sldId="288"/>
            <ac:grpSpMk id="139" creationId="{FA457E2D-06DF-D9ED-8E41-0C4C698B2C59}"/>
          </ac:grpSpMkLst>
        </pc:grpChg>
        <pc:grpChg chg="del mod">
          <ac:chgData name="Jackson Alessandro dos Santos" userId="eb1ac1d568b26fa6" providerId="LiveId" clId="{677F514E-FB6B-4F69-A786-DF456CDB63D5}" dt="2023-09-13T15:00:11.545" v="4809" actId="478"/>
          <ac:grpSpMkLst>
            <pc:docMk/>
            <pc:sldMk cId="550129988" sldId="288"/>
            <ac:grpSpMk id="140" creationId="{ACD0EB91-3CD7-FCAB-6C8A-4223BCA98602}"/>
          </ac:grpSpMkLst>
        </pc:grpChg>
        <pc:grpChg chg="del mod">
          <ac:chgData name="Jackson Alessandro dos Santos" userId="eb1ac1d568b26fa6" providerId="LiveId" clId="{677F514E-FB6B-4F69-A786-DF456CDB63D5}" dt="2023-09-13T14:59:41.053" v="4807" actId="478"/>
          <ac:grpSpMkLst>
            <pc:docMk/>
            <pc:sldMk cId="550129988" sldId="288"/>
            <ac:grpSpMk id="141" creationId="{B0DBEDE1-3638-7148-8013-0ADB6869CE1C}"/>
          </ac:grpSpMkLst>
        </pc:grpChg>
        <pc:grpChg chg="del mod topLvl modVis">
          <ac:chgData name="Jackson Alessandro dos Santos" userId="eb1ac1d568b26fa6" providerId="LiveId" clId="{677F514E-FB6B-4F69-A786-DF456CDB63D5}" dt="2023-09-13T15:04:29.880" v="4845" actId="478"/>
          <ac:grpSpMkLst>
            <pc:docMk/>
            <pc:sldMk cId="550129988" sldId="288"/>
            <ac:grpSpMk id="143" creationId="{C5A9743D-68CE-D25A-30A9-ACA1E39D16A2}"/>
          </ac:grpSpMkLst>
        </pc:grpChg>
        <pc:grpChg chg="del">
          <ac:chgData name="Jackson Alessandro dos Santos" userId="eb1ac1d568b26fa6" providerId="LiveId" clId="{677F514E-FB6B-4F69-A786-DF456CDB63D5}" dt="2023-09-13T14:55:20.058" v="4779" actId="478"/>
          <ac:grpSpMkLst>
            <pc:docMk/>
            <pc:sldMk cId="550129988" sldId="288"/>
            <ac:grpSpMk id="209" creationId="{F35C44B1-6E8E-ACF8-0A95-E8A1CA5934B0}"/>
          </ac:grpSpMkLst>
        </pc:grpChg>
        <pc:grpChg chg="del">
          <ac:chgData name="Jackson Alessandro dos Santos" userId="eb1ac1d568b26fa6" providerId="LiveId" clId="{677F514E-FB6B-4F69-A786-DF456CDB63D5}" dt="2023-09-13T14:55:21.756" v="4780" actId="478"/>
          <ac:grpSpMkLst>
            <pc:docMk/>
            <pc:sldMk cId="550129988" sldId="288"/>
            <ac:grpSpMk id="210" creationId="{EB9AF25B-0351-E8D9-5EDD-CD392DF04C64}"/>
          </ac:grpSpMkLst>
        </pc:grpChg>
        <pc:grpChg chg="add mod ord">
          <ac:chgData name="Jackson Alessandro dos Santos" userId="eb1ac1d568b26fa6" providerId="LiveId" clId="{677F514E-FB6B-4F69-A786-DF456CDB63D5}" dt="2023-09-13T15:31:11.922" v="5040" actId="164"/>
          <ac:grpSpMkLst>
            <pc:docMk/>
            <pc:sldMk cId="550129988" sldId="288"/>
            <ac:grpSpMk id="268" creationId="{2C7F5A43-13FD-C4C7-8923-F8C779029929}"/>
          </ac:grpSpMkLst>
        </pc:grpChg>
        <pc:grpChg chg="add mod">
          <ac:chgData name="Jackson Alessandro dos Santos" userId="eb1ac1d568b26fa6" providerId="LiveId" clId="{677F514E-FB6B-4F69-A786-DF456CDB63D5}" dt="2023-09-13T15:31:20.847" v="5041" actId="962"/>
          <ac:grpSpMkLst>
            <pc:docMk/>
            <pc:sldMk cId="550129988" sldId="288"/>
            <ac:grpSpMk id="269" creationId="{CA9EAFC5-8A6D-F59A-9E59-07ED951C1056}"/>
          </ac:grpSpMkLst>
        </pc:grpChg>
        <pc:grpChg chg="add mod">
          <ac:chgData name="Jackson Alessandro dos Santos" userId="eb1ac1d568b26fa6" providerId="LiveId" clId="{677F514E-FB6B-4F69-A786-DF456CDB63D5}" dt="2023-09-13T15:32:15.963" v="5045" actId="962"/>
          <ac:grpSpMkLst>
            <pc:docMk/>
            <pc:sldMk cId="550129988" sldId="288"/>
            <ac:grpSpMk id="270" creationId="{26750FAA-6ABE-24C2-528C-546FDDA5965A}"/>
          </ac:grpSpMkLst>
        </pc:grpChg>
        <pc:grpChg chg="add mod ord modVis">
          <ac:chgData name="Jackson Alessandro dos Santos" userId="eb1ac1d568b26fa6" providerId="LiveId" clId="{677F514E-FB6B-4F69-A786-DF456CDB63D5}" dt="2023-09-13T15:40:39.696" v="5090" actId="14430"/>
          <ac:grpSpMkLst>
            <pc:docMk/>
            <pc:sldMk cId="550129988" sldId="288"/>
            <ac:grpSpMk id="272" creationId="{A8E19BAD-A953-8806-CC06-C442D288C48C}"/>
          </ac:grpSpMkLst>
        </pc:grpChg>
        <pc:grpChg chg="del">
          <ac:chgData name="Jackson Alessandro dos Santos" userId="eb1ac1d568b26fa6" providerId="LiveId" clId="{677F514E-FB6B-4F69-A786-DF456CDB63D5}" dt="2023-09-13T14:55:18.281" v="4778" actId="478"/>
          <ac:grpSpMkLst>
            <pc:docMk/>
            <pc:sldMk cId="550129988" sldId="288"/>
            <ac:grpSpMk id="313" creationId="{001E215C-4751-571F-E1CE-712D7130705C}"/>
          </ac:grpSpMkLst>
        </pc:grpChg>
        <pc:grpChg chg="del">
          <ac:chgData name="Jackson Alessandro dos Santos" userId="eb1ac1d568b26fa6" providerId="LiveId" clId="{677F514E-FB6B-4F69-A786-DF456CDB63D5}" dt="2023-09-13T14:55:16.708" v="4777" actId="478"/>
          <ac:grpSpMkLst>
            <pc:docMk/>
            <pc:sldMk cId="550129988" sldId="288"/>
            <ac:grpSpMk id="329" creationId="{35A06908-1242-49B4-6930-38AEE5B44196}"/>
          </ac:grpSpMkLst>
        </pc:grpChg>
        <pc:grpChg chg="del mod modVis">
          <ac:chgData name="Jackson Alessandro dos Santos" userId="eb1ac1d568b26fa6" providerId="LiveId" clId="{677F514E-FB6B-4F69-A786-DF456CDB63D5}" dt="2023-09-13T15:05:49.979" v="4852" actId="478"/>
          <ac:grpSpMkLst>
            <pc:docMk/>
            <pc:sldMk cId="550129988" sldId="288"/>
            <ac:grpSpMk id="385" creationId="{19835D6D-6C80-003D-7C71-3FBCB91B59E7}"/>
          </ac:grpSpMkLst>
        </pc:grpChg>
        <pc:grpChg chg="ord">
          <ac:chgData name="Jackson Alessandro dos Santos" userId="eb1ac1d568b26fa6" providerId="LiveId" clId="{677F514E-FB6B-4F69-A786-DF456CDB63D5}" dt="2023-09-13T15:06:29.267" v="4854" actId="13244"/>
          <ac:grpSpMkLst>
            <pc:docMk/>
            <pc:sldMk cId="550129988" sldId="288"/>
            <ac:grpSpMk id="386" creationId="{F86D6608-16DE-7CA0-4355-09FCAD03418B}"/>
          </ac:grpSpMkLst>
        </pc:grpChg>
        <pc:grpChg chg="ord">
          <ac:chgData name="Jackson Alessandro dos Santos" userId="eb1ac1d568b26fa6" providerId="LiveId" clId="{677F514E-FB6B-4F69-A786-DF456CDB63D5}" dt="2023-09-13T15:06:29.267" v="4854" actId="13244"/>
          <ac:grpSpMkLst>
            <pc:docMk/>
            <pc:sldMk cId="550129988" sldId="288"/>
            <ac:grpSpMk id="395" creationId="{ABD02215-4E87-D792-96FC-7DD26EAD43F7}"/>
          </ac:grpSpMkLst>
        </pc:grpChg>
        <pc:grpChg chg="add del">
          <ac:chgData name="Jackson Alessandro dos Santos" userId="eb1ac1d568b26fa6" providerId="LiveId" clId="{677F514E-FB6B-4F69-A786-DF456CDB63D5}" dt="2023-09-13T14:55:36.207" v="4785" actId="478"/>
          <ac:grpSpMkLst>
            <pc:docMk/>
            <pc:sldMk cId="550129988" sldId="288"/>
            <ac:grpSpMk id="414" creationId="{9D7C5F85-EC39-8F51-E655-95C102FC2BD8}"/>
          </ac:grpSpMkLst>
        </pc:grpChg>
        <pc:grpChg chg="del">
          <ac:chgData name="Jackson Alessandro dos Santos" userId="eb1ac1d568b26fa6" providerId="LiveId" clId="{677F514E-FB6B-4F69-A786-DF456CDB63D5}" dt="2023-09-13T14:55:25.243" v="4781" actId="478"/>
          <ac:grpSpMkLst>
            <pc:docMk/>
            <pc:sldMk cId="550129988" sldId="288"/>
            <ac:grpSpMk id="474" creationId="{F53F4E3B-BE99-0EA4-8032-4D7F953C580A}"/>
          </ac:grpSpMkLst>
        </pc:grpChg>
        <pc:grpChg chg="mod">
          <ac:chgData name="Jackson Alessandro dos Santos" userId="eb1ac1d568b26fa6" providerId="LiveId" clId="{677F514E-FB6B-4F69-A786-DF456CDB63D5}" dt="2023-09-13T14:57:25.513" v="4796"/>
          <ac:grpSpMkLst>
            <pc:docMk/>
            <pc:sldMk cId="550129988" sldId="288"/>
            <ac:grpSpMk id="477" creationId="{997C8698-2952-6B35-2FD5-BC20ACBC4EE8}"/>
          </ac:grpSpMkLst>
        </pc:grpChg>
        <pc:grpChg chg="mod">
          <ac:chgData name="Jackson Alessandro dos Santos" userId="eb1ac1d568b26fa6" providerId="LiveId" clId="{677F514E-FB6B-4F69-A786-DF456CDB63D5}" dt="2023-09-13T14:57:25.513" v="4796"/>
          <ac:grpSpMkLst>
            <pc:docMk/>
            <pc:sldMk cId="550129988" sldId="288"/>
            <ac:grpSpMk id="511" creationId="{67E9AEC7-C53A-89E8-C84F-DF46D8D2C8DE}"/>
          </ac:grpSpMkLst>
        </pc:grpChg>
        <pc:picChg chg="del">
          <ac:chgData name="Jackson Alessandro dos Santos" userId="eb1ac1d568b26fa6" providerId="LiveId" clId="{677F514E-FB6B-4F69-A786-DF456CDB63D5}" dt="2023-09-13T14:55:33.263" v="4784" actId="478"/>
          <ac:picMkLst>
            <pc:docMk/>
            <pc:sldMk cId="550129988" sldId="288"/>
            <ac:picMk id="20" creationId="{35D07471-CFEA-24F9-B954-60C425C0FA39}"/>
          </ac:picMkLst>
        </pc:picChg>
        <pc:picChg chg="mod">
          <ac:chgData name="Jackson Alessandro dos Santos" userId="eb1ac1d568b26fa6" providerId="LiveId" clId="{677F514E-FB6B-4F69-A786-DF456CDB63D5}" dt="2023-09-13T14:57:25.513" v="4796"/>
          <ac:picMkLst>
            <pc:docMk/>
            <pc:sldMk cId="550129988" sldId="288"/>
            <ac:picMk id="61" creationId="{F5A995A7-8B0B-67F7-7F30-C524F945E40F}"/>
          </ac:picMkLst>
        </pc:picChg>
        <pc:picChg chg="mod">
          <ac:chgData name="Jackson Alessandro dos Santos" userId="eb1ac1d568b26fa6" providerId="LiveId" clId="{677F514E-FB6B-4F69-A786-DF456CDB63D5}" dt="2023-09-13T14:57:25.513" v="4796"/>
          <ac:picMkLst>
            <pc:docMk/>
            <pc:sldMk cId="550129988" sldId="288"/>
            <ac:picMk id="62" creationId="{26E16240-C5CE-3DB9-00C6-5896B2FB856F}"/>
          </ac:picMkLst>
        </pc:picChg>
        <pc:picChg chg="add mod ord">
          <ac:chgData name="Jackson Alessandro dos Santos" userId="eb1ac1d568b26fa6" providerId="LiveId" clId="{677F514E-FB6B-4F69-A786-DF456CDB63D5}" dt="2023-09-13T15:30:29.673" v="5036" actId="13244"/>
          <ac:picMkLst>
            <pc:docMk/>
            <pc:sldMk cId="550129988" sldId="288"/>
            <ac:picMk id="137" creationId="{0F348118-A948-F077-CEF3-23E8295C2F8D}"/>
          </ac:picMkLst>
        </pc:picChg>
        <pc:picChg chg="del mod">
          <ac:chgData name="Jackson Alessandro dos Santos" userId="eb1ac1d568b26fa6" providerId="LiveId" clId="{677F514E-FB6B-4F69-A786-DF456CDB63D5}" dt="2023-09-13T14:58:34.450" v="4800" actId="478"/>
          <ac:picMkLst>
            <pc:docMk/>
            <pc:sldMk cId="550129988" sldId="288"/>
            <ac:picMk id="142" creationId="{74376573-1678-AAB4-FE5B-08B6A8285184}"/>
          </ac:picMkLst>
        </pc:picChg>
        <pc:picChg chg="add mod ord">
          <ac:chgData name="Jackson Alessandro dos Santos" userId="eb1ac1d568b26fa6" providerId="LiveId" clId="{677F514E-FB6B-4F69-A786-DF456CDB63D5}" dt="2023-09-13T15:32:37.806" v="5048" actId="13244"/>
          <ac:picMkLst>
            <pc:docMk/>
            <pc:sldMk cId="550129988" sldId="288"/>
            <ac:picMk id="256" creationId="{A6061130-C9B6-44CE-9761-86C2E203E360}"/>
          </ac:picMkLst>
        </pc:picChg>
        <pc:picChg chg="add mod ord">
          <ac:chgData name="Jackson Alessandro dos Santos" userId="eb1ac1d568b26fa6" providerId="LiveId" clId="{677F514E-FB6B-4F69-A786-DF456CDB63D5}" dt="2023-09-13T15:30:25.784" v="5035" actId="13244"/>
          <ac:picMkLst>
            <pc:docMk/>
            <pc:sldMk cId="550129988" sldId="288"/>
            <ac:picMk id="259" creationId="{A5391A0C-5D42-0899-3FD8-CFED780CF696}"/>
          </ac:picMkLst>
        </pc:picChg>
        <pc:picChg chg="add mod ord">
          <ac:chgData name="Jackson Alessandro dos Santos" userId="eb1ac1d568b26fa6" providerId="LiveId" clId="{677F514E-FB6B-4F69-A786-DF456CDB63D5}" dt="2023-09-13T15:30:13.860" v="5033" actId="13244"/>
          <ac:picMkLst>
            <pc:docMk/>
            <pc:sldMk cId="550129988" sldId="288"/>
            <ac:picMk id="260" creationId="{66490D82-8468-A63E-6E13-31B7F36487A1}"/>
          </ac:picMkLst>
        </pc:picChg>
        <pc:picChg chg="del ord">
          <ac:chgData name="Jackson Alessandro dos Santos" userId="eb1ac1d568b26fa6" providerId="LiveId" clId="{677F514E-FB6B-4F69-A786-DF456CDB63D5}" dt="2023-09-13T15:17:57.646" v="4960" actId="478"/>
          <ac:picMkLst>
            <pc:docMk/>
            <pc:sldMk cId="550129988" sldId="288"/>
            <ac:picMk id="305" creationId="{71A8AFB8-5679-B40E-73E2-64A1C65087EC}"/>
          </ac:picMkLst>
        </pc:picChg>
        <pc:picChg chg="del mod">
          <ac:chgData name="Jackson Alessandro dos Santos" userId="eb1ac1d568b26fa6" providerId="LiveId" clId="{677F514E-FB6B-4F69-A786-DF456CDB63D5}" dt="2023-09-13T15:05:49.979" v="4852" actId="478"/>
          <ac:picMkLst>
            <pc:docMk/>
            <pc:sldMk cId="550129988" sldId="288"/>
            <ac:picMk id="352" creationId="{701B31F6-C98E-57D2-7B2E-80985B28A097}"/>
          </ac:picMkLst>
        </pc:picChg>
        <pc:picChg chg="del mod">
          <ac:chgData name="Jackson Alessandro dos Santos" userId="eb1ac1d568b26fa6" providerId="LiveId" clId="{677F514E-FB6B-4F69-A786-DF456CDB63D5}" dt="2023-09-13T15:05:49.979" v="4852" actId="478"/>
          <ac:picMkLst>
            <pc:docMk/>
            <pc:sldMk cId="550129988" sldId="288"/>
            <ac:picMk id="353" creationId="{A241FBC9-CCB9-6A73-BEB3-772D2D00D3CD}"/>
          </ac:picMkLst>
        </pc:picChg>
        <pc:picChg chg="del mod">
          <ac:chgData name="Jackson Alessandro dos Santos" userId="eb1ac1d568b26fa6" providerId="LiveId" clId="{677F514E-FB6B-4F69-A786-DF456CDB63D5}" dt="2023-09-13T15:05:49.979" v="4852" actId="478"/>
          <ac:picMkLst>
            <pc:docMk/>
            <pc:sldMk cId="550129988" sldId="288"/>
            <ac:picMk id="354" creationId="{292A5980-6BBE-8255-5F62-566E4CAB1C4B}"/>
          </ac:picMkLst>
        </pc:picChg>
        <pc:picChg chg="del mod">
          <ac:chgData name="Jackson Alessandro dos Santos" userId="eb1ac1d568b26fa6" providerId="LiveId" clId="{677F514E-FB6B-4F69-A786-DF456CDB63D5}" dt="2023-09-13T15:05:49.979" v="4852" actId="478"/>
          <ac:picMkLst>
            <pc:docMk/>
            <pc:sldMk cId="550129988" sldId="288"/>
            <ac:picMk id="355" creationId="{0BBFEB20-48C7-DDF2-F4C1-48AADFF3AA68}"/>
          </ac:picMkLst>
        </pc:picChg>
        <pc:cxnChg chg="mod topLvl">
          <ac:chgData name="Jackson Alessandro dos Santos" userId="eb1ac1d568b26fa6" providerId="LiveId" clId="{677F514E-FB6B-4F69-A786-DF456CDB63D5}" dt="2023-09-13T15:27:33.364" v="5015" actId="164"/>
          <ac:cxnSpMkLst>
            <pc:docMk/>
            <pc:sldMk cId="550129988" sldId="288"/>
            <ac:cxnSpMk id="11" creationId="{1ED3B572-7E5E-06EA-5507-717DF614E78C}"/>
          </ac:cxnSpMkLst>
        </pc:cxnChg>
        <pc:cxnChg chg="mod topLvl">
          <ac:chgData name="Jackson Alessandro dos Santos" userId="eb1ac1d568b26fa6" providerId="LiveId" clId="{677F514E-FB6B-4F69-A786-DF456CDB63D5}" dt="2023-09-13T15:27:33.364" v="5015" actId="164"/>
          <ac:cxnSpMkLst>
            <pc:docMk/>
            <pc:sldMk cId="550129988" sldId="288"/>
            <ac:cxnSpMk id="12" creationId="{29535E0F-2EB9-0DDC-7048-D6D7EE270381}"/>
          </ac:cxnSpMkLst>
        </pc:cxnChg>
        <pc:cxnChg chg="mod topLvl">
          <ac:chgData name="Jackson Alessandro dos Santos" userId="eb1ac1d568b26fa6" providerId="LiveId" clId="{677F514E-FB6B-4F69-A786-DF456CDB63D5}" dt="2023-09-13T15:27:33.364" v="5015" actId="164"/>
          <ac:cxnSpMkLst>
            <pc:docMk/>
            <pc:sldMk cId="550129988" sldId="288"/>
            <ac:cxnSpMk id="13" creationId="{8D45AB2D-637E-9159-D899-093BA02D8B2B}"/>
          </ac:cxnSpMkLst>
        </pc:cxnChg>
        <pc:cxnChg chg="mod topLvl">
          <ac:chgData name="Jackson Alessandro dos Santos" userId="eb1ac1d568b26fa6" providerId="LiveId" clId="{677F514E-FB6B-4F69-A786-DF456CDB63D5}" dt="2023-09-13T15:27:33.364" v="5015" actId="164"/>
          <ac:cxnSpMkLst>
            <pc:docMk/>
            <pc:sldMk cId="550129988" sldId="288"/>
            <ac:cxnSpMk id="14" creationId="{77521CCD-CD69-A7BC-569C-09271CDBA353}"/>
          </ac:cxnSpMkLst>
        </pc:cxnChg>
        <pc:cxnChg chg="mod topLvl">
          <ac:chgData name="Jackson Alessandro dos Santos" userId="eb1ac1d568b26fa6" providerId="LiveId" clId="{677F514E-FB6B-4F69-A786-DF456CDB63D5}" dt="2023-09-13T15:27:33.364" v="5015" actId="164"/>
          <ac:cxnSpMkLst>
            <pc:docMk/>
            <pc:sldMk cId="550129988" sldId="288"/>
            <ac:cxnSpMk id="16" creationId="{856794DA-1A28-70D2-13DA-10BC27F0C893}"/>
          </ac:cxnSpMkLst>
        </pc:cxnChg>
        <pc:cxnChg chg="mod topLvl">
          <ac:chgData name="Jackson Alessandro dos Santos" userId="eb1ac1d568b26fa6" providerId="LiveId" clId="{677F514E-FB6B-4F69-A786-DF456CDB63D5}" dt="2023-09-13T15:27:33.364" v="5015" actId="164"/>
          <ac:cxnSpMkLst>
            <pc:docMk/>
            <pc:sldMk cId="550129988" sldId="288"/>
            <ac:cxnSpMk id="21" creationId="{1C93381D-6405-DE8C-EF1C-733718F53D62}"/>
          </ac:cxnSpMkLst>
        </pc:cxnChg>
        <pc:cxnChg chg="mod topLvl">
          <ac:chgData name="Jackson Alessandro dos Santos" userId="eb1ac1d568b26fa6" providerId="LiveId" clId="{677F514E-FB6B-4F69-A786-DF456CDB63D5}" dt="2023-09-13T15:27:33.364" v="5015" actId="164"/>
          <ac:cxnSpMkLst>
            <pc:docMk/>
            <pc:sldMk cId="550129988" sldId="288"/>
            <ac:cxnSpMk id="22" creationId="{CD3F652D-185B-B96F-ED15-C82FC85B43CE}"/>
          </ac:cxnSpMkLst>
        </pc:cxnChg>
        <pc:cxnChg chg="mod topLvl">
          <ac:chgData name="Jackson Alessandro dos Santos" userId="eb1ac1d568b26fa6" providerId="LiveId" clId="{677F514E-FB6B-4F69-A786-DF456CDB63D5}" dt="2023-09-13T15:27:33.364" v="5015" actId="164"/>
          <ac:cxnSpMkLst>
            <pc:docMk/>
            <pc:sldMk cId="550129988" sldId="288"/>
            <ac:cxnSpMk id="23" creationId="{51F228B5-E61F-3F18-AEED-6216A6D07EB5}"/>
          </ac:cxnSpMkLst>
        </pc:cxnChg>
        <pc:cxnChg chg="mod topLvl">
          <ac:chgData name="Jackson Alessandro dos Santos" userId="eb1ac1d568b26fa6" providerId="LiveId" clId="{677F514E-FB6B-4F69-A786-DF456CDB63D5}" dt="2023-09-13T15:27:33.364" v="5015" actId="164"/>
          <ac:cxnSpMkLst>
            <pc:docMk/>
            <pc:sldMk cId="550129988" sldId="288"/>
            <ac:cxnSpMk id="24" creationId="{64E60D8A-C656-C588-8EF2-8099290771EF}"/>
          </ac:cxnSpMkLst>
        </pc:cxnChg>
        <pc:cxnChg chg="mod topLvl">
          <ac:chgData name="Jackson Alessandro dos Santos" userId="eb1ac1d568b26fa6" providerId="LiveId" clId="{677F514E-FB6B-4F69-A786-DF456CDB63D5}" dt="2023-09-13T15:27:33.364" v="5015" actId="164"/>
          <ac:cxnSpMkLst>
            <pc:docMk/>
            <pc:sldMk cId="550129988" sldId="288"/>
            <ac:cxnSpMk id="26" creationId="{3F77D434-7869-F23F-B65D-3354AB6430B0}"/>
          </ac:cxnSpMkLst>
        </pc:cxnChg>
        <pc:cxnChg chg="mod topLvl">
          <ac:chgData name="Jackson Alessandro dos Santos" userId="eb1ac1d568b26fa6" providerId="LiveId" clId="{677F514E-FB6B-4F69-A786-DF456CDB63D5}" dt="2023-09-13T15:27:33.364" v="5015" actId="164"/>
          <ac:cxnSpMkLst>
            <pc:docMk/>
            <pc:sldMk cId="550129988" sldId="288"/>
            <ac:cxnSpMk id="27" creationId="{69820944-5FDB-DF29-A570-9A294B7DDED6}"/>
          </ac:cxnSpMkLst>
        </pc:cxnChg>
        <pc:cxnChg chg="mod topLvl">
          <ac:chgData name="Jackson Alessandro dos Santos" userId="eb1ac1d568b26fa6" providerId="LiveId" clId="{677F514E-FB6B-4F69-A786-DF456CDB63D5}" dt="2023-09-13T15:27:33.364" v="5015" actId="164"/>
          <ac:cxnSpMkLst>
            <pc:docMk/>
            <pc:sldMk cId="550129988" sldId="288"/>
            <ac:cxnSpMk id="28" creationId="{7FA5DD69-24BD-F8AF-2433-F9A1F7C36FD7}"/>
          </ac:cxnSpMkLst>
        </pc:cxnChg>
        <pc:cxnChg chg="mod topLvl">
          <ac:chgData name="Jackson Alessandro dos Santos" userId="eb1ac1d568b26fa6" providerId="LiveId" clId="{677F514E-FB6B-4F69-A786-DF456CDB63D5}" dt="2023-09-13T15:27:33.364" v="5015" actId="164"/>
          <ac:cxnSpMkLst>
            <pc:docMk/>
            <pc:sldMk cId="550129988" sldId="288"/>
            <ac:cxnSpMk id="29" creationId="{D927A4CB-62AC-7586-AB66-771F06309C5B}"/>
          </ac:cxnSpMkLst>
        </pc:cxnChg>
        <pc:cxnChg chg="mod topLvl">
          <ac:chgData name="Jackson Alessandro dos Santos" userId="eb1ac1d568b26fa6" providerId="LiveId" clId="{677F514E-FB6B-4F69-A786-DF456CDB63D5}" dt="2023-09-13T15:27:33.364" v="5015" actId="164"/>
          <ac:cxnSpMkLst>
            <pc:docMk/>
            <pc:sldMk cId="550129988" sldId="288"/>
            <ac:cxnSpMk id="30" creationId="{7DA5F831-F2B2-5655-34B2-AB28C191E4B8}"/>
          </ac:cxnSpMkLst>
        </pc:cxnChg>
        <pc:cxnChg chg="mod topLvl">
          <ac:chgData name="Jackson Alessandro dos Santos" userId="eb1ac1d568b26fa6" providerId="LiveId" clId="{677F514E-FB6B-4F69-A786-DF456CDB63D5}" dt="2023-09-13T15:27:33.364" v="5015" actId="164"/>
          <ac:cxnSpMkLst>
            <pc:docMk/>
            <pc:sldMk cId="550129988" sldId="288"/>
            <ac:cxnSpMk id="31" creationId="{7E0212B0-F667-4A69-F3CA-0A254FA95A99}"/>
          </ac:cxnSpMkLst>
        </pc:cxnChg>
        <pc:cxnChg chg="mod topLvl">
          <ac:chgData name="Jackson Alessandro dos Santos" userId="eb1ac1d568b26fa6" providerId="LiveId" clId="{677F514E-FB6B-4F69-A786-DF456CDB63D5}" dt="2023-09-13T15:27:33.364" v="5015" actId="164"/>
          <ac:cxnSpMkLst>
            <pc:docMk/>
            <pc:sldMk cId="550129988" sldId="288"/>
            <ac:cxnSpMk id="32" creationId="{A18B09E1-820B-559E-6782-45B791EB7B98}"/>
          </ac:cxnSpMkLst>
        </pc:cxnChg>
        <pc:cxnChg chg="mod topLvl">
          <ac:chgData name="Jackson Alessandro dos Santos" userId="eb1ac1d568b26fa6" providerId="LiveId" clId="{677F514E-FB6B-4F69-A786-DF456CDB63D5}" dt="2023-09-13T15:27:33.364" v="5015" actId="164"/>
          <ac:cxnSpMkLst>
            <pc:docMk/>
            <pc:sldMk cId="550129988" sldId="288"/>
            <ac:cxnSpMk id="33" creationId="{6DCCA549-642A-16A0-D156-2C82C3D0FDB0}"/>
          </ac:cxnSpMkLst>
        </pc:cxnChg>
        <pc:cxnChg chg="mod topLvl">
          <ac:chgData name="Jackson Alessandro dos Santos" userId="eb1ac1d568b26fa6" providerId="LiveId" clId="{677F514E-FB6B-4F69-A786-DF456CDB63D5}" dt="2023-09-13T15:27:33.364" v="5015" actId="164"/>
          <ac:cxnSpMkLst>
            <pc:docMk/>
            <pc:sldMk cId="550129988" sldId="288"/>
            <ac:cxnSpMk id="34" creationId="{195E200F-C698-019F-311A-D966055AF00F}"/>
          </ac:cxnSpMkLst>
        </pc:cxnChg>
        <pc:cxnChg chg="mod topLvl">
          <ac:chgData name="Jackson Alessandro dos Santos" userId="eb1ac1d568b26fa6" providerId="LiveId" clId="{677F514E-FB6B-4F69-A786-DF456CDB63D5}" dt="2023-09-13T15:27:33.364" v="5015" actId="164"/>
          <ac:cxnSpMkLst>
            <pc:docMk/>
            <pc:sldMk cId="550129988" sldId="288"/>
            <ac:cxnSpMk id="35" creationId="{345F4EAE-3A9A-87CA-A999-A86E8429DCCE}"/>
          </ac:cxnSpMkLst>
        </pc:cxnChg>
        <pc:cxnChg chg="mod topLvl">
          <ac:chgData name="Jackson Alessandro dos Santos" userId="eb1ac1d568b26fa6" providerId="LiveId" clId="{677F514E-FB6B-4F69-A786-DF456CDB63D5}" dt="2023-09-13T15:27:33.364" v="5015" actId="164"/>
          <ac:cxnSpMkLst>
            <pc:docMk/>
            <pc:sldMk cId="550129988" sldId="288"/>
            <ac:cxnSpMk id="37" creationId="{CFE48D8D-95A3-0207-FCCC-534BAAC44CAA}"/>
          </ac:cxnSpMkLst>
        </pc:cxnChg>
        <pc:cxnChg chg="mod topLvl">
          <ac:chgData name="Jackson Alessandro dos Santos" userId="eb1ac1d568b26fa6" providerId="LiveId" clId="{677F514E-FB6B-4F69-A786-DF456CDB63D5}" dt="2023-09-13T15:27:33.364" v="5015" actId="164"/>
          <ac:cxnSpMkLst>
            <pc:docMk/>
            <pc:sldMk cId="550129988" sldId="288"/>
            <ac:cxnSpMk id="38" creationId="{33FF2E5B-DCD5-5453-97AF-F5787FB40396}"/>
          </ac:cxnSpMkLst>
        </pc:cxnChg>
        <pc:cxnChg chg="mod topLvl">
          <ac:chgData name="Jackson Alessandro dos Santos" userId="eb1ac1d568b26fa6" providerId="LiveId" clId="{677F514E-FB6B-4F69-A786-DF456CDB63D5}" dt="2023-09-13T15:27:33.364" v="5015" actId="164"/>
          <ac:cxnSpMkLst>
            <pc:docMk/>
            <pc:sldMk cId="550129988" sldId="288"/>
            <ac:cxnSpMk id="39" creationId="{ED2B99A1-4E8C-BE0A-C338-0DE6D27E8BBB}"/>
          </ac:cxnSpMkLst>
        </pc:cxnChg>
        <pc:cxnChg chg="mod topLvl">
          <ac:chgData name="Jackson Alessandro dos Santos" userId="eb1ac1d568b26fa6" providerId="LiveId" clId="{677F514E-FB6B-4F69-A786-DF456CDB63D5}" dt="2023-09-13T15:27:33.364" v="5015" actId="164"/>
          <ac:cxnSpMkLst>
            <pc:docMk/>
            <pc:sldMk cId="550129988" sldId="288"/>
            <ac:cxnSpMk id="40" creationId="{570F608C-B254-4406-11FA-32D5C071954B}"/>
          </ac:cxnSpMkLst>
        </pc:cxnChg>
        <pc:cxnChg chg="mod topLvl">
          <ac:chgData name="Jackson Alessandro dos Santos" userId="eb1ac1d568b26fa6" providerId="LiveId" clId="{677F514E-FB6B-4F69-A786-DF456CDB63D5}" dt="2023-09-13T15:27:33.364" v="5015" actId="164"/>
          <ac:cxnSpMkLst>
            <pc:docMk/>
            <pc:sldMk cId="550129988" sldId="288"/>
            <ac:cxnSpMk id="41" creationId="{9C1C4D1D-7E2C-7C8A-5AB8-7B4BFA1F7724}"/>
          </ac:cxnSpMkLst>
        </pc:cxnChg>
        <pc:cxnChg chg="mod topLvl">
          <ac:chgData name="Jackson Alessandro dos Santos" userId="eb1ac1d568b26fa6" providerId="LiveId" clId="{677F514E-FB6B-4F69-A786-DF456CDB63D5}" dt="2023-09-13T15:27:33.364" v="5015" actId="164"/>
          <ac:cxnSpMkLst>
            <pc:docMk/>
            <pc:sldMk cId="550129988" sldId="288"/>
            <ac:cxnSpMk id="42" creationId="{DAAD51E3-8E92-48F7-C220-3E395581F508}"/>
          </ac:cxnSpMkLst>
        </pc:cxnChg>
        <pc:cxnChg chg="add del mod">
          <ac:chgData name="Jackson Alessandro dos Santos" userId="eb1ac1d568b26fa6" providerId="LiveId" clId="{677F514E-FB6B-4F69-A786-DF456CDB63D5}" dt="2023-09-13T15:35:34.029" v="5069" actId="21"/>
          <ac:cxnSpMkLst>
            <pc:docMk/>
            <pc:sldMk cId="550129988" sldId="288"/>
            <ac:cxnSpMk id="51" creationId="{E302057D-2BED-9788-51D3-1083900AE22F}"/>
          </ac:cxnSpMkLst>
        </pc:cxnChg>
        <pc:cxnChg chg="mod">
          <ac:chgData name="Jackson Alessandro dos Santos" userId="eb1ac1d568b26fa6" providerId="LiveId" clId="{677F514E-FB6B-4F69-A786-DF456CDB63D5}" dt="2023-09-13T14:57:25.513" v="4796"/>
          <ac:cxnSpMkLst>
            <pc:docMk/>
            <pc:sldMk cId="550129988" sldId="288"/>
            <ac:cxnSpMk id="64" creationId="{EEFB5903-11E6-8524-A335-212E03E64D44}"/>
          </ac:cxnSpMkLst>
        </pc:cxnChg>
        <pc:cxnChg chg="mod">
          <ac:chgData name="Jackson Alessandro dos Santos" userId="eb1ac1d568b26fa6" providerId="LiveId" clId="{677F514E-FB6B-4F69-A786-DF456CDB63D5}" dt="2023-09-13T14:57:25.513" v="4796"/>
          <ac:cxnSpMkLst>
            <pc:docMk/>
            <pc:sldMk cId="550129988" sldId="288"/>
            <ac:cxnSpMk id="65" creationId="{DB792981-F3F7-CBBE-F4E0-C251B85038F3}"/>
          </ac:cxnSpMkLst>
        </pc:cxnChg>
        <pc:cxnChg chg="mod">
          <ac:chgData name="Jackson Alessandro dos Santos" userId="eb1ac1d568b26fa6" providerId="LiveId" clId="{677F514E-FB6B-4F69-A786-DF456CDB63D5}" dt="2023-09-13T14:57:25.513" v="4796"/>
          <ac:cxnSpMkLst>
            <pc:docMk/>
            <pc:sldMk cId="550129988" sldId="288"/>
            <ac:cxnSpMk id="66" creationId="{9AAFE0E6-C8EF-0C4A-26F0-0C65DC0863B5}"/>
          </ac:cxnSpMkLst>
        </pc:cxnChg>
        <pc:cxnChg chg="mod">
          <ac:chgData name="Jackson Alessandro dos Santos" userId="eb1ac1d568b26fa6" providerId="LiveId" clId="{677F514E-FB6B-4F69-A786-DF456CDB63D5}" dt="2023-09-13T14:57:25.513" v="4796"/>
          <ac:cxnSpMkLst>
            <pc:docMk/>
            <pc:sldMk cId="550129988" sldId="288"/>
            <ac:cxnSpMk id="68" creationId="{1D60EC13-0760-5ADB-8541-036FF984849B}"/>
          </ac:cxnSpMkLst>
        </pc:cxnChg>
        <pc:cxnChg chg="mod">
          <ac:chgData name="Jackson Alessandro dos Santos" userId="eb1ac1d568b26fa6" providerId="LiveId" clId="{677F514E-FB6B-4F69-A786-DF456CDB63D5}" dt="2023-09-13T14:57:25.513" v="4796"/>
          <ac:cxnSpMkLst>
            <pc:docMk/>
            <pc:sldMk cId="550129988" sldId="288"/>
            <ac:cxnSpMk id="69" creationId="{81F547D7-82F0-C314-49F8-0F844C1D08B6}"/>
          </ac:cxnSpMkLst>
        </pc:cxnChg>
        <pc:cxnChg chg="mod">
          <ac:chgData name="Jackson Alessandro dos Santos" userId="eb1ac1d568b26fa6" providerId="LiveId" clId="{677F514E-FB6B-4F69-A786-DF456CDB63D5}" dt="2023-09-13T14:57:25.513" v="4796"/>
          <ac:cxnSpMkLst>
            <pc:docMk/>
            <pc:sldMk cId="550129988" sldId="288"/>
            <ac:cxnSpMk id="70" creationId="{F34E4F03-6BF3-64C0-8F24-486CC958CE01}"/>
          </ac:cxnSpMkLst>
        </pc:cxnChg>
        <pc:cxnChg chg="mod">
          <ac:chgData name="Jackson Alessandro dos Santos" userId="eb1ac1d568b26fa6" providerId="LiveId" clId="{677F514E-FB6B-4F69-A786-DF456CDB63D5}" dt="2023-09-13T14:57:25.513" v="4796"/>
          <ac:cxnSpMkLst>
            <pc:docMk/>
            <pc:sldMk cId="550129988" sldId="288"/>
            <ac:cxnSpMk id="71" creationId="{F337CE34-7B27-7E38-9938-642322FBAFF2}"/>
          </ac:cxnSpMkLst>
        </pc:cxnChg>
        <pc:cxnChg chg="mod">
          <ac:chgData name="Jackson Alessandro dos Santos" userId="eb1ac1d568b26fa6" providerId="LiveId" clId="{677F514E-FB6B-4F69-A786-DF456CDB63D5}" dt="2023-09-13T14:57:25.513" v="4796"/>
          <ac:cxnSpMkLst>
            <pc:docMk/>
            <pc:sldMk cId="550129988" sldId="288"/>
            <ac:cxnSpMk id="72" creationId="{ABFA4F9B-006F-E55D-BCD6-B38EB94DCA83}"/>
          </ac:cxnSpMkLst>
        </pc:cxnChg>
        <pc:cxnChg chg="mod">
          <ac:chgData name="Jackson Alessandro dos Santos" userId="eb1ac1d568b26fa6" providerId="LiveId" clId="{677F514E-FB6B-4F69-A786-DF456CDB63D5}" dt="2023-09-13T14:57:25.513" v="4796"/>
          <ac:cxnSpMkLst>
            <pc:docMk/>
            <pc:sldMk cId="550129988" sldId="288"/>
            <ac:cxnSpMk id="73" creationId="{8AE17FD6-D994-4214-99E7-790D0E549521}"/>
          </ac:cxnSpMkLst>
        </pc:cxnChg>
        <pc:cxnChg chg="mod">
          <ac:chgData name="Jackson Alessandro dos Santos" userId="eb1ac1d568b26fa6" providerId="LiveId" clId="{677F514E-FB6B-4F69-A786-DF456CDB63D5}" dt="2023-09-13T14:57:25.513" v="4796"/>
          <ac:cxnSpMkLst>
            <pc:docMk/>
            <pc:sldMk cId="550129988" sldId="288"/>
            <ac:cxnSpMk id="74" creationId="{9325692D-5A67-A558-91C1-25AA10A3BAD3}"/>
          </ac:cxnSpMkLst>
        </pc:cxnChg>
        <pc:cxnChg chg="mod">
          <ac:chgData name="Jackson Alessandro dos Santos" userId="eb1ac1d568b26fa6" providerId="LiveId" clId="{677F514E-FB6B-4F69-A786-DF456CDB63D5}" dt="2023-09-13T14:57:25.513" v="4796"/>
          <ac:cxnSpMkLst>
            <pc:docMk/>
            <pc:sldMk cId="550129988" sldId="288"/>
            <ac:cxnSpMk id="75" creationId="{3DB16AB1-03EB-AB6E-0005-9DE38A7529B8}"/>
          </ac:cxnSpMkLst>
        </pc:cxnChg>
        <pc:cxnChg chg="mod">
          <ac:chgData name="Jackson Alessandro dos Santos" userId="eb1ac1d568b26fa6" providerId="LiveId" clId="{677F514E-FB6B-4F69-A786-DF456CDB63D5}" dt="2023-09-13T14:57:25.513" v="4796"/>
          <ac:cxnSpMkLst>
            <pc:docMk/>
            <pc:sldMk cId="550129988" sldId="288"/>
            <ac:cxnSpMk id="76" creationId="{D0533468-87B1-EEE8-3346-F3D095B1FA6C}"/>
          </ac:cxnSpMkLst>
        </pc:cxnChg>
        <pc:cxnChg chg="mod">
          <ac:chgData name="Jackson Alessandro dos Santos" userId="eb1ac1d568b26fa6" providerId="LiveId" clId="{677F514E-FB6B-4F69-A786-DF456CDB63D5}" dt="2023-09-13T14:57:25.513" v="4796"/>
          <ac:cxnSpMkLst>
            <pc:docMk/>
            <pc:sldMk cId="550129988" sldId="288"/>
            <ac:cxnSpMk id="77" creationId="{06AB4B09-6218-2FC1-C61F-8DDA769498FA}"/>
          </ac:cxnSpMkLst>
        </pc:cxnChg>
        <pc:cxnChg chg="mod">
          <ac:chgData name="Jackson Alessandro dos Santos" userId="eb1ac1d568b26fa6" providerId="LiveId" clId="{677F514E-FB6B-4F69-A786-DF456CDB63D5}" dt="2023-09-13T14:57:25.513" v="4796"/>
          <ac:cxnSpMkLst>
            <pc:docMk/>
            <pc:sldMk cId="550129988" sldId="288"/>
            <ac:cxnSpMk id="79" creationId="{3D07F2F2-71AD-C5C5-6DF2-9FF691BB2CF8}"/>
          </ac:cxnSpMkLst>
        </pc:cxnChg>
        <pc:cxnChg chg="mod">
          <ac:chgData name="Jackson Alessandro dos Santos" userId="eb1ac1d568b26fa6" providerId="LiveId" clId="{677F514E-FB6B-4F69-A786-DF456CDB63D5}" dt="2023-09-13T14:57:25.513" v="4796"/>
          <ac:cxnSpMkLst>
            <pc:docMk/>
            <pc:sldMk cId="550129988" sldId="288"/>
            <ac:cxnSpMk id="80" creationId="{E080F262-B17C-DF6F-C03C-F56C2ABF3C28}"/>
          </ac:cxnSpMkLst>
        </pc:cxnChg>
        <pc:cxnChg chg="mod">
          <ac:chgData name="Jackson Alessandro dos Santos" userId="eb1ac1d568b26fa6" providerId="LiveId" clId="{677F514E-FB6B-4F69-A786-DF456CDB63D5}" dt="2023-09-13T14:57:25.513" v="4796"/>
          <ac:cxnSpMkLst>
            <pc:docMk/>
            <pc:sldMk cId="550129988" sldId="288"/>
            <ac:cxnSpMk id="81" creationId="{BDDB72E8-87E6-DEA5-A943-7A8EC570F668}"/>
          </ac:cxnSpMkLst>
        </pc:cxnChg>
        <pc:cxnChg chg="mod">
          <ac:chgData name="Jackson Alessandro dos Santos" userId="eb1ac1d568b26fa6" providerId="LiveId" clId="{677F514E-FB6B-4F69-A786-DF456CDB63D5}" dt="2023-09-13T14:57:25.513" v="4796"/>
          <ac:cxnSpMkLst>
            <pc:docMk/>
            <pc:sldMk cId="550129988" sldId="288"/>
            <ac:cxnSpMk id="82" creationId="{570FFB3E-F6B1-3D69-0C47-A0FA8ADF481D}"/>
          </ac:cxnSpMkLst>
        </pc:cxnChg>
        <pc:cxnChg chg="mod">
          <ac:chgData name="Jackson Alessandro dos Santos" userId="eb1ac1d568b26fa6" providerId="LiveId" clId="{677F514E-FB6B-4F69-A786-DF456CDB63D5}" dt="2023-09-13T14:57:25.513" v="4796"/>
          <ac:cxnSpMkLst>
            <pc:docMk/>
            <pc:sldMk cId="550129988" sldId="288"/>
            <ac:cxnSpMk id="83" creationId="{5449514C-9099-80D6-7002-CC347D78C628}"/>
          </ac:cxnSpMkLst>
        </pc:cxnChg>
        <pc:cxnChg chg="mod">
          <ac:chgData name="Jackson Alessandro dos Santos" userId="eb1ac1d568b26fa6" providerId="LiveId" clId="{677F514E-FB6B-4F69-A786-DF456CDB63D5}" dt="2023-09-13T14:57:25.513" v="4796"/>
          <ac:cxnSpMkLst>
            <pc:docMk/>
            <pc:sldMk cId="550129988" sldId="288"/>
            <ac:cxnSpMk id="84" creationId="{10210784-1B5C-6BAB-27DB-9F31FB2A1F07}"/>
          </ac:cxnSpMkLst>
        </pc:cxnChg>
        <pc:cxnChg chg="mod">
          <ac:chgData name="Jackson Alessandro dos Santos" userId="eb1ac1d568b26fa6" providerId="LiveId" clId="{677F514E-FB6B-4F69-A786-DF456CDB63D5}" dt="2023-09-13T14:57:25.513" v="4796"/>
          <ac:cxnSpMkLst>
            <pc:docMk/>
            <pc:sldMk cId="550129988" sldId="288"/>
            <ac:cxnSpMk id="85" creationId="{9FF99DD5-AF4E-AECD-B93B-992D16673507}"/>
          </ac:cxnSpMkLst>
        </pc:cxnChg>
        <pc:cxnChg chg="mod">
          <ac:chgData name="Jackson Alessandro dos Santos" userId="eb1ac1d568b26fa6" providerId="LiveId" clId="{677F514E-FB6B-4F69-A786-DF456CDB63D5}" dt="2023-09-13T14:57:25.513" v="4796"/>
          <ac:cxnSpMkLst>
            <pc:docMk/>
            <pc:sldMk cId="550129988" sldId="288"/>
            <ac:cxnSpMk id="86" creationId="{F6677D90-A39C-0E7F-72BB-9374D1950A43}"/>
          </ac:cxnSpMkLst>
        </pc:cxnChg>
        <pc:cxnChg chg="mod">
          <ac:chgData name="Jackson Alessandro dos Santos" userId="eb1ac1d568b26fa6" providerId="LiveId" clId="{677F514E-FB6B-4F69-A786-DF456CDB63D5}" dt="2023-09-13T14:57:25.513" v="4796"/>
          <ac:cxnSpMkLst>
            <pc:docMk/>
            <pc:sldMk cId="550129988" sldId="288"/>
            <ac:cxnSpMk id="87" creationId="{741970FF-B736-E2F9-E04D-47681B16CE3B}"/>
          </ac:cxnSpMkLst>
        </pc:cxnChg>
        <pc:cxnChg chg="mod">
          <ac:chgData name="Jackson Alessandro dos Santos" userId="eb1ac1d568b26fa6" providerId="LiveId" clId="{677F514E-FB6B-4F69-A786-DF456CDB63D5}" dt="2023-09-13T14:57:25.513" v="4796"/>
          <ac:cxnSpMkLst>
            <pc:docMk/>
            <pc:sldMk cId="550129988" sldId="288"/>
            <ac:cxnSpMk id="88" creationId="{C92AA648-0570-FD7D-17F9-46A5EEF63AF6}"/>
          </ac:cxnSpMkLst>
        </pc:cxnChg>
        <pc:cxnChg chg="mod">
          <ac:chgData name="Jackson Alessandro dos Santos" userId="eb1ac1d568b26fa6" providerId="LiveId" clId="{677F514E-FB6B-4F69-A786-DF456CDB63D5}" dt="2023-09-13T14:57:25.513" v="4796"/>
          <ac:cxnSpMkLst>
            <pc:docMk/>
            <pc:sldMk cId="550129988" sldId="288"/>
            <ac:cxnSpMk id="89" creationId="{F6F0896A-E61B-58EC-13C0-C241E88E6F06}"/>
          </ac:cxnSpMkLst>
        </pc:cxnChg>
        <pc:cxnChg chg="mod">
          <ac:chgData name="Jackson Alessandro dos Santos" userId="eb1ac1d568b26fa6" providerId="LiveId" clId="{677F514E-FB6B-4F69-A786-DF456CDB63D5}" dt="2023-09-13T14:57:25.513" v="4796"/>
          <ac:cxnSpMkLst>
            <pc:docMk/>
            <pc:sldMk cId="550129988" sldId="288"/>
            <ac:cxnSpMk id="90" creationId="{D16E2C9C-CF3A-A41D-1A30-0887B8DC2814}"/>
          </ac:cxnSpMkLst>
        </pc:cxnChg>
        <pc:cxnChg chg="mod">
          <ac:chgData name="Jackson Alessandro dos Santos" userId="eb1ac1d568b26fa6" providerId="LiveId" clId="{677F514E-FB6B-4F69-A786-DF456CDB63D5}" dt="2023-09-13T14:57:25.513" v="4796"/>
          <ac:cxnSpMkLst>
            <pc:docMk/>
            <pc:sldMk cId="550129988" sldId="288"/>
            <ac:cxnSpMk id="91" creationId="{54C3B207-C4B9-CED4-6DCF-B787636E01D0}"/>
          </ac:cxnSpMkLst>
        </pc:cxnChg>
        <pc:cxnChg chg="mod">
          <ac:chgData name="Jackson Alessandro dos Santos" userId="eb1ac1d568b26fa6" providerId="LiveId" clId="{677F514E-FB6B-4F69-A786-DF456CDB63D5}" dt="2023-09-13T14:57:25.513" v="4796"/>
          <ac:cxnSpMkLst>
            <pc:docMk/>
            <pc:sldMk cId="550129988" sldId="288"/>
            <ac:cxnSpMk id="92" creationId="{BB68699A-2A46-6968-5D76-0031B1D59B9C}"/>
          </ac:cxnSpMkLst>
        </pc:cxnChg>
        <pc:cxnChg chg="mod">
          <ac:chgData name="Jackson Alessandro dos Santos" userId="eb1ac1d568b26fa6" providerId="LiveId" clId="{677F514E-FB6B-4F69-A786-DF456CDB63D5}" dt="2023-09-13T14:57:25.513" v="4796"/>
          <ac:cxnSpMkLst>
            <pc:docMk/>
            <pc:sldMk cId="550129988" sldId="288"/>
            <ac:cxnSpMk id="106" creationId="{8DD0D569-F6D5-7D42-6E9D-461B9D20BA44}"/>
          </ac:cxnSpMkLst>
        </pc:cxnChg>
        <pc:cxnChg chg="mod">
          <ac:chgData name="Jackson Alessandro dos Santos" userId="eb1ac1d568b26fa6" providerId="LiveId" clId="{677F514E-FB6B-4F69-A786-DF456CDB63D5}" dt="2023-09-13T14:55:20.058" v="4779" actId="478"/>
          <ac:cxnSpMkLst>
            <pc:docMk/>
            <pc:sldMk cId="550129988" sldId="288"/>
            <ac:cxnSpMk id="123" creationId="{4DFB789A-9A6A-1E9B-7208-F69AE7DBE335}"/>
          </ac:cxnSpMkLst>
        </pc:cxnChg>
        <pc:cxnChg chg="mod">
          <ac:chgData name="Jackson Alessandro dos Santos" userId="eb1ac1d568b26fa6" providerId="LiveId" clId="{677F514E-FB6B-4F69-A786-DF456CDB63D5}" dt="2023-09-13T14:57:25.513" v="4796"/>
          <ac:cxnSpMkLst>
            <pc:docMk/>
            <pc:sldMk cId="550129988" sldId="288"/>
            <ac:cxnSpMk id="135" creationId="{6BFB3AD6-62E1-E480-FCA9-A3BCF9E210FB}"/>
          </ac:cxnSpMkLst>
        </pc:cxnChg>
        <pc:cxnChg chg="mod">
          <ac:chgData name="Jackson Alessandro dos Santos" userId="eb1ac1d568b26fa6" providerId="LiveId" clId="{677F514E-FB6B-4F69-A786-DF456CDB63D5}" dt="2023-09-13T14:57:25.513" v="4796"/>
          <ac:cxnSpMkLst>
            <pc:docMk/>
            <pc:sldMk cId="550129988" sldId="288"/>
            <ac:cxnSpMk id="136" creationId="{1F657F6E-6A01-30B3-F183-A141B85E023E}"/>
          </ac:cxnSpMkLst>
        </pc:cxnChg>
        <pc:cxnChg chg="del mod">
          <ac:chgData name="Jackson Alessandro dos Santos" userId="eb1ac1d568b26fa6" providerId="LiveId" clId="{677F514E-FB6B-4F69-A786-DF456CDB63D5}" dt="2023-09-13T15:04:17.472" v="4840" actId="478"/>
          <ac:cxnSpMkLst>
            <pc:docMk/>
            <pc:sldMk cId="550129988" sldId="288"/>
            <ac:cxnSpMk id="148" creationId="{DE250387-7A8F-A037-66D2-31CFADD349F1}"/>
          </ac:cxnSpMkLst>
        </pc:cxnChg>
        <pc:cxnChg chg="del mod">
          <ac:chgData name="Jackson Alessandro dos Santos" userId="eb1ac1d568b26fa6" providerId="LiveId" clId="{677F514E-FB6B-4F69-A786-DF456CDB63D5}" dt="2023-09-13T14:58:38.438" v="4801" actId="478"/>
          <ac:cxnSpMkLst>
            <pc:docMk/>
            <pc:sldMk cId="550129988" sldId="288"/>
            <ac:cxnSpMk id="149" creationId="{1F19BBD7-F982-D4EA-3B2D-185E1D211B2E}"/>
          </ac:cxnSpMkLst>
        </pc:cxnChg>
        <pc:cxnChg chg="mod">
          <ac:chgData name="Jackson Alessandro dos Santos" userId="eb1ac1d568b26fa6" providerId="LiveId" clId="{677F514E-FB6B-4F69-A786-DF456CDB63D5}" dt="2023-09-13T14:58:31.749" v="4799"/>
          <ac:cxnSpMkLst>
            <pc:docMk/>
            <pc:sldMk cId="550129988" sldId="288"/>
            <ac:cxnSpMk id="150" creationId="{49D80E81-1256-68AB-2E1E-99C9521FE2C1}"/>
          </ac:cxnSpMkLst>
        </pc:cxnChg>
        <pc:cxnChg chg="mod">
          <ac:chgData name="Jackson Alessandro dos Santos" userId="eb1ac1d568b26fa6" providerId="LiveId" clId="{677F514E-FB6B-4F69-A786-DF456CDB63D5}" dt="2023-09-13T14:58:31.749" v="4799"/>
          <ac:cxnSpMkLst>
            <pc:docMk/>
            <pc:sldMk cId="550129988" sldId="288"/>
            <ac:cxnSpMk id="151" creationId="{A8B863FE-6125-A5F3-E0E0-D1CCA67638CE}"/>
          </ac:cxnSpMkLst>
        </pc:cxnChg>
        <pc:cxnChg chg="del mod">
          <ac:chgData name="Jackson Alessandro dos Santos" userId="eb1ac1d568b26fa6" providerId="LiveId" clId="{677F514E-FB6B-4F69-A786-DF456CDB63D5}" dt="2023-09-13T15:00:11.545" v="4809" actId="478"/>
          <ac:cxnSpMkLst>
            <pc:docMk/>
            <pc:sldMk cId="550129988" sldId="288"/>
            <ac:cxnSpMk id="219" creationId="{E25592FC-6DB5-F33C-E59B-6880E86C1284}"/>
          </ac:cxnSpMkLst>
        </pc:cxnChg>
        <pc:cxnChg chg="del mod">
          <ac:chgData name="Jackson Alessandro dos Santos" userId="eb1ac1d568b26fa6" providerId="LiveId" clId="{677F514E-FB6B-4F69-A786-DF456CDB63D5}" dt="2023-09-13T15:00:11.545" v="4809" actId="478"/>
          <ac:cxnSpMkLst>
            <pc:docMk/>
            <pc:sldMk cId="550129988" sldId="288"/>
            <ac:cxnSpMk id="220" creationId="{8BF5070B-C7D6-DA9D-47CF-D9AEC020A4ED}"/>
          </ac:cxnSpMkLst>
        </pc:cxnChg>
        <pc:cxnChg chg="del mod">
          <ac:chgData name="Jackson Alessandro dos Santos" userId="eb1ac1d568b26fa6" providerId="LiveId" clId="{677F514E-FB6B-4F69-A786-DF456CDB63D5}" dt="2023-09-13T15:00:11.545" v="4809" actId="478"/>
          <ac:cxnSpMkLst>
            <pc:docMk/>
            <pc:sldMk cId="550129988" sldId="288"/>
            <ac:cxnSpMk id="221" creationId="{CECE5B92-29A1-1535-8118-6FC3BCDE92C8}"/>
          </ac:cxnSpMkLst>
        </pc:cxnChg>
        <pc:cxnChg chg="del mod">
          <ac:chgData name="Jackson Alessandro dos Santos" userId="eb1ac1d568b26fa6" providerId="LiveId" clId="{677F514E-FB6B-4F69-A786-DF456CDB63D5}" dt="2023-09-13T14:59:53.200" v="4808" actId="478"/>
          <ac:cxnSpMkLst>
            <pc:docMk/>
            <pc:sldMk cId="550129988" sldId="288"/>
            <ac:cxnSpMk id="222" creationId="{E1B5F2B3-FF8E-972E-33EF-7A2CBC655390}"/>
          </ac:cxnSpMkLst>
        </pc:cxnChg>
        <pc:cxnChg chg="del mod">
          <ac:chgData name="Jackson Alessandro dos Santos" userId="eb1ac1d568b26fa6" providerId="LiveId" clId="{677F514E-FB6B-4F69-A786-DF456CDB63D5}" dt="2023-09-13T14:59:53.200" v="4808" actId="478"/>
          <ac:cxnSpMkLst>
            <pc:docMk/>
            <pc:sldMk cId="550129988" sldId="288"/>
            <ac:cxnSpMk id="223" creationId="{A912FA15-878D-3D09-1911-849677A8F6FB}"/>
          </ac:cxnSpMkLst>
        </pc:cxnChg>
        <pc:cxnChg chg="del mod">
          <ac:chgData name="Jackson Alessandro dos Santos" userId="eb1ac1d568b26fa6" providerId="LiveId" clId="{677F514E-FB6B-4F69-A786-DF456CDB63D5}" dt="2023-09-13T14:59:53.200" v="4808" actId="478"/>
          <ac:cxnSpMkLst>
            <pc:docMk/>
            <pc:sldMk cId="550129988" sldId="288"/>
            <ac:cxnSpMk id="224" creationId="{0A0B7318-0247-11F9-CAC2-F269A5639F4C}"/>
          </ac:cxnSpMkLst>
        </pc:cxnChg>
        <pc:cxnChg chg="del mod">
          <ac:chgData name="Jackson Alessandro dos Santos" userId="eb1ac1d568b26fa6" providerId="LiveId" clId="{677F514E-FB6B-4F69-A786-DF456CDB63D5}" dt="2023-09-13T15:00:11.545" v="4809" actId="478"/>
          <ac:cxnSpMkLst>
            <pc:docMk/>
            <pc:sldMk cId="550129988" sldId="288"/>
            <ac:cxnSpMk id="225" creationId="{11EB12D9-BB6D-3D40-52B6-D997BD7B5F16}"/>
          </ac:cxnSpMkLst>
        </pc:cxnChg>
        <pc:cxnChg chg="del mod">
          <ac:chgData name="Jackson Alessandro dos Santos" userId="eb1ac1d568b26fa6" providerId="LiveId" clId="{677F514E-FB6B-4F69-A786-DF456CDB63D5}" dt="2023-09-13T15:00:11.545" v="4809" actId="478"/>
          <ac:cxnSpMkLst>
            <pc:docMk/>
            <pc:sldMk cId="550129988" sldId="288"/>
            <ac:cxnSpMk id="226" creationId="{0F4AAA9A-7A0F-F950-DF00-84D47D505585}"/>
          </ac:cxnSpMkLst>
        </pc:cxnChg>
        <pc:cxnChg chg="del mod">
          <ac:chgData name="Jackson Alessandro dos Santos" userId="eb1ac1d568b26fa6" providerId="LiveId" clId="{677F514E-FB6B-4F69-A786-DF456CDB63D5}" dt="2023-09-13T15:00:11.545" v="4809" actId="478"/>
          <ac:cxnSpMkLst>
            <pc:docMk/>
            <pc:sldMk cId="550129988" sldId="288"/>
            <ac:cxnSpMk id="227" creationId="{9D1359C4-B156-086F-B9F3-2204384A0D94}"/>
          </ac:cxnSpMkLst>
        </pc:cxnChg>
        <pc:cxnChg chg="del mod">
          <ac:chgData name="Jackson Alessandro dos Santos" userId="eb1ac1d568b26fa6" providerId="LiveId" clId="{677F514E-FB6B-4F69-A786-DF456CDB63D5}" dt="2023-09-13T15:00:11.545" v="4809" actId="478"/>
          <ac:cxnSpMkLst>
            <pc:docMk/>
            <pc:sldMk cId="550129988" sldId="288"/>
            <ac:cxnSpMk id="228" creationId="{28347D9D-AE3D-F76D-D7C9-A4D1869B25A8}"/>
          </ac:cxnSpMkLst>
        </pc:cxnChg>
        <pc:cxnChg chg="del mod">
          <ac:chgData name="Jackson Alessandro dos Santos" userId="eb1ac1d568b26fa6" providerId="LiveId" clId="{677F514E-FB6B-4F69-A786-DF456CDB63D5}" dt="2023-09-13T15:00:11.545" v="4809" actId="478"/>
          <ac:cxnSpMkLst>
            <pc:docMk/>
            <pc:sldMk cId="550129988" sldId="288"/>
            <ac:cxnSpMk id="229" creationId="{0134E218-AA9E-4052-584E-4A1A7352781F}"/>
          </ac:cxnSpMkLst>
        </pc:cxnChg>
        <pc:cxnChg chg="del mod">
          <ac:chgData name="Jackson Alessandro dos Santos" userId="eb1ac1d568b26fa6" providerId="LiveId" clId="{677F514E-FB6B-4F69-A786-DF456CDB63D5}" dt="2023-09-13T15:00:11.545" v="4809" actId="478"/>
          <ac:cxnSpMkLst>
            <pc:docMk/>
            <pc:sldMk cId="550129988" sldId="288"/>
            <ac:cxnSpMk id="230" creationId="{908D2BA6-BB7E-B6AF-FCC4-FFFF5CD0FABB}"/>
          </ac:cxnSpMkLst>
        </pc:cxnChg>
        <pc:cxnChg chg="del mod">
          <ac:chgData name="Jackson Alessandro dos Santos" userId="eb1ac1d568b26fa6" providerId="LiveId" clId="{677F514E-FB6B-4F69-A786-DF456CDB63D5}" dt="2023-09-13T15:00:11.545" v="4809" actId="478"/>
          <ac:cxnSpMkLst>
            <pc:docMk/>
            <pc:sldMk cId="550129988" sldId="288"/>
            <ac:cxnSpMk id="231" creationId="{AFCA8176-247F-647E-D31C-23ED5C7DCD10}"/>
          </ac:cxnSpMkLst>
        </pc:cxnChg>
        <pc:cxnChg chg="del mod">
          <ac:chgData name="Jackson Alessandro dos Santos" userId="eb1ac1d568b26fa6" providerId="LiveId" clId="{677F514E-FB6B-4F69-A786-DF456CDB63D5}" dt="2023-09-13T15:00:11.545" v="4809" actId="478"/>
          <ac:cxnSpMkLst>
            <pc:docMk/>
            <pc:sldMk cId="550129988" sldId="288"/>
            <ac:cxnSpMk id="232" creationId="{36A54E45-63B0-FB42-BE95-F352A892A515}"/>
          </ac:cxnSpMkLst>
        </pc:cxnChg>
        <pc:cxnChg chg="del mod">
          <ac:chgData name="Jackson Alessandro dos Santos" userId="eb1ac1d568b26fa6" providerId="LiveId" clId="{677F514E-FB6B-4F69-A786-DF456CDB63D5}" dt="2023-09-13T15:00:11.545" v="4809" actId="478"/>
          <ac:cxnSpMkLst>
            <pc:docMk/>
            <pc:sldMk cId="550129988" sldId="288"/>
            <ac:cxnSpMk id="233" creationId="{CE387F7E-4850-27C9-B51F-1F9EB81A8019}"/>
          </ac:cxnSpMkLst>
        </pc:cxnChg>
        <pc:cxnChg chg="del mod">
          <ac:chgData name="Jackson Alessandro dos Santos" userId="eb1ac1d568b26fa6" providerId="LiveId" clId="{677F514E-FB6B-4F69-A786-DF456CDB63D5}" dt="2023-09-13T15:00:11.545" v="4809" actId="478"/>
          <ac:cxnSpMkLst>
            <pc:docMk/>
            <pc:sldMk cId="550129988" sldId="288"/>
            <ac:cxnSpMk id="234" creationId="{F446C9B5-CA41-4EC2-17F9-4A28AFCAE6A3}"/>
          </ac:cxnSpMkLst>
        </pc:cxnChg>
        <pc:cxnChg chg="del mod">
          <ac:chgData name="Jackson Alessandro dos Santos" userId="eb1ac1d568b26fa6" providerId="LiveId" clId="{677F514E-FB6B-4F69-A786-DF456CDB63D5}" dt="2023-09-13T15:00:11.545" v="4809" actId="478"/>
          <ac:cxnSpMkLst>
            <pc:docMk/>
            <pc:sldMk cId="550129988" sldId="288"/>
            <ac:cxnSpMk id="235" creationId="{32ED59AD-F5A9-AAB9-B864-3F7CD4E4EA8E}"/>
          </ac:cxnSpMkLst>
        </pc:cxnChg>
        <pc:cxnChg chg="del mod">
          <ac:chgData name="Jackson Alessandro dos Santos" userId="eb1ac1d568b26fa6" providerId="LiveId" clId="{677F514E-FB6B-4F69-A786-DF456CDB63D5}" dt="2023-09-13T15:00:11.545" v="4809" actId="478"/>
          <ac:cxnSpMkLst>
            <pc:docMk/>
            <pc:sldMk cId="550129988" sldId="288"/>
            <ac:cxnSpMk id="236" creationId="{15FB3C46-6274-56B4-0030-A2EFD2264179}"/>
          </ac:cxnSpMkLst>
        </pc:cxnChg>
        <pc:cxnChg chg="add mod ord">
          <ac:chgData name="Jackson Alessandro dos Santos" userId="eb1ac1d568b26fa6" providerId="LiveId" clId="{677F514E-FB6B-4F69-A786-DF456CDB63D5}" dt="2023-09-13T15:32:10.160" v="5044" actId="164"/>
          <ac:cxnSpMkLst>
            <pc:docMk/>
            <pc:sldMk cId="550129988" sldId="288"/>
            <ac:cxnSpMk id="257" creationId="{F83CA8A3-425C-2D64-F3AD-A6632CE590DA}"/>
          </ac:cxnSpMkLst>
        </pc:cxnChg>
        <pc:cxnChg chg="add mod ord">
          <ac:chgData name="Jackson Alessandro dos Santos" userId="eb1ac1d568b26fa6" providerId="LiveId" clId="{677F514E-FB6B-4F69-A786-DF456CDB63D5}" dt="2023-09-13T15:32:10.160" v="5044" actId="164"/>
          <ac:cxnSpMkLst>
            <pc:docMk/>
            <pc:sldMk cId="550129988" sldId="288"/>
            <ac:cxnSpMk id="258" creationId="{9EA528AF-397F-321B-752F-156AEF775F1A}"/>
          </ac:cxnSpMkLst>
        </pc:cxnChg>
        <pc:cxnChg chg="add mod ord">
          <ac:chgData name="Jackson Alessandro dos Santos" userId="eb1ac1d568b26fa6" providerId="LiveId" clId="{677F514E-FB6B-4F69-A786-DF456CDB63D5}" dt="2023-09-13T15:31:11.922" v="5040" actId="164"/>
          <ac:cxnSpMkLst>
            <pc:docMk/>
            <pc:sldMk cId="550129988" sldId="288"/>
            <ac:cxnSpMk id="266" creationId="{B43A6BA4-B60F-3F25-3F0A-A176AF682480}"/>
          </ac:cxnSpMkLst>
        </pc:cxnChg>
        <pc:cxnChg chg="add mod ord">
          <ac:chgData name="Jackson Alessandro dos Santos" userId="eb1ac1d568b26fa6" providerId="LiveId" clId="{677F514E-FB6B-4F69-A786-DF456CDB63D5}" dt="2023-09-13T15:36:19.679" v="5078" actId="164"/>
          <ac:cxnSpMkLst>
            <pc:docMk/>
            <pc:sldMk cId="550129988" sldId="288"/>
            <ac:cxnSpMk id="271" creationId="{B0AD400C-1806-39A2-F2D5-D6767C9B6020}"/>
          </ac:cxnSpMkLst>
        </pc:cxnChg>
        <pc:cxnChg chg="mod">
          <ac:chgData name="Jackson Alessandro dos Santos" userId="eb1ac1d568b26fa6" providerId="LiveId" clId="{677F514E-FB6B-4F69-A786-DF456CDB63D5}" dt="2023-09-13T14:57:25.513" v="4796"/>
          <ac:cxnSpMkLst>
            <pc:docMk/>
            <pc:sldMk cId="550129988" sldId="288"/>
            <ac:cxnSpMk id="479" creationId="{0DC09E8A-4414-E9D5-DF49-5518E8A250B6}"/>
          </ac:cxnSpMkLst>
        </pc:cxnChg>
        <pc:cxnChg chg="mod">
          <ac:chgData name="Jackson Alessandro dos Santos" userId="eb1ac1d568b26fa6" providerId="LiveId" clId="{677F514E-FB6B-4F69-A786-DF456CDB63D5}" dt="2023-09-13T14:57:25.513" v="4796"/>
          <ac:cxnSpMkLst>
            <pc:docMk/>
            <pc:sldMk cId="550129988" sldId="288"/>
            <ac:cxnSpMk id="480" creationId="{BF8CAE2F-48C0-A4F4-2815-6675A9B1ADD9}"/>
          </ac:cxnSpMkLst>
        </pc:cxnChg>
        <pc:cxnChg chg="mod">
          <ac:chgData name="Jackson Alessandro dos Santos" userId="eb1ac1d568b26fa6" providerId="LiveId" clId="{677F514E-FB6B-4F69-A786-DF456CDB63D5}" dt="2023-09-13T14:57:25.513" v="4796"/>
          <ac:cxnSpMkLst>
            <pc:docMk/>
            <pc:sldMk cId="550129988" sldId="288"/>
            <ac:cxnSpMk id="481" creationId="{6F123C1E-3768-1B66-C1E7-3476BD4B98E7}"/>
          </ac:cxnSpMkLst>
        </pc:cxnChg>
        <pc:cxnChg chg="mod">
          <ac:chgData name="Jackson Alessandro dos Santos" userId="eb1ac1d568b26fa6" providerId="LiveId" clId="{677F514E-FB6B-4F69-A786-DF456CDB63D5}" dt="2023-09-13T14:57:25.513" v="4796"/>
          <ac:cxnSpMkLst>
            <pc:docMk/>
            <pc:sldMk cId="550129988" sldId="288"/>
            <ac:cxnSpMk id="482" creationId="{37D8C150-6275-9A37-A13F-5386F28FF60F}"/>
          </ac:cxnSpMkLst>
        </pc:cxnChg>
        <pc:cxnChg chg="mod">
          <ac:chgData name="Jackson Alessandro dos Santos" userId="eb1ac1d568b26fa6" providerId="LiveId" clId="{677F514E-FB6B-4F69-A786-DF456CDB63D5}" dt="2023-09-13T14:57:25.513" v="4796"/>
          <ac:cxnSpMkLst>
            <pc:docMk/>
            <pc:sldMk cId="550129988" sldId="288"/>
            <ac:cxnSpMk id="483" creationId="{E378B92B-DF25-1D48-A58D-5CCA3EEB7CA7}"/>
          </ac:cxnSpMkLst>
        </pc:cxnChg>
        <pc:cxnChg chg="mod">
          <ac:chgData name="Jackson Alessandro dos Santos" userId="eb1ac1d568b26fa6" providerId="LiveId" clId="{677F514E-FB6B-4F69-A786-DF456CDB63D5}" dt="2023-09-13T14:57:25.513" v="4796"/>
          <ac:cxnSpMkLst>
            <pc:docMk/>
            <pc:sldMk cId="550129988" sldId="288"/>
            <ac:cxnSpMk id="484" creationId="{BB800BA0-C7CC-FD38-9750-C71D4AA19DD7}"/>
          </ac:cxnSpMkLst>
        </pc:cxnChg>
        <pc:cxnChg chg="mod">
          <ac:chgData name="Jackson Alessandro dos Santos" userId="eb1ac1d568b26fa6" providerId="LiveId" clId="{677F514E-FB6B-4F69-A786-DF456CDB63D5}" dt="2023-09-13T14:57:25.513" v="4796"/>
          <ac:cxnSpMkLst>
            <pc:docMk/>
            <pc:sldMk cId="550129988" sldId="288"/>
            <ac:cxnSpMk id="485" creationId="{C1CD53CA-C3F1-BEC2-AF34-058FB52D434E}"/>
          </ac:cxnSpMkLst>
        </pc:cxnChg>
        <pc:cxnChg chg="mod">
          <ac:chgData name="Jackson Alessandro dos Santos" userId="eb1ac1d568b26fa6" providerId="LiveId" clId="{677F514E-FB6B-4F69-A786-DF456CDB63D5}" dt="2023-09-13T14:57:25.513" v="4796"/>
          <ac:cxnSpMkLst>
            <pc:docMk/>
            <pc:sldMk cId="550129988" sldId="288"/>
            <ac:cxnSpMk id="486" creationId="{D7EAEEFF-48AD-D89E-4DCB-CA57AE94E5FE}"/>
          </ac:cxnSpMkLst>
        </pc:cxnChg>
        <pc:cxnChg chg="mod">
          <ac:chgData name="Jackson Alessandro dos Santos" userId="eb1ac1d568b26fa6" providerId="LiveId" clId="{677F514E-FB6B-4F69-A786-DF456CDB63D5}" dt="2023-09-13T14:57:25.513" v="4796"/>
          <ac:cxnSpMkLst>
            <pc:docMk/>
            <pc:sldMk cId="550129988" sldId="288"/>
            <ac:cxnSpMk id="487" creationId="{116B878D-01F7-F9FB-D336-512CFD20E842}"/>
          </ac:cxnSpMkLst>
        </pc:cxnChg>
        <pc:cxnChg chg="mod">
          <ac:chgData name="Jackson Alessandro dos Santos" userId="eb1ac1d568b26fa6" providerId="LiveId" clId="{677F514E-FB6B-4F69-A786-DF456CDB63D5}" dt="2023-09-13T14:57:25.513" v="4796"/>
          <ac:cxnSpMkLst>
            <pc:docMk/>
            <pc:sldMk cId="550129988" sldId="288"/>
            <ac:cxnSpMk id="488" creationId="{89BF963F-647E-40B4-7363-772484531441}"/>
          </ac:cxnSpMkLst>
        </pc:cxnChg>
        <pc:cxnChg chg="mod">
          <ac:chgData name="Jackson Alessandro dos Santos" userId="eb1ac1d568b26fa6" providerId="LiveId" clId="{677F514E-FB6B-4F69-A786-DF456CDB63D5}" dt="2023-09-13T14:57:25.513" v="4796"/>
          <ac:cxnSpMkLst>
            <pc:docMk/>
            <pc:sldMk cId="550129988" sldId="288"/>
            <ac:cxnSpMk id="489" creationId="{2A1F9A09-DEC3-8841-CE49-BFEAFA9E1FD4}"/>
          </ac:cxnSpMkLst>
        </pc:cxnChg>
        <pc:cxnChg chg="mod">
          <ac:chgData name="Jackson Alessandro dos Santos" userId="eb1ac1d568b26fa6" providerId="LiveId" clId="{677F514E-FB6B-4F69-A786-DF456CDB63D5}" dt="2023-09-13T14:57:25.513" v="4796"/>
          <ac:cxnSpMkLst>
            <pc:docMk/>
            <pc:sldMk cId="550129988" sldId="288"/>
            <ac:cxnSpMk id="490" creationId="{94400A3D-DD75-8454-5254-DE0C1576ADBA}"/>
          </ac:cxnSpMkLst>
        </pc:cxnChg>
        <pc:cxnChg chg="mod">
          <ac:chgData name="Jackson Alessandro dos Santos" userId="eb1ac1d568b26fa6" providerId="LiveId" clId="{677F514E-FB6B-4F69-A786-DF456CDB63D5}" dt="2023-09-13T14:57:25.513" v="4796"/>
          <ac:cxnSpMkLst>
            <pc:docMk/>
            <pc:sldMk cId="550129988" sldId="288"/>
            <ac:cxnSpMk id="491" creationId="{62B06965-6E5D-FDCC-D3C8-D716A60C6F3D}"/>
          </ac:cxnSpMkLst>
        </pc:cxnChg>
        <pc:cxnChg chg="mod">
          <ac:chgData name="Jackson Alessandro dos Santos" userId="eb1ac1d568b26fa6" providerId="LiveId" clId="{677F514E-FB6B-4F69-A786-DF456CDB63D5}" dt="2023-09-13T14:57:25.513" v="4796"/>
          <ac:cxnSpMkLst>
            <pc:docMk/>
            <pc:sldMk cId="550129988" sldId="288"/>
            <ac:cxnSpMk id="492" creationId="{347D07F6-E438-1409-BAE3-FDA71043552F}"/>
          </ac:cxnSpMkLst>
        </pc:cxnChg>
        <pc:cxnChg chg="mod">
          <ac:chgData name="Jackson Alessandro dos Santos" userId="eb1ac1d568b26fa6" providerId="LiveId" clId="{677F514E-FB6B-4F69-A786-DF456CDB63D5}" dt="2023-09-13T14:57:25.513" v="4796"/>
          <ac:cxnSpMkLst>
            <pc:docMk/>
            <pc:sldMk cId="550129988" sldId="288"/>
            <ac:cxnSpMk id="493" creationId="{8744ECA6-7CBC-46DF-3BA1-7B85B1EE88A1}"/>
          </ac:cxnSpMkLst>
        </pc:cxnChg>
        <pc:cxnChg chg="mod">
          <ac:chgData name="Jackson Alessandro dos Santos" userId="eb1ac1d568b26fa6" providerId="LiveId" clId="{677F514E-FB6B-4F69-A786-DF456CDB63D5}" dt="2023-09-13T14:57:25.513" v="4796"/>
          <ac:cxnSpMkLst>
            <pc:docMk/>
            <pc:sldMk cId="550129988" sldId="288"/>
            <ac:cxnSpMk id="494" creationId="{AB1D4802-9443-7570-3607-E823F9DA4342}"/>
          </ac:cxnSpMkLst>
        </pc:cxnChg>
        <pc:cxnChg chg="mod">
          <ac:chgData name="Jackson Alessandro dos Santos" userId="eb1ac1d568b26fa6" providerId="LiveId" clId="{677F514E-FB6B-4F69-A786-DF456CDB63D5}" dt="2023-09-13T14:57:25.513" v="4796"/>
          <ac:cxnSpMkLst>
            <pc:docMk/>
            <pc:sldMk cId="550129988" sldId="288"/>
            <ac:cxnSpMk id="495" creationId="{1B7ADA9A-146B-0F54-382D-5EA06532BE61}"/>
          </ac:cxnSpMkLst>
        </pc:cxnChg>
        <pc:cxnChg chg="mod">
          <ac:chgData name="Jackson Alessandro dos Santos" userId="eb1ac1d568b26fa6" providerId="LiveId" clId="{677F514E-FB6B-4F69-A786-DF456CDB63D5}" dt="2023-09-13T14:57:25.513" v="4796"/>
          <ac:cxnSpMkLst>
            <pc:docMk/>
            <pc:sldMk cId="550129988" sldId="288"/>
            <ac:cxnSpMk id="496" creationId="{5C7EAEED-A37E-93F4-6E54-C4344686C57D}"/>
          </ac:cxnSpMkLst>
        </pc:cxnChg>
        <pc:cxnChg chg="mod">
          <ac:chgData name="Jackson Alessandro dos Santos" userId="eb1ac1d568b26fa6" providerId="LiveId" clId="{677F514E-FB6B-4F69-A786-DF456CDB63D5}" dt="2023-09-13T14:57:25.513" v="4796"/>
          <ac:cxnSpMkLst>
            <pc:docMk/>
            <pc:sldMk cId="550129988" sldId="288"/>
            <ac:cxnSpMk id="497" creationId="{875685CC-C55D-77D2-7550-2A7F443E57D5}"/>
          </ac:cxnSpMkLst>
        </pc:cxnChg>
        <pc:cxnChg chg="mod">
          <ac:chgData name="Jackson Alessandro dos Santos" userId="eb1ac1d568b26fa6" providerId="LiveId" clId="{677F514E-FB6B-4F69-A786-DF456CDB63D5}" dt="2023-09-13T14:57:25.513" v="4796"/>
          <ac:cxnSpMkLst>
            <pc:docMk/>
            <pc:sldMk cId="550129988" sldId="288"/>
            <ac:cxnSpMk id="498" creationId="{E4229112-7050-5C22-E53E-08618AE612AB}"/>
          </ac:cxnSpMkLst>
        </pc:cxnChg>
        <pc:cxnChg chg="mod">
          <ac:chgData name="Jackson Alessandro dos Santos" userId="eb1ac1d568b26fa6" providerId="LiveId" clId="{677F514E-FB6B-4F69-A786-DF456CDB63D5}" dt="2023-09-13T14:57:25.513" v="4796"/>
          <ac:cxnSpMkLst>
            <pc:docMk/>
            <pc:sldMk cId="550129988" sldId="288"/>
            <ac:cxnSpMk id="499" creationId="{ED7F4A4A-9F17-347B-8A77-E3868D7CFEF2}"/>
          </ac:cxnSpMkLst>
        </pc:cxnChg>
        <pc:cxnChg chg="mod">
          <ac:chgData name="Jackson Alessandro dos Santos" userId="eb1ac1d568b26fa6" providerId="LiveId" clId="{677F514E-FB6B-4F69-A786-DF456CDB63D5}" dt="2023-09-13T14:57:25.513" v="4796"/>
          <ac:cxnSpMkLst>
            <pc:docMk/>
            <pc:sldMk cId="550129988" sldId="288"/>
            <ac:cxnSpMk id="500" creationId="{14B109FA-8B4E-C619-CB1E-C0CB186F01A2}"/>
          </ac:cxnSpMkLst>
        </pc:cxnChg>
        <pc:cxnChg chg="mod">
          <ac:chgData name="Jackson Alessandro dos Santos" userId="eb1ac1d568b26fa6" providerId="LiveId" clId="{677F514E-FB6B-4F69-A786-DF456CDB63D5}" dt="2023-09-13T14:57:25.513" v="4796"/>
          <ac:cxnSpMkLst>
            <pc:docMk/>
            <pc:sldMk cId="550129988" sldId="288"/>
            <ac:cxnSpMk id="501" creationId="{8ED302EF-0490-A243-2EFF-EC692506C89C}"/>
          </ac:cxnSpMkLst>
        </pc:cxnChg>
        <pc:cxnChg chg="mod">
          <ac:chgData name="Jackson Alessandro dos Santos" userId="eb1ac1d568b26fa6" providerId="LiveId" clId="{677F514E-FB6B-4F69-A786-DF456CDB63D5}" dt="2023-09-13T14:57:25.513" v="4796"/>
          <ac:cxnSpMkLst>
            <pc:docMk/>
            <pc:sldMk cId="550129988" sldId="288"/>
            <ac:cxnSpMk id="502" creationId="{A2CCB250-8825-84DE-D5DA-12BB22F1BC54}"/>
          </ac:cxnSpMkLst>
        </pc:cxnChg>
        <pc:cxnChg chg="mod">
          <ac:chgData name="Jackson Alessandro dos Santos" userId="eb1ac1d568b26fa6" providerId="LiveId" clId="{677F514E-FB6B-4F69-A786-DF456CDB63D5}" dt="2023-09-13T14:57:25.513" v="4796"/>
          <ac:cxnSpMkLst>
            <pc:docMk/>
            <pc:sldMk cId="550129988" sldId="288"/>
            <ac:cxnSpMk id="503" creationId="{26D6056D-0BF2-02FE-63F1-353B5915B4E3}"/>
          </ac:cxnSpMkLst>
        </pc:cxnChg>
        <pc:cxnChg chg="mod">
          <ac:chgData name="Jackson Alessandro dos Santos" userId="eb1ac1d568b26fa6" providerId="LiveId" clId="{677F514E-FB6B-4F69-A786-DF456CDB63D5}" dt="2023-09-13T14:57:25.513" v="4796"/>
          <ac:cxnSpMkLst>
            <pc:docMk/>
            <pc:sldMk cId="550129988" sldId="288"/>
            <ac:cxnSpMk id="504" creationId="{7DEC0D92-9CEC-F38A-0129-6B103ED20731}"/>
          </ac:cxnSpMkLst>
        </pc:cxnChg>
        <pc:cxnChg chg="mod">
          <ac:chgData name="Jackson Alessandro dos Santos" userId="eb1ac1d568b26fa6" providerId="LiveId" clId="{677F514E-FB6B-4F69-A786-DF456CDB63D5}" dt="2023-09-13T14:57:25.513" v="4796"/>
          <ac:cxnSpMkLst>
            <pc:docMk/>
            <pc:sldMk cId="550129988" sldId="288"/>
            <ac:cxnSpMk id="505" creationId="{A79C45B7-0F68-CFC7-EC65-A90C517F77EE}"/>
          </ac:cxnSpMkLst>
        </pc:cxnChg>
        <pc:cxnChg chg="mod">
          <ac:chgData name="Jackson Alessandro dos Santos" userId="eb1ac1d568b26fa6" providerId="LiveId" clId="{677F514E-FB6B-4F69-A786-DF456CDB63D5}" dt="2023-09-13T14:57:25.513" v="4796"/>
          <ac:cxnSpMkLst>
            <pc:docMk/>
            <pc:sldMk cId="550129988" sldId="288"/>
            <ac:cxnSpMk id="506" creationId="{ED9A659C-954B-422E-2679-997D18972E55}"/>
          </ac:cxnSpMkLst>
        </pc:cxnChg>
        <pc:cxnChg chg="mod">
          <ac:chgData name="Jackson Alessandro dos Santos" userId="eb1ac1d568b26fa6" providerId="LiveId" clId="{677F514E-FB6B-4F69-A786-DF456CDB63D5}" dt="2023-09-13T14:57:25.513" v="4796"/>
          <ac:cxnSpMkLst>
            <pc:docMk/>
            <pc:sldMk cId="550129988" sldId="288"/>
            <ac:cxnSpMk id="507" creationId="{445D8AB6-6B6D-F65C-605F-5456B6FBDB93}"/>
          </ac:cxnSpMkLst>
        </pc:cxnChg>
        <pc:cxnChg chg="mod">
          <ac:chgData name="Jackson Alessandro dos Santos" userId="eb1ac1d568b26fa6" providerId="LiveId" clId="{677F514E-FB6B-4F69-A786-DF456CDB63D5}" dt="2023-09-13T14:57:25.513" v="4796"/>
          <ac:cxnSpMkLst>
            <pc:docMk/>
            <pc:sldMk cId="550129988" sldId="288"/>
            <ac:cxnSpMk id="508" creationId="{ED966167-95A2-3CF2-B911-6AF01886B7FD}"/>
          </ac:cxnSpMkLst>
        </pc:cxnChg>
      </pc:sldChg>
      <pc:sldChg chg="new del">
        <pc:chgData name="Jackson Alessandro dos Santos" userId="eb1ac1d568b26fa6" providerId="LiveId" clId="{677F514E-FB6B-4F69-A786-DF456CDB63D5}" dt="2023-09-12T13:19:25.089" v="2915" actId="47"/>
        <pc:sldMkLst>
          <pc:docMk/>
          <pc:sldMk cId="2007413672" sldId="288"/>
        </pc:sldMkLst>
      </pc:sldChg>
      <pc:sldChg chg="addSp delSp modSp new del mod">
        <pc:chgData name="Jackson Alessandro dos Santos" userId="eb1ac1d568b26fa6" providerId="LiveId" clId="{677F514E-FB6B-4F69-A786-DF456CDB63D5}" dt="2023-09-12T12:52:27.726" v="2837" actId="2696"/>
        <pc:sldMkLst>
          <pc:docMk/>
          <pc:sldMk cId="2245107593" sldId="288"/>
        </pc:sldMkLst>
        <pc:spChg chg="del">
          <ac:chgData name="Jackson Alessandro dos Santos" userId="eb1ac1d568b26fa6" providerId="LiveId" clId="{677F514E-FB6B-4F69-A786-DF456CDB63D5}" dt="2023-09-12T12:37:27.229" v="2735" actId="478"/>
          <ac:spMkLst>
            <pc:docMk/>
            <pc:sldMk cId="2245107593" sldId="288"/>
            <ac:spMk id="2" creationId="{B855A26B-E7F5-DD36-6C54-E8B650E92903}"/>
          </ac:spMkLst>
        </pc:spChg>
        <pc:spChg chg="del">
          <ac:chgData name="Jackson Alessandro dos Santos" userId="eb1ac1d568b26fa6" providerId="LiveId" clId="{677F514E-FB6B-4F69-A786-DF456CDB63D5}" dt="2023-09-12T12:37:27.229" v="2735" actId="478"/>
          <ac:spMkLst>
            <pc:docMk/>
            <pc:sldMk cId="2245107593" sldId="288"/>
            <ac:spMk id="3" creationId="{4F6FF8C8-03A1-9A51-D026-782AA3902125}"/>
          </ac:spMkLst>
        </pc:spChg>
        <pc:spChg chg="mod topLvl">
          <ac:chgData name="Jackson Alessandro dos Santos" userId="eb1ac1d568b26fa6" providerId="LiveId" clId="{677F514E-FB6B-4F69-A786-DF456CDB63D5}" dt="2023-09-12T12:46:33.066" v="2803" actId="164"/>
          <ac:spMkLst>
            <pc:docMk/>
            <pc:sldMk cId="2245107593" sldId="288"/>
            <ac:spMk id="9" creationId="{BB1EE2F1-6609-D288-A201-884293A6A296}"/>
          </ac:spMkLst>
        </pc:spChg>
        <pc:spChg chg="mod topLvl">
          <ac:chgData name="Jackson Alessandro dos Santos" userId="eb1ac1d568b26fa6" providerId="LiveId" clId="{677F514E-FB6B-4F69-A786-DF456CDB63D5}" dt="2023-09-12T12:46:33.066" v="2803" actId="164"/>
          <ac:spMkLst>
            <pc:docMk/>
            <pc:sldMk cId="2245107593" sldId="288"/>
            <ac:spMk id="10" creationId="{06EAB9D5-8DE4-B245-E103-A5790FBA138A}"/>
          </ac:spMkLst>
        </pc:spChg>
        <pc:spChg chg="mod topLvl">
          <ac:chgData name="Jackson Alessandro dos Santos" userId="eb1ac1d568b26fa6" providerId="LiveId" clId="{677F514E-FB6B-4F69-A786-DF456CDB63D5}" dt="2023-09-12T12:46:03.018" v="2801" actId="164"/>
          <ac:spMkLst>
            <pc:docMk/>
            <pc:sldMk cId="2245107593" sldId="288"/>
            <ac:spMk id="13" creationId="{AD812885-E8B1-8F23-2598-CBBEE38E6F31}"/>
          </ac:spMkLst>
        </pc:spChg>
        <pc:spChg chg="mod topLvl">
          <ac:chgData name="Jackson Alessandro dos Santos" userId="eb1ac1d568b26fa6" providerId="LiveId" clId="{677F514E-FB6B-4F69-A786-DF456CDB63D5}" dt="2023-09-12T12:46:03.018" v="2801" actId="164"/>
          <ac:spMkLst>
            <pc:docMk/>
            <pc:sldMk cId="2245107593" sldId="288"/>
            <ac:spMk id="14" creationId="{105A25E9-C5B0-CC72-87C5-80420312375D}"/>
          </ac:spMkLst>
        </pc:spChg>
        <pc:spChg chg="add mod">
          <ac:chgData name="Jackson Alessandro dos Santos" userId="eb1ac1d568b26fa6" providerId="LiveId" clId="{677F514E-FB6B-4F69-A786-DF456CDB63D5}" dt="2023-09-12T12:51:26.330" v="2832" actId="1035"/>
          <ac:spMkLst>
            <pc:docMk/>
            <pc:sldMk cId="2245107593" sldId="288"/>
            <ac:spMk id="16" creationId="{98C221F2-1989-1A48-CAA1-7D6D2AE042D9}"/>
          </ac:spMkLst>
        </pc:spChg>
        <pc:spChg chg="add mod modVis">
          <ac:chgData name="Jackson Alessandro dos Santos" userId="eb1ac1d568b26fa6" providerId="LiveId" clId="{677F514E-FB6B-4F69-A786-DF456CDB63D5}" dt="2023-09-12T12:51:26.330" v="2832" actId="1035"/>
          <ac:spMkLst>
            <pc:docMk/>
            <pc:sldMk cId="2245107593" sldId="288"/>
            <ac:spMk id="17" creationId="{BA3EFB67-492E-EB61-7D5C-C6EF04704457}"/>
          </ac:spMkLst>
        </pc:spChg>
        <pc:spChg chg="mod topLvl">
          <ac:chgData name="Jackson Alessandro dos Santos" userId="eb1ac1d568b26fa6" providerId="LiveId" clId="{677F514E-FB6B-4F69-A786-DF456CDB63D5}" dt="2023-09-12T12:51:24.242" v="2831" actId="1035"/>
          <ac:spMkLst>
            <pc:docMk/>
            <pc:sldMk cId="2245107593" sldId="288"/>
            <ac:spMk id="20" creationId="{D3C172B3-5CB7-BC1C-D667-4171B0880CB9}"/>
          </ac:spMkLst>
        </pc:spChg>
        <pc:spChg chg="mod topLvl">
          <ac:chgData name="Jackson Alessandro dos Santos" userId="eb1ac1d568b26fa6" providerId="LiveId" clId="{677F514E-FB6B-4F69-A786-DF456CDB63D5}" dt="2023-09-12T12:51:24.242" v="2831" actId="1035"/>
          <ac:spMkLst>
            <pc:docMk/>
            <pc:sldMk cId="2245107593" sldId="288"/>
            <ac:spMk id="21" creationId="{F8B1ECC1-E92E-4B9D-01DB-46F0402209D7}"/>
          </ac:spMkLst>
        </pc:spChg>
        <pc:spChg chg="add mod">
          <ac:chgData name="Jackson Alessandro dos Santos" userId="eb1ac1d568b26fa6" providerId="LiveId" clId="{677F514E-FB6B-4F69-A786-DF456CDB63D5}" dt="2023-09-12T12:41:21.016" v="2757" actId="164"/>
          <ac:spMkLst>
            <pc:docMk/>
            <pc:sldMk cId="2245107593" sldId="288"/>
            <ac:spMk id="55" creationId="{872D8B4B-3E39-5539-2648-03513E95ACA1}"/>
          </ac:spMkLst>
        </pc:spChg>
        <pc:spChg chg="add mod">
          <ac:chgData name="Jackson Alessandro dos Santos" userId="eb1ac1d568b26fa6" providerId="LiveId" clId="{677F514E-FB6B-4F69-A786-DF456CDB63D5}" dt="2023-09-12T12:41:21.016" v="2757" actId="164"/>
          <ac:spMkLst>
            <pc:docMk/>
            <pc:sldMk cId="2245107593" sldId="288"/>
            <ac:spMk id="57" creationId="{4DC7F332-D800-E802-EA59-330C612B9BBD}"/>
          </ac:spMkLst>
        </pc:spChg>
        <pc:spChg chg="add del mod">
          <ac:chgData name="Jackson Alessandro dos Santos" userId="eb1ac1d568b26fa6" providerId="LiveId" clId="{677F514E-FB6B-4F69-A786-DF456CDB63D5}" dt="2023-09-12T12:37:43.596" v="2738" actId="21"/>
          <ac:spMkLst>
            <pc:docMk/>
            <pc:sldMk cId="2245107593" sldId="288"/>
            <ac:spMk id="75" creationId="{C2728C75-5D7C-A181-A33B-E9CE5865D826}"/>
          </ac:spMkLst>
        </pc:spChg>
        <pc:spChg chg="add mod ord">
          <ac:chgData name="Jackson Alessandro dos Santos" userId="eb1ac1d568b26fa6" providerId="LiveId" clId="{677F514E-FB6B-4F69-A786-DF456CDB63D5}" dt="2023-09-12T12:43:54.773" v="2780" actId="164"/>
          <ac:spMkLst>
            <pc:docMk/>
            <pc:sldMk cId="2245107593" sldId="288"/>
            <ac:spMk id="80" creationId="{8684D6F0-4B84-A838-F71A-0FF757A6E4C8}"/>
          </ac:spMkLst>
        </pc:spChg>
        <pc:spChg chg="add mod">
          <ac:chgData name="Jackson Alessandro dos Santos" userId="eb1ac1d568b26fa6" providerId="LiveId" clId="{677F514E-FB6B-4F69-A786-DF456CDB63D5}" dt="2023-09-12T12:43:54.773" v="2780" actId="164"/>
          <ac:spMkLst>
            <pc:docMk/>
            <pc:sldMk cId="2245107593" sldId="288"/>
            <ac:spMk id="81" creationId="{2DB38011-D35F-B67E-70F1-EA277A698690}"/>
          </ac:spMkLst>
        </pc:spChg>
        <pc:spChg chg="add mod ord">
          <ac:chgData name="Jackson Alessandro dos Santos" userId="eb1ac1d568b26fa6" providerId="LiveId" clId="{677F514E-FB6B-4F69-A786-DF456CDB63D5}" dt="2023-09-12T12:42:57.369" v="2769" actId="164"/>
          <ac:spMkLst>
            <pc:docMk/>
            <pc:sldMk cId="2245107593" sldId="288"/>
            <ac:spMk id="82" creationId="{A76EC51E-405D-787A-FC2D-BABCF55A132D}"/>
          </ac:spMkLst>
        </pc:spChg>
        <pc:spChg chg="add mod">
          <ac:chgData name="Jackson Alessandro dos Santos" userId="eb1ac1d568b26fa6" providerId="LiveId" clId="{677F514E-FB6B-4F69-A786-DF456CDB63D5}" dt="2023-09-12T12:37:52.471" v="2740" actId="164"/>
          <ac:spMkLst>
            <pc:docMk/>
            <pc:sldMk cId="2245107593" sldId="288"/>
            <ac:spMk id="107" creationId="{03FE4E4E-88BD-79F3-8B7D-3334D392586B}"/>
          </ac:spMkLst>
        </pc:spChg>
        <pc:grpChg chg="add del mod">
          <ac:chgData name="Jackson Alessandro dos Santos" userId="eb1ac1d568b26fa6" providerId="LiveId" clId="{677F514E-FB6B-4F69-A786-DF456CDB63D5}" dt="2023-09-12T12:45:27.100" v="2796" actId="165"/>
          <ac:grpSpMkLst>
            <pc:docMk/>
            <pc:sldMk cId="2245107593" sldId="288"/>
            <ac:grpSpMk id="7" creationId="{9B002A5E-00A8-1FDB-8FDD-4F57431F5FE2}"/>
          </ac:grpSpMkLst>
        </pc:grpChg>
        <pc:grpChg chg="add del mod">
          <ac:chgData name="Jackson Alessandro dos Santos" userId="eb1ac1d568b26fa6" providerId="LiveId" clId="{677F514E-FB6B-4F69-A786-DF456CDB63D5}" dt="2023-09-12T12:45:22.927" v="2795" actId="165"/>
          <ac:grpSpMkLst>
            <pc:docMk/>
            <pc:sldMk cId="2245107593" sldId="288"/>
            <ac:grpSpMk id="11" creationId="{90C136D7-83D9-E379-ADA3-5D9D02F6C58D}"/>
          </ac:grpSpMkLst>
        </pc:grpChg>
        <pc:grpChg chg="add del mod modVis">
          <ac:chgData name="Jackson Alessandro dos Santos" userId="eb1ac1d568b26fa6" providerId="LiveId" clId="{677F514E-FB6B-4F69-A786-DF456CDB63D5}" dt="2023-09-12T12:45:12.663" v="2794" actId="165"/>
          <ac:grpSpMkLst>
            <pc:docMk/>
            <pc:sldMk cId="2245107593" sldId="288"/>
            <ac:grpSpMk id="18" creationId="{B9CEFF5E-8835-2A32-D167-E058838B285A}"/>
          </ac:grpSpMkLst>
        </pc:grpChg>
        <pc:grpChg chg="add mod">
          <ac:chgData name="Jackson Alessandro dos Santos" userId="eb1ac1d568b26fa6" providerId="LiveId" clId="{677F514E-FB6B-4F69-A786-DF456CDB63D5}" dt="2023-09-12T12:41:21.016" v="2757" actId="164"/>
          <ac:grpSpMkLst>
            <pc:docMk/>
            <pc:sldMk cId="2245107593" sldId="288"/>
            <ac:grpSpMk id="22" creationId="{54D95AFB-25EB-D06D-57A7-B114FB457C6C}"/>
          </ac:grpSpMkLst>
        </pc:grpChg>
        <pc:grpChg chg="add del mod">
          <ac:chgData name="Jackson Alessandro dos Santos" userId="eb1ac1d568b26fa6" providerId="LiveId" clId="{677F514E-FB6B-4F69-A786-DF456CDB63D5}" dt="2023-09-12T12:37:43.596" v="2738" actId="21"/>
          <ac:grpSpMkLst>
            <pc:docMk/>
            <pc:sldMk cId="2245107593" sldId="288"/>
            <ac:grpSpMk id="30" creationId="{CFADCB81-1098-4D86-B52E-288199E2AEB6}"/>
          </ac:grpSpMkLst>
        </pc:grpChg>
        <pc:grpChg chg="add del mod">
          <ac:chgData name="Jackson Alessandro dos Santos" userId="eb1ac1d568b26fa6" providerId="LiveId" clId="{677F514E-FB6B-4F69-A786-DF456CDB63D5}" dt="2023-09-12T12:37:43.596" v="2738" actId="21"/>
          <ac:grpSpMkLst>
            <pc:docMk/>
            <pc:sldMk cId="2245107593" sldId="288"/>
            <ac:grpSpMk id="38" creationId="{09680914-F44F-3D79-71A9-E6B49FAACBCE}"/>
          </ac:grpSpMkLst>
        </pc:grpChg>
        <pc:grpChg chg="add mod">
          <ac:chgData name="Jackson Alessandro dos Santos" userId="eb1ac1d568b26fa6" providerId="LiveId" clId="{677F514E-FB6B-4F69-A786-DF456CDB63D5}" dt="2023-09-12T12:41:21.016" v="2757" actId="164"/>
          <ac:grpSpMkLst>
            <pc:docMk/>
            <pc:sldMk cId="2245107593" sldId="288"/>
            <ac:grpSpMk id="46" creationId="{BBE9D111-B5E9-81F6-C86A-BB788A212D11}"/>
          </ac:grpSpMkLst>
        </pc:grpChg>
        <pc:grpChg chg="add del mod modVis">
          <ac:chgData name="Jackson Alessandro dos Santos" userId="eb1ac1d568b26fa6" providerId="LiveId" clId="{677F514E-FB6B-4F69-A786-DF456CDB63D5}" dt="2023-09-12T12:43:49.674" v="2779" actId="165"/>
          <ac:grpSpMkLst>
            <pc:docMk/>
            <pc:sldMk cId="2245107593" sldId="288"/>
            <ac:grpSpMk id="61" creationId="{B51273F6-8F1F-1916-0BF5-4FD29D8ED93A}"/>
          </ac:grpSpMkLst>
        </pc:grpChg>
        <pc:grpChg chg="add del mod modVis">
          <ac:chgData name="Jackson Alessandro dos Santos" userId="eb1ac1d568b26fa6" providerId="LiveId" clId="{677F514E-FB6B-4F69-A786-DF456CDB63D5}" dt="2023-09-12T12:42:36.463" v="2768" actId="165"/>
          <ac:grpSpMkLst>
            <pc:docMk/>
            <pc:sldMk cId="2245107593" sldId="288"/>
            <ac:grpSpMk id="67" creationId="{511D9FD2-AFEF-F98C-C6FF-48C57911DBD1}"/>
          </ac:grpSpMkLst>
        </pc:grpChg>
        <pc:grpChg chg="add mod modVis">
          <ac:chgData name="Jackson Alessandro dos Santos" userId="eb1ac1d568b26fa6" providerId="LiveId" clId="{677F514E-FB6B-4F69-A786-DF456CDB63D5}" dt="2023-09-12T12:48:23.472" v="2818" actId="14429"/>
          <ac:grpSpMkLst>
            <pc:docMk/>
            <pc:sldMk cId="2245107593" sldId="288"/>
            <ac:grpSpMk id="89" creationId="{7828271C-E86D-5EC4-E8B2-9E20445129C7}"/>
          </ac:grpSpMkLst>
        </pc:grpChg>
        <pc:grpChg chg="add mod modVis">
          <ac:chgData name="Jackson Alessandro dos Santos" userId="eb1ac1d568b26fa6" providerId="LiveId" clId="{677F514E-FB6B-4F69-A786-DF456CDB63D5}" dt="2023-09-12T12:48:24.299" v="2819" actId="14429"/>
          <ac:grpSpMkLst>
            <pc:docMk/>
            <pc:sldMk cId="2245107593" sldId="288"/>
            <ac:grpSpMk id="97" creationId="{AE2698D8-EF9B-FA90-77E9-AB2EF291E33D}"/>
          </ac:grpSpMkLst>
        </pc:grpChg>
        <pc:grpChg chg="add mod modVis">
          <ac:chgData name="Jackson Alessandro dos Santos" userId="eb1ac1d568b26fa6" providerId="LiveId" clId="{677F514E-FB6B-4F69-A786-DF456CDB63D5}" dt="2023-09-12T12:50:57.950" v="2826" actId="1037"/>
          <ac:grpSpMkLst>
            <pc:docMk/>
            <pc:sldMk cId="2245107593" sldId="288"/>
            <ac:grpSpMk id="115" creationId="{15DB0054-6F98-C764-B885-33253666B0EA}"/>
          </ac:grpSpMkLst>
        </pc:grpChg>
        <pc:grpChg chg="add mod ord modVis">
          <ac:chgData name="Jackson Alessandro dos Santos" userId="eb1ac1d568b26fa6" providerId="LiveId" clId="{677F514E-FB6B-4F69-A786-DF456CDB63D5}" dt="2023-09-12T12:47:13.617" v="2807" actId="962"/>
          <ac:grpSpMkLst>
            <pc:docMk/>
            <pc:sldMk cId="2245107593" sldId="288"/>
            <ac:grpSpMk id="116" creationId="{8908DD8F-4CF4-1C73-CDF3-FB85D16F51E6}"/>
          </ac:grpSpMkLst>
        </pc:grpChg>
        <pc:grpChg chg="add mod ord modVis">
          <ac:chgData name="Jackson Alessandro dos Santos" userId="eb1ac1d568b26fa6" providerId="LiveId" clId="{677F514E-FB6B-4F69-A786-DF456CDB63D5}" dt="2023-09-12T12:44:09.516" v="2783" actId="962"/>
          <ac:grpSpMkLst>
            <pc:docMk/>
            <pc:sldMk cId="2245107593" sldId="288"/>
            <ac:grpSpMk id="117" creationId="{CA962C27-7664-C767-2CE1-D70E5BD5823B}"/>
          </ac:grpSpMkLst>
        </pc:grpChg>
        <pc:grpChg chg="add mod ord">
          <ac:chgData name="Jackson Alessandro dos Santos" userId="eb1ac1d568b26fa6" providerId="LiveId" clId="{677F514E-FB6B-4F69-A786-DF456CDB63D5}" dt="2023-09-12T12:44:04.772" v="2782" actId="13244"/>
          <ac:grpSpMkLst>
            <pc:docMk/>
            <pc:sldMk cId="2245107593" sldId="288"/>
            <ac:grpSpMk id="118" creationId="{6D778924-2A12-83FA-AF5B-4B8E95F63507}"/>
          </ac:grpSpMkLst>
        </pc:grpChg>
        <pc:grpChg chg="add mod">
          <ac:chgData name="Jackson Alessandro dos Santos" userId="eb1ac1d568b26fa6" providerId="LiveId" clId="{677F514E-FB6B-4F69-A786-DF456CDB63D5}" dt="2023-09-12T12:45:58.331" v="2800" actId="164"/>
          <ac:grpSpMkLst>
            <pc:docMk/>
            <pc:sldMk cId="2245107593" sldId="288"/>
            <ac:grpSpMk id="119" creationId="{3629A663-31C5-14AC-5202-E576E2607840}"/>
          </ac:grpSpMkLst>
        </pc:grpChg>
        <pc:grpChg chg="add mod">
          <ac:chgData name="Jackson Alessandro dos Santos" userId="eb1ac1d568b26fa6" providerId="LiveId" clId="{677F514E-FB6B-4F69-A786-DF456CDB63D5}" dt="2023-09-12T12:46:20.112" v="2802" actId="962"/>
          <ac:grpSpMkLst>
            <pc:docMk/>
            <pc:sldMk cId="2245107593" sldId="288"/>
            <ac:grpSpMk id="120" creationId="{FE2DFEA0-603F-B899-62AA-364D746C149A}"/>
          </ac:grpSpMkLst>
        </pc:grpChg>
        <pc:grpChg chg="add mod">
          <ac:chgData name="Jackson Alessandro dos Santos" userId="eb1ac1d568b26fa6" providerId="LiveId" clId="{677F514E-FB6B-4F69-A786-DF456CDB63D5}" dt="2023-09-12T12:46:42.723" v="2804" actId="962"/>
          <ac:grpSpMkLst>
            <pc:docMk/>
            <pc:sldMk cId="2245107593" sldId="288"/>
            <ac:grpSpMk id="121" creationId="{FDFF6DCE-8BD8-5FE4-2689-BBB0D47E57D9}"/>
          </ac:grpSpMkLst>
        </pc:grpChg>
        <pc:grpChg chg="add mod">
          <ac:chgData name="Jackson Alessandro dos Santos" userId="eb1ac1d568b26fa6" providerId="LiveId" clId="{677F514E-FB6B-4F69-A786-DF456CDB63D5}" dt="2023-09-12T12:51:26.330" v="2832" actId="1035"/>
          <ac:grpSpMkLst>
            <pc:docMk/>
            <pc:sldMk cId="2245107593" sldId="288"/>
            <ac:grpSpMk id="122" creationId="{391D8BFD-EA15-01F2-8389-6EF1ADECA5A1}"/>
          </ac:grpSpMkLst>
        </pc:grpChg>
        <pc:grpChg chg="add mod">
          <ac:chgData name="Jackson Alessandro dos Santos" userId="eb1ac1d568b26fa6" providerId="LiveId" clId="{677F514E-FB6B-4F69-A786-DF456CDB63D5}" dt="2023-09-12T12:51:24.242" v="2831" actId="1035"/>
          <ac:grpSpMkLst>
            <pc:docMk/>
            <pc:sldMk cId="2245107593" sldId="288"/>
            <ac:grpSpMk id="123" creationId="{8805CA68-5FDF-B20C-8369-0E6990B9CCCA}"/>
          </ac:grpSpMkLst>
        </pc:grpChg>
        <pc:picChg chg="add mod">
          <ac:chgData name="Jackson Alessandro dos Santos" userId="eb1ac1d568b26fa6" providerId="LiveId" clId="{677F514E-FB6B-4F69-A786-DF456CDB63D5}" dt="2023-09-12T12:51:26.330" v="2832" actId="1035"/>
          <ac:picMkLst>
            <pc:docMk/>
            <pc:sldMk cId="2245107593" sldId="288"/>
            <ac:picMk id="4" creationId="{EA0D7B07-0EF4-AB48-7C92-D35C19A21367}"/>
          </ac:picMkLst>
        </pc:picChg>
        <pc:picChg chg="add mod ord">
          <ac:chgData name="Jackson Alessandro dos Santos" userId="eb1ac1d568b26fa6" providerId="LiveId" clId="{677F514E-FB6B-4F69-A786-DF456CDB63D5}" dt="2023-09-12T12:50:44.353" v="2825" actId="1037"/>
          <ac:picMkLst>
            <pc:docMk/>
            <pc:sldMk cId="2245107593" sldId="288"/>
            <ac:picMk id="6" creationId="{FF222FCF-AD36-C140-4A66-7E9CA0DC757B}"/>
          </ac:picMkLst>
        </pc:picChg>
        <pc:picChg chg="mod topLvl">
          <ac:chgData name="Jackson Alessandro dos Santos" userId="eb1ac1d568b26fa6" providerId="LiveId" clId="{677F514E-FB6B-4F69-A786-DF456CDB63D5}" dt="2023-09-12T12:51:19.046" v="2830" actId="1036"/>
          <ac:picMkLst>
            <pc:docMk/>
            <pc:sldMk cId="2245107593" sldId="288"/>
            <ac:picMk id="8" creationId="{C2AECBCC-4D9B-9746-C922-BDABFDB77608}"/>
          </ac:picMkLst>
        </pc:picChg>
        <pc:picChg chg="mod topLvl">
          <ac:chgData name="Jackson Alessandro dos Santos" userId="eb1ac1d568b26fa6" providerId="LiveId" clId="{677F514E-FB6B-4F69-A786-DF456CDB63D5}" dt="2023-09-12T12:51:12.193" v="2827" actId="1036"/>
          <ac:picMkLst>
            <pc:docMk/>
            <pc:sldMk cId="2245107593" sldId="288"/>
            <ac:picMk id="12" creationId="{4C4B5956-8EC3-BFBC-CFBB-C7BD22E4C158}"/>
          </ac:picMkLst>
        </pc:picChg>
        <pc:picChg chg="add mod modVis">
          <ac:chgData name="Jackson Alessandro dos Santos" userId="eb1ac1d568b26fa6" providerId="LiveId" clId="{677F514E-FB6B-4F69-A786-DF456CDB63D5}" dt="2023-09-12T12:51:26.330" v="2832" actId="1035"/>
          <ac:picMkLst>
            <pc:docMk/>
            <pc:sldMk cId="2245107593" sldId="288"/>
            <ac:picMk id="15" creationId="{0379137B-5200-530A-B00E-A5D68F687823}"/>
          </ac:picMkLst>
        </pc:picChg>
        <pc:picChg chg="mod topLvl">
          <ac:chgData name="Jackson Alessandro dos Santos" userId="eb1ac1d568b26fa6" providerId="LiveId" clId="{677F514E-FB6B-4F69-A786-DF456CDB63D5}" dt="2023-09-12T12:51:24.242" v="2831" actId="1035"/>
          <ac:picMkLst>
            <pc:docMk/>
            <pc:sldMk cId="2245107593" sldId="288"/>
            <ac:picMk id="19" creationId="{6A554B3F-60A9-0619-96F7-6853E6C1999B}"/>
          </ac:picMkLst>
        </pc:picChg>
        <pc:picChg chg="add mod">
          <ac:chgData name="Jackson Alessandro dos Santos" userId="eb1ac1d568b26fa6" providerId="LiveId" clId="{677F514E-FB6B-4F69-A786-DF456CDB63D5}" dt="2023-09-12T12:46:33.066" v="2803" actId="164"/>
          <ac:picMkLst>
            <pc:docMk/>
            <pc:sldMk cId="2245107593" sldId="288"/>
            <ac:picMk id="83" creationId="{6216A4FE-DB99-86CA-AECD-93685AAEF67A}"/>
          </ac:picMkLst>
        </pc:picChg>
        <pc:picChg chg="add mod">
          <ac:chgData name="Jackson Alessandro dos Santos" userId="eb1ac1d568b26fa6" providerId="LiveId" clId="{677F514E-FB6B-4F69-A786-DF456CDB63D5}" dt="2023-09-12T12:51:24.242" v="2831" actId="1035"/>
          <ac:picMkLst>
            <pc:docMk/>
            <pc:sldMk cId="2245107593" sldId="288"/>
            <ac:picMk id="87" creationId="{976936E7-F234-2593-DDB9-1AE1709BD674}"/>
          </ac:picMkLst>
        </pc:picChg>
        <pc:picChg chg="add mod">
          <ac:chgData name="Jackson Alessandro dos Santos" userId="eb1ac1d568b26fa6" providerId="LiveId" clId="{677F514E-FB6B-4F69-A786-DF456CDB63D5}" dt="2023-09-12T12:46:03.018" v="2801" actId="164"/>
          <ac:picMkLst>
            <pc:docMk/>
            <pc:sldMk cId="2245107593" sldId="288"/>
            <ac:picMk id="88" creationId="{DB7D133D-4EED-C7E8-A9D0-C654C5401470}"/>
          </ac:picMkLst>
        </pc:picChg>
        <pc:cxnChg chg="add mod">
          <ac:chgData name="Jackson Alessandro dos Santos" userId="eb1ac1d568b26fa6" providerId="LiveId" clId="{677F514E-FB6B-4F69-A786-DF456CDB63D5}" dt="2023-09-12T12:41:21.016" v="2757" actId="164"/>
          <ac:cxnSpMkLst>
            <pc:docMk/>
            <pc:sldMk cId="2245107593" sldId="288"/>
            <ac:cxnSpMk id="5" creationId="{FF50DE8B-EF57-B34E-2A7C-C5E7D9370F55}"/>
          </ac:cxnSpMkLst>
        </pc:cxnChg>
        <pc:cxnChg chg="mod">
          <ac:chgData name="Jackson Alessandro dos Santos" userId="eb1ac1d568b26fa6" providerId="LiveId" clId="{677F514E-FB6B-4F69-A786-DF456CDB63D5}" dt="2023-09-12T12:37:31.348" v="2737" actId="1076"/>
          <ac:cxnSpMkLst>
            <pc:docMk/>
            <pc:sldMk cId="2245107593" sldId="288"/>
            <ac:cxnSpMk id="23" creationId="{B3143942-FC5B-1EA6-E667-9C7894FE9209}"/>
          </ac:cxnSpMkLst>
        </pc:cxnChg>
        <pc:cxnChg chg="mod">
          <ac:chgData name="Jackson Alessandro dos Santos" userId="eb1ac1d568b26fa6" providerId="LiveId" clId="{677F514E-FB6B-4F69-A786-DF456CDB63D5}" dt="2023-09-12T12:37:31.348" v="2737" actId="1076"/>
          <ac:cxnSpMkLst>
            <pc:docMk/>
            <pc:sldMk cId="2245107593" sldId="288"/>
            <ac:cxnSpMk id="24" creationId="{3549F23D-D92A-3A9E-DDAA-7F50EE0792A9}"/>
          </ac:cxnSpMkLst>
        </pc:cxnChg>
        <pc:cxnChg chg="mod">
          <ac:chgData name="Jackson Alessandro dos Santos" userId="eb1ac1d568b26fa6" providerId="LiveId" clId="{677F514E-FB6B-4F69-A786-DF456CDB63D5}" dt="2023-09-12T12:37:31.348" v="2737" actId="1076"/>
          <ac:cxnSpMkLst>
            <pc:docMk/>
            <pc:sldMk cId="2245107593" sldId="288"/>
            <ac:cxnSpMk id="25" creationId="{A6FCCBFD-E6FD-56AC-E2E2-BE7702701A55}"/>
          </ac:cxnSpMkLst>
        </pc:cxnChg>
        <pc:cxnChg chg="mod">
          <ac:chgData name="Jackson Alessandro dos Santos" userId="eb1ac1d568b26fa6" providerId="LiveId" clId="{677F514E-FB6B-4F69-A786-DF456CDB63D5}" dt="2023-09-12T12:49:07.602" v="2820" actId="692"/>
          <ac:cxnSpMkLst>
            <pc:docMk/>
            <pc:sldMk cId="2245107593" sldId="288"/>
            <ac:cxnSpMk id="26" creationId="{29B80F75-326A-1E0D-C2A8-7B1E3E7BCE32}"/>
          </ac:cxnSpMkLst>
        </pc:cxnChg>
        <pc:cxnChg chg="mod">
          <ac:chgData name="Jackson Alessandro dos Santos" userId="eb1ac1d568b26fa6" providerId="LiveId" clId="{677F514E-FB6B-4F69-A786-DF456CDB63D5}" dt="2023-09-12T12:37:31.348" v="2737" actId="1076"/>
          <ac:cxnSpMkLst>
            <pc:docMk/>
            <pc:sldMk cId="2245107593" sldId="288"/>
            <ac:cxnSpMk id="27" creationId="{B99225B5-5574-0DFF-BFA2-4F26FED6BB0D}"/>
          </ac:cxnSpMkLst>
        </pc:cxnChg>
        <pc:cxnChg chg="mod">
          <ac:chgData name="Jackson Alessandro dos Santos" userId="eb1ac1d568b26fa6" providerId="LiveId" clId="{677F514E-FB6B-4F69-A786-DF456CDB63D5}" dt="2023-09-12T12:37:31.348" v="2737" actId="1076"/>
          <ac:cxnSpMkLst>
            <pc:docMk/>
            <pc:sldMk cId="2245107593" sldId="288"/>
            <ac:cxnSpMk id="28" creationId="{6A3B470D-5DAB-A8F5-315A-457B9D7CDC32}"/>
          </ac:cxnSpMkLst>
        </pc:cxnChg>
        <pc:cxnChg chg="mod">
          <ac:chgData name="Jackson Alessandro dos Santos" userId="eb1ac1d568b26fa6" providerId="LiveId" clId="{677F514E-FB6B-4F69-A786-DF456CDB63D5}" dt="2023-09-12T12:37:31.348" v="2737" actId="1076"/>
          <ac:cxnSpMkLst>
            <pc:docMk/>
            <pc:sldMk cId="2245107593" sldId="288"/>
            <ac:cxnSpMk id="29" creationId="{42BD9B78-AF16-87AD-340C-C7FCC6DE9FD0}"/>
          </ac:cxnSpMkLst>
        </pc:cxnChg>
        <pc:cxnChg chg="mod">
          <ac:chgData name="Jackson Alessandro dos Santos" userId="eb1ac1d568b26fa6" providerId="LiveId" clId="{677F514E-FB6B-4F69-A786-DF456CDB63D5}" dt="2023-09-12T12:37:31.348" v="2737" actId="1076"/>
          <ac:cxnSpMkLst>
            <pc:docMk/>
            <pc:sldMk cId="2245107593" sldId="288"/>
            <ac:cxnSpMk id="31" creationId="{9257AA51-F28F-C95C-3316-25FF36518601}"/>
          </ac:cxnSpMkLst>
        </pc:cxnChg>
        <pc:cxnChg chg="mod">
          <ac:chgData name="Jackson Alessandro dos Santos" userId="eb1ac1d568b26fa6" providerId="LiveId" clId="{677F514E-FB6B-4F69-A786-DF456CDB63D5}" dt="2023-09-12T12:37:31.348" v="2737" actId="1076"/>
          <ac:cxnSpMkLst>
            <pc:docMk/>
            <pc:sldMk cId="2245107593" sldId="288"/>
            <ac:cxnSpMk id="32" creationId="{6E6A34E3-97F8-C0B6-36A6-1BE6040876AA}"/>
          </ac:cxnSpMkLst>
        </pc:cxnChg>
        <pc:cxnChg chg="mod">
          <ac:chgData name="Jackson Alessandro dos Santos" userId="eb1ac1d568b26fa6" providerId="LiveId" clId="{677F514E-FB6B-4F69-A786-DF456CDB63D5}" dt="2023-09-12T12:37:31.348" v="2737" actId="1076"/>
          <ac:cxnSpMkLst>
            <pc:docMk/>
            <pc:sldMk cId="2245107593" sldId="288"/>
            <ac:cxnSpMk id="33" creationId="{0EAE91EF-A45A-ACEB-FB78-B33EE8C579DD}"/>
          </ac:cxnSpMkLst>
        </pc:cxnChg>
        <pc:cxnChg chg="mod">
          <ac:chgData name="Jackson Alessandro dos Santos" userId="eb1ac1d568b26fa6" providerId="LiveId" clId="{677F514E-FB6B-4F69-A786-DF456CDB63D5}" dt="2023-09-12T12:37:31.348" v="2737" actId="1076"/>
          <ac:cxnSpMkLst>
            <pc:docMk/>
            <pc:sldMk cId="2245107593" sldId="288"/>
            <ac:cxnSpMk id="34" creationId="{3FF52FDA-20D6-4D15-2D3B-1984CA26B93E}"/>
          </ac:cxnSpMkLst>
        </pc:cxnChg>
        <pc:cxnChg chg="mod">
          <ac:chgData name="Jackson Alessandro dos Santos" userId="eb1ac1d568b26fa6" providerId="LiveId" clId="{677F514E-FB6B-4F69-A786-DF456CDB63D5}" dt="2023-09-12T12:37:31.348" v="2737" actId="1076"/>
          <ac:cxnSpMkLst>
            <pc:docMk/>
            <pc:sldMk cId="2245107593" sldId="288"/>
            <ac:cxnSpMk id="35" creationId="{EB0A7AEB-A47A-600F-8224-511CC7A18677}"/>
          </ac:cxnSpMkLst>
        </pc:cxnChg>
        <pc:cxnChg chg="mod">
          <ac:chgData name="Jackson Alessandro dos Santos" userId="eb1ac1d568b26fa6" providerId="LiveId" clId="{677F514E-FB6B-4F69-A786-DF456CDB63D5}" dt="2023-09-12T12:37:31.348" v="2737" actId="1076"/>
          <ac:cxnSpMkLst>
            <pc:docMk/>
            <pc:sldMk cId="2245107593" sldId="288"/>
            <ac:cxnSpMk id="36" creationId="{2C44AF32-81E3-11CA-47B9-742C39B91CC8}"/>
          </ac:cxnSpMkLst>
        </pc:cxnChg>
        <pc:cxnChg chg="mod">
          <ac:chgData name="Jackson Alessandro dos Santos" userId="eb1ac1d568b26fa6" providerId="LiveId" clId="{677F514E-FB6B-4F69-A786-DF456CDB63D5}" dt="2023-09-12T12:37:31.348" v="2737" actId="1076"/>
          <ac:cxnSpMkLst>
            <pc:docMk/>
            <pc:sldMk cId="2245107593" sldId="288"/>
            <ac:cxnSpMk id="37" creationId="{45105CC3-0467-0568-9C7F-8DF158D65886}"/>
          </ac:cxnSpMkLst>
        </pc:cxnChg>
        <pc:cxnChg chg="mod">
          <ac:chgData name="Jackson Alessandro dos Santos" userId="eb1ac1d568b26fa6" providerId="LiveId" clId="{677F514E-FB6B-4F69-A786-DF456CDB63D5}" dt="2023-09-12T12:37:31.348" v="2737" actId="1076"/>
          <ac:cxnSpMkLst>
            <pc:docMk/>
            <pc:sldMk cId="2245107593" sldId="288"/>
            <ac:cxnSpMk id="39" creationId="{43A883A3-6AF0-348B-112B-A6140C0A324E}"/>
          </ac:cxnSpMkLst>
        </pc:cxnChg>
        <pc:cxnChg chg="mod">
          <ac:chgData name="Jackson Alessandro dos Santos" userId="eb1ac1d568b26fa6" providerId="LiveId" clId="{677F514E-FB6B-4F69-A786-DF456CDB63D5}" dt="2023-09-12T12:37:31.348" v="2737" actId="1076"/>
          <ac:cxnSpMkLst>
            <pc:docMk/>
            <pc:sldMk cId="2245107593" sldId="288"/>
            <ac:cxnSpMk id="40" creationId="{51A63A48-AF95-AA55-6925-95BEEEE31ED2}"/>
          </ac:cxnSpMkLst>
        </pc:cxnChg>
        <pc:cxnChg chg="mod">
          <ac:chgData name="Jackson Alessandro dos Santos" userId="eb1ac1d568b26fa6" providerId="LiveId" clId="{677F514E-FB6B-4F69-A786-DF456CDB63D5}" dt="2023-09-12T12:37:31.348" v="2737" actId="1076"/>
          <ac:cxnSpMkLst>
            <pc:docMk/>
            <pc:sldMk cId="2245107593" sldId="288"/>
            <ac:cxnSpMk id="41" creationId="{75DA144B-5BD6-98D1-30B0-B6BE4633B6CB}"/>
          </ac:cxnSpMkLst>
        </pc:cxnChg>
        <pc:cxnChg chg="mod">
          <ac:chgData name="Jackson Alessandro dos Santos" userId="eb1ac1d568b26fa6" providerId="LiveId" clId="{677F514E-FB6B-4F69-A786-DF456CDB63D5}" dt="2023-09-12T12:37:31.348" v="2737" actId="1076"/>
          <ac:cxnSpMkLst>
            <pc:docMk/>
            <pc:sldMk cId="2245107593" sldId="288"/>
            <ac:cxnSpMk id="42" creationId="{4D604807-D454-146D-EC9D-6CD10A6096D1}"/>
          </ac:cxnSpMkLst>
        </pc:cxnChg>
        <pc:cxnChg chg="mod">
          <ac:chgData name="Jackson Alessandro dos Santos" userId="eb1ac1d568b26fa6" providerId="LiveId" clId="{677F514E-FB6B-4F69-A786-DF456CDB63D5}" dt="2023-09-12T12:37:31.348" v="2737" actId="1076"/>
          <ac:cxnSpMkLst>
            <pc:docMk/>
            <pc:sldMk cId="2245107593" sldId="288"/>
            <ac:cxnSpMk id="43" creationId="{90E21D50-8B3B-EFB9-148D-69C6A54C8BC0}"/>
          </ac:cxnSpMkLst>
        </pc:cxnChg>
        <pc:cxnChg chg="mod">
          <ac:chgData name="Jackson Alessandro dos Santos" userId="eb1ac1d568b26fa6" providerId="LiveId" clId="{677F514E-FB6B-4F69-A786-DF456CDB63D5}" dt="2023-09-12T12:37:31.348" v="2737" actId="1076"/>
          <ac:cxnSpMkLst>
            <pc:docMk/>
            <pc:sldMk cId="2245107593" sldId="288"/>
            <ac:cxnSpMk id="44" creationId="{FD87CE38-8F81-340D-DD4E-3FC44637C04B}"/>
          </ac:cxnSpMkLst>
        </pc:cxnChg>
        <pc:cxnChg chg="mod">
          <ac:chgData name="Jackson Alessandro dos Santos" userId="eb1ac1d568b26fa6" providerId="LiveId" clId="{677F514E-FB6B-4F69-A786-DF456CDB63D5}" dt="2023-09-12T12:37:31.348" v="2737" actId="1076"/>
          <ac:cxnSpMkLst>
            <pc:docMk/>
            <pc:sldMk cId="2245107593" sldId="288"/>
            <ac:cxnSpMk id="45" creationId="{B7DC2FCB-B104-EFED-DF2C-DF694DA255E1}"/>
          </ac:cxnSpMkLst>
        </pc:cxnChg>
        <pc:cxnChg chg="mod">
          <ac:chgData name="Jackson Alessandro dos Santos" userId="eb1ac1d568b26fa6" providerId="LiveId" clId="{677F514E-FB6B-4F69-A786-DF456CDB63D5}" dt="2023-09-12T12:37:31.348" v="2737" actId="1076"/>
          <ac:cxnSpMkLst>
            <pc:docMk/>
            <pc:sldMk cId="2245107593" sldId="288"/>
            <ac:cxnSpMk id="47" creationId="{D9B0F3E0-FC2A-B187-509D-AAD498905638}"/>
          </ac:cxnSpMkLst>
        </pc:cxnChg>
        <pc:cxnChg chg="mod">
          <ac:chgData name="Jackson Alessandro dos Santos" userId="eb1ac1d568b26fa6" providerId="LiveId" clId="{677F514E-FB6B-4F69-A786-DF456CDB63D5}" dt="2023-09-12T12:37:31.348" v="2737" actId="1076"/>
          <ac:cxnSpMkLst>
            <pc:docMk/>
            <pc:sldMk cId="2245107593" sldId="288"/>
            <ac:cxnSpMk id="48" creationId="{0C7ACB87-B521-BECA-F478-F0FF15BEB484}"/>
          </ac:cxnSpMkLst>
        </pc:cxnChg>
        <pc:cxnChg chg="mod">
          <ac:chgData name="Jackson Alessandro dos Santos" userId="eb1ac1d568b26fa6" providerId="LiveId" clId="{677F514E-FB6B-4F69-A786-DF456CDB63D5}" dt="2023-09-12T12:37:31.348" v="2737" actId="1076"/>
          <ac:cxnSpMkLst>
            <pc:docMk/>
            <pc:sldMk cId="2245107593" sldId="288"/>
            <ac:cxnSpMk id="49" creationId="{640C38CC-0CB8-65B1-41E4-FD86786AD107}"/>
          </ac:cxnSpMkLst>
        </pc:cxnChg>
        <pc:cxnChg chg="mod">
          <ac:chgData name="Jackson Alessandro dos Santos" userId="eb1ac1d568b26fa6" providerId="LiveId" clId="{677F514E-FB6B-4F69-A786-DF456CDB63D5}" dt="2023-09-12T12:49:31.345" v="2821" actId="692"/>
          <ac:cxnSpMkLst>
            <pc:docMk/>
            <pc:sldMk cId="2245107593" sldId="288"/>
            <ac:cxnSpMk id="50" creationId="{3866F891-9844-001E-A8AD-64A5877B8CD1}"/>
          </ac:cxnSpMkLst>
        </pc:cxnChg>
        <pc:cxnChg chg="mod">
          <ac:chgData name="Jackson Alessandro dos Santos" userId="eb1ac1d568b26fa6" providerId="LiveId" clId="{677F514E-FB6B-4F69-A786-DF456CDB63D5}" dt="2023-09-12T12:37:31.348" v="2737" actId="1076"/>
          <ac:cxnSpMkLst>
            <pc:docMk/>
            <pc:sldMk cId="2245107593" sldId="288"/>
            <ac:cxnSpMk id="51" creationId="{1AEB2610-E9F9-190A-ACE5-863302187639}"/>
          </ac:cxnSpMkLst>
        </pc:cxnChg>
        <pc:cxnChg chg="mod">
          <ac:chgData name="Jackson Alessandro dos Santos" userId="eb1ac1d568b26fa6" providerId="LiveId" clId="{677F514E-FB6B-4F69-A786-DF456CDB63D5}" dt="2023-09-12T12:37:31.348" v="2737" actId="1076"/>
          <ac:cxnSpMkLst>
            <pc:docMk/>
            <pc:sldMk cId="2245107593" sldId="288"/>
            <ac:cxnSpMk id="52" creationId="{CB6DC9C8-CD86-D67B-5E10-0108F259DA17}"/>
          </ac:cxnSpMkLst>
        </pc:cxnChg>
        <pc:cxnChg chg="mod">
          <ac:chgData name="Jackson Alessandro dos Santos" userId="eb1ac1d568b26fa6" providerId="LiveId" clId="{677F514E-FB6B-4F69-A786-DF456CDB63D5}" dt="2023-09-12T12:37:31.348" v="2737" actId="1076"/>
          <ac:cxnSpMkLst>
            <pc:docMk/>
            <pc:sldMk cId="2245107593" sldId="288"/>
            <ac:cxnSpMk id="53" creationId="{CAC7A916-9E8E-29D0-1F71-1A91716252CE}"/>
          </ac:cxnSpMkLst>
        </pc:cxnChg>
        <pc:cxnChg chg="add mod">
          <ac:chgData name="Jackson Alessandro dos Santos" userId="eb1ac1d568b26fa6" providerId="LiveId" clId="{677F514E-FB6B-4F69-A786-DF456CDB63D5}" dt="2023-09-12T12:41:21.016" v="2757" actId="164"/>
          <ac:cxnSpMkLst>
            <pc:docMk/>
            <pc:sldMk cId="2245107593" sldId="288"/>
            <ac:cxnSpMk id="54" creationId="{08981162-B667-4782-3847-BA480320D110}"/>
          </ac:cxnSpMkLst>
        </pc:cxnChg>
        <pc:cxnChg chg="add mod">
          <ac:chgData name="Jackson Alessandro dos Santos" userId="eb1ac1d568b26fa6" providerId="LiveId" clId="{677F514E-FB6B-4F69-A786-DF456CDB63D5}" dt="2023-09-12T12:41:21.016" v="2757" actId="164"/>
          <ac:cxnSpMkLst>
            <pc:docMk/>
            <pc:sldMk cId="2245107593" sldId="288"/>
            <ac:cxnSpMk id="56" creationId="{3A8C7863-62AB-E386-6197-AC2045BF094C}"/>
          </ac:cxnSpMkLst>
        </pc:cxnChg>
        <pc:cxnChg chg="add mod">
          <ac:chgData name="Jackson Alessandro dos Santos" userId="eb1ac1d568b26fa6" providerId="LiveId" clId="{677F514E-FB6B-4F69-A786-DF456CDB63D5}" dt="2023-09-12T12:41:21.016" v="2757" actId="164"/>
          <ac:cxnSpMkLst>
            <pc:docMk/>
            <pc:sldMk cId="2245107593" sldId="288"/>
            <ac:cxnSpMk id="58" creationId="{2B572362-91EA-4A03-A08D-0B957BB34958}"/>
          </ac:cxnSpMkLst>
        </pc:cxnChg>
        <pc:cxnChg chg="add mod">
          <ac:chgData name="Jackson Alessandro dos Santos" userId="eb1ac1d568b26fa6" providerId="LiveId" clId="{677F514E-FB6B-4F69-A786-DF456CDB63D5}" dt="2023-09-12T12:41:21.016" v="2757" actId="164"/>
          <ac:cxnSpMkLst>
            <pc:docMk/>
            <pc:sldMk cId="2245107593" sldId="288"/>
            <ac:cxnSpMk id="59" creationId="{9BA7FAB1-566B-99AA-232A-8E240AEC433E}"/>
          </ac:cxnSpMkLst>
        </pc:cxnChg>
        <pc:cxnChg chg="add mod">
          <ac:chgData name="Jackson Alessandro dos Santos" userId="eb1ac1d568b26fa6" providerId="LiveId" clId="{677F514E-FB6B-4F69-A786-DF456CDB63D5}" dt="2023-09-12T12:41:21.016" v="2757" actId="164"/>
          <ac:cxnSpMkLst>
            <pc:docMk/>
            <pc:sldMk cId="2245107593" sldId="288"/>
            <ac:cxnSpMk id="60" creationId="{4DAAC182-16C9-0984-56AB-EFC34E303067}"/>
          </ac:cxnSpMkLst>
        </pc:cxnChg>
        <pc:cxnChg chg="mod topLvl">
          <ac:chgData name="Jackson Alessandro dos Santos" userId="eb1ac1d568b26fa6" providerId="LiveId" clId="{677F514E-FB6B-4F69-A786-DF456CDB63D5}" dt="2023-09-12T12:43:54.773" v="2780" actId="164"/>
          <ac:cxnSpMkLst>
            <pc:docMk/>
            <pc:sldMk cId="2245107593" sldId="288"/>
            <ac:cxnSpMk id="62" creationId="{6772D556-2BCE-6DF7-77C4-230F3E1E5239}"/>
          </ac:cxnSpMkLst>
        </pc:cxnChg>
        <pc:cxnChg chg="mod topLvl">
          <ac:chgData name="Jackson Alessandro dos Santos" userId="eb1ac1d568b26fa6" providerId="LiveId" clId="{677F514E-FB6B-4F69-A786-DF456CDB63D5}" dt="2023-09-12T12:43:54.773" v="2780" actId="164"/>
          <ac:cxnSpMkLst>
            <pc:docMk/>
            <pc:sldMk cId="2245107593" sldId="288"/>
            <ac:cxnSpMk id="63" creationId="{90141BC4-FFF7-D580-52FE-B17DD9F6E815}"/>
          </ac:cxnSpMkLst>
        </pc:cxnChg>
        <pc:cxnChg chg="mod topLvl">
          <ac:chgData name="Jackson Alessandro dos Santos" userId="eb1ac1d568b26fa6" providerId="LiveId" clId="{677F514E-FB6B-4F69-A786-DF456CDB63D5}" dt="2023-09-12T12:43:54.773" v="2780" actId="164"/>
          <ac:cxnSpMkLst>
            <pc:docMk/>
            <pc:sldMk cId="2245107593" sldId="288"/>
            <ac:cxnSpMk id="64" creationId="{F35D6597-641C-686D-38C0-D03EF04678D1}"/>
          </ac:cxnSpMkLst>
        </pc:cxnChg>
        <pc:cxnChg chg="mod topLvl">
          <ac:chgData name="Jackson Alessandro dos Santos" userId="eb1ac1d568b26fa6" providerId="LiveId" clId="{677F514E-FB6B-4F69-A786-DF456CDB63D5}" dt="2023-09-12T12:43:54.773" v="2780" actId="164"/>
          <ac:cxnSpMkLst>
            <pc:docMk/>
            <pc:sldMk cId="2245107593" sldId="288"/>
            <ac:cxnSpMk id="65" creationId="{31BED50E-8308-2F65-DD19-CEC83BDEB472}"/>
          </ac:cxnSpMkLst>
        </pc:cxnChg>
        <pc:cxnChg chg="mod topLvl">
          <ac:chgData name="Jackson Alessandro dos Santos" userId="eb1ac1d568b26fa6" providerId="LiveId" clId="{677F514E-FB6B-4F69-A786-DF456CDB63D5}" dt="2023-09-12T12:43:54.773" v="2780" actId="164"/>
          <ac:cxnSpMkLst>
            <pc:docMk/>
            <pc:sldMk cId="2245107593" sldId="288"/>
            <ac:cxnSpMk id="66" creationId="{449FFCF6-B145-EFC4-580D-403F2D7A9883}"/>
          </ac:cxnSpMkLst>
        </pc:cxnChg>
        <pc:cxnChg chg="mod topLvl">
          <ac:chgData name="Jackson Alessandro dos Santos" userId="eb1ac1d568b26fa6" providerId="LiveId" clId="{677F514E-FB6B-4F69-A786-DF456CDB63D5}" dt="2023-09-12T12:42:57.369" v="2769" actId="164"/>
          <ac:cxnSpMkLst>
            <pc:docMk/>
            <pc:sldMk cId="2245107593" sldId="288"/>
            <ac:cxnSpMk id="68" creationId="{14A6B552-C0F8-E4E4-E124-FC5FC8627827}"/>
          </ac:cxnSpMkLst>
        </pc:cxnChg>
        <pc:cxnChg chg="mod topLvl">
          <ac:chgData name="Jackson Alessandro dos Santos" userId="eb1ac1d568b26fa6" providerId="LiveId" clId="{677F514E-FB6B-4F69-A786-DF456CDB63D5}" dt="2023-09-12T12:42:57.369" v="2769" actId="164"/>
          <ac:cxnSpMkLst>
            <pc:docMk/>
            <pc:sldMk cId="2245107593" sldId="288"/>
            <ac:cxnSpMk id="69" creationId="{CDE56031-4A75-ABC6-C6CC-E931B22E5531}"/>
          </ac:cxnSpMkLst>
        </pc:cxnChg>
        <pc:cxnChg chg="mod topLvl">
          <ac:chgData name="Jackson Alessandro dos Santos" userId="eb1ac1d568b26fa6" providerId="LiveId" clId="{677F514E-FB6B-4F69-A786-DF456CDB63D5}" dt="2023-09-12T12:42:57.369" v="2769" actId="164"/>
          <ac:cxnSpMkLst>
            <pc:docMk/>
            <pc:sldMk cId="2245107593" sldId="288"/>
            <ac:cxnSpMk id="70" creationId="{072C423D-9871-1B15-60B2-BECFAFFBF1AF}"/>
          </ac:cxnSpMkLst>
        </pc:cxnChg>
        <pc:cxnChg chg="mod topLvl">
          <ac:chgData name="Jackson Alessandro dos Santos" userId="eb1ac1d568b26fa6" providerId="LiveId" clId="{677F514E-FB6B-4F69-A786-DF456CDB63D5}" dt="2023-09-12T12:42:57.369" v="2769" actId="164"/>
          <ac:cxnSpMkLst>
            <pc:docMk/>
            <pc:sldMk cId="2245107593" sldId="288"/>
            <ac:cxnSpMk id="71" creationId="{23546DAD-30B1-87C7-DD12-BE486BB8B05A}"/>
          </ac:cxnSpMkLst>
        </pc:cxnChg>
        <pc:cxnChg chg="mod topLvl">
          <ac:chgData name="Jackson Alessandro dos Santos" userId="eb1ac1d568b26fa6" providerId="LiveId" clId="{677F514E-FB6B-4F69-A786-DF456CDB63D5}" dt="2023-09-12T12:42:57.369" v="2769" actId="164"/>
          <ac:cxnSpMkLst>
            <pc:docMk/>
            <pc:sldMk cId="2245107593" sldId="288"/>
            <ac:cxnSpMk id="72" creationId="{90F7DCAD-AB68-D8A4-6369-1F3B6BBF875E}"/>
          </ac:cxnSpMkLst>
        </pc:cxnChg>
        <pc:cxnChg chg="add del mod">
          <ac:chgData name="Jackson Alessandro dos Santos" userId="eb1ac1d568b26fa6" providerId="LiveId" clId="{677F514E-FB6B-4F69-A786-DF456CDB63D5}" dt="2023-09-12T12:37:43.596" v="2738" actId="21"/>
          <ac:cxnSpMkLst>
            <pc:docMk/>
            <pc:sldMk cId="2245107593" sldId="288"/>
            <ac:cxnSpMk id="73" creationId="{5E5370DF-E222-6772-6C8A-D0AA2D71493D}"/>
          </ac:cxnSpMkLst>
        </pc:cxnChg>
        <pc:cxnChg chg="add del mod">
          <ac:chgData name="Jackson Alessandro dos Santos" userId="eb1ac1d568b26fa6" providerId="LiveId" clId="{677F514E-FB6B-4F69-A786-DF456CDB63D5}" dt="2023-09-12T12:37:43.596" v="2738" actId="21"/>
          <ac:cxnSpMkLst>
            <pc:docMk/>
            <pc:sldMk cId="2245107593" sldId="288"/>
            <ac:cxnSpMk id="74" creationId="{079B5112-D8EB-637E-A930-1567408DA76F}"/>
          </ac:cxnSpMkLst>
        </pc:cxnChg>
        <pc:cxnChg chg="add del mod">
          <ac:chgData name="Jackson Alessandro dos Santos" userId="eb1ac1d568b26fa6" providerId="LiveId" clId="{677F514E-FB6B-4F69-A786-DF456CDB63D5}" dt="2023-09-12T12:37:43.596" v="2738" actId="21"/>
          <ac:cxnSpMkLst>
            <pc:docMk/>
            <pc:sldMk cId="2245107593" sldId="288"/>
            <ac:cxnSpMk id="76" creationId="{410DFCE5-BDB5-51D3-61C4-A61CB17BA2CD}"/>
          </ac:cxnSpMkLst>
        </pc:cxnChg>
        <pc:cxnChg chg="add del mod">
          <ac:chgData name="Jackson Alessandro dos Santos" userId="eb1ac1d568b26fa6" providerId="LiveId" clId="{677F514E-FB6B-4F69-A786-DF456CDB63D5}" dt="2023-09-12T12:37:43.596" v="2738" actId="21"/>
          <ac:cxnSpMkLst>
            <pc:docMk/>
            <pc:sldMk cId="2245107593" sldId="288"/>
            <ac:cxnSpMk id="77" creationId="{0AC9099B-288E-2E9B-E3E9-57D7C85C0F5E}"/>
          </ac:cxnSpMkLst>
        </pc:cxnChg>
        <pc:cxnChg chg="add del mod">
          <ac:chgData name="Jackson Alessandro dos Santos" userId="eb1ac1d568b26fa6" providerId="LiveId" clId="{677F514E-FB6B-4F69-A786-DF456CDB63D5}" dt="2023-09-12T12:37:43.596" v="2738" actId="21"/>
          <ac:cxnSpMkLst>
            <pc:docMk/>
            <pc:sldMk cId="2245107593" sldId="288"/>
            <ac:cxnSpMk id="78" creationId="{E7880710-51BF-0BB8-22A0-C1A457D9A832}"/>
          </ac:cxnSpMkLst>
        </pc:cxnChg>
        <pc:cxnChg chg="add del mod">
          <ac:chgData name="Jackson Alessandro dos Santos" userId="eb1ac1d568b26fa6" providerId="LiveId" clId="{677F514E-FB6B-4F69-A786-DF456CDB63D5}" dt="2023-09-12T12:37:43.596" v="2738" actId="21"/>
          <ac:cxnSpMkLst>
            <pc:docMk/>
            <pc:sldMk cId="2245107593" sldId="288"/>
            <ac:cxnSpMk id="79" creationId="{EA104489-3815-73BE-EF5F-104D625222EE}"/>
          </ac:cxnSpMkLst>
        </pc:cxnChg>
        <pc:cxnChg chg="add del mod">
          <ac:chgData name="Jackson Alessandro dos Santos" userId="eb1ac1d568b26fa6" providerId="LiveId" clId="{677F514E-FB6B-4F69-A786-DF456CDB63D5}" dt="2023-09-12T12:37:43.596" v="2738" actId="21"/>
          <ac:cxnSpMkLst>
            <pc:docMk/>
            <pc:sldMk cId="2245107593" sldId="288"/>
            <ac:cxnSpMk id="84" creationId="{66BFDF4A-6912-40FD-6120-179AFFFBD1C4}"/>
          </ac:cxnSpMkLst>
        </pc:cxnChg>
        <pc:cxnChg chg="add del mod">
          <ac:chgData name="Jackson Alessandro dos Santos" userId="eb1ac1d568b26fa6" providerId="LiveId" clId="{677F514E-FB6B-4F69-A786-DF456CDB63D5}" dt="2023-09-12T12:37:43.596" v="2738" actId="21"/>
          <ac:cxnSpMkLst>
            <pc:docMk/>
            <pc:sldMk cId="2245107593" sldId="288"/>
            <ac:cxnSpMk id="85" creationId="{12A65009-FD11-F8A4-07B9-BDCF9652B157}"/>
          </ac:cxnSpMkLst>
        </pc:cxnChg>
        <pc:cxnChg chg="add del mod">
          <ac:chgData name="Jackson Alessandro dos Santos" userId="eb1ac1d568b26fa6" providerId="LiveId" clId="{677F514E-FB6B-4F69-A786-DF456CDB63D5}" dt="2023-09-12T12:37:43.596" v="2738" actId="21"/>
          <ac:cxnSpMkLst>
            <pc:docMk/>
            <pc:sldMk cId="2245107593" sldId="288"/>
            <ac:cxnSpMk id="86" creationId="{784A8446-9AB1-DECC-D8B6-EF7227A0FC90}"/>
          </ac:cxnSpMkLst>
        </pc:cxnChg>
        <pc:cxnChg chg="mod">
          <ac:chgData name="Jackson Alessandro dos Santos" userId="eb1ac1d568b26fa6" providerId="LiveId" clId="{677F514E-FB6B-4F69-A786-DF456CDB63D5}" dt="2023-09-12T12:37:46.151" v="2739"/>
          <ac:cxnSpMkLst>
            <pc:docMk/>
            <pc:sldMk cId="2245107593" sldId="288"/>
            <ac:cxnSpMk id="90" creationId="{5703A96D-462F-F222-11AC-52FD908DDCD8}"/>
          </ac:cxnSpMkLst>
        </pc:cxnChg>
        <pc:cxnChg chg="mod">
          <ac:chgData name="Jackson Alessandro dos Santos" userId="eb1ac1d568b26fa6" providerId="LiveId" clId="{677F514E-FB6B-4F69-A786-DF456CDB63D5}" dt="2023-09-12T12:37:46.151" v="2739"/>
          <ac:cxnSpMkLst>
            <pc:docMk/>
            <pc:sldMk cId="2245107593" sldId="288"/>
            <ac:cxnSpMk id="91" creationId="{B197ED72-F5F4-1716-CC57-7C31E7AC2307}"/>
          </ac:cxnSpMkLst>
        </pc:cxnChg>
        <pc:cxnChg chg="mod">
          <ac:chgData name="Jackson Alessandro dos Santos" userId="eb1ac1d568b26fa6" providerId="LiveId" clId="{677F514E-FB6B-4F69-A786-DF456CDB63D5}" dt="2023-09-12T12:37:46.151" v="2739"/>
          <ac:cxnSpMkLst>
            <pc:docMk/>
            <pc:sldMk cId="2245107593" sldId="288"/>
            <ac:cxnSpMk id="92" creationId="{49E7EF3C-25F4-7AE2-B127-08F60D7B58FC}"/>
          </ac:cxnSpMkLst>
        </pc:cxnChg>
        <pc:cxnChg chg="mod">
          <ac:chgData name="Jackson Alessandro dos Santos" userId="eb1ac1d568b26fa6" providerId="LiveId" clId="{677F514E-FB6B-4F69-A786-DF456CDB63D5}" dt="2023-09-12T12:50:06.768" v="2823" actId="692"/>
          <ac:cxnSpMkLst>
            <pc:docMk/>
            <pc:sldMk cId="2245107593" sldId="288"/>
            <ac:cxnSpMk id="93" creationId="{B90DD2B3-75B0-A74C-2436-FA9EEA7CE146}"/>
          </ac:cxnSpMkLst>
        </pc:cxnChg>
        <pc:cxnChg chg="mod">
          <ac:chgData name="Jackson Alessandro dos Santos" userId="eb1ac1d568b26fa6" providerId="LiveId" clId="{677F514E-FB6B-4F69-A786-DF456CDB63D5}" dt="2023-09-12T12:37:46.151" v="2739"/>
          <ac:cxnSpMkLst>
            <pc:docMk/>
            <pc:sldMk cId="2245107593" sldId="288"/>
            <ac:cxnSpMk id="94" creationId="{6E8EC53E-74F7-1CFC-CB92-E9AFF943A31D}"/>
          </ac:cxnSpMkLst>
        </pc:cxnChg>
        <pc:cxnChg chg="mod">
          <ac:chgData name="Jackson Alessandro dos Santos" userId="eb1ac1d568b26fa6" providerId="LiveId" clId="{677F514E-FB6B-4F69-A786-DF456CDB63D5}" dt="2023-09-12T12:37:46.151" v="2739"/>
          <ac:cxnSpMkLst>
            <pc:docMk/>
            <pc:sldMk cId="2245107593" sldId="288"/>
            <ac:cxnSpMk id="95" creationId="{CC30BEDF-8907-8727-91F6-308A0408B028}"/>
          </ac:cxnSpMkLst>
        </pc:cxnChg>
        <pc:cxnChg chg="mod">
          <ac:chgData name="Jackson Alessandro dos Santos" userId="eb1ac1d568b26fa6" providerId="LiveId" clId="{677F514E-FB6B-4F69-A786-DF456CDB63D5}" dt="2023-09-12T12:37:46.151" v="2739"/>
          <ac:cxnSpMkLst>
            <pc:docMk/>
            <pc:sldMk cId="2245107593" sldId="288"/>
            <ac:cxnSpMk id="96" creationId="{B8E12875-5B50-C1D1-38D8-6A3EE229AF5B}"/>
          </ac:cxnSpMkLst>
        </pc:cxnChg>
        <pc:cxnChg chg="mod">
          <ac:chgData name="Jackson Alessandro dos Santos" userId="eb1ac1d568b26fa6" providerId="LiveId" clId="{677F514E-FB6B-4F69-A786-DF456CDB63D5}" dt="2023-09-12T12:37:46.151" v="2739"/>
          <ac:cxnSpMkLst>
            <pc:docMk/>
            <pc:sldMk cId="2245107593" sldId="288"/>
            <ac:cxnSpMk id="98" creationId="{CBBAE515-DC2A-D7CA-02F6-6CB34F8A5C1A}"/>
          </ac:cxnSpMkLst>
        </pc:cxnChg>
        <pc:cxnChg chg="mod">
          <ac:chgData name="Jackson Alessandro dos Santos" userId="eb1ac1d568b26fa6" providerId="LiveId" clId="{677F514E-FB6B-4F69-A786-DF456CDB63D5}" dt="2023-09-12T12:37:46.151" v="2739"/>
          <ac:cxnSpMkLst>
            <pc:docMk/>
            <pc:sldMk cId="2245107593" sldId="288"/>
            <ac:cxnSpMk id="99" creationId="{C53F56D0-5C1E-2475-6E83-FCA1C9837291}"/>
          </ac:cxnSpMkLst>
        </pc:cxnChg>
        <pc:cxnChg chg="mod">
          <ac:chgData name="Jackson Alessandro dos Santos" userId="eb1ac1d568b26fa6" providerId="LiveId" clId="{677F514E-FB6B-4F69-A786-DF456CDB63D5}" dt="2023-09-12T12:37:46.151" v="2739"/>
          <ac:cxnSpMkLst>
            <pc:docMk/>
            <pc:sldMk cId="2245107593" sldId="288"/>
            <ac:cxnSpMk id="100" creationId="{2FFEE601-EB9B-67CB-493D-BD014D67BA8F}"/>
          </ac:cxnSpMkLst>
        </pc:cxnChg>
        <pc:cxnChg chg="mod">
          <ac:chgData name="Jackson Alessandro dos Santos" userId="eb1ac1d568b26fa6" providerId="LiveId" clId="{677F514E-FB6B-4F69-A786-DF456CDB63D5}" dt="2023-09-12T12:49:46.501" v="2822" actId="692"/>
          <ac:cxnSpMkLst>
            <pc:docMk/>
            <pc:sldMk cId="2245107593" sldId="288"/>
            <ac:cxnSpMk id="101" creationId="{36F95E00-D9AF-A7CD-A09C-943937BE70E5}"/>
          </ac:cxnSpMkLst>
        </pc:cxnChg>
        <pc:cxnChg chg="mod">
          <ac:chgData name="Jackson Alessandro dos Santos" userId="eb1ac1d568b26fa6" providerId="LiveId" clId="{677F514E-FB6B-4F69-A786-DF456CDB63D5}" dt="2023-09-12T12:37:46.151" v="2739"/>
          <ac:cxnSpMkLst>
            <pc:docMk/>
            <pc:sldMk cId="2245107593" sldId="288"/>
            <ac:cxnSpMk id="102" creationId="{FC4A98BE-025E-3CFC-8333-AA477EE8E361}"/>
          </ac:cxnSpMkLst>
        </pc:cxnChg>
        <pc:cxnChg chg="mod">
          <ac:chgData name="Jackson Alessandro dos Santos" userId="eb1ac1d568b26fa6" providerId="LiveId" clId="{677F514E-FB6B-4F69-A786-DF456CDB63D5}" dt="2023-09-12T12:37:46.151" v="2739"/>
          <ac:cxnSpMkLst>
            <pc:docMk/>
            <pc:sldMk cId="2245107593" sldId="288"/>
            <ac:cxnSpMk id="103" creationId="{B6F84743-67C7-66A2-3FCB-1BBF301BB78B}"/>
          </ac:cxnSpMkLst>
        </pc:cxnChg>
        <pc:cxnChg chg="mod">
          <ac:chgData name="Jackson Alessandro dos Santos" userId="eb1ac1d568b26fa6" providerId="LiveId" clId="{677F514E-FB6B-4F69-A786-DF456CDB63D5}" dt="2023-09-12T12:37:46.151" v="2739"/>
          <ac:cxnSpMkLst>
            <pc:docMk/>
            <pc:sldMk cId="2245107593" sldId="288"/>
            <ac:cxnSpMk id="104" creationId="{B5188FF0-8B26-8804-D298-F29EB2E7C001}"/>
          </ac:cxnSpMkLst>
        </pc:cxnChg>
        <pc:cxnChg chg="add mod">
          <ac:chgData name="Jackson Alessandro dos Santos" userId="eb1ac1d568b26fa6" providerId="LiveId" clId="{677F514E-FB6B-4F69-A786-DF456CDB63D5}" dt="2023-09-12T12:37:52.471" v="2740" actId="164"/>
          <ac:cxnSpMkLst>
            <pc:docMk/>
            <pc:sldMk cId="2245107593" sldId="288"/>
            <ac:cxnSpMk id="105" creationId="{7BB1C185-6437-70BB-E9D6-30FD712251AC}"/>
          </ac:cxnSpMkLst>
        </pc:cxnChg>
        <pc:cxnChg chg="add mod">
          <ac:chgData name="Jackson Alessandro dos Santos" userId="eb1ac1d568b26fa6" providerId="LiveId" clId="{677F514E-FB6B-4F69-A786-DF456CDB63D5}" dt="2023-09-12T12:37:52.471" v="2740" actId="164"/>
          <ac:cxnSpMkLst>
            <pc:docMk/>
            <pc:sldMk cId="2245107593" sldId="288"/>
            <ac:cxnSpMk id="106" creationId="{70FD5CC0-F7DF-7A40-56AA-89B3F947E2FC}"/>
          </ac:cxnSpMkLst>
        </pc:cxnChg>
        <pc:cxnChg chg="add mod">
          <ac:chgData name="Jackson Alessandro dos Santos" userId="eb1ac1d568b26fa6" providerId="LiveId" clId="{677F514E-FB6B-4F69-A786-DF456CDB63D5}" dt="2023-09-12T12:37:52.471" v="2740" actId="164"/>
          <ac:cxnSpMkLst>
            <pc:docMk/>
            <pc:sldMk cId="2245107593" sldId="288"/>
            <ac:cxnSpMk id="108" creationId="{C8465204-DB68-5F08-991F-2731F91E67A1}"/>
          </ac:cxnSpMkLst>
        </pc:cxnChg>
        <pc:cxnChg chg="add mod">
          <ac:chgData name="Jackson Alessandro dos Santos" userId="eb1ac1d568b26fa6" providerId="LiveId" clId="{677F514E-FB6B-4F69-A786-DF456CDB63D5}" dt="2023-09-12T12:37:52.471" v="2740" actId="164"/>
          <ac:cxnSpMkLst>
            <pc:docMk/>
            <pc:sldMk cId="2245107593" sldId="288"/>
            <ac:cxnSpMk id="109" creationId="{3D79B599-B5C5-AC5D-0F63-44137D6CC65A}"/>
          </ac:cxnSpMkLst>
        </pc:cxnChg>
        <pc:cxnChg chg="add mod">
          <ac:chgData name="Jackson Alessandro dos Santos" userId="eb1ac1d568b26fa6" providerId="LiveId" clId="{677F514E-FB6B-4F69-A786-DF456CDB63D5}" dt="2023-09-12T12:37:52.471" v="2740" actId="164"/>
          <ac:cxnSpMkLst>
            <pc:docMk/>
            <pc:sldMk cId="2245107593" sldId="288"/>
            <ac:cxnSpMk id="110" creationId="{875906DF-76B0-54A7-3311-ED37480F95A7}"/>
          </ac:cxnSpMkLst>
        </pc:cxnChg>
        <pc:cxnChg chg="add mod">
          <ac:chgData name="Jackson Alessandro dos Santos" userId="eb1ac1d568b26fa6" providerId="LiveId" clId="{677F514E-FB6B-4F69-A786-DF456CDB63D5}" dt="2023-09-12T12:37:52.471" v="2740" actId="164"/>
          <ac:cxnSpMkLst>
            <pc:docMk/>
            <pc:sldMk cId="2245107593" sldId="288"/>
            <ac:cxnSpMk id="111" creationId="{C7567BAC-ADA3-3C79-06CF-429520CBFE44}"/>
          </ac:cxnSpMkLst>
        </pc:cxnChg>
        <pc:cxnChg chg="add mod ord">
          <ac:chgData name="Jackson Alessandro dos Santos" userId="eb1ac1d568b26fa6" providerId="LiveId" clId="{677F514E-FB6B-4F69-A786-DF456CDB63D5}" dt="2023-09-12T12:39:28.291" v="2745" actId="13244"/>
          <ac:cxnSpMkLst>
            <pc:docMk/>
            <pc:sldMk cId="2245107593" sldId="288"/>
            <ac:cxnSpMk id="112" creationId="{3D010F7B-FDC2-582D-23B2-93DD6F852B18}"/>
          </ac:cxnSpMkLst>
        </pc:cxnChg>
        <pc:cxnChg chg="add mod ord">
          <ac:chgData name="Jackson Alessandro dos Santos" userId="eb1ac1d568b26fa6" providerId="LiveId" clId="{677F514E-FB6B-4F69-A786-DF456CDB63D5}" dt="2023-09-12T12:39:30.171" v="2746" actId="13244"/>
          <ac:cxnSpMkLst>
            <pc:docMk/>
            <pc:sldMk cId="2245107593" sldId="288"/>
            <ac:cxnSpMk id="113" creationId="{D8F49A57-B12A-A5C7-8EDB-A38416CBBCE9}"/>
          </ac:cxnSpMkLst>
        </pc:cxnChg>
        <pc:cxnChg chg="add mod">
          <ac:chgData name="Jackson Alessandro dos Santos" userId="eb1ac1d568b26fa6" providerId="LiveId" clId="{677F514E-FB6B-4F69-A786-DF456CDB63D5}" dt="2023-09-12T12:37:52.471" v="2740" actId="164"/>
          <ac:cxnSpMkLst>
            <pc:docMk/>
            <pc:sldMk cId="2245107593" sldId="288"/>
            <ac:cxnSpMk id="114" creationId="{87748AF3-79FD-6E09-28CE-B60BC10F01A1}"/>
          </ac:cxnSpMkLst>
        </pc:cxnChg>
      </pc:sldChg>
      <pc:sldChg chg="add del">
        <pc:chgData name="Jackson Alessandro dos Santos" userId="eb1ac1d568b26fa6" providerId="LiveId" clId="{677F514E-FB6B-4F69-A786-DF456CDB63D5}" dt="2023-09-12T14:22:57.808" v="3386" actId="2696"/>
        <pc:sldMkLst>
          <pc:docMk/>
          <pc:sldMk cId="1943999665" sldId="289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4828AC-0EAF-47E8-B8E8-8B703996D182}" type="datetimeFigureOut">
              <a:rPr lang="pt-BR" smtClean="0"/>
              <a:t>12/09/2023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939800" y="1143000"/>
            <a:ext cx="4978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19F7ED-41B8-4317-A403-35989F46E95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874087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939800" y="1143000"/>
            <a:ext cx="49784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19F7ED-41B8-4317-A403-35989F46E958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615837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237197"/>
            <a:ext cx="9144000" cy="2631887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70580"/>
            <a:ext cx="9144000" cy="1825171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8FF07-1F49-4BC6-A9FC-A593CBBF59C3}" type="datetimeFigureOut">
              <a:rPr lang="pt-BR" smtClean="0"/>
              <a:t>12/09/2023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780325-C91A-4E7C-8F00-F7A95366912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212203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8FF07-1F49-4BC6-A9FC-A593CBBF59C3}" type="datetimeFigureOut">
              <a:rPr lang="pt-BR" smtClean="0"/>
              <a:t>12/09/2023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780325-C91A-4E7C-8F00-F7A95366912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808038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02483"/>
            <a:ext cx="2628900" cy="6406475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02483"/>
            <a:ext cx="7734300" cy="6406475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8FF07-1F49-4BC6-A9FC-A593CBBF59C3}" type="datetimeFigureOut">
              <a:rPr lang="pt-BR" smtClean="0"/>
              <a:t>12/09/2023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780325-C91A-4E7C-8F00-F7A95366912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230071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8FF07-1F49-4BC6-A9FC-A593CBBF59C3}" type="datetimeFigureOut">
              <a:rPr lang="pt-BR" smtClean="0"/>
              <a:t>12/09/2023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780325-C91A-4E7C-8F00-F7A95366912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845822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884670"/>
            <a:ext cx="10515600" cy="3144614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5059034"/>
            <a:ext cx="10515600" cy="1653678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8FF07-1F49-4BC6-A9FC-A593CBBF59C3}" type="datetimeFigureOut">
              <a:rPr lang="pt-BR" smtClean="0"/>
              <a:t>12/09/2023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780325-C91A-4E7C-8F00-F7A95366912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840004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2012414"/>
            <a:ext cx="5181600" cy="4796544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012414"/>
            <a:ext cx="5181600" cy="4796544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8FF07-1F49-4BC6-A9FC-A593CBBF59C3}" type="datetimeFigureOut">
              <a:rPr lang="pt-BR" smtClean="0"/>
              <a:t>12/09/2023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780325-C91A-4E7C-8F00-F7A95366912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557024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02483"/>
            <a:ext cx="10515600" cy="1461188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853171"/>
            <a:ext cx="5157787" cy="90821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761381"/>
            <a:ext cx="5157787" cy="4061576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853171"/>
            <a:ext cx="5183188" cy="90821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761381"/>
            <a:ext cx="5183188" cy="4061576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8FF07-1F49-4BC6-A9FC-A593CBBF59C3}" type="datetimeFigureOut">
              <a:rPr lang="pt-BR" smtClean="0"/>
              <a:t>12/09/2023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780325-C91A-4E7C-8F00-F7A95366912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956915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8FF07-1F49-4BC6-A9FC-A593CBBF59C3}" type="datetimeFigureOut">
              <a:rPr lang="pt-BR" smtClean="0"/>
              <a:t>12/09/2023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780325-C91A-4E7C-8F00-F7A95366912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203005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8FF07-1F49-4BC6-A9FC-A593CBBF59C3}" type="datetimeFigureOut">
              <a:rPr lang="pt-BR" smtClean="0"/>
              <a:t>12/09/2023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780325-C91A-4E7C-8F00-F7A95366912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601659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9" y="503978"/>
            <a:ext cx="3932237" cy="176392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1088454"/>
            <a:ext cx="6172200" cy="537226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9" y="2267902"/>
            <a:ext cx="3932237" cy="420157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8FF07-1F49-4BC6-A9FC-A593CBBF59C3}" type="datetimeFigureOut">
              <a:rPr lang="pt-BR" smtClean="0"/>
              <a:t>12/09/2023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780325-C91A-4E7C-8F00-F7A95366912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842519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9" y="503978"/>
            <a:ext cx="3932237" cy="176392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1088454"/>
            <a:ext cx="6172200" cy="537226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9" y="2267902"/>
            <a:ext cx="3932237" cy="420157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8FF07-1F49-4BC6-A9FC-A593CBBF59C3}" type="datetimeFigureOut">
              <a:rPr lang="pt-BR" smtClean="0"/>
              <a:t>12/09/2023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780325-C91A-4E7C-8F00-F7A95366912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132141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402483"/>
            <a:ext cx="10515600" cy="1461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2012414"/>
            <a:ext cx="10515600" cy="47965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7006699"/>
            <a:ext cx="2743200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58FF07-1F49-4BC6-A9FC-A593CBBF59C3}" type="datetimeFigureOut">
              <a:rPr lang="pt-BR" smtClean="0"/>
              <a:t>12/09/2023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7006699"/>
            <a:ext cx="4114800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7006699"/>
            <a:ext cx="2743200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780325-C91A-4E7C-8F00-F7A95366912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278708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38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6.svg"/><Relationship Id="rId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12.png"/><Relationship Id="rId7" Type="http://schemas.openxmlformats.org/officeDocument/2006/relationships/image" Target="../media/image4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41.svg"/><Relationship Id="rId4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4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41.svg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microsoft.com/office/2007/relationships/hdphoto" Target="../media/hdphoto1.wdp"/><Relationship Id="rId18" Type="http://schemas.microsoft.com/office/2007/relationships/hdphoto" Target="../media/hdphoto2.wdp"/><Relationship Id="rId3" Type="http://schemas.openxmlformats.org/officeDocument/2006/relationships/image" Target="../media/image4.png"/><Relationship Id="rId21" Type="http://schemas.openxmlformats.org/officeDocument/2006/relationships/image" Target="../media/image20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image" Target="../media/image17.png"/><Relationship Id="rId2" Type="http://schemas.openxmlformats.org/officeDocument/2006/relationships/image" Target="../media/image3.png"/><Relationship Id="rId16" Type="http://schemas.openxmlformats.org/officeDocument/2006/relationships/image" Target="../media/image16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24" Type="http://schemas.openxmlformats.org/officeDocument/2006/relationships/image" Target="../media/image23.png"/><Relationship Id="rId5" Type="http://schemas.openxmlformats.org/officeDocument/2006/relationships/image" Target="../media/image6.png"/><Relationship Id="rId15" Type="http://schemas.openxmlformats.org/officeDocument/2006/relationships/image" Target="../media/image15.png"/><Relationship Id="rId23" Type="http://schemas.openxmlformats.org/officeDocument/2006/relationships/image" Target="../media/image22.png"/><Relationship Id="rId10" Type="http://schemas.openxmlformats.org/officeDocument/2006/relationships/image" Target="../media/image11.png"/><Relationship Id="rId19" Type="http://schemas.openxmlformats.org/officeDocument/2006/relationships/image" Target="../media/image18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4.png"/><Relationship Id="rId22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openxmlformats.org/officeDocument/2006/relationships/image" Target="../media/image28.png"/><Relationship Id="rId18" Type="http://schemas.openxmlformats.org/officeDocument/2006/relationships/image" Target="../media/image32.png"/><Relationship Id="rId3" Type="http://schemas.openxmlformats.org/officeDocument/2006/relationships/image" Target="../media/image26.svg"/><Relationship Id="rId7" Type="http://schemas.openxmlformats.org/officeDocument/2006/relationships/image" Target="../media/image17.png"/><Relationship Id="rId12" Type="http://schemas.openxmlformats.org/officeDocument/2006/relationships/image" Target="../media/image20.png"/><Relationship Id="rId17" Type="http://schemas.openxmlformats.org/officeDocument/2006/relationships/image" Target="../media/image31.png"/><Relationship Id="rId2" Type="http://schemas.openxmlformats.org/officeDocument/2006/relationships/image" Target="../media/image25.png"/><Relationship Id="rId16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7.png"/><Relationship Id="rId5" Type="http://schemas.openxmlformats.org/officeDocument/2006/relationships/image" Target="../media/image15.png"/><Relationship Id="rId15" Type="http://schemas.openxmlformats.org/officeDocument/2006/relationships/image" Target="../media/image29.png"/><Relationship Id="rId10" Type="http://schemas.openxmlformats.org/officeDocument/2006/relationships/image" Target="../media/image19.png"/><Relationship Id="rId4" Type="http://schemas.openxmlformats.org/officeDocument/2006/relationships/image" Target="../media/image14.png"/><Relationship Id="rId9" Type="http://schemas.openxmlformats.org/officeDocument/2006/relationships/image" Target="../media/image18.png"/><Relationship Id="rId14" Type="http://schemas.microsoft.com/office/2007/relationships/hdphoto" Target="../media/hdphoto3.wd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3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8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Logotipo&#10;&#10;Descrição gerada automaticamente">
            <a:extLst>
              <a:ext uri="{FF2B5EF4-FFF2-40B4-BE49-F238E27FC236}">
                <a16:creationId xmlns:a16="http://schemas.microsoft.com/office/drawing/2014/main" id="{B192BC9D-FD08-09A7-25D4-0BE300ACF4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0762" y="1494122"/>
            <a:ext cx="7790476" cy="45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1450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C69D0522-D0D0-4CBB-8118-63139D60F378}"/>
              </a:ext>
            </a:extLst>
          </p:cNvPr>
          <p:cNvSpPr/>
          <p:nvPr/>
        </p:nvSpPr>
        <p:spPr>
          <a:xfrm>
            <a:off x="2381" y="350838"/>
            <a:ext cx="12192000" cy="692727"/>
          </a:xfrm>
          <a:prstGeom prst="rect">
            <a:avLst/>
          </a:prstGeom>
          <a:gradFill>
            <a:gsLst>
              <a:gs pos="0">
                <a:schemeClr val="accent5">
                  <a:lumMod val="50000"/>
                </a:schemeClr>
              </a:gs>
              <a:gs pos="48000">
                <a:schemeClr val="accent5">
                  <a:lumMod val="75000"/>
                </a:schemeClr>
              </a:gs>
              <a:gs pos="16000">
                <a:schemeClr val="accent5"/>
              </a:gs>
              <a:gs pos="83000">
                <a:schemeClr val="accent5"/>
              </a:gs>
              <a:gs pos="100000">
                <a:schemeClr val="accent5">
                  <a:lumMod val="5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6F5D3569-266E-4357-9A26-BD21F0C29258}"/>
              </a:ext>
            </a:extLst>
          </p:cNvPr>
          <p:cNvSpPr/>
          <p:nvPr/>
        </p:nvSpPr>
        <p:spPr>
          <a:xfrm>
            <a:off x="-2173689" y="7762913"/>
            <a:ext cx="1842654" cy="609600"/>
          </a:xfrm>
          <a:prstGeom prst="roundRect">
            <a:avLst/>
          </a:prstGeom>
          <a:gradFill flip="none" rotWithShape="1">
            <a:gsLst>
              <a:gs pos="6000">
                <a:schemeClr val="tx1"/>
              </a:gs>
              <a:gs pos="77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lin ang="16200000" scaled="1"/>
            <a:tileRect/>
          </a:gradFill>
          <a:ln>
            <a:solidFill>
              <a:schemeClr val="accent1">
                <a:lumMod val="50000"/>
              </a:schemeClr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2400" b="1" dirty="0">
              <a:solidFill>
                <a:schemeClr val="accent5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16" name="Conector reto 115">
            <a:extLst>
              <a:ext uri="{FF2B5EF4-FFF2-40B4-BE49-F238E27FC236}">
                <a16:creationId xmlns:a16="http://schemas.microsoft.com/office/drawing/2014/main" id="{1986D6E9-30C1-4775-B018-AB1AC2F8086F}"/>
              </a:ext>
            </a:extLst>
          </p:cNvPr>
          <p:cNvCxnSpPr>
            <a:cxnSpLocks/>
          </p:cNvCxnSpPr>
          <p:nvPr/>
        </p:nvCxnSpPr>
        <p:spPr>
          <a:xfrm>
            <a:off x="6601500" y="7820527"/>
            <a:ext cx="0" cy="644468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1" name="Imagem 90">
            <a:extLst>
              <a:ext uri="{FF2B5EF4-FFF2-40B4-BE49-F238E27FC236}">
                <a16:creationId xmlns:a16="http://schemas.microsoft.com/office/drawing/2014/main" id="{B420F6F5-40B3-4A21-89F0-2E7FEF9E3A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53740" y="139667"/>
            <a:ext cx="523663" cy="530292"/>
          </a:xfrm>
          <a:prstGeom prst="rect">
            <a:avLst/>
          </a:prstGeom>
        </p:spPr>
      </p:pic>
      <p:pic>
        <p:nvPicPr>
          <p:cNvPr id="72" name="Imagem 71">
            <a:extLst>
              <a:ext uri="{FF2B5EF4-FFF2-40B4-BE49-F238E27FC236}">
                <a16:creationId xmlns:a16="http://schemas.microsoft.com/office/drawing/2014/main" id="{DBD301C3-9C01-466B-BB25-4C7D3FD150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753740" y="831733"/>
            <a:ext cx="573206" cy="573206"/>
          </a:xfrm>
          <a:prstGeom prst="rect">
            <a:avLst/>
          </a:prstGeom>
        </p:spPr>
      </p:pic>
      <p:sp>
        <p:nvSpPr>
          <p:cNvPr id="118" name="Retângulo: Cantos Arredondados 117">
            <a:extLst>
              <a:ext uri="{FF2B5EF4-FFF2-40B4-BE49-F238E27FC236}">
                <a16:creationId xmlns:a16="http://schemas.microsoft.com/office/drawing/2014/main" id="{BE1CB51C-B31C-4D0C-9103-EAFE5B9D3C9A}"/>
              </a:ext>
            </a:extLst>
          </p:cNvPr>
          <p:cNvSpPr/>
          <p:nvPr/>
        </p:nvSpPr>
        <p:spPr>
          <a:xfrm>
            <a:off x="141988" y="7666408"/>
            <a:ext cx="1842654" cy="609600"/>
          </a:xfrm>
          <a:prstGeom prst="roundRect">
            <a:avLst/>
          </a:prstGeom>
          <a:gradFill flip="none" rotWithShape="1">
            <a:gsLst>
              <a:gs pos="6000">
                <a:schemeClr val="accent5">
                  <a:lumMod val="40000"/>
                  <a:lumOff val="60000"/>
                </a:schemeClr>
              </a:gs>
              <a:gs pos="48000">
                <a:schemeClr val="accent5">
                  <a:lumMod val="75000"/>
                </a:schemeClr>
              </a:gs>
              <a:gs pos="97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solidFill>
              <a:schemeClr val="accent1">
                <a:lumMod val="50000"/>
              </a:schemeClr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2400" b="1" dirty="0">
              <a:solidFill>
                <a:schemeClr val="accent5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25C59E2A-A9CA-48A0-A015-895034C43C2F}"/>
              </a:ext>
            </a:extLst>
          </p:cNvPr>
          <p:cNvGrpSpPr/>
          <p:nvPr/>
        </p:nvGrpSpPr>
        <p:grpSpPr>
          <a:xfrm>
            <a:off x="8754334" y="7808956"/>
            <a:ext cx="372982" cy="307774"/>
            <a:chOff x="8695281" y="5312798"/>
            <a:chExt cx="372982" cy="238125"/>
          </a:xfrm>
        </p:grpSpPr>
        <p:sp>
          <p:nvSpPr>
            <p:cNvPr id="76" name="Retângulo: Cantos Arredondados 4">
              <a:extLst>
                <a:ext uri="{FF2B5EF4-FFF2-40B4-BE49-F238E27FC236}">
                  <a16:creationId xmlns:a16="http://schemas.microsoft.com/office/drawing/2014/main" id="{852BD36E-F6D8-4E6E-8AB6-6C502AA8C886}"/>
                </a:ext>
              </a:extLst>
            </p:cNvPr>
            <p:cNvSpPr/>
            <p:nvPr/>
          </p:nvSpPr>
          <p:spPr>
            <a:xfrm>
              <a:off x="8838976" y="5312798"/>
              <a:ext cx="229287" cy="238125"/>
            </a:xfrm>
            <a:custGeom>
              <a:avLst/>
              <a:gdLst>
                <a:gd name="connsiteX0" fmla="*/ 0 w 415054"/>
                <a:gd name="connsiteY0" fmla="*/ 30545 h 183267"/>
                <a:gd name="connsiteX1" fmla="*/ 30545 w 415054"/>
                <a:gd name="connsiteY1" fmla="*/ 0 h 183267"/>
                <a:gd name="connsiteX2" fmla="*/ 384509 w 415054"/>
                <a:gd name="connsiteY2" fmla="*/ 0 h 183267"/>
                <a:gd name="connsiteX3" fmla="*/ 415054 w 415054"/>
                <a:gd name="connsiteY3" fmla="*/ 30545 h 183267"/>
                <a:gd name="connsiteX4" fmla="*/ 415054 w 415054"/>
                <a:gd name="connsiteY4" fmla="*/ 152722 h 183267"/>
                <a:gd name="connsiteX5" fmla="*/ 384509 w 415054"/>
                <a:gd name="connsiteY5" fmla="*/ 183267 h 183267"/>
                <a:gd name="connsiteX6" fmla="*/ 30545 w 415054"/>
                <a:gd name="connsiteY6" fmla="*/ 183267 h 183267"/>
                <a:gd name="connsiteX7" fmla="*/ 0 w 415054"/>
                <a:gd name="connsiteY7" fmla="*/ 152722 h 183267"/>
                <a:gd name="connsiteX8" fmla="*/ 0 w 415054"/>
                <a:gd name="connsiteY8" fmla="*/ 30545 h 183267"/>
                <a:gd name="connsiteX0" fmla="*/ 0 w 415054"/>
                <a:gd name="connsiteY0" fmla="*/ 30545 h 183267"/>
                <a:gd name="connsiteX1" fmla="*/ 30545 w 415054"/>
                <a:gd name="connsiteY1" fmla="*/ 0 h 183267"/>
                <a:gd name="connsiteX2" fmla="*/ 415054 w 415054"/>
                <a:gd name="connsiteY2" fmla="*/ 30545 h 183267"/>
                <a:gd name="connsiteX3" fmla="*/ 415054 w 415054"/>
                <a:gd name="connsiteY3" fmla="*/ 152722 h 183267"/>
                <a:gd name="connsiteX4" fmla="*/ 384509 w 415054"/>
                <a:gd name="connsiteY4" fmla="*/ 183267 h 183267"/>
                <a:gd name="connsiteX5" fmla="*/ 30545 w 415054"/>
                <a:gd name="connsiteY5" fmla="*/ 183267 h 183267"/>
                <a:gd name="connsiteX6" fmla="*/ 0 w 415054"/>
                <a:gd name="connsiteY6" fmla="*/ 152722 h 183267"/>
                <a:gd name="connsiteX7" fmla="*/ 0 w 415054"/>
                <a:gd name="connsiteY7" fmla="*/ 30545 h 183267"/>
                <a:gd name="connsiteX0" fmla="*/ 0 w 415054"/>
                <a:gd name="connsiteY0" fmla="*/ 30545 h 183267"/>
                <a:gd name="connsiteX1" fmla="*/ 30545 w 415054"/>
                <a:gd name="connsiteY1" fmla="*/ 0 h 183267"/>
                <a:gd name="connsiteX2" fmla="*/ 415054 w 415054"/>
                <a:gd name="connsiteY2" fmla="*/ 152722 h 183267"/>
                <a:gd name="connsiteX3" fmla="*/ 384509 w 415054"/>
                <a:gd name="connsiteY3" fmla="*/ 183267 h 183267"/>
                <a:gd name="connsiteX4" fmla="*/ 30545 w 415054"/>
                <a:gd name="connsiteY4" fmla="*/ 183267 h 183267"/>
                <a:gd name="connsiteX5" fmla="*/ 0 w 415054"/>
                <a:gd name="connsiteY5" fmla="*/ 152722 h 183267"/>
                <a:gd name="connsiteX6" fmla="*/ 0 w 415054"/>
                <a:gd name="connsiteY6" fmla="*/ 30545 h 183267"/>
                <a:gd name="connsiteX0" fmla="*/ 0 w 415054"/>
                <a:gd name="connsiteY0" fmla="*/ 30545 h 183267"/>
                <a:gd name="connsiteX1" fmla="*/ 30545 w 415054"/>
                <a:gd name="connsiteY1" fmla="*/ 0 h 183267"/>
                <a:gd name="connsiteX2" fmla="*/ 415054 w 415054"/>
                <a:gd name="connsiteY2" fmla="*/ 152722 h 183267"/>
                <a:gd name="connsiteX3" fmla="*/ 374984 w 415054"/>
                <a:gd name="connsiteY3" fmla="*/ 183267 h 183267"/>
                <a:gd name="connsiteX4" fmla="*/ 30545 w 415054"/>
                <a:gd name="connsiteY4" fmla="*/ 183267 h 183267"/>
                <a:gd name="connsiteX5" fmla="*/ 0 w 415054"/>
                <a:gd name="connsiteY5" fmla="*/ 152722 h 183267"/>
                <a:gd name="connsiteX6" fmla="*/ 0 w 415054"/>
                <a:gd name="connsiteY6" fmla="*/ 30545 h 183267"/>
                <a:gd name="connsiteX0" fmla="*/ 0 w 415054"/>
                <a:gd name="connsiteY0" fmla="*/ 30545 h 183267"/>
                <a:gd name="connsiteX1" fmla="*/ 30545 w 415054"/>
                <a:gd name="connsiteY1" fmla="*/ 0 h 183267"/>
                <a:gd name="connsiteX2" fmla="*/ 415054 w 415054"/>
                <a:gd name="connsiteY2" fmla="*/ 152722 h 183267"/>
                <a:gd name="connsiteX3" fmla="*/ 30545 w 415054"/>
                <a:gd name="connsiteY3" fmla="*/ 183267 h 183267"/>
                <a:gd name="connsiteX4" fmla="*/ 0 w 415054"/>
                <a:gd name="connsiteY4" fmla="*/ 152722 h 183267"/>
                <a:gd name="connsiteX5" fmla="*/ 0 w 415054"/>
                <a:gd name="connsiteY5" fmla="*/ 30545 h 183267"/>
                <a:gd name="connsiteX0" fmla="*/ 0 w 231698"/>
                <a:gd name="connsiteY0" fmla="*/ 30545 h 183267"/>
                <a:gd name="connsiteX1" fmla="*/ 30545 w 231698"/>
                <a:gd name="connsiteY1" fmla="*/ 0 h 183267"/>
                <a:gd name="connsiteX2" fmla="*/ 231698 w 231698"/>
                <a:gd name="connsiteY2" fmla="*/ 88428 h 183267"/>
                <a:gd name="connsiteX3" fmla="*/ 30545 w 231698"/>
                <a:gd name="connsiteY3" fmla="*/ 183267 h 183267"/>
                <a:gd name="connsiteX4" fmla="*/ 0 w 231698"/>
                <a:gd name="connsiteY4" fmla="*/ 152722 h 183267"/>
                <a:gd name="connsiteX5" fmla="*/ 0 w 231698"/>
                <a:gd name="connsiteY5" fmla="*/ 30545 h 183267"/>
                <a:gd name="connsiteX0" fmla="*/ 0 w 231698"/>
                <a:gd name="connsiteY0" fmla="*/ 30545 h 183267"/>
                <a:gd name="connsiteX1" fmla="*/ 30545 w 231698"/>
                <a:gd name="connsiteY1" fmla="*/ 0 h 183267"/>
                <a:gd name="connsiteX2" fmla="*/ 199217 w 231698"/>
                <a:gd name="connsiteY2" fmla="*/ 73729 h 183267"/>
                <a:gd name="connsiteX3" fmla="*/ 231698 w 231698"/>
                <a:gd name="connsiteY3" fmla="*/ 88428 h 183267"/>
                <a:gd name="connsiteX4" fmla="*/ 30545 w 231698"/>
                <a:gd name="connsiteY4" fmla="*/ 183267 h 183267"/>
                <a:gd name="connsiteX5" fmla="*/ 0 w 231698"/>
                <a:gd name="connsiteY5" fmla="*/ 152722 h 183267"/>
                <a:gd name="connsiteX6" fmla="*/ 0 w 231698"/>
                <a:gd name="connsiteY6" fmla="*/ 30545 h 183267"/>
                <a:gd name="connsiteX0" fmla="*/ 0 w 231701"/>
                <a:gd name="connsiteY0" fmla="*/ 30545 h 183267"/>
                <a:gd name="connsiteX1" fmla="*/ 30545 w 231701"/>
                <a:gd name="connsiteY1" fmla="*/ 0 h 183267"/>
                <a:gd name="connsiteX2" fmla="*/ 199217 w 231701"/>
                <a:gd name="connsiteY2" fmla="*/ 73729 h 183267"/>
                <a:gd name="connsiteX3" fmla="*/ 231698 w 231701"/>
                <a:gd name="connsiteY3" fmla="*/ 88428 h 183267"/>
                <a:gd name="connsiteX4" fmla="*/ 199217 w 231701"/>
                <a:gd name="connsiteY4" fmla="*/ 121354 h 183267"/>
                <a:gd name="connsiteX5" fmla="*/ 30545 w 231701"/>
                <a:gd name="connsiteY5" fmla="*/ 183267 h 183267"/>
                <a:gd name="connsiteX6" fmla="*/ 0 w 231701"/>
                <a:gd name="connsiteY6" fmla="*/ 152722 h 183267"/>
                <a:gd name="connsiteX7" fmla="*/ 0 w 231701"/>
                <a:gd name="connsiteY7" fmla="*/ 30545 h 183267"/>
                <a:gd name="connsiteX0" fmla="*/ 0 w 231698"/>
                <a:gd name="connsiteY0" fmla="*/ 30545 h 183267"/>
                <a:gd name="connsiteX1" fmla="*/ 30545 w 231698"/>
                <a:gd name="connsiteY1" fmla="*/ 0 h 183267"/>
                <a:gd name="connsiteX2" fmla="*/ 199217 w 231698"/>
                <a:gd name="connsiteY2" fmla="*/ 73729 h 183267"/>
                <a:gd name="connsiteX3" fmla="*/ 231698 w 231698"/>
                <a:gd name="connsiteY3" fmla="*/ 88428 h 183267"/>
                <a:gd name="connsiteX4" fmla="*/ 199217 w 231698"/>
                <a:gd name="connsiteY4" fmla="*/ 121354 h 183267"/>
                <a:gd name="connsiteX5" fmla="*/ 30545 w 231698"/>
                <a:gd name="connsiteY5" fmla="*/ 183267 h 183267"/>
                <a:gd name="connsiteX6" fmla="*/ 0 w 231698"/>
                <a:gd name="connsiteY6" fmla="*/ 152722 h 183267"/>
                <a:gd name="connsiteX7" fmla="*/ 0 w 231698"/>
                <a:gd name="connsiteY7" fmla="*/ 30545 h 183267"/>
                <a:gd name="connsiteX0" fmla="*/ 0 w 231698"/>
                <a:gd name="connsiteY0" fmla="*/ 30545 h 183267"/>
                <a:gd name="connsiteX1" fmla="*/ 30545 w 231698"/>
                <a:gd name="connsiteY1" fmla="*/ 0 h 183267"/>
                <a:gd name="connsiteX2" fmla="*/ 199217 w 231698"/>
                <a:gd name="connsiteY2" fmla="*/ 73729 h 183267"/>
                <a:gd name="connsiteX3" fmla="*/ 231698 w 231698"/>
                <a:gd name="connsiteY3" fmla="*/ 88428 h 183267"/>
                <a:gd name="connsiteX4" fmla="*/ 199217 w 231698"/>
                <a:gd name="connsiteY4" fmla="*/ 121354 h 183267"/>
                <a:gd name="connsiteX5" fmla="*/ 30545 w 231698"/>
                <a:gd name="connsiteY5" fmla="*/ 183267 h 183267"/>
                <a:gd name="connsiteX6" fmla="*/ 0 w 231698"/>
                <a:gd name="connsiteY6" fmla="*/ 152722 h 183267"/>
                <a:gd name="connsiteX7" fmla="*/ 0 w 231698"/>
                <a:gd name="connsiteY7" fmla="*/ 30545 h 183267"/>
                <a:gd name="connsiteX0" fmla="*/ 0 w 231698"/>
                <a:gd name="connsiteY0" fmla="*/ 30545 h 183267"/>
                <a:gd name="connsiteX1" fmla="*/ 30545 w 231698"/>
                <a:gd name="connsiteY1" fmla="*/ 0 h 183267"/>
                <a:gd name="connsiteX2" fmla="*/ 199217 w 231698"/>
                <a:gd name="connsiteY2" fmla="*/ 73729 h 183267"/>
                <a:gd name="connsiteX3" fmla="*/ 231698 w 231698"/>
                <a:gd name="connsiteY3" fmla="*/ 96760 h 183267"/>
                <a:gd name="connsiteX4" fmla="*/ 199217 w 231698"/>
                <a:gd name="connsiteY4" fmla="*/ 121354 h 183267"/>
                <a:gd name="connsiteX5" fmla="*/ 30545 w 231698"/>
                <a:gd name="connsiteY5" fmla="*/ 183267 h 183267"/>
                <a:gd name="connsiteX6" fmla="*/ 0 w 231698"/>
                <a:gd name="connsiteY6" fmla="*/ 152722 h 183267"/>
                <a:gd name="connsiteX7" fmla="*/ 0 w 231698"/>
                <a:gd name="connsiteY7" fmla="*/ 30545 h 183267"/>
                <a:gd name="connsiteX0" fmla="*/ 0 w 231698"/>
                <a:gd name="connsiteY0" fmla="*/ 30545 h 183267"/>
                <a:gd name="connsiteX1" fmla="*/ 30545 w 231698"/>
                <a:gd name="connsiteY1" fmla="*/ 0 h 183267"/>
                <a:gd name="connsiteX2" fmla="*/ 199217 w 231698"/>
                <a:gd name="connsiteY2" fmla="*/ 73729 h 183267"/>
                <a:gd name="connsiteX3" fmla="*/ 231698 w 231698"/>
                <a:gd name="connsiteY3" fmla="*/ 96760 h 183267"/>
                <a:gd name="connsiteX4" fmla="*/ 199217 w 231698"/>
                <a:gd name="connsiteY4" fmla="*/ 121354 h 183267"/>
                <a:gd name="connsiteX5" fmla="*/ 30545 w 231698"/>
                <a:gd name="connsiteY5" fmla="*/ 183267 h 183267"/>
                <a:gd name="connsiteX6" fmla="*/ 0 w 231698"/>
                <a:gd name="connsiteY6" fmla="*/ 152722 h 183267"/>
                <a:gd name="connsiteX7" fmla="*/ 0 w 231698"/>
                <a:gd name="connsiteY7" fmla="*/ 30545 h 183267"/>
                <a:gd name="connsiteX0" fmla="*/ 0 w 231698"/>
                <a:gd name="connsiteY0" fmla="*/ 30545 h 183267"/>
                <a:gd name="connsiteX1" fmla="*/ 30545 w 231698"/>
                <a:gd name="connsiteY1" fmla="*/ 0 h 183267"/>
                <a:gd name="connsiteX2" fmla="*/ 199217 w 231698"/>
                <a:gd name="connsiteY2" fmla="*/ 73729 h 183267"/>
                <a:gd name="connsiteX3" fmla="*/ 231698 w 231698"/>
                <a:gd name="connsiteY3" fmla="*/ 96760 h 183267"/>
                <a:gd name="connsiteX4" fmla="*/ 199217 w 231698"/>
                <a:gd name="connsiteY4" fmla="*/ 121354 h 183267"/>
                <a:gd name="connsiteX5" fmla="*/ 30545 w 231698"/>
                <a:gd name="connsiteY5" fmla="*/ 183267 h 183267"/>
                <a:gd name="connsiteX6" fmla="*/ 0 w 231698"/>
                <a:gd name="connsiteY6" fmla="*/ 152722 h 183267"/>
                <a:gd name="connsiteX7" fmla="*/ 0 w 231698"/>
                <a:gd name="connsiteY7" fmla="*/ 30545 h 183267"/>
                <a:gd name="connsiteX0" fmla="*/ 0 w 231698"/>
                <a:gd name="connsiteY0" fmla="*/ 30545 h 183267"/>
                <a:gd name="connsiteX1" fmla="*/ 30545 w 231698"/>
                <a:gd name="connsiteY1" fmla="*/ 0 h 183267"/>
                <a:gd name="connsiteX2" fmla="*/ 199217 w 231698"/>
                <a:gd name="connsiteY2" fmla="*/ 73729 h 183267"/>
                <a:gd name="connsiteX3" fmla="*/ 231698 w 231698"/>
                <a:gd name="connsiteY3" fmla="*/ 96760 h 183267"/>
                <a:gd name="connsiteX4" fmla="*/ 199217 w 231698"/>
                <a:gd name="connsiteY4" fmla="*/ 121354 h 183267"/>
                <a:gd name="connsiteX5" fmla="*/ 30545 w 231698"/>
                <a:gd name="connsiteY5" fmla="*/ 183267 h 183267"/>
                <a:gd name="connsiteX6" fmla="*/ 0 w 231698"/>
                <a:gd name="connsiteY6" fmla="*/ 152722 h 183267"/>
                <a:gd name="connsiteX7" fmla="*/ 0 w 231698"/>
                <a:gd name="connsiteY7" fmla="*/ 30545 h 183267"/>
                <a:gd name="connsiteX0" fmla="*/ 0 w 231701"/>
                <a:gd name="connsiteY0" fmla="*/ 30545 h 183267"/>
                <a:gd name="connsiteX1" fmla="*/ 30545 w 231701"/>
                <a:gd name="connsiteY1" fmla="*/ 0 h 183267"/>
                <a:gd name="connsiteX2" fmla="*/ 199217 w 231701"/>
                <a:gd name="connsiteY2" fmla="*/ 73729 h 183267"/>
                <a:gd name="connsiteX3" fmla="*/ 231698 w 231701"/>
                <a:gd name="connsiteY3" fmla="*/ 96760 h 183267"/>
                <a:gd name="connsiteX4" fmla="*/ 199217 w 231701"/>
                <a:gd name="connsiteY4" fmla="*/ 121354 h 183267"/>
                <a:gd name="connsiteX5" fmla="*/ 30545 w 231701"/>
                <a:gd name="connsiteY5" fmla="*/ 183267 h 183267"/>
                <a:gd name="connsiteX6" fmla="*/ 0 w 231701"/>
                <a:gd name="connsiteY6" fmla="*/ 152722 h 183267"/>
                <a:gd name="connsiteX7" fmla="*/ 0 w 231701"/>
                <a:gd name="connsiteY7" fmla="*/ 30545 h 183267"/>
                <a:gd name="connsiteX0" fmla="*/ 0 w 231701"/>
                <a:gd name="connsiteY0" fmla="*/ 30545 h 183267"/>
                <a:gd name="connsiteX1" fmla="*/ 30545 w 231701"/>
                <a:gd name="connsiteY1" fmla="*/ 0 h 183267"/>
                <a:gd name="connsiteX2" fmla="*/ 199217 w 231701"/>
                <a:gd name="connsiteY2" fmla="*/ 73729 h 183267"/>
                <a:gd name="connsiteX3" fmla="*/ 231698 w 231701"/>
                <a:gd name="connsiteY3" fmla="*/ 87504 h 183267"/>
                <a:gd name="connsiteX4" fmla="*/ 199217 w 231701"/>
                <a:gd name="connsiteY4" fmla="*/ 121354 h 183267"/>
                <a:gd name="connsiteX5" fmla="*/ 30545 w 231701"/>
                <a:gd name="connsiteY5" fmla="*/ 183267 h 183267"/>
                <a:gd name="connsiteX6" fmla="*/ 0 w 231701"/>
                <a:gd name="connsiteY6" fmla="*/ 152722 h 183267"/>
                <a:gd name="connsiteX7" fmla="*/ 0 w 231701"/>
                <a:gd name="connsiteY7" fmla="*/ 30545 h 183267"/>
                <a:gd name="connsiteX0" fmla="*/ 0 w 231993"/>
                <a:gd name="connsiteY0" fmla="*/ 30545 h 183267"/>
                <a:gd name="connsiteX1" fmla="*/ 30545 w 231993"/>
                <a:gd name="connsiteY1" fmla="*/ 0 h 183267"/>
                <a:gd name="connsiteX2" fmla="*/ 201923 w 231993"/>
                <a:gd name="connsiteY2" fmla="*/ 64474 h 183267"/>
                <a:gd name="connsiteX3" fmla="*/ 231698 w 231993"/>
                <a:gd name="connsiteY3" fmla="*/ 87504 h 183267"/>
                <a:gd name="connsiteX4" fmla="*/ 199217 w 231993"/>
                <a:gd name="connsiteY4" fmla="*/ 121354 h 183267"/>
                <a:gd name="connsiteX5" fmla="*/ 30545 w 231993"/>
                <a:gd name="connsiteY5" fmla="*/ 183267 h 183267"/>
                <a:gd name="connsiteX6" fmla="*/ 0 w 231993"/>
                <a:gd name="connsiteY6" fmla="*/ 152722 h 183267"/>
                <a:gd name="connsiteX7" fmla="*/ 0 w 231993"/>
                <a:gd name="connsiteY7" fmla="*/ 30545 h 183267"/>
                <a:gd name="connsiteX0" fmla="*/ 0 w 237159"/>
                <a:gd name="connsiteY0" fmla="*/ 30545 h 183267"/>
                <a:gd name="connsiteX1" fmla="*/ 30545 w 237159"/>
                <a:gd name="connsiteY1" fmla="*/ 0 h 183267"/>
                <a:gd name="connsiteX2" fmla="*/ 201923 w 237159"/>
                <a:gd name="connsiteY2" fmla="*/ 64474 h 183267"/>
                <a:gd name="connsiteX3" fmla="*/ 237112 w 237159"/>
                <a:gd name="connsiteY3" fmla="*/ 93058 h 183267"/>
                <a:gd name="connsiteX4" fmla="*/ 199217 w 237159"/>
                <a:gd name="connsiteY4" fmla="*/ 121354 h 183267"/>
                <a:gd name="connsiteX5" fmla="*/ 30545 w 237159"/>
                <a:gd name="connsiteY5" fmla="*/ 183267 h 183267"/>
                <a:gd name="connsiteX6" fmla="*/ 0 w 237159"/>
                <a:gd name="connsiteY6" fmla="*/ 152722 h 183267"/>
                <a:gd name="connsiteX7" fmla="*/ 0 w 237159"/>
                <a:gd name="connsiteY7" fmla="*/ 30545 h 183267"/>
                <a:gd name="connsiteX0" fmla="*/ 0 w 238203"/>
                <a:gd name="connsiteY0" fmla="*/ 30545 h 183267"/>
                <a:gd name="connsiteX1" fmla="*/ 30545 w 238203"/>
                <a:gd name="connsiteY1" fmla="*/ 0 h 183267"/>
                <a:gd name="connsiteX2" fmla="*/ 201923 w 238203"/>
                <a:gd name="connsiteY2" fmla="*/ 64474 h 183267"/>
                <a:gd name="connsiteX3" fmla="*/ 237112 w 238203"/>
                <a:gd name="connsiteY3" fmla="*/ 93058 h 183267"/>
                <a:gd name="connsiteX4" fmla="*/ 210044 w 238203"/>
                <a:gd name="connsiteY4" fmla="*/ 115800 h 183267"/>
                <a:gd name="connsiteX5" fmla="*/ 30545 w 238203"/>
                <a:gd name="connsiteY5" fmla="*/ 183267 h 183267"/>
                <a:gd name="connsiteX6" fmla="*/ 0 w 238203"/>
                <a:gd name="connsiteY6" fmla="*/ 152722 h 183267"/>
                <a:gd name="connsiteX7" fmla="*/ 0 w 238203"/>
                <a:gd name="connsiteY7" fmla="*/ 30545 h 183267"/>
                <a:gd name="connsiteX0" fmla="*/ 0 w 237289"/>
                <a:gd name="connsiteY0" fmla="*/ 30545 h 183267"/>
                <a:gd name="connsiteX1" fmla="*/ 30545 w 237289"/>
                <a:gd name="connsiteY1" fmla="*/ 0 h 183267"/>
                <a:gd name="connsiteX2" fmla="*/ 201923 w 237289"/>
                <a:gd name="connsiteY2" fmla="*/ 64474 h 183267"/>
                <a:gd name="connsiteX3" fmla="*/ 237112 w 237289"/>
                <a:gd name="connsiteY3" fmla="*/ 93058 h 183267"/>
                <a:gd name="connsiteX4" fmla="*/ 210044 w 237289"/>
                <a:gd name="connsiteY4" fmla="*/ 115800 h 183267"/>
                <a:gd name="connsiteX5" fmla="*/ 30545 w 237289"/>
                <a:gd name="connsiteY5" fmla="*/ 183267 h 183267"/>
                <a:gd name="connsiteX6" fmla="*/ 0 w 237289"/>
                <a:gd name="connsiteY6" fmla="*/ 152722 h 183267"/>
                <a:gd name="connsiteX7" fmla="*/ 0 w 237289"/>
                <a:gd name="connsiteY7" fmla="*/ 30545 h 183267"/>
                <a:gd name="connsiteX0" fmla="*/ 0 w 238816"/>
                <a:gd name="connsiteY0" fmla="*/ 30545 h 183267"/>
                <a:gd name="connsiteX1" fmla="*/ 30545 w 238816"/>
                <a:gd name="connsiteY1" fmla="*/ 0 h 183267"/>
                <a:gd name="connsiteX2" fmla="*/ 201923 w 238816"/>
                <a:gd name="connsiteY2" fmla="*/ 64474 h 183267"/>
                <a:gd name="connsiteX3" fmla="*/ 237112 w 238816"/>
                <a:gd name="connsiteY3" fmla="*/ 93058 h 183267"/>
                <a:gd name="connsiteX4" fmla="*/ 210044 w 238816"/>
                <a:gd name="connsiteY4" fmla="*/ 115800 h 183267"/>
                <a:gd name="connsiteX5" fmla="*/ 30545 w 238816"/>
                <a:gd name="connsiteY5" fmla="*/ 183267 h 183267"/>
                <a:gd name="connsiteX6" fmla="*/ 0 w 238816"/>
                <a:gd name="connsiteY6" fmla="*/ 152722 h 183267"/>
                <a:gd name="connsiteX7" fmla="*/ 0 w 238816"/>
                <a:gd name="connsiteY7" fmla="*/ 30545 h 183267"/>
                <a:gd name="connsiteX0" fmla="*/ 0 w 238816"/>
                <a:gd name="connsiteY0" fmla="*/ 30545 h 183267"/>
                <a:gd name="connsiteX1" fmla="*/ 30545 w 238816"/>
                <a:gd name="connsiteY1" fmla="*/ 0 h 183267"/>
                <a:gd name="connsiteX2" fmla="*/ 201923 w 238816"/>
                <a:gd name="connsiteY2" fmla="*/ 64474 h 183267"/>
                <a:gd name="connsiteX3" fmla="*/ 237112 w 238816"/>
                <a:gd name="connsiteY3" fmla="*/ 93058 h 183267"/>
                <a:gd name="connsiteX4" fmla="*/ 210044 w 238816"/>
                <a:gd name="connsiteY4" fmla="*/ 115800 h 183267"/>
                <a:gd name="connsiteX5" fmla="*/ 30545 w 238816"/>
                <a:gd name="connsiteY5" fmla="*/ 183267 h 183267"/>
                <a:gd name="connsiteX6" fmla="*/ 0 w 238816"/>
                <a:gd name="connsiteY6" fmla="*/ 152722 h 183267"/>
                <a:gd name="connsiteX7" fmla="*/ 0 w 238816"/>
                <a:gd name="connsiteY7" fmla="*/ 30545 h 183267"/>
                <a:gd name="connsiteX0" fmla="*/ 0 w 238816"/>
                <a:gd name="connsiteY0" fmla="*/ 30545 h 183267"/>
                <a:gd name="connsiteX1" fmla="*/ 30545 w 238816"/>
                <a:gd name="connsiteY1" fmla="*/ 0 h 183267"/>
                <a:gd name="connsiteX2" fmla="*/ 201923 w 238816"/>
                <a:gd name="connsiteY2" fmla="*/ 64474 h 183267"/>
                <a:gd name="connsiteX3" fmla="*/ 237112 w 238816"/>
                <a:gd name="connsiteY3" fmla="*/ 93058 h 183267"/>
                <a:gd name="connsiteX4" fmla="*/ 210044 w 238816"/>
                <a:gd name="connsiteY4" fmla="*/ 115800 h 183267"/>
                <a:gd name="connsiteX5" fmla="*/ 30545 w 238816"/>
                <a:gd name="connsiteY5" fmla="*/ 183267 h 183267"/>
                <a:gd name="connsiteX6" fmla="*/ 0 w 238816"/>
                <a:gd name="connsiteY6" fmla="*/ 152722 h 183267"/>
                <a:gd name="connsiteX7" fmla="*/ 0 w 238816"/>
                <a:gd name="connsiteY7" fmla="*/ 30545 h 183267"/>
                <a:gd name="connsiteX0" fmla="*/ 0 w 238816"/>
                <a:gd name="connsiteY0" fmla="*/ 30545 h 183267"/>
                <a:gd name="connsiteX1" fmla="*/ 30545 w 238816"/>
                <a:gd name="connsiteY1" fmla="*/ 0 h 183267"/>
                <a:gd name="connsiteX2" fmla="*/ 201923 w 238816"/>
                <a:gd name="connsiteY2" fmla="*/ 64474 h 183267"/>
                <a:gd name="connsiteX3" fmla="*/ 237112 w 238816"/>
                <a:gd name="connsiteY3" fmla="*/ 93058 h 183267"/>
                <a:gd name="connsiteX4" fmla="*/ 210044 w 238816"/>
                <a:gd name="connsiteY4" fmla="*/ 115800 h 183267"/>
                <a:gd name="connsiteX5" fmla="*/ 30545 w 238816"/>
                <a:gd name="connsiteY5" fmla="*/ 183267 h 183267"/>
                <a:gd name="connsiteX6" fmla="*/ 0 w 238816"/>
                <a:gd name="connsiteY6" fmla="*/ 152722 h 183267"/>
                <a:gd name="connsiteX7" fmla="*/ 0 w 238816"/>
                <a:gd name="connsiteY7" fmla="*/ 30545 h 183267"/>
                <a:gd name="connsiteX0" fmla="*/ 0 w 237112"/>
                <a:gd name="connsiteY0" fmla="*/ 30545 h 183267"/>
                <a:gd name="connsiteX1" fmla="*/ 30545 w 237112"/>
                <a:gd name="connsiteY1" fmla="*/ 0 h 183267"/>
                <a:gd name="connsiteX2" fmla="*/ 201923 w 237112"/>
                <a:gd name="connsiteY2" fmla="*/ 64474 h 183267"/>
                <a:gd name="connsiteX3" fmla="*/ 237112 w 237112"/>
                <a:gd name="connsiteY3" fmla="*/ 93058 h 183267"/>
                <a:gd name="connsiteX4" fmla="*/ 210044 w 237112"/>
                <a:gd name="connsiteY4" fmla="*/ 115800 h 183267"/>
                <a:gd name="connsiteX5" fmla="*/ 30545 w 237112"/>
                <a:gd name="connsiteY5" fmla="*/ 183267 h 183267"/>
                <a:gd name="connsiteX6" fmla="*/ 0 w 237112"/>
                <a:gd name="connsiteY6" fmla="*/ 152722 h 183267"/>
                <a:gd name="connsiteX7" fmla="*/ 0 w 237112"/>
                <a:gd name="connsiteY7" fmla="*/ 30545 h 183267"/>
                <a:gd name="connsiteX0" fmla="*/ 0 w 237112"/>
                <a:gd name="connsiteY0" fmla="*/ 30545 h 183267"/>
                <a:gd name="connsiteX1" fmla="*/ 30545 w 237112"/>
                <a:gd name="connsiteY1" fmla="*/ 0 h 183267"/>
                <a:gd name="connsiteX2" fmla="*/ 201923 w 237112"/>
                <a:gd name="connsiteY2" fmla="*/ 64474 h 183267"/>
                <a:gd name="connsiteX3" fmla="*/ 237112 w 237112"/>
                <a:gd name="connsiteY3" fmla="*/ 93058 h 183267"/>
                <a:gd name="connsiteX4" fmla="*/ 210044 w 237112"/>
                <a:gd name="connsiteY4" fmla="*/ 115800 h 183267"/>
                <a:gd name="connsiteX5" fmla="*/ 30545 w 237112"/>
                <a:gd name="connsiteY5" fmla="*/ 183267 h 183267"/>
                <a:gd name="connsiteX6" fmla="*/ 0 w 237112"/>
                <a:gd name="connsiteY6" fmla="*/ 152722 h 183267"/>
                <a:gd name="connsiteX7" fmla="*/ 0 w 237112"/>
                <a:gd name="connsiteY7" fmla="*/ 30545 h 183267"/>
                <a:gd name="connsiteX0" fmla="*/ 0 w 237112"/>
                <a:gd name="connsiteY0" fmla="*/ 30545 h 183321"/>
                <a:gd name="connsiteX1" fmla="*/ 30545 w 237112"/>
                <a:gd name="connsiteY1" fmla="*/ 0 h 183321"/>
                <a:gd name="connsiteX2" fmla="*/ 201923 w 237112"/>
                <a:gd name="connsiteY2" fmla="*/ 64474 h 183321"/>
                <a:gd name="connsiteX3" fmla="*/ 237112 w 237112"/>
                <a:gd name="connsiteY3" fmla="*/ 93058 h 183321"/>
                <a:gd name="connsiteX4" fmla="*/ 210044 w 237112"/>
                <a:gd name="connsiteY4" fmla="*/ 115800 h 183321"/>
                <a:gd name="connsiteX5" fmla="*/ 30545 w 237112"/>
                <a:gd name="connsiteY5" fmla="*/ 183267 h 183321"/>
                <a:gd name="connsiteX6" fmla="*/ 0 w 237112"/>
                <a:gd name="connsiteY6" fmla="*/ 152722 h 183321"/>
                <a:gd name="connsiteX7" fmla="*/ 0 w 237112"/>
                <a:gd name="connsiteY7" fmla="*/ 30545 h 183321"/>
                <a:gd name="connsiteX0" fmla="*/ 0 w 237112"/>
                <a:gd name="connsiteY0" fmla="*/ 30545 h 183321"/>
                <a:gd name="connsiteX1" fmla="*/ 30545 w 237112"/>
                <a:gd name="connsiteY1" fmla="*/ 0 h 183321"/>
                <a:gd name="connsiteX2" fmla="*/ 209609 w 237112"/>
                <a:gd name="connsiteY2" fmla="*/ 69473 h 183321"/>
                <a:gd name="connsiteX3" fmla="*/ 237112 w 237112"/>
                <a:gd name="connsiteY3" fmla="*/ 93058 h 183321"/>
                <a:gd name="connsiteX4" fmla="*/ 210044 w 237112"/>
                <a:gd name="connsiteY4" fmla="*/ 115800 h 183321"/>
                <a:gd name="connsiteX5" fmla="*/ 30545 w 237112"/>
                <a:gd name="connsiteY5" fmla="*/ 183267 h 183321"/>
                <a:gd name="connsiteX6" fmla="*/ 0 w 237112"/>
                <a:gd name="connsiteY6" fmla="*/ 152722 h 183321"/>
                <a:gd name="connsiteX7" fmla="*/ 0 w 237112"/>
                <a:gd name="connsiteY7" fmla="*/ 30545 h 183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7112" h="183321">
                  <a:moveTo>
                    <a:pt x="0" y="30545"/>
                  </a:moveTo>
                  <a:cubicBezTo>
                    <a:pt x="0" y="13675"/>
                    <a:pt x="13675" y="0"/>
                    <a:pt x="30545" y="0"/>
                  </a:cubicBezTo>
                  <a:cubicBezTo>
                    <a:pt x="41554" y="2608"/>
                    <a:pt x="152483" y="47982"/>
                    <a:pt x="209609" y="69473"/>
                  </a:cubicBezTo>
                  <a:cubicBezTo>
                    <a:pt x="243135" y="85600"/>
                    <a:pt x="234890" y="87651"/>
                    <a:pt x="237112" y="93058"/>
                  </a:cubicBezTo>
                  <a:cubicBezTo>
                    <a:pt x="234973" y="98835"/>
                    <a:pt x="243569" y="101382"/>
                    <a:pt x="210044" y="115800"/>
                  </a:cubicBezTo>
                  <a:cubicBezTo>
                    <a:pt x="176519" y="131606"/>
                    <a:pt x="40690" y="185259"/>
                    <a:pt x="30545" y="183267"/>
                  </a:cubicBezTo>
                  <a:cubicBezTo>
                    <a:pt x="13675" y="183267"/>
                    <a:pt x="0" y="169592"/>
                    <a:pt x="0" y="152722"/>
                  </a:cubicBezTo>
                  <a:lnTo>
                    <a:pt x="0" y="30545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tângulo: Cantos Arredondados 4">
              <a:extLst>
                <a:ext uri="{FF2B5EF4-FFF2-40B4-BE49-F238E27FC236}">
                  <a16:creationId xmlns:a16="http://schemas.microsoft.com/office/drawing/2014/main" id="{0AC306CF-316F-4077-B5B5-DCA2F137BAB2}"/>
                </a:ext>
              </a:extLst>
            </p:cNvPr>
            <p:cNvSpPr/>
            <p:nvPr/>
          </p:nvSpPr>
          <p:spPr>
            <a:xfrm>
              <a:off x="8695281" y="5312798"/>
              <a:ext cx="229287" cy="238125"/>
            </a:xfrm>
            <a:custGeom>
              <a:avLst/>
              <a:gdLst>
                <a:gd name="connsiteX0" fmla="*/ 0 w 415054"/>
                <a:gd name="connsiteY0" fmla="*/ 30545 h 183267"/>
                <a:gd name="connsiteX1" fmla="*/ 30545 w 415054"/>
                <a:gd name="connsiteY1" fmla="*/ 0 h 183267"/>
                <a:gd name="connsiteX2" fmla="*/ 384509 w 415054"/>
                <a:gd name="connsiteY2" fmla="*/ 0 h 183267"/>
                <a:gd name="connsiteX3" fmla="*/ 415054 w 415054"/>
                <a:gd name="connsiteY3" fmla="*/ 30545 h 183267"/>
                <a:gd name="connsiteX4" fmla="*/ 415054 w 415054"/>
                <a:gd name="connsiteY4" fmla="*/ 152722 h 183267"/>
                <a:gd name="connsiteX5" fmla="*/ 384509 w 415054"/>
                <a:gd name="connsiteY5" fmla="*/ 183267 h 183267"/>
                <a:gd name="connsiteX6" fmla="*/ 30545 w 415054"/>
                <a:gd name="connsiteY6" fmla="*/ 183267 h 183267"/>
                <a:gd name="connsiteX7" fmla="*/ 0 w 415054"/>
                <a:gd name="connsiteY7" fmla="*/ 152722 h 183267"/>
                <a:gd name="connsiteX8" fmla="*/ 0 w 415054"/>
                <a:gd name="connsiteY8" fmla="*/ 30545 h 183267"/>
                <a:gd name="connsiteX0" fmla="*/ 0 w 415054"/>
                <a:gd name="connsiteY0" fmla="*/ 30545 h 183267"/>
                <a:gd name="connsiteX1" fmla="*/ 30545 w 415054"/>
                <a:gd name="connsiteY1" fmla="*/ 0 h 183267"/>
                <a:gd name="connsiteX2" fmla="*/ 415054 w 415054"/>
                <a:gd name="connsiteY2" fmla="*/ 30545 h 183267"/>
                <a:gd name="connsiteX3" fmla="*/ 415054 w 415054"/>
                <a:gd name="connsiteY3" fmla="*/ 152722 h 183267"/>
                <a:gd name="connsiteX4" fmla="*/ 384509 w 415054"/>
                <a:gd name="connsiteY4" fmla="*/ 183267 h 183267"/>
                <a:gd name="connsiteX5" fmla="*/ 30545 w 415054"/>
                <a:gd name="connsiteY5" fmla="*/ 183267 h 183267"/>
                <a:gd name="connsiteX6" fmla="*/ 0 w 415054"/>
                <a:gd name="connsiteY6" fmla="*/ 152722 h 183267"/>
                <a:gd name="connsiteX7" fmla="*/ 0 w 415054"/>
                <a:gd name="connsiteY7" fmla="*/ 30545 h 183267"/>
                <a:gd name="connsiteX0" fmla="*/ 0 w 415054"/>
                <a:gd name="connsiteY0" fmla="*/ 30545 h 183267"/>
                <a:gd name="connsiteX1" fmla="*/ 30545 w 415054"/>
                <a:gd name="connsiteY1" fmla="*/ 0 h 183267"/>
                <a:gd name="connsiteX2" fmla="*/ 415054 w 415054"/>
                <a:gd name="connsiteY2" fmla="*/ 152722 h 183267"/>
                <a:gd name="connsiteX3" fmla="*/ 384509 w 415054"/>
                <a:gd name="connsiteY3" fmla="*/ 183267 h 183267"/>
                <a:gd name="connsiteX4" fmla="*/ 30545 w 415054"/>
                <a:gd name="connsiteY4" fmla="*/ 183267 h 183267"/>
                <a:gd name="connsiteX5" fmla="*/ 0 w 415054"/>
                <a:gd name="connsiteY5" fmla="*/ 152722 h 183267"/>
                <a:gd name="connsiteX6" fmla="*/ 0 w 415054"/>
                <a:gd name="connsiteY6" fmla="*/ 30545 h 183267"/>
                <a:gd name="connsiteX0" fmla="*/ 0 w 415054"/>
                <a:gd name="connsiteY0" fmla="*/ 30545 h 183267"/>
                <a:gd name="connsiteX1" fmla="*/ 30545 w 415054"/>
                <a:gd name="connsiteY1" fmla="*/ 0 h 183267"/>
                <a:gd name="connsiteX2" fmla="*/ 415054 w 415054"/>
                <a:gd name="connsiteY2" fmla="*/ 152722 h 183267"/>
                <a:gd name="connsiteX3" fmla="*/ 374984 w 415054"/>
                <a:gd name="connsiteY3" fmla="*/ 183267 h 183267"/>
                <a:gd name="connsiteX4" fmla="*/ 30545 w 415054"/>
                <a:gd name="connsiteY4" fmla="*/ 183267 h 183267"/>
                <a:gd name="connsiteX5" fmla="*/ 0 w 415054"/>
                <a:gd name="connsiteY5" fmla="*/ 152722 h 183267"/>
                <a:gd name="connsiteX6" fmla="*/ 0 w 415054"/>
                <a:gd name="connsiteY6" fmla="*/ 30545 h 183267"/>
                <a:gd name="connsiteX0" fmla="*/ 0 w 415054"/>
                <a:gd name="connsiteY0" fmla="*/ 30545 h 183267"/>
                <a:gd name="connsiteX1" fmla="*/ 30545 w 415054"/>
                <a:gd name="connsiteY1" fmla="*/ 0 h 183267"/>
                <a:gd name="connsiteX2" fmla="*/ 415054 w 415054"/>
                <a:gd name="connsiteY2" fmla="*/ 152722 h 183267"/>
                <a:gd name="connsiteX3" fmla="*/ 30545 w 415054"/>
                <a:gd name="connsiteY3" fmla="*/ 183267 h 183267"/>
                <a:gd name="connsiteX4" fmla="*/ 0 w 415054"/>
                <a:gd name="connsiteY4" fmla="*/ 152722 h 183267"/>
                <a:gd name="connsiteX5" fmla="*/ 0 w 415054"/>
                <a:gd name="connsiteY5" fmla="*/ 30545 h 183267"/>
                <a:gd name="connsiteX0" fmla="*/ 0 w 231698"/>
                <a:gd name="connsiteY0" fmla="*/ 30545 h 183267"/>
                <a:gd name="connsiteX1" fmla="*/ 30545 w 231698"/>
                <a:gd name="connsiteY1" fmla="*/ 0 h 183267"/>
                <a:gd name="connsiteX2" fmla="*/ 231698 w 231698"/>
                <a:gd name="connsiteY2" fmla="*/ 88428 h 183267"/>
                <a:gd name="connsiteX3" fmla="*/ 30545 w 231698"/>
                <a:gd name="connsiteY3" fmla="*/ 183267 h 183267"/>
                <a:gd name="connsiteX4" fmla="*/ 0 w 231698"/>
                <a:gd name="connsiteY4" fmla="*/ 152722 h 183267"/>
                <a:gd name="connsiteX5" fmla="*/ 0 w 231698"/>
                <a:gd name="connsiteY5" fmla="*/ 30545 h 183267"/>
                <a:gd name="connsiteX0" fmla="*/ 0 w 231698"/>
                <a:gd name="connsiteY0" fmla="*/ 30545 h 183267"/>
                <a:gd name="connsiteX1" fmla="*/ 30545 w 231698"/>
                <a:gd name="connsiteY1" fmla="*/ 0 h 183267"/>
                <a:gd name="connsiteX2" fmla="*/ 199217 w 231698"/>
                <a:gd name="connsiteY2" fmla="*/ 73729 h 183267"/>
                <a:gd name="connsiteX3" fmla="*/ 231698 w 231698"/>
                <a:gd name="connsiteY3" fmla="*/ 88428 h 183267"/>
                <a:gd name="connsiteX4" fmla="*/ 30545 w 231698"/>
                <a:gd name="connsiteY4" fmla="*/ 183267 h 183267"/>
                <a:gd name="connsiteX5" fmla="*/ 0 w 231698"/>
                <a:gd name="connsiteY5" fmla="*/ 152722 h 183267"/>
                <a:gd name="connsiteX6" fmla="*/ 0 w 231698"/>
                <a:gd name="connsiteY6" fmla="*/ 30545 h 183267"/>
                <a:gd name="connsiteX0" fmla="*/ 0 w 231701"/>
                <a:gd name="connsiteY0" fmla="*/ 30545 h 183267"/>
                <a:gd name="connsiteX1" fmla="*/ 30545 w 231701"/>
                <a:gd name="connsiteY1" fmla="*/ 0 h 183267"/>
                <a:gd name="connsiteX2" fmla="*/ 199217 w 231701"/>
                <a:gd name="connsiteY2" fmla="*/ 73729 h 183267"/>
                <a:gd name="connsiteX3" fmla="*/ 231698 w 231701"/>
                <a:gd name="connsiteY3" fmla="*/ 88428 h 183267"/>
                <a:gd name="connsiteX4" fmla="*/ 199217 w 231701"/>
                <a:gd name="connsiteY4" fmla="*/ 121354 h 183267"/>
                <a:gd name="connsiteX5" fmla="*/ 30545 w 231701"/>
                <a:gd name="connsiteY5" fmla="*/ 183267 h 183267"/>
                <a:gd name="connsiteX6" fmla="*/ 0 w 231701"/>
                <a:gd name="connsiteY6" fmla="*/ 152722 h 183267"/>
                <a:gd name="connsiteX7" fmla="*/ 0 w 231701"/>
                <a:gd name="connsiteY7" fmla="*/ 30545 h 183267"/>
                <a:gd name="connsiteX0" fmla="*/ 0 w 231698"/>
                <a:gd name="connsiteY0" fmla="*/ 30545 h 183267"/>
                <a:gd name="connsiteX1" fmla="*/ 30545 w 231698"/>
                <a:gd name="connsiteY1" fmla="*/ 0 h 183267"/>
                <a:gd name="connsiteX2" fmla="*/ 199217 w 231698"/>
                <a:gd name="connsiteY2" fmla="*/ 73729 h 183267"/>
                <a:gd name="connsiteX3" fmla="*/ 231698 w 231698"/>
                <a:gd name="connsiteY3" fmla="*/ 88428 h 183267"/>
                <a:gd name="connsiteX4" fmla="*/ 199217 w 231698"/>
                <a:gd name="connsiteY4" fmla="*/ 121354 h 183267"/>
                <a:gd name="connsiteX5" fmla="*/ 30545 w 231698"/>
                <a:gd name="connsiteY5" fmla="*/ 183267 h 183267"/>
                <a:gd name="connsiteX6" fmla="*/ 0 w 231698"/>
                <a:gd name="connsiteY6" fmla="*/ 152722 h 183267"/>
                <a:gd name="connsiteX7" fmla="*/ 0 w 231698"/>
                <a:gd name="connsiteY7" fmla="*/ 30545 h 183267"/>
                <a:gd name="connsiteX0" fmla="*/ 0 w 231698"/>
                <a:gd name="connsiteY0" fmla="*/ 30545 h 183267"/>
                <a:gd name="connsiteX1" fmla="*/ 30545 w 231698"/>
                <a:gd name="connsiteY1" fmla="*/ 0 h 183267"/>
                <a:gd name="connsiteX2" fmla="*/ 199217 w 231698"/>
                <a:gd name="connsiteY2" fmla="*/ 73729 h 183267"/>
                <a:gd name="connsiteX3" fmla="*/ 231698 w 231698"/>
                <a:gd name="connsiteY3" fmla="*/ 88428 h 183267"/>
                <a:gd name="connsiteX4" fmla="*/ 199217 w 231698"/>
                <a:gd name="connsiteY4" fmla="*/ 121354 h 183267"/>
                <a:gd name="connsiteX5" fmla="*/ 30545 w 231698"/>
                <a:gd name="connsiteY5" fmla="*/ 183267 h 183267"/>
                <a:gd name="connsiteX6" fmla="*/ 0 w 231698"/>
                <a:gd name="connsiteY6" fmla="*/ 152722 h 183267"/>
                <a:gd name="connsiteX7" fmla="*/ 0 w 231698"/>
                <a:gd name="connsiteY7" fmla="*/ 30545 h 183267"/>
                <a:gd name="connsiteX0" fmla="*/ 0 w 231698"/>
                <a:gd name="connsiteY0" fmla="*/ 30545 h 183267"/>
                <a:gd name="connsiteX1" fmla="*/ 30545 w 231698"/>
                <a:gd name="connsiteY1" fmla="*/ 0 h 183267"/>
                <a:gd name="connsiteX2" fmla="*/ 199217 w 231698"/>
                <a:gd name="connsiteY2" fmla="*/ 73729 h 183267"/>
                <a:gd name="connsiteX3" fmla="*/ 231698 w 231698"/>
                <a:gd name="connsiteY3" fmla="*/ 96760 h 183267"/>
                <a:gd name="connsiteX4" fmla="*/ 199217 w 231698"/>
                <a:gd name="connsiteY4" fmla="*/ 121354 h 183267"/>
                <a:gd name="connsiteX5" fmla="*/ 30545 w 231698"/>
                <a:gd name="connsiteY5" fmla="*/ 183267 h 183267"/>
                <a:gd name="connsiteX6" fmla="*/ 0 w 231698"/>
                <a:gd name="connsiteY6" fmla="*/ 152722 h 183267"/>
                <a:gd name="connsiteX7" fmla="*/ 0 w 231698"/>
                <a:gd name="connsiteY7" fmla="*/ 30545 h 183267"/>
                <a:gd name="connsiteX0" fmla="*/ 0 w 231698"/>
                <a:gd name="connsiteY0" fmla="*/ 30545 h 183267"/>
                <a:gd name="connsiteX1" fmla="*/ 30545 w 231698"/>
                <a:gd name="connsiteY1" fmla="*/ 0 h 183267"/>
                <a:gd name="connsiteX2" fmla="*/ 199217 w 231698"/>
                <a:gd name="connsiteY2" fmla="*/ 73729 h 183267"/>
                <a:gd name="connsiteX3" fmla="*/ 231698 w 231698"/>
                <a:gd name="connsiteY3" fmla="*/ 96760 h 183267"/>
                <a:gd name="connsiteX4" fmla="*/ 199217 w 231698"/>
                <a:gd name="connsiteY4" fmla="*/ 121354 h 183267"/>
                <a:gd name="connsiteX5" fmla="*/ 30545 w 231698"/>
                <a:gd name="connsiteY5" fmla="*/ 183267 h 183267"/>
                <a:gd name="connsiteX6" fmla="*/ 0 w 231698"/>
                <a:gd name="connsiteY6" fmla="*/ 152722 h 183267"/>
                <a:gd name="connsiteX7" fmla="*/ 0 w 231698"/>
                <a:gd name="connsiteY7" fmla="*/ 30545 h 183267"/>
                <a:gd name="connsiteX0" fmla="*/ 0 w 231698"/>
                <a:gd name="connsiteY0" fmla="*/ 30545 h 183267"/>
                <a:gd name="connsiteX1" fmla="*/ 30545 w 231698"/>
                <a:gd name="connsiteY1" fmla="*/ 0 h 183267"/>
                <a:gd name="connsiteX2" fmla="*/ 199217 w 231698"/>
                <a:gd name="connsiteY2" fmla="*/ 73729 h 183267"/>
                <a:gd name="connsiteX3" fmla="*/ 231698 w 231698"/>
                <a:gd name="connsiteY3" fmla="*/ 96760 h 183267"/>
                <a:gd name="connsiteX4" fmla="*/ 199217 w 231698"/>
                <a:gd name="connsiteY4" fmla="*/ 121354 h 183267"/>
                <a:gd name="connsiteX5" fmla="*/ 30545 w 231698"/>
                <a:gd name="connsiteY5" fmla="*/ 183267 h 183267"/>
                <a:gd name="connsiteX6" fmla="*/ 0 w 231698"/>
                <a:gd name="connsiteY6" fmla="*/ 152722 h 183267"/>
                <a:gd name="connsiteX7" fmla="*/ 0 w 231698"/>
                <a:gd name="connsiteY7" fmla="*/ 30545 h 183267"/>
                <a:gd name="connsiteX0" fmla="*/ 0 w 231698"/>
                <a:gd name="connsiteY0" fmla="*/ 30545 h 183267"/>
                <a:gd name="connsiteX1" fmla="*/ 30545 w 231698"/>
                <a:gd name="connsiteY1" fmla="*/ 0 h 183267"/>
                <a:gd name="connsiteX2" fmla="*/ 199217 w 231698"/>
                <a:gd name="connsiteY2" fmla="*/ 73729 h 183267"/>
                <a:gd name="connsiteX3" fmla="*/ 231698 w 231698"/>
                <a:gd name="connsiteY3" fmla="*/ 96760 h 183267"/>
                <a:gd name="connsiteX4" fmla="*/ 199217 w 231698"/>
                <a:gd name="connsiteY4" fmla="*/ 121354 h 183267"/>
                <a:gd name="connsiteX5" fmla="*/ 30545 w 231698"/>
                <a:gd name="connsiteY5" fmla="*/ 183267 h 183267"/>
                <a:gd name="connsiteX6" fmla="*/ 0 w 231698"/>
                <a:gd name="connsiteY6" fmla="*/ 152722 h 183267"/>
                <a:gd name="connsiteX7" fmla="*/ 0 w 231698"/>
                <a:gd name="connsiteY7" fmla="*/ 30545 h 183267"/>
                <a:gd name="connsiteX0" fmla="*/ 0 w 231701"/>
                <a:gd name="connsiteY0" fmla="*/ 30545 h 183267"/>
                <a:gd name="connsiteX1" fmla="*/ 30545 w 231701"/>
                <a:gd name="connsiteY1" fmla="*/ 0 h 183267"/>
                <a:gd name="connsiteX2" fmla="*/ 199217 w 231701"/>
                <a:gd name="connsiteY2" fmla="*/ 73729 h 183267"/>
                <a:gd name="connsiteX3" fmla="*/ 231698 w 231701"/>
                <a:gd name="connsiteY3" fmla="*/ 96760 h 183267"/>
                <a:gd name="connsiteX4" fmla="*/ 199217 w 231701"/>
                <a:gd name="connsiteY4" fmla="*/ 121354 h 183267"/>
                <a:gd name="connsiteX5" fmla="*/ 30545 w 231701"/>
                <a:gd name="connsiteY5" fmla="*/ 183267 h 183267"/>
                <a:gd name="connsiteX6" fmla="*/ 0 w 231701"/>
                <a:gd name="connsiteY6" fmla="*/ 152722 h 183267"/>
                <a:gd name="connsiteX7" fmla="*/ 0 w 231701"/>
                <a:gd name="connsiteY7" fmla="*/ 30545 h 183267"/>
                <a:gd name="connsiteX0" fmla="*/ 0 w 231701"/>
                <a:gd name="connsiteY0" fmla="*/ 30545 h 183267"/>
                <a:gd name="connsiteX1" fmla="*/ 30545 w 231701"/>
                <a:gd name="connsiteY1" fmla="*/ 0 h 183267"/>
                <a:gd name="connsiteX2" fmla="*/ 199217 w 231701"/>
                <a:gd name="connsiteY2" fmla="*/ 73729 h 183267"/>
                <a:gd name="connsiteX3" fmla="*/ 231698 w 231701"/>
                <a:gd name="connsiteY3" fmla="*/ 87504 h 183267"/>
                <a:gd name="connsiteX4" fmla="*/ 199217 w 231701"/>
                <a:gd name="connsiteY4" fmla="*/ 121354 h 183267"/>
                <a:gd name="connsiteX5" fmla="*/ 30545 w 231701"/>
                <a:gd name="connsiteY5" fmla="*/ 183267 h 183267"/>
                <a:gd name="connsiteX6" fmla="*/ 0 w 231701"/>
                <a:gd name="connsiteY6" fmla="*/ 152722 h 183267"/>
                <a:gd name="connsiteX7" fmla="*/ 0 w 231701"/>
                <a:gd name="connsiteY7" fmla="*/ 30545 h 183267"/>
                <a:gd name="connsiteX0" fmla="*/ 0 w 231993"/>
                <a:gd name="connsiteY0" fmla="*/ 30545 h 183267"/>
                <a:gd name="connsiteX1" fmla="*/ 30545 w 231993"/>
                <a:gd name="connsiteY1" fmla="*/ 0 h 183267"/>
                <a:gd name="connsiteX2" fmla="*/ 201923 w 231993"/>
                <a:gd name="connsiteY2" fmla="*/ 64474 h 183267"/>
                <a:gd name="connsiteX3" fmla="*/ 231698 w 231993"/>
                <a:gd name="connsiteY3" fmla="*/ 87504 h 183267"/>
                <a:gd name="connsiteX4" fmla="*/ 199217 w 231993"/>
                <a:gd name="connsiteY4" fmla="*/ 121354 h 183267"/>
                <a:gd name="connsiteX5" fmla="*/ 30545 w 231993"/>
                <a:gd name="connsiteY5" fmla="*/ 183267 h 183267"/>
                <a:gd name="connsiteX6" fmla="*/ 0 w 231993"/>
                <a:gd name="connsiteY6" fmla="*/ 152722 h 183267"/>
                <a:gd name="connsiteX7" fmla="*/ 0 w 231993"/>
                <a:gd name="connsiteY7" fmla="*/ 30545 h 183267"/>
                <a:gd name="connsiteX0" fmla="*/ 0 w 237159"/>
                <a:gd name="connsiteY0" fmla="*/ 30545 h 183267"/>
                <a:gd name="connsiteX1" fmla="*/ 30545 w 237159"/>
                <a:gd name="connsiteY1" fmla="*/ 0 h 183267"/>
                <a:gd name="connsiteX2" fmla="*/ 201923 w 237159"/>
                <a:gd name="connsiteY2" fmla="*/ 64474 h 183267"/>
                <a:gd name="connsiteX3" fmla="*/ 237112 w 237159"/>
                <a:gd name="connsiteY3" fmla="*/ 93058 h 183267"/>
                <a:gd name="connsiteX4" fmla="*/ 199217 w 237159"/>
                <a:gd name="connsiteY4" fmla="*/ 121354 h 183267"/>
                <a:gd name="connsiteX5" fmla="*/ 30545 w 237159"/>
                <a:gd name="connsiteY5" fmla="*/ 183267 h 183267"/>
                <a:gd name="connsiteX6" fmla="*/ 0 w 237159"/>
                <a:gd name="connsiteY6" fmla="*/ 152722 h 183267"/>
                <a:gd name="connsiteX7" fmla="*/ 0 w 237159"/>
                <a:gd name="connsiteY7" fmla="*/ 30545 h 183267"/>
                <a:gd name="connsiteX0" fmla="*/ 0 w 238203"/>
                <a:gd name="connsiteY0" fmla="*/ 30545 h 183267"/>
                <a:gd name="connsiteX1" fmla="*/ 30545 w 238203"/>
                <a:gd name="connsiteY1" fmla="*/ 0 h 183267"/>
                <a:gd name="connsiteX2" fmla="*/ 201923 w 238203"/>
                <a:gd name="connsiteY2" fmla="*/ 64474 h 183267"/>
                <a:gd name="connsiteX3" fmla="*/ 237112 w 238203"/>
                <a:gd name="connsiteY3" fmla="*/ 93058 h 183267"/>
                <a:gd name="connsiteX4" fmla="*/ 210044 w 238203"/>
                <a:gd name="connsiteY4" fmla="*/ 115800 h 183267"/>
                <a:gd name="connsiteX5" fmla="*/ 30545 w 238203"/>
                <a:gd name="connsiteY5" fmla="*/ 183267 h 183267"/>
                <a:gd name="connsiteX6" fmla="*/ 0 w 238203"/>
                <a:gd name="connsiteY6" fmla="*/ 152722 h 183267"/>
                <a:gd name="connsiteX7" fmla="*/ 0 w 238203"/>
                <a:gd name="connsiteY7" fmla="*/ 30545 h 183267"/>
                <a:gd name="connsiteX0" fmla="*/ 0 w 237289"/>
                <a:gd name="connsiteY0" fmla="*/ 30545 h 183267"/>
                <a:gd name="connsiteX1" fmla="*/ 30545 w 237289"/>
                <a:gd name="connsiteY1" fmla="*/ 0 h 183267"/>
                <a:gd name="connsiteX2" fmla="*/ 201923 w 237289"/>
                <a:gd name="connsiteY2" fmla="*/ 64474 h 183267"/>
                <a:gd name="connsiteX3" fmla="*/ 237112 w 237289"/>
                <a:gd name="connsiteY3" fmla="*/ 93058 h 183267"/>
                <a:gd name="connsiteX4" fmla="*/ 210044 w 237289"/>
                <a:gd name="connsiteY4" fmla="*/ 115800 h 183267"/>
                <a:gd name="connsiteX5" fmla="*/ 30545 w 237289"/>
                <a:gd name="connsiteY5" fmla="*/ 183267 h 183267"/>
                <a:gd name="connsiteX6" fmla="*/ 0 w 237289"/>
                <a:gd name="connsiteY6" fmla="*/ 152722 h 183267"/>
                <a:gd name="connsiteX7" fmla="*/ 0 w 237289"/>
                <a:gd name="connsiteY7" fmla="*/ 30545 h 183267"/>
                <a:gd name="connsiteX0" fmla="*/ 0 w 238816"/>
                <a:gd name="connsiteY0" fmla="*/ 30545 h 183267"/>
                <a:gd name="connsiteX1" fmla="*/ 30545 w 238816"/>
                <a:gd name="connsiteY1" fmla="*/ 0 h 183267"/>
                <a:gd name="connsiteX2" fmla="*/ 201923 w 238816"/>
                <a:gd name="connsiteY2" fmla="*/ 64474 h 183267"/>
                <a:gd name="connsiteX3" fmla="*/ 237112 w 238816"/>
                <a:gd name="connsiteY3" fmla="*/ 93058 h 183267"/>
                <a:gd name="connsiteX4" fmla="*/ 210044 w 238816"/>
                <a:gd name="connsiteY4" fmla="*/ 115800 h 183267"/>
                <a:gd name="connsiteX5" fmla="*/ 30545 w 238816"/>
                <a:gd name="connsiteY5" fmla="*/ 183267 h 183267"/>
                <a:gd name="connsiteX6" fmla="*/ 0 w 238816"/>
                <a:gd name="connsiteY6" fmla="*/ 152722 h 183267"/>
                <a:gd name="connsiteX7" fmla="*/ 0 w 238816"/>
                <a:gd name="connsiteY7" fmla="*/ 30545 h 183267"/>
                <a:gd name="connsiteX0" fmla="*/ 0 w 238816"/>
                <a:gd name="connsiteY0" fmla="*/ 30545 h 183267"/>
                <a:gd name="connsiteX1" fmla="*/ 30545 w 238816"/>
                <a:gd name="connsiteY1" fmla="*/ 0 h 183267"/>
                <a:gd name="connsiteX2" fmla="*/ 201923 w 238816"/>
                <a:gd name="connsiteY2" fmla="*/ 64474 h 183267"/>
                <a:gd name="connsiteX3" fmla="*/ 237112 w 238816"/>
                <a:gd name="connsiteY3" fmla="*/ 93058 h 183267"/>
                <a:gd name="connsiteX4" fmla="*/ 210044 w 238816"/>
                <a:gd name="connsiteY4" fmla="*/ 115800 h 183267"/>
                <a:gd name="connsiteX5" fmla="*/ 30545 w 238816"/>
                <a:gd name="connsiteY5" fmla="*/ 183267 h 183267"/>
                <a:gd name="connsiteX6" fmla="*/ 0 w 238816"/>
                <a:gd name="connsiteY6" fmla="*/ 152722 h 183267"/>
                <a:gd name="connsiteX7" fmla="*/ 0 w 238816"/>
                <a:gd name="connsiteY7" fmla="*/ 30545 h 183267"/>
                <a:gd name="connsiteX0" fmla="*/ 0 w 238816"/>
                <a:gd name="connsiteY0" fmla="*/ 30545 h 183267"/>
                <a:gd name="connsiteX1" fmla="*/ 30545 w 238816"/>
                <a:gd name="connsiteY1" fmla="*/ 0 h 183267"/>
                <a:gd name="connsiteX2" fmla="*/ 201923 w 238816"/>
                <a:gd name="connsiteY2" fmla="*/ 64474 h 183267"/>
                <a:gd name="connsiteX3" fmla="*/ 237112 w 238816"/>
                <a:gd name="connsiteY3" fmla="*/ 93058 h 183267"/>
                <a:gd name="connsiteX4" fmla="*/ 210044 w 238816"/>
                <a:gd name="connsiteY4" fmla="*/ 115800 h 183267"/>
                <a:gd name="connsiteX5" fmla="*/ 30545 w 238816"/>
                <a:gd name="connsiteY5" fmla="*/ 183267 h 183267"/>
                <a:gd name="connsiteX6" fmla="*/ 0 w 238816"/>
                <a:gd name="connsiteY6" fmla="*/ 152722 h 183267"/>
                <a:gd name="connsiteX7" fmla="*/ 0 w 238816"/>
                <a:gd name="connsiteY7" fmla="*/ 30545 h 183267"/>
                <a:gd name="connsiteX0" fmla="*/ 0 w 238816"/>
                <a:gd name="connsiteY0" fmla="*/ 30545 h 183267"/>
                <a:gd name="connsiteX1" fmla="*/ 30545 w 238816"/>
                <a:gd name="connsiteY1" fmla="*/ 0 h 183267"/>
                <a:gd name="connsiteX2" fmla="*/ 201923 w 238816"/>
                <a:gd name="connsiteY2" fmla="*/ 64474 h 183267"/>
                <a:gd name="connsiteX3" fmla="*/ 237112 w 238816"/>
                <a:gd name="connsiteY3" fmla="*/ 93058 h 183267"/>
                <a:gd name="connsiteX4" fmla="*/ 210044 w 238816"/>
                <a:gd name="connsiteY4" fmla="*/ 115800 h 183267"/>
                <a:gd name="connsiteX5" fmla="*/ 30545 w 238816"/>
                <a:gd name="connsiteY5" fmla="*/ 183267 h 183267"/>
                <a:gd name="connsiteX6" fmla="*/ 0 w 238816"/>
                <a:gd name="connsiteY6" fmla="*/ 152722 h 183267"/>
                <a:gd name="connsiteX7" fmla="*/ 0 w 238816"/>
                <a:gd name="connsiteY7" fmla="*/ 30545 h 183267"/>
                <a:gd name="connsiteX0" fmla="*/ 0 w 237112"/>
                <a:gd name="connsiteY0" fmla="*/ 30545 h 183267"/>
                <a:gd name="connsiteX1" fmla="*/ 30545 w 237112"/>
                <a:gd name="connsiteY1" fmla="*/ 0 h 183267"/>
                <a:gd name="connsiteX2" fmla="*/ 201923 w 237112"/>
                <a:gd name="connsiteY2" fmla="*/ 64474 h 183267"/>
                <a:gd name="connsiteX3" fmla="*/ 237112 w 237112"/>
                <a:gd name="connsiteY3" fmla="*/ 93058 h 183267"/>
                <a:gd name="connsiteX4" fmla="*/ 210044 w 237112"/>
                <a:gd name="connsiteY4" fmla="*/ 115800 h 183267"/>
                <a:gd name="connsiteX5" fmla="*/ 30545 w 237112"/>
                <a:gd name="connsiteY5" fmla="*/ 183267 h 183267"/>
                <a:gd name="connsiteX6" fmla="*/ 0 w 237112"/>
                <a:gd name="connsiteY6" fmla="*/ 152722 h 183267"/>
                <a:gd name="connsiteX7" fmla="*/ 0 w 237112"/>
                <a:gd name="connsiteY7" fmla="*/ 30545 h 183267"/>
                <a:gd name="connsiteX0" fmla="*/ 0 w 237112"/>
                <a:gd name="connsiteY0" fmla="*/ 30545 h 183267"/>
                <a:gd name="connsiteX1" fmla="*/ 30545 w 237112"/>
                <a:gd name="connsiteY1" fmla="*/ 0 h 183267"/>
                <a:gd name="connsiteX2" fmla="*/ 201923 w 237112"/>
                <a:gd name="connsiteY2" fmla="*/ 64474 h 183267"/>
                <a:gd name="connsiteX3" fmla="*/ 237112 w 237112"/>
                <a:gd name="connsiteY3" fmla="*/ 93058 h 183267"/>
                <a:gd name="connsiteX4" fmla="*/ 210044 w 237112"/>
                <a:gd name="connsiteY4" fmla="*/ 115800 h 183267"/>
                <a:gd name="connsiteX5" fmla="*/ 30545 w 237112"/>
                <a:gd name="connsiteY5" fmla="*/ 183267 h 183267"/>
                <a:gd name="connsiteX6" fmla="*/ 0 w 237112"/>
                <a:gd name="connsiteY6" fmla="*/ 152722 h 183267"/>
                <a:gd name="connsiteX7" fmla="*/ 0 w 237112"/>
                <a:gd name="connsiteY7" fmla="*/ 30545 h 183267"/>
                <a:gd name="connsiteX0" fmla="*/ 0 w 237112"/>
                <a:gd name="connsiteY0" fmla="*/ 30545 h 183321"/>
                <a:gd name="connsiteX1" fmla="*/ 30545 w 237112"/>
                <a:gd name="connsiteY1" fmla="*/ 0 h 183321"/>
                <a:gd name="connsiteX2" fmla="*/ 201923 w 237112"/>
                <a:gd name="connsiteY2" fmla="*/ 64474 h 183321"/>
                <a:gd name="connsiteX3" fmla="*/ 237112 w 237112"/>
                <a:gd name="connsiteY3" fmla="*/ 93058 h 183321"/>
                <a:gd name="connsiteX4" fmla="*/ 210044 w 237112"/>
                <a:gd name="connsiteY4" fmla="*/ 115800 h 183321"/>
                <a:gd name="connsiteX5" fmla="*/ 30545 w 237112"/>
                <a:gd name="connsiteY5" fmla="*/ 183267 h 183321"/>
                <a:gd name="connsiteX6" fmla="*/ 0 w 237112"/>
                <a:gd name="connsiteY6" fmla="*/ 152722 h 183321"/>
                <a:gd name="connsiteX7" fmla="*/ 0 w 237112"/>
                <a:gd name="connsiteY7" fmla="*/ 30545 h 183321"/>
                <a:gd name="connsiteX0" fmla="*/ 0 w 237112"/>
                <a:gd name="connsiteY0" fmla="*/ 30545 h 183321"/>
                <a:gd name="connsiteX1" fmla="*/ 30545 w 237112"/>
                <a:gd name="connsiteY1" fmla="*/ 0 h 183321"/>
                <a:gd name="connsiteX2" fmla="*/ 209609 w 237112"/>
                <a:gd name="connsiteY2" fmla="*/ 69473 h 183321"/>
                <a:gd name="connsiteX3" fmla="*/ 237112 w 237112"/>
                <a:gd name="connsiteY3" fmla="*/ 93058 h 183321"/>
                <a:gd name="connsiteX4" fmla="*/ 210044 w 237112"/>
                <a:gd name="connsiteY4" fmla="*/ 115800 h 183321"/>
                <a:gd name="connsiteX5" fmla="*/ 30545 w 237112"/>
                <a:gd name="connsiteY5" fmla="*/ 183267 h 183321"/>
                <a:gd name="connsiteX6" fmla="*/ 0 w 237112"/>
                <a:gd name="connsiteY6" fmla="*/ 152722 h 183321"/>
                <a:gd name="connsiteX7" fmla="*/ 0 w 237112"/>
                <a:gd name="connsiteY7" fmla="*/ 30545 h 183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7112" h="183321">
                  <a:moveTo>
                    <a:pt x="0" y="30545"/>
                  </a:moveTo>
                  <a:cubicBezTo>
                    <a:pt x="0" y="13675"/>
                    <a:pt x="13675" y="0"/>
                    <a:pt x="30545" y="0"/>
                  </a:cubicBezTo>
                  <a:cubicBezTo>
                    <a:pt x="41554" y="2608"/>
                    <a:pt x="152483" y="47982"/>
                    <a:pt x="209609" y="69473"/>
                  </a:cubicBezTo>
                  <a:cubicBezTo>
                    <a:pt x="243135" y="85600"/>
                    <a:pt x="234890" y="87651"/>
                    <a:pt x="237112" y="93058"/>
                  </a:cubicBezTo>
                  <a:cubicBezTo>
                    <a:pt x="234973" y="98835"/>
                    <a:pt x="243569" y="101382"/>
                    <a:pt x="210044" y="115800"/>
                  </a:cubicBezTo>
                  <a:cubicBezTo>
                    <a:pt x="176519" y="131606"/>
                    <a:pt x="40690" y="185259"/>
                    <a:pt x="30545" y="183267"/>
                  </a:cubicBezTo>
                  <a:cubicBezTo>
                    <a:pt x="13675" y="183267"/>
                    <a:pt x="0" y="169592"/>
                    <a:pt x="0" y="152722"/>
                  </a:cubicBezTo>
                  <a:lnTo>
                    <a:pt x="0" y="30545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78" name="Agrupar 77">
            <a:extLst>
              <a:ext uri="{FF2B5EF4-FFF2-40B4-BE49-F238E27FC236}">
                <a16:creationId xmlns:a16="http://schemas.microsoft.com/office/drawing/2014/main" id="{07035F1C-7007-4E2F-9170-BD77050FEF0F}"/>
              </a:ext>
            </a:extLst>
          </p:cNvPr>
          <p:cNvGrpSpPr/>
          <p:nvPr/>
        </p:nvGrpSpPr>
        <p:grpSpPr>
          <a:xfrm rot="10800000">
            <a:off x="3485387" y="7808956"/>
            <a:ext cx="372982" cy="307776"/>
            <a:chOff x="8695281" y="5312798"/>
            <a:chExt cx="372982" cy="238125"/>
          </a:xfrm>
        </p:grpSpPr>
        <p:sp>
          <p:nvSpPr>
            <p:cNvPr id="79" name="Retângulo: Cantos Arredondados 4">
              <a:extLst>
                <a:ext uri="{FF2B5EF4-FFF2-40B4-BE49-F238E27FC236}">
                  <a16:creationId xmlns:a16="http://schemas.microsoft.com/office/drawing/2014/main" id="{D2F32269-4F12-4843-9085-603FDC38AD1F}"/>
                </a:ext>
              </a:extLst>
            </p:cNvPr>
            <p:cNvSpPr/>
            <p:nvPr/>
          </p:nvSpPr>
          <p:spPr>
            <a:xfrm>
              <a:off x="8838976" y="5312798"/>
              <a:ext cx="229287" cy="238125"/>
            </a:xfrm>
            <a:custGeom>
              <a:avLst/>
              <a:gdLst>
                <a:gd name="connsiteX0" fmla="*/ 0 w 415054"/>
                <a:gd name="connsiteY0" fmla="*/ 30545 h 183267"/>
                <a:gd name="connsiteX1" fmla="*/ 30545 w 415054"/>
                <a:gd name="connsiteY1" fmla="*/ 0 h 183267"/>
                <a:gd name="connsiteX2" fmla="*/ 384509 w 415054"/>
                <a:gd name="connsiteY2" fmla="*/ 0 h 183267"/>
                <a:gd name="connsiteX3" fmla="*/ 415054 w 415054"/>
                <a:gd name="connsiteY3" fmla="*/ 30545 h 183267"/>
                <a:gd name="connsiteX4" fmla="*/ 415054 w 415054"/>
                <a:gd name="connsiteY4" fmla="*/ 152722 h 183267"/>
                <a:gd name="connsiteX5" fmla="*/ 384509 w 415054"/>
                <a:gd name="connsiteY5" fmla="*/ 183267 h 183267"/>
                <a:gd name="connsiteX6" fmla="*/ 30545 w 415054"/>
                <a:gd name="connsiteY6" fmla="*/ 183267 h 183267"/>
                <a:gd name="connsiteX7" fmla="*/ 0 w 415054"/>
                <a:gd name="connsiteY7" fmla="*/ 152722 h 183267"/>
                <a:gd name="connsiteX8" fmla="*/ 0 w 415054"/>
                <a:gd name="connsiteY8" fmla="*/ 30545 h 183267"/>
                <a:gd name="connsiteX0" fmla="*/ 0 w 415054"/>
                <a:gd name="connsiteY0" fmla="*/ 30545 h 183267"/>
                <a:gd name="connsiteX1" fmla="*/ 30545 w 415054"/>
                <a:gd name="connsiteY1" fmla="*/ 0 h 183267"/>
                <a:gd name="connsiteX2" fmla="*/ 415054 w 415054"/>
                <a:gd name="connsiteY2" fmla="*/ 30545 h 183267"/>
                <a:gd name="connsiteX3" fmla="*/ 415054 w 415054"/>
                <a:gd name="connsiteY3" fmla="*/ 152722 h 183267"/>
                <a:gd name="connsiteX4" fmla="*/ 384509 w 415054"/>
                <a:gd name="connsiteY4" fmla="*/ 183267 h 183267"/>
                <a:gd name="connsiteX5" fmla="*/ 30545 w 415054"/>
                <a:gd name="connsiteY5" fmla="*/ 183267 h 183267"/>
                <a:gd name="connsiteX6" fmla="*/ 0 w 415054"/>
                <a:gd name="connsiteY6" fmla="*/ 152722 h 183267"/>
                <a:gd name="connsiteX7" fmla="*/ 0 w 415054"/>
                <a:gd name="connsiteY7" fmla="*/ 30545 h 183267"/>
                <a:gd name="connsiteX0" fmla="*/ 0 w 415054"/>
                <a:gd name="connsiteY0" fmla="*/ 30545 h 183267"/>
                <a:gd name="connsiteX1" fmla="*/ 30545 w 415054"/>
                <a:gd name="connsiteY1" fmla="*/ 0 h 183267"/>
                <a:gd name="connsiteX2" fmla="*/ 415054 w 415054"/>
                <a:gd name="connsiteY2" fmla="*/ 152722 h 183267"/>
                <a:gd name="connsiteX3" fmla="*/ 384509 w 415054"/>
                <a:gd name="connsiteY3" fmla="*/ 183267 h 183267"/>
                <a:gd name="connsiteX4" fmla="*/ 30545 w 415054"/>
                <a:gd name="connsiteY4" fmla="*/ 183267 h 183267"/>
                <a:gd name="connsiteX5" fmla="*/ 0 w 415054"/>
                <a:gd name="connsiteY5" fmla="*/ 152722 h 183267"/>
                <a:gd name="connsiteX6" fmla="*/ 0 w 415054"/>
                <a:gd name="connsiteY6" fmla="*/ 30545 h 183267"/>
                <a:gd name="connsiteX0" fmla="*/ 0 w 415054"/>
                <a:gd name="connsiteY0" fmla="*/ 30545 h 183267"/>
                <a:gd name="connsiteX1" fmla="*/ 30545 w 415054"/>
                <a:gd name="connsiteY1" fmla="*/ 0 h 183267"/>
                <a:gd name="connsiteX2" fmla="*/ 415054 w 415054"/>
                <a:gd name="connsiteY2" fmla="*/ 152722 h 183267"/>
                <a:gd name="connsiteX3" fmla="*/ 374984 w 415054"/>
                <a:gd name="connsiteY3" fmla="*/ 183267 h 183267"/>
                <a:gd name="connsiteX4" fmla="*/ 30545 w 415054"/>
                <a:gd name="connsiteY4" fmla="*/ 183267 h 183267"/>
                <a:gd name="connsiteX5" fmla="*/ 0 w 415054"/>
                <a:gd name="connsiteY5" fmla="*/ 152722 h 183267"/>
                <a:gd name="connsiteX6" fmla="*/ 0 w 415054"/>
                <a:gd name="connsiteY6" fmla="*/ 30545 h 183267"/>
                <a:gd name="connsiteX0" fmla="*/ 0 w 415054"/>
                <a:gd name="connsiteY0" fmla="*/ 30545 h 183267"/>
                <a:gd name="connsiteX1" fmla="*/ 30545 w 415054"/>
                <a:gd name="connsiteY1" fmla="*/ 0 h 183267"/>
                <a:gd name="connsiteX2" fmla="*/ 415054 w 415054"/>
                <a:gd name="connsiteY2" fmla="*/ 152722 h 183267"/>
                <a:gd name="connsiteX3" fmla="*/ 30545 w 415054"/>
                <a:gd name="connsiteY3" fmla="*/ 183267 h 183267"/>
                <a:gd name="connsiteX4" fmla="*/ 0 w 415054"/>
                <a:gd name="connsiteY4" fmla="*/ 152722 h 183267"/>
                <a:gd name="connsiteX5" fmla="*/ 0 w 415054"/>
                <a:gd name="connsiteY5" fmla="*/ 30545 h 183267"/>
                <a:gd name="connsiteX0" fmla="*/ 0 w 231698"/>
                <a:gd name="connsiteY0" fmla="*/ 30545 h 183267"/>
                <a:gd name="connsiteX1" fmla="*/ 30545 w 231698"/>
                <a:gd name="connsiteY1" fmla="*/ 0 h 183267"/>
                <a:gd name="connsiteX2" fmla="*/ 231698 w 231698"/>
                <a:gd name="connsiteY2" fmla="*/ 88428 h 183267"/>
                <a:gd name="connsiteX3" fmla="*/ 30545 w 231698"/>
                <a:gd name="connsiteY3" fmla="*/ 183267 h 183267"/>
                <a:gd name="connsiteX4" fmla="*/ 0 w 231698"/>
                <a:gd name="connsiteY4" fmla="*/ 152722 h 183267"/>
                <a:gd name="connsiteX5" fmla="*/ 0 w 231698"/>
                <a:gd name="connsiteY5" fmla="*/ 30545 h 183267"/>
                <a:gd name="connsiteX0" fmla="*/ 0 w 231698"/>
                <a:gd name="connsiteY0" fmla="*/ 30545 h 183267"/>
                <a:gd name="connsiteX1" fmla="*/ 30545 w 231698"/>
                <a:gd name="connsiteY1" fmla="*/ 0 h 183267"/>
                <a:gd name="connsiteX2" fmla="*/ 199217 w 231698"/>
                <a:gd name="connsiteY2" fmla="*/ 73729 h 183267"/>
                <a:gd name="connsiteX3" fmla="*/ 231698 w 231698"/>
                <a:gd name="connsiteY3" fmla="*/ 88428 h 183267"/>
                <a:gd name="connsiteX4" fmla="*/ 30545 w 231698"/>
                <a:gd name="connsiteY4" fmla="*/ 183267 h 183267"/>
                <a:gd name="connsiteX5" fmla="*/ 0 w 231698"/>
                <a:gd name="connsiteY5" fmla="*/ 152722 h 183267"/>
                <a:gd name="connsiteX6" fmla="*/ 0 w 231698"/>
                <a:gd name="connsiteY6" fmla="*/ 30545 h 183267"/>
                <a:gd name="connsiteX0" fmla="*/ 0 w 231701"/>
                <a:gd name="connsiteY0" fmla="*/ 30545 h 183267"/>
                <a:gd name="connsiteX1" fmla="*/ 30545 w 231701"/>
                <a:gd name="connsiteY1" fmla="*/ 0 h 183267"/>
                <a:gd name="connsiteX2" fmla="*/ 199217 w 231701"/>
                <a:gd name="connsiteY2" fmla="*/ 73729 h 183267"/>
                <a:gd name="connsiteX3" fmla="*/ 231698 w 231701"/>
                <a:gd name="connsiteY3" fmla="*/ 88428 h 183267"/>
                <a:gd name="connsiteX4" fmla="*/ 199217 w 231701"/>
                <a:gd name="connsiteY4" fmla="*/ 121354 h 183267"/>
                <a:gd name="connsiteX5" fmla="*/ 30545 w 231701"/>
                <a:gd name="connsiteY5" fmla="*/ 183267 h 183267"/>
                <a:gd name="connsiteX6" fmla="*/ 0 w 231701"/>
                <a:gd name="connsiteY6" fmla="*/ 152722 h 183267"/>
                <a:gd name="connsiteX7" fmla="*/ 0 w 231701"/>
                <a:gd name="connsiteY7" fmla="*/ 30545 h 183267"/>
                <a:gd name="connsiteX0" fmla="*/ 0 w 231698"/>
                <a:gd name="connsiteY0" fmla="*/ 30545 h 183267"/>
                <a:gd name="connsiteX1" fmla="*/ 30545 w 231698"/>
                <a:gd name="connsiteY1" fmla="*/ 0 h 183267"/>
                <a:gd name="connsiteX2" fmla="*/ 199217 w 231698"/>
                <a:gd name="connsiteY2" fmla="*/ 73729 h 183267"/>
                <a:gd name="connsiteX3" fmla="*/ 231698 w 231698"/>
                <a:gd name="connsiteY3" fmla="*/ 88428 h 183267"/>
                <a:gd name="connsiteX4" fmla="*/ 199217 w 231698"/>
                <a:gd name="connsiteY4" fmla="*/ 121354 h 183267"/>
                <a:gd name="connsiteX5" fmla="*/ 30545 w 231698"/>
                <a:gd name="connsiteY5" fmla="*/ 183267 h 183267"/>
                <a:gd name="connsiteX6" fmla="*/ 0 w 231698"/>
                <a:gd name="connsiteY6" fmla="*/ 152722 h 183267"/>
                <a:gd name="connsiteX7" fmla="*/ 0 w 231698"/>
                <a:gd name="connsiteY7" fmla="*/ 30545 h 183267"/>
                <a:gd name="connsiteX0" fmla="*/ 0 w 231698"/>
                <a:gd name="connsiteY0" fmla="*/ 30545 h 183267"/>
                <a:gd name="connsiteX1" fmla="*/ 30545 w 231698"/>
                <a:gd name="connsiteY1" fmla="*/ 0 h 183267"/>
                <a:gd name="connsiteX2" fmla="*/ 199217 w 231698"/>
                <a:gd name="connsiteY2" fmla="*/ 73729 h 183267"/>
                <a:gd name="connsiteX3" fmla="*/ 231698 w 231698"/>
                <a:gd name="connsiteY3" fmla="*/ 88428 h 183267"/>
                <a:gd name="connsiteX4" fmla="*/ 199217 w 231698"/>
                <a:gd name="connsiteY4" fmla="*/ 121354 h 183267"/>
                <a:gd name="connsiteX5" fmla="*/ 30545 w 231698"/>
                <a:gd name="connsiteY5" fmla="*/ 183267 h 183267"/>
                <a:gd name="connsiteX6" fmla="*/ 0 w 231698"/>
                <a:gd name="connsiteY6" fmla="*/ 152722 h 183267"/>
                <a:gd name="connsiteX7" fmla="*/ 0 w 231698"/>
                <a:gd name="connsiteY7" fmla="*/ 30545 h 183267"/>
                <a:gd name="connsiteX0" fmla="*/ 0 w 231698"/>
                <a:gd name="connsiteY0" fmla="*/ 30545 h 183267"/>
                <a:gd name="connsiteX1" fmla="*/ 30545 w 231698"/>
                <a:gd name="connsiteY1" fmla="*/ 0 h 183267"/>
                <a:gd name="connsiteX2" fmla="*/ 199217 w 231698"/>
                <a:gd name="connsiteY2" fmla="*/ 73729 h 183267"/>
                <a:gd name="connsiteX3" fmla="*/ 231698 w 231698"/>
                <a:gd name="connsiteY3" fmla="*/ 96760 h 183267"/>
                <a:gd name="connsiteX4" fmla="*/ 199217 w 231698"/>
                <a:gd name="connsiteY4" fmla="*/ 121354 h 183267"/>
                <a:gd name="connsiteX5" fmla="*/ 30545 w 231698"/>
                <a:gd name="connsiteY5" fmla="*/ 183267 h 183267"/>
                <a:gd name="connsiteX6" fmla="*/ 0 w 231698"/>
                <a:gd name="connsiteY6" fmla="*/ 152722 h 183267"/>
                <a:gd name="connsiteX7" fmla="*/ 0 w 231698"/>
                <a:gd name="connsiteY7" fmla="*/ 30545 h 183267"/>
                <a:gd name="connsiteX0" fmla="*/ 0 w 231698"/>
                <a:gd name="connsiteY0" fmla="*/ 30545 h 183267"/>
                <a:gd name="connsiteX1" fmla="*/ 30545 w 231698"/>
                <a:gd name="connsiteY1" fmla="*/ 0 h 183267"/>
                <a:gd name="connsiteX2" fmla="*/ 199217 w 231698"/>
                <a:gd name="connsiteY2" fmla="*/ 73729 h 183267"/>
                <a:gd name="connsiteX3" fmla="*/ 231698 w 231698"/>
                <a:gd name="connsiteY3" fmla="*/ 96760 h 183267"/>
                <a:gd name="connsiteX4" fmla="*/ 199217 w 231698"/>
                <a:gd name="connsiteY4" fmla="*/ 121354 h 183267"/>
                <a:gd name="connsiteX5" fmla="*/ 30545 w 231698"/>
                <a:gd name="connsiteY5" fmla="*/ 183267 h 183267"/>
                <a:gd name="connsiteX6" fmla="*/ 0 w 231698"/>
                <a:gd name="connsiteY6" fmla="*/ 152722 h 183267"/>
                <a:gd name="connsiteX7" fmla="*/ 0 w 231698"/>
                <a:gd name="connsiteY7" fmla="*/ 30545 h 183267"/>
                <a:gd name="connsiteX0" fmla="*/ 0 w 231698"/>
                <a:gd name="connsiteY0" fmla="*/ 30545 h 183267"/>
                <a:gd name="connsiteX1" fmla="*/ 30545 w 231698"/>
                <a:gd name="connsiteY1" fmla="*/ 0 h 183267"/>
                <a:gd name="connsiteX2" fmla="*/ 199217 w 231698"/>
                <a:gd name="connsiteY2" fmla="*/ 73729 h 183267"/>
                <a:gd name="connsiteX3" fmla="*/ 231698 w 231698"/>
                <a:gd name="connsiteY3" fmla="*/ 96760 h 183267"/>
                <a:gd name="connsiteX4" fmla="*/ 199217 w 231698"/>
                <a:gd name="connsiteY4" fmla="*/ 121354 h 183267"/>
                <a:gd name="connsiteX5" fmla="*/ 30545 w 231698"/>
                <a:gd name="connsiteY5" fmla="*/ 183267 h 183267"/>
                <a:gd name="connsiteX6" fmla="*/ 0 w 231698"/>
                <a:gd name="connsiteY6" fmla="*/ 152722 h 183267"/>
                <a:gd name="connsiteX7" fmla="*/ 0 w 231698"/>
                <a:gd name="connsiteY7" fmla="*/ 30545 h 183267"/>
                <a:gd name="connsiteX0" fmla="*/ 0 w 231698"/>
                <a:gd name="connsiteY0" fmla="*/ 30545 h 183267"/>
                <a:gd name="connsiteX1" fmla="*/ 30545 w 231698"/>
                <a:gd name="connsiteY1" fmla="*/ 0 h 183267"/>
                <a:gd name="connsiteX2" fmla="*/ 199217 w 231698"/>
                <a:gd name="connsiteY2" fmla="*/ 73729 h 183267"/>
                <a:gd name="connsiteX3" fmla="*/ 231698 w 231698"/>
                <a:gd name="connsiteY3" fmla="*/ 96760 h 183267"/>
                <a:gd name="connsiteX4" fmla="*/ 199217 w 231698"/>
                <a:gd name="connsiteY4" fmla="*/ 121354 h 183267"/>
                <a:gd name="connsiteX5" fmla="*/ 30545 w 231698"/>
                <a:gd name="connsiteY5" fmla="*/ 183267 h 183267"/>
                <a:gd name="connsiteX6" fmla="*/ 0 w 231698"/>
                <a:gd name="connsiteY6" fmla="*/ 152722 h 183267"/>
                <a:gd name="connsiteX7" fmla="*/ 0 w 231698"/>
                <a:gd name="connsiteY7" fmla="*/ 30545 h 183267"/>
                <a:gd name="connsiteX0" fmla="*/ 0 w 231701"/>
                <a:gd name="connsiteY0" fmla="*/ 30545 h 183267"/>
                <a:gd name="connsiteX1" fmla="*/ 30545 w 231701"/>
                <a:gd name="connsiteY1" fmla="*/ 0 h 183267"/>
                <a:gd name="connsiteX2" fmla="*/ 199217 w 231701"/>
                <a:gd name="connsiteY2" fmla="*/ 73729 h 183267"/>
                <a:gd name="connsiteX3" fmla="*/ 231698 w 231701"/>
                <a:gd name="connsiteY3" fmla="*/ 96760 h 183267"/>
                <a:gd name="connsiteX4" fmla="*/ 199217 w 231701"/>
                <a:gd name="connsiteY4" fmla="*/ 121354 h 183267"/>
                <a:gd name="connsiteX5" fmla="*/ 30545 w 231701"/>
                <a:gd name="connsiteY5" fmla="*/ 183267 h 183267"/>
                <a:gd name="connsiteX6" fmla="*/ 0 w 231701"/>
                <a:gd name="connsiteY6" fmla="*/ 152722 h 183267"/>
                <a:gd name="connsiteX7" fmla="*/ 0 w 231701"/>
                <a:gd name="connsiteY7" fmla="*/ 30545 h 183267"/>
                <a:gd name="connsiteX0" fmla="*/ 0 w 231701"/>
                <a:gd name="connsiteY0" fmla="*/ 30545 h 183267"/>
                <a:gd name="connsiteX1" fmla="*/ 30545 w 231701"/>
                <a:gd name="connsiteY1" fmla="*/ 0 h 183267"/>
                <a:gd name="connsiteX2" fmla="*/ 199217 w 231701"/>
                <a:gd name="connsiteY2" fmla="*/ 73729 h 183267"/>
                <a:gd name="connsiteX3" fmla="*/ 231698 w 231701"/>
                <a:gd name="connsiteY3" fmla="*/ 87504 h 183267"/>
                <a:gd name="connsiteX4" fmla="*/ 199217 w 231701"/>
                <a:gd name="connsiteY4" fmla="*/ 121354 h 183267"/>
                <a:gd name="connsiteX5" fmla="*/ 30545 w 231701"/>
                <a:gd name="connsiteY5" fmla="*/ 183267 h 183267"/>
                <a:gd name="connsiteX6" fmla="*/ 0 w 231701"/>
                <a:gd name="connsiteY6" fmla="*/ 152722 h 183267"/>
                <a:gd name="connsiteX7" fmla="*/ 0 w 231701"/>
                <a:gd name="connsiteY7" fmla="*/ 30545 h 183267"/>
                <a:gd name="connsiteX0" fmla="*/ 0 w 231993"/>
                <a:gd name="connsiteY0" fmla="*/ 30545 h 183267"/>
                <a:gd name="connsiteX1" fmla="*/ 30545 w 231993"/>
                <a:gd name="connsiteY1" fmla="*/ 0 h 183267"/>
                <a:gd name="connsiteX2" fmla="*/ 201923 w 231993"/>
                <a:gd name="connsiteY2" fmla="*/ 64474 h 183267"/>
                <a:gd name="connsiteX3" fmla="*/ 231698 w 231993"/>
                <a:gd name="connsiteY3" fmla="*/ 87504 h 183267"/>
                <a:gd name="connsiteX4" fmla="*/ 199217 w 231993"/>
                <a:gd name="connsiteY4" fmla="*/ 121354 h 183267"/>
                <a:gd name="connsiteX5" fmla="*/ 30545 w 231993"/>
                <a:gd name="connsiteY5" fmla="*/ 183267 h 183267"/>
                <a:gd name="connsiteX6" fmla="*/ 0 w 231993"/>
                <a:gd name="connsiteY6" fmla="*/ 152722 h 183267"/>
                <a:gd name="connsiteX7" fmla="*/ 0 w 231993"/>
                <a:gd name="connsiteY7" fmla="*/ 30545 h 183267"/>
                <a:gd name="connsiteX0" fmla="*/ 0 w 237159"/>
                <a:gd name="connsiteY0" fmla="*/ 30545 h 183267"/>
                <a:gd name="connsiteX1" fmla="*/ 30545 w 237159"/>
                <a:gd name="connsiteY1" fmla="*/ 0 h 183267"/>
                <a:gd name="connsiteX2" fmla="*/ 201923 w 237159"/>
                <a:gd name="connsiteY2" fmla="*/ 64474 h 183267"/>
                <a:gd name="connsiteX3" fmla="*/ 237112 w 237159"/>
                <a:gd name="connsiteY3" fmla="*/ 93058 h 183267"/>
                <a:gd name="connsiteX4" fmla="*/ 199217 w 237159"/>
                <a:gd name="connsiteY4" fmla="*/ 121354 h 183267"/>
                <a:gd name="connsiteX5" fmla="*/ 30545 w 237159"/>
                <a:gd name="connsiteY5" fmla="*/ 183267 h 183267"/>
                <a:gd name="connsiteX6" fmla="*/ 0 w 237159"/>
                <a:gd name="connsiteY6" fmla="*/ 152722 h 183267"/>
                <a:gd name="connsiteX7" fmla="*/ 0 w 237159"/>
                <a:gd name="connsiteY7" fmla="*/ 30545 h 183267"/>
                <a:gd name="connsiteX0" fmla="*/ 0 w 238203"/>
                <a:gd name="connsiteY0" fmla="*/ 30545 h 183267"/>
                <a:gd name="connsiteX1" fmla="*/ 30545 w 238203"/>
                <a:gd name="connsiteY1" fmla="*/ 0 h 183267"/>
                <a:gd name="connsiteX2" fmla="*/ 201923 w 238203"/>
                <a:gd name="connsiteY2" fmla="*/ 64474 h 183267"/>
                <a:gd name="connsiteX3" fmla="*/ 237112 w 238203"/>
                <a:gd name="connsiteY3" fmla="*/ 93058 h 183267"/>
                <a:gd name="connsiteX4" fmla="*/ 210044 w 238203"/>
                <a:gd name="connsiteY4" fmla="*/ 115800 h 183267"/>
                <a:gd name="connsiteX5" fmla="*/ 30545 w 238203"/>
                <a:gd name="connsiteY5" fmla="*/ 183267 h 183267"/>
                <a:gd name="connsiteX6" fmla="*/ 0 w 238203"/>
                <a:gd name="connsiteY6" fmla="*/ 152722 h 183267"/>
                <a:gd name="connsiteX7" fmla="*/ 0 w 238203"/>
                <a:gd name="connsiteY7" fmla="*/ 30545 h 183267"/>
                <a:gd name="connsiteX0" fmla="*/ 0 w 237289"/>
                <a:gd name="connsiteY0" fmla="*/ 30545 h 183267"/>
                <a:gd name="connsiteX1" fmla="*/ 30545 w 237289"/>
                <a:gd name="connsiteY1" fmla="*/ 0 h 183267"/>
                <a:gd name="connsiteX2" fmla="*/ 201923 w 237289"/>
                <a:gd name="connsiteY2" fmla="*/ 64474 h 183267"/>
                <a:gd name="connsiteX3" fmla="*/ 237112 w 237289"/>
                <a:gd name="connsiteY3" fmla="*/ 93058 h 183267"/>
                <a:gd name="connsiteX4" fmla="*/ 210044 w 237289"/>
                <a:gd name="connsiteY4" fmla="*/ 115800 h 183267"/>
                <a:gd name="connsiteX5" fmla="*/ 30545 w 237289"/>
                <a:gd name="connsiteY5" fmla="*/ 183267 h 183267"/>
                <a:gd name="connsiteX6" fmla="*/ 0 w 237289"/>
                <a:gd name="connsiteY6" fmla="*/ 152722 h 183267"/>
                <a:gd name="connsiteX7" fmla="*/ 0 w 237289"/>
                <a:gd name="connsiteY7" fmla="*/ 30545 h 183267"/>
                <a:gd name="connsiteX0" fmla="*/ 0 w 238816"/>
                <a:gd name="connsiteY0" fmla="*/ 30545 h 183267"/>
                <a:gd name="connsiteX1" fmla="*/ 30545 w 238816"/>
                <a:gd name="connsiteY1" fmla="*/ 0 h 183267"/>
                <a:gd name="connsiteX2" fmla="*/ 201923 w 238816"/>
                <a:gd name="connsiteY2" fmla="*/ 64474 h 183267"/>
                <a:gd name="connsiteX3" fmla="*/ 237112 w 238816"/>
                <a:gd name="connsiteY3" fmla="*/ 93058 h 183267"/>
                <a:gd name="connsiteX4" fmla="*/ 210044 w 238816"/>
                <a:gd name="connsiteY4" fmla="*/ 115800 h 183267"/>
                <a:gd name="connsiteX5" fmla="*/ 30545 w 238816"/>
                <a:gd name="connsiteY5" fmla="*/ 183267 h 183267"/>
                <a:gd name="connsiteX6" fmla="*/ 0 w 238816"/>
                <a:gd name="connsiteY6" fmla="*/ 152722 h 183267"/>
                <a:gd name="connsiteX7" fmla="*/ 0 w 238816"/>
                <a:gd name="connsiteY7" fmla="*/ 30545 h 183267"/>
                <a:gd name="connsiteX0" fmla="*/ 0 w 238816"/>
                <a:gd name="connsiteY0" fmla="*/ 30545 h 183267"/>
                <a:gd name="connsiteX1" fmla="*/ 30545 w 238816"/>
                <a:gd name="connsiteY1" fmla="*/ 0 h 183267"/>
                <a:gd name="connsiteX2" fmla="*/ 201923 w 238816"/>
                <a:gd name="connsiteY2" fmla="*/ 64474 h 183267"/>
                <a:gd name="connsiteX3" fmla="*/ 237112 w 238816"/>
                <a:gd name="connsiteY3" fmla="*/ 93058 h 183267"/>
                <a:gd name="connsiteX4" fmla="*/ 210044 w 238816"/>
                <a:gd name="connsiteY4" fmla="*/ 115800 h 183267"/>
                <a:gd name="connsiteX5" fmla="*/ 30545 w 238816"/>
                <a:gd name="connsiteY5" fmla="*/ 183267 h 183267"/>
                <a:gd name="connsiteX6" fmla="*/ 0 w 238816"/>
                <a:gd name="connsiteY6" fmla="*/ 152722 h 183267"/>
                <a:gd name="connsiteX7" fmla="*/ 0 w 238816"/>
                <a:gd name="connsiteY7" fmla="*/ 30545 h 183267"/>
                <a:gd name="connsiteX0" fmla="*/ 0 w 238816"/>
                <a:gd name="connsiteY0" fmla="*/ 30545 h 183267"/>
                <a:gd name="connsiteX1" fmla="*/ 30545 w 238816"/>
                <a:gd name="connsiteY1" fmla="*/ 0 h 183267"/>
                <a:gd name="connsiteX2" fmla="*/ 201923 w 238816"/>
                <a:gd name="connsiteY2" fmla="*/ 64474 h 183267"/>
                <a:gd name="connsiteX3" fmla="*/ 237112 w 238816"/>
                <a:gd name="connsiteY3" fmla="*/ 93058 h 183267"/>
                <a:gd name="connsiteX4" fmla="*/ 210044 w 238816"/>
                <a:gd name="connsiteY4" fmla="*/ 115800 h 183267"/>
                <a:gd name="connsiteX5" fmla="*/ 30545 w 238816"/>
                <a:gd name="connsiteY5" fmla="*/ 183267 h 183267"/>
                <a:gd name="connsiteX6" fmla="*/ 0 w 238816"/>
                <a:gd name="connsiteY6" fmla="*/ 152722 h 183267"/>
                <a:gd name="connsiteX7" fmla="*/ 0 w 238816"/>
                <a:gd name="connsiteY7" fmla="*/ 30545 h 183267"/>
                <a:gd name="connsiteX0" fmla="*/ 0 w 238816"/>
                <a:gd name="connsiteY0" fmla="*/ 30545 h 183267"/>
                <a:gd name="connsiteX1" fmla="*/ 30545 w 238816"/>
                <a:gd name="connsiteY1" fmla="*/ 0 h 183267"/>
                <a:gd name="connsiteX2" fmla="*/ 201923 w 238816"/>
                <a:gd name="connsiteY2" fmla="*/ 64474 h 183267"/>
                <a:gd name="connsiteX3" fmla="*/ 237112 w 238816"/>
                <a:gd name="connsiteY3" fmla="*/ 93058 h 183267"/>
                <a:gd name="connsiteX4" fmla="*/ 210044 w 238816"/>
                <a:gd name="connsiteY4" fmla="*/ 115800 h 183267"/>
                <a:gd name="connsiteX5" fmla="*/ 30545 w 238816"/>
                <a:gd name="connsiteY5" fmla="*/ 183267 h 183267"/>
                <a:gd name="connsiteX6" fmla="*/ 0 w 238816"/>
                <a:gd name="connsiteY6" fmla="*/ 152722 h 183267"/>
                <a:gd name="connsiteX7" fmla="*/ 0 w 238816"/>
                <a:gd name="connsiteY7" fmla="*/ 30545 h 183267"/>
                <a:gd name="connsiteX0" fmla="*/ 0 w 237112"/>
                <a:gd name="connsiteY0" fmla="*/ 30545 h 183267"/>
                <a:gd name="connsiteX1" fmla="*/ 30545 w 237112"/>
                <a:gd name="connsiteY1" fmla="*/ 0 h 183267"/>
                <a:gd name="connsiteX2" fmla="*/ 201923 w 237112"/>
                <a:gd name="connsiteY2" fmla="*/ 64474 h 183267"/>
                <a:gd name="connsiteX3" fmla="*/ 237112 w 237112"/>
                <a:gd name="connsiteY3" fmla="*/ 93058 h 183267"/>
                <a:gd name="connsiteX4" fmla="*/ 210044 w 237112"/>
                <a:gd name="connsiteY4" fmla="*/ 115800 h 183267"/>
                <a:gd name="connsiteX5" fmla="*/ 30545 w 237112"/>
                <a:gd name="connsiteY5" fmla="*/ 183267 h 183267"/>
                <a:gd name="connsiteX6" fmla="*/ 0 w 237112"/>
                <a:gd name="connsiteY6" fmla="*/ 152722 h 183267"/>
                <a:gd name="connsiteX7" fmla="*/ 0 w 237112"/>
                <a:gd name="connsiteY7" fmla="*/ 30545 h 183267"/>
                <a:gd name="connsiteX0" fmla="*/ 0 w 237112"/>
                <a:gd name="connsiteY0" fmla="*/ 30545 h 183267"/>
                <a:gd name="connsiteX1" fmla="*/ 30545 w 237112"/>
                <a:gd name="connsiteY1" fmla="*/ 0 h 183267"/>
                <a:gd name="connsiteX2" fmla="*/ 201923 w 237112"/>
                <a:gd name="connsiteY2" fmla="*/ 64474 h 183267"/>
                <a:gd name="connsiteX3" fmla="*/ 237112 w 237112"/>
                <a:gd name="connsiteY3" fmla="*/ 93058 h 183267"/>
                <a:gd name="connsiteX4" fmla="*/ 210044 w 237112"/>
                <a:gd name="connsiteY4" fmla="*/ 115800 h 183267"/>
                <a:gd name="connsiteX5" fmla="*/ 30545 w 237112"/>
                <a:gd name="connsiteY5" fmla="*/ 183267 h 183267"/>
                <a:gd name="connsiteX6" fmla="*/ 0 w 237112"/>
                <a:gd name="connsiteY6" fmla="*/ 152722 h 183267"/>
                <a:gd name="connsiteX7" fmla="*/ 0 w 237112"/>
                <a:gd name="connsiteY7" fmla="*/ 30545 h 183267"/>
                <a:gd name="connsiteX0" fmla="*/ 0 w 237112"/>
                <a:gd name="connsiteY0" fmla="*/ 30545 h 183321"/>
                <a:gd name="connsiteX1" fmla="*/ 30545 w 237112"/>
                <a:gd name="connsiteY1" fmla="*/ 0 h 183321"/>
                <a:gd name="connsiteX2" fmla="*/ 201923 w 237112"/>
                <a:gd name="connsiteY2" fmla="*/ 64474 h 183321"/>
                <a:gd name="connsiteX3" fmla="*/ 237112 w 237112"/>
                <a:gd name="connsiteY3" fmla="*/ 93058 h 183321"/>
                <a:gd name="connsiteX4" fmla="*/ 210044 w 237112"/>
                <a:gd name="connsiteY4" fmla="*/ 115800 h 183321"/>
                <a:gd name="connsiteX5" fmla="*/ 30545 w 237112"/>
                <a:gd name="connsiteY5" fmla="*/ 183267 h 183321"/>
                <a:gd name="connsiteX6" fmla="*/ 0 w 237112"/>
                <a:gd name="connsiteY6" fmla="*/ 152722 h 183321"/>
                <a:gd name="connsiteX7" fmla="*/ 0 w 237112"/>
                <a:gd name="connsiteY7" fmla="*/ 30545 h 183321"/>
                <a:gd name="connsiteX0" fmla="*/ 0 w 237112"/>
                <a:gd name="connsiteY0" fmla="*/ 30545 h 183321"/>
                <a:gd name="connsiteX1" fmla="*/ 30545 w 237112"/>
                <a:gd name="connsiteY1" fmla="*/ 0 h 183321"/>
                <a:gd name="connsiteX2" fmla="*/ 209609 w 237112"/>
                <a:gd name="connsiteY2" fmla="*/ 69473 h 183321"/>
                <a:gd name="connsiteX3" fmla="*/ 237112 w 237112"/>
                <a:gd name="connsiteY3" fmla="*/ 93058 h 183321"/>
                <a:gd name="connsiteX4" fmla="*/ 210044 w 237112"/>
                <a:gd name="connsiteY4" fmla="*/ 115800 h 183321"/>
                <a:gd name="connsiteX5" fmla="*/ 30545 w 237112"/>
                <a:gd name="connsiteY5" fmla="*/ 183267 h 183321"/>
                <a:gd name="connsiteX6" fmla="*/ 0 w 237112"/>
                <a:gd name="connsiteY6" fmla="*/ 152722 h 183321"/>
                <a:gd name="connsiteX7" fmla="*/ 0 w 237112"/>
                <a:gd name="connsiteY7" fmla="*/ 30545 h 183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7112" h="183321">
                  <a:moveTo>
                    <a:pt x="0" y="30545"/>
                  </a:moveTo>
                  <a:cubicBezTo>
                    <a:pt x="0" y="13675"/>
                    <a:pt x="13675" y="0"/>
                    <a:pt x="30545" y="0"/>
                  </a:cubicBezTo>
                  <a:cubicBezTo>
                    <a:pt x="41554" y="2608"/>
                    <a:pt x="152483" y="47982"/>
                    <a:pt x="209609" y="69473"/>
                  </a:cubicBezTo>
                  <a:cubicBezTo>
                    <a:pt x="243135" y="85600"/>
                    <a:pt x="234890" y="87651"/>
                    <a:pt x="237112" y="93058"/>
                  </a:cubicBezTo>
                  <a:cubicBezTo>
                    <a:pt x="234973" y="98835"/>
                    <a:pt x="243569" y="101382"/>
                    <a:pt x="210044" y="115800"/>
                  </a:cubicBezTo>
                  <a:cubicBezTo>
                    <a:pt x="176519" y="131606"/>
                    <a:pt x="40690" y="185259"/>
                    <a:pt x="30545" y="183267"/>
                  </a:cubicBezTo>
                  <a:cubicBezTo>
                    <a:pt x="13675" y="183267"/>
                    <a:pt x="0" y="169592"/>
                    <a:pt x="0" y="152722"/>
                  </a:cubicBezTo>
                  <a:lnTo>
                    <a:pt x="0" y="30545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0" name="Retângulo: Cantos Arredondados 4">
              <a:extLst>
                <a:ext uri="{FF2B5EF4-FFF2-40B4-BE49-F238E27FC236}">
                  <a16:creationId xmlns:a16="http://schemas.microsoft.com/office/drawing/2014/main" id="{CBE96911-24CD-432B-8A26-B9735BE8E81D}"/>
                </a:ext>
              </a:extLst>
            </p:cNvPr>
            <p:cNvSpPr/>
            <p:nvPr/>
          </p:nvSpPr>
          <p:spPr>
            <a:xfrm>
              <a:off x="8695281" y="5312798"/>
              <a:ext cx="229287" cy="238125"/>
            </a:xfrm>
            <a:custGeom>
              <a:avLst/>
              <a:gdLst>
                <a:gd name="connsiteX0" fmla="*/ 0 w 415054"/>
                <a:gd name="connsiteY0" fmla="*/ 30545 h 183267"/>
                <a:gd name="connsiteX1" fmla="*/ 30545 w 415054"/>
                <a:gd name="connsiteY1" fmla="*/ 0 h 183267"/>
                <a:gd name="connsiteX2" fmla="*/ 384509 w 415054"/>
                <a:gd name="connsiteY2" fmla="*/ 0 h 183267"/>
                <a:gd name="connsiteX3" fmla="*/ 415054 w 415054"/>
                <a:gd name="connsiteY3" fmla="*/ 30545 h 183267"/>
                <a:gd name="connsiteX4" fmla="*/ 415054 w 415054"/>
                <a:gd name="connsiteY4" fmla="*/ 152722 h 183267"/>
                <a:gd name="connsiteX5" fmla="*/ 384509 w 415054"/>
                <a:gd name="connsiteY5" fmla="*/ 183267 h 183267"/>
                <a:gd name="connsiteX6" fmla="*/ 30545 w 415054"/>
                <a:gd name="connsiteY6" fmla="*/ 183267 h 183267"/>
                <a:gd name="connsiteX7" fmla="*/ 0 w 415054"/>
                <a:gd name="connsiteY7" fmla="*/ 152722 h 183267"/>
                <a:gd name="connsiteX8" fmla="*/ 0 w 415054"/>
                <a:gd name="connsiteY8" fmla="*/ 30545 h 183267"/>
                <a:gd name="connsiteX0" fmla="*/ 0 w 415054"/>
                <a:gd name="connsiteY0" fmla="*/ 30545 h 183267"/>
                <a:gd name="connsiteX1" fmla="*/ 30545 w 415054"/>
                <a:gd name="connsiteY1" fmla="*/ 0 h 183267"/>
                <a:gd name="connsiteX2" fmla="*/ 415054 w 415054"/>
                <a:gd name="connsiteY2" fmla="*/ 30545 h 183267"/>
                <a:gd name="connsiteX3" fmla="*/ 415054 w 415054"/>
                <a:gd name="connsiteY3" fmla="*/ 152722 h 183267"/>
                <a:gd name="connsiteX4" fmla="*/ 384509 w 415054"/>
                <a:gd name="connsiteY4" fmla="*/ 183267 h 183267"/>
                <a:gd name="connsiteX5" fmla="*/ 30545 w 415054"/>
                <a:gd name="connsiteY5" fmla="*/ 183267 h 183267"/>
                <a:gd name="connsiteX6" fmla="*/ 0 w 415054"/>
                <a:gd name="connsiteY6" fmla="*/ 152722 h 183267"/>
                <a:gd name="connsiteX7" fmla="*/ 0 w 415054"/>
                <a:gd name="connsiteY7" fmla="*/ 30545 h 183267"/>
                <a:gd name="connsiteX0" fmla="*/ 0 w 415054"/>
                <a:gd name="connsiteY0" fmla="*/ 30545 h 183267"/>
                <a:gd name="connsiteX1" fmla="*/ 30545 w 415054"/>
                <a:gd name="connsiteY1" fmla="*/ 0 h 183267"/>
                <a:gd name="connsiteX2" fmla="*/ 415054 w 415054"/>
                <a:gd name="connsiteY2" fmla="*/ 152722 h 183267"/>
                <a:gd name="connsiteX3" fmla="*/ 384509 w 415054"/>
                <a:gd name="connsiteY3" fmla="*/ 183267 h 183267"/>
                <a:gd name="connsiteX4" fmla="*/ 30545 w 415054"/>
                <a:gd name="connsiteY4" fmla="*/ 183267 h 183267"/>
                <a:gd name="connsiteX5" fmla="*/ 0 w 415054"/>
                <a:gd name="connsiteY5" fmla="*/ 152722 h 183267"/>
                <a:gd name="connsiteX6" fmla="*/ 0 w 415054"/>
                <a:gd name="connsiteY6" fmla="*/ 30545 h 183267"/>
                <a:gd name="connsiteX0" fmla="*/ 0 w 415054"/>
                <a:gd name="connsiteY0" fmla="*/ 30545 h 183267"/>
                <a:gd name="connsiteX1" fmla="*/ 30545 w 415054"/>
                <a:gd name="connsiteY1" fmla="*/ 0 h 183267"/>
                <a:gd name="connsiteX2" fmla="*/ 415054 w 415054"/>
                <a:gd name="connsiteY2" fmla="*/ 152722 h 183267"/>
                <a:gd name="connsiteX3" fmla="*/ 374984 w 415054"/>
                <a:gd name="connsiteY3" fmla="*/ 183267 h 183267"/>
                <a:gd name="connsiteX4" fmla="*/ 30545 w 415054"/>
                <a:gd name="connsiteY4" fmla="*/ 183267 h 183267"/>
                <a:gd name="connsiteX5" fmla="*/ 0 w 415054"/>
                <a:gd name="connsiteY5" fmla="*/ 152722 h 183267"/>
                <a:gd name="connsiteX6" fmla="*/ 0 w 415054"/>
                <a:gd name="connsiteY6" fmla="*/ 30545 h 183267"/>
                <a:gd name="connsiteX0" fmla="*/ 0 w 415054"/>
                <a:gd name="connsiteY0" fmla="*/ 30545 h 183267"/>
                <a:gd name="connsiteX1" fmla="*/ 30545 w 415054"/>
                <a:gd name="connsiteY1" fmla="*/ 0 h 183267"/>
                <a:gd name="connsiteX2" fmla="*/ 415054 w 415054"/>
                <a:gd name="connsiteY2" fmla="*/ 152722 h 183267"/>
                <a:gd name="connsiteX3" fmla="*/ 30545 w 415054"/>
                <a:gd name="connsiteY3" fmla="*/ 183267 h 183267"/>
                <a:gd name="connsiteX4" fmla="*/ 0 w 415054"/>
                <a:gd name="connsiteY4" fmla="*/ 152722 h 183267"/>
                <a:gd name="connsiteX5" fmla="*/ 0 w 415054"/>
                <a:gd name="connsiteY5" fmla="*/ 30545 h 183267"/>
                <a:gd name="connsiteX0" fmla="*/ 0 w 231698"/>
                <a:gd name="connsiteY0" fmla="*/ 30545 h 183267"/>
                <a:gd name="connsiteX1" fmla="*/ 30545 w 231698"/>
                <a:gd name="connsiteY1" fmla="*/ 0 h 183267"/>
                <a:gd name="connsiteX2" fmla="*/ 231698 w 231698"/>
                <a:gd name="connsiteY2" fmla="*/ 88428 h 183267"/>
                <a:gd name="connsiteX3" fmla="*/ 30545 w 231698"/>
                <a:gd name="connsiteY3" fmla="*/ 183267 h 183267"/>
                <a:gd name="connsiteX4" fmla="*/ 0 w 231698"/>
                <a:gd name="connsiteY4" fmla="*/ 152722 h 183267"/>
                <a:gd name="connsiteX5" fmla="*/ 0 w 231698"/>
                <a:gd name="connsiteY5" fmla="*/ 30545 h 183267"/>
                <a:gd name="connsiteX0" fmla="*/ 0 w 231698"/>
                <a:gd name="connsiteY0" fmla="*/ 30545 h 183267"/>
                <a:gd name="connsiteX1" fmla="*/ 30545 w 231698"/>
                <a:gd name="connsiteY1" fmla="*/ 0 h 183267"/>
                <a:gd name="connsiteX2" fmla="*/ 199217 w 231698"/>
                <a:gd name="connsiteY2" fmla="*/ 73729 h 183267"/>
                <a:gd name="connsiteX3" fmla="*/ 231698 w 231698"/>
                <a:gd name="connsiteY3" fmla="*/ 88428 h 183267"/>
                <a:gd name="connsiteX4" fmla="*/ 30545 w 231698"/>
                <a:gd name="connsiteY4" fmla="*/ 183267 h 183267"/>
                <a:gd name="connsiteX5" fmla="*/ 0 w 231698"/>
                <a:gd name="connsiteY5" fmla="*/ 152722 h 183267"/>
                <a:gd name="connsiteX6" fmla="*/ 0 w 231698"/>
                <a:gd name="connsiteY6" fmla="*/ 30545 h 183267"/>
                <a:gd name="connsiteX0" fmla="*/ 0 w 231701"/>
                <a:gd name="connsiteY0" fmla="*/ 30545 h 183267"/>
                <a:gd name="connsiteX1" fmla="*/ 30545 w 231701"/>
                <a:gd name="connsiteY1" fmla="*/ 0 h 183267"/>
                <a:gd name="connsiteX2" fmla="*/ 199217 w 231701"/>
                <a:gd name="connsiteY2" fmla="*/ 73729 h 183267"/>
                <a:gd name="connsiteX3" fmla="*/ 231698 w 231701"/>
                <a:gd name="connsiteY3" fmla="*/ 88428 h 183267"/>
                <a:gd name="connsiteX4" fmla="*/ 199217 w 231701"/>
                <a:gd name="connsiteY4" fmla="*/ 121354 h 183267"/>
                <a:gd name="connsiteX5" fmla="*/ 30545 w 231701"/>
                <a:gd name="connsiteY5" fmla="*/ 183267 h 183267"/>
                <a:gd name="connsiteX6" fmla="*/ 0 w 231701"/>
                <a:gd name="connsiteY6" fmla="*/ 152722 h 183267"/>
                <a:gd name="connsiteX7" fmla="*/ 0 w 231701"/>
                <a:gd name="connsiteY7" fmla="*/ 30545 h 183267"/>
                <a:gd name="connsiteX0" fmla="*/ 0 w 231698"/>
                <a:gd name="connsiteY0" fmla="*/ 30545 h 183267"/>
                <a:gd name="connsiteX1" fmla="*/ 30545 w 231698"/>
                <a:gd name="connsiteY1" fmla="*/ 0 h 183267"/>
                <a:gd name="connsiteX2" fmla="*/ 199217 w 231698"/>
                <a:gd name="connsiteY2" fmla="*/ 73729 h 183267"/>
                <a:gd name="connsiteX3" fmla="*/ 231698 w 231698"/>
                <a:gd name="connsiteY3" fmla="*/ 88428 h 183267"/>
                <a:gd name="connsiteX4" fmla="*/ 199217 w 231698"/>
                <a:gd name="connsiteY4" fmla="*/ 121354 h 183267"/>
                <a:gd name="connsiteX5" fmla="*/ 30545 w 231698"/>
                <a:gd name="connsiteY5" fmla="*/ 183267 h 183267"/>
                <a:gd name="connsiteX6" fmla="*/ 0 w 231698"/>
                <a:gd name="connsiteY6" fmla="*/ 152722 h 183267"/>
                <a:gd name="connsiteX7" fmla="*/ 0 w 231698"/>
                <a:gd name="connsiteY7" fmla="*/ 30545 h 183267"/>
                <a:gd name="connsiteX0" fmla="*/ 0 w 231698"/>
                <a:gd name="connsiteY0" fmla="*/ 30545 h 183267"/>
                <a:gd name="connsiteX1" fmla="*/ 30545 w 231698"/>
                <a:gd name="connsiteY1" fmla="*/ 0 h 183267"/>
                <a:gd name="connsiteX2" fmla="*/ 199217 w 231698"/>
                <a:gd name="connsiteY2" fmla="*/ 73729 h 183267"/>
                <a:gd name="connsiteX3" fmla="*/ 231698 w 231698"/>
                <a:gd name="connsiteY3" fmla="*/ 88428 h 183267"/>
                <a:gd name="connsiteX4" fmla="*/ 199217 w 231698"/>
                <a:gd name="connsiteY4" fmla="*/ 121354 h 183267"/>
                <a:gd name="connsiteX5" fmla="*/ 30545 w 231698"/>
                <a:gd name="connsiteY5" fmla="*/ 183267 h 183267"/>
                <a:gd name="connsiteX6" fmla="*/ 0 w 231698"/>
                <a:gd name="connsiteY6" fmla="*/ 152722 h 183267"/>
                <a:gd name="connsiteX7" fmla="*/ 0 w 231698"/>
                <a:gd name="connsiteY7" fmla="*/ 30545 h 183267"/>
                <a:gd name="connsiteX0" fmla="*/ 0 w 231698"/>
                <a:gd name="connsiteY0" fmla="*/ 30545 h 183267"/>
                <a:gd name="connsiteX1" fmla="*/ 30545 w 231698"/>
                <a:gd name="connsiteY1" fmla="*/ 0 h 183267"/>
                <a:gd name="connsiteX2" fmla="*/ 199217 w 231698"/>
                <a:gd name="connsiteY2" fmla="*/ 73729 h 183267"/>
                <a:gd name="connsiteX3" fmla="*/ 231698 w 231698"/>
                <a:gd name="connsiteY3" fmla="*/ 96760 h 183267"/>
                <a:gd name="connsiteX4" fmla="*/ 199217 w 231698"/>
                <a:gd name="connsiteY4" fmla="*/ 121354 h 183267"/>
                <a:gd name="connsiteX5" fmla="*/ 30545 w 231698"/>
                <a:gd name="connsiteY5" fmla="*/ 183267 h 183267"/>
                <a:gd name="connsiteX6" fmla="*/ 0 w 231698"/>
                <a:gd name="connsiteY6" fmla="*/ 152722 h 183267"/>
                <a:gd name="connsiteX7" fmla="*/ 0 w 231698"/>
                <a:gd name="connsiteY7" fmla="*/ 30545 h 183267"/>
                <a:gd name="connsiteX0" fmla="*/ 0 w 231698"/>
                <a:gd name="connsiteY0" fmla="*/ 30545 h 183267"/>
                <a:gd name="connsiteX1" fmla="*/ 30545 w 231698"/>
                <a:gd name="connsiteY1" fmla="*/ 0 h 183267"/>
                <a:gd name="connsiteX2" fmla="*/ 199217 w 231698"/>
                <a:gd name="connsiteY2" fmla="*/ 73729 h 183267"/>
                <a:gd name="connsiteX3" fmla="*/ 231698 w 231698"/>
                <a:gd name="connsiteY3" fmla="*/ 96760 h 183267"/>
                <a:gd name="connsiteX4" fmla="*/ 199217 w 231698"/>
                <a:gd name="connsiteY4" fmla="*/ 121354 h 183267"/>
                <a:gd name="connsiteX5" fmla="*/ 30545 w 231698"/>
                <a:gd name="connsiteY5" fmla="*/ 183267 h 183267"/>
                <a:gd name="connsiteX6" fmla="*/ 0 w 231698"/>
                <a:gd name="connsiteY6" fmla="*/ 152722 h 183267"/>
                <a:gd name="connsiteX7" fmla="*/ 0 w 231698"/>
                <a:gd name="connsiteY7" fmla="*/ 30545 h 183267"/>
                <a:gd name="connsiteX0" fmla="*/ 0 w 231698"/>
                <a:gd name="connsiteY0" fmla="*/ 30545 h 183267"/>
                <a:gd name="connsiteX1" fmla="*/ 30545 w 231698"/>
                <a:gd name="connsiteY1" fmla="*/ 0 h 183267"/>
                <a:gd name="connsiteX2" fmla="*/ 199217 w 231698"/>
                <a:gd name="connsiteY2" fmla="*/ 73729 h 183267"/>
                <a:gd name="connsiteX3" fmla="*/ 231698 w 231698"/>
                <a:gd name="connsiteY3" fmla="*/ 96760 h 183267"/>
                <a:gd name="connsiteX4" fmla="*/ 199217 w 231698"/>
                <a:gd name="connsiteY4" fmla="*/ 121354 h 183267"/>
                <a:gd name="connsiteX5" fmla="*/ 30545 w 231698"/>
                <a:gd name="connsiteY5" fmla="*/ 183267 h 183267"/>
                <a:gd name="connsiteX6" fmla="*/ 0 w 231698"/>
                <a:gd name="connsiteY6" fmla="*/ 152722 h 183267"/>
                <a:gd name="connsiteX7" fmla="*/ 0 w 231698"/>
                <a:gd name="connsiteY7" fmla="*/ 30545 h 183267"/>
                <a:gd name="connsiteX0" fmla="*/ 0 w 231698"/>
                <a:gd name="connsiteY0" fmla="*/ 30545 h 183267"/>
                <a:gd name="connsiteX1" fmla="*/ 30545 w 231698"/>
                <a:gd name="connsiteY1" fmla="*/ 0 h 183267"/>
                <a:gd name="connsiteX2" fmla="*/ 199217 w 231698"/>
                <a:gd name="connsiteY2" fmla="*/ 73729 h 183267"/>
                <a:gd name="connsiteX3" fmla="*/ 231698 w 231698"/>
                <a:gd name="connsiteY3" fmla="*/ 96760 h 183267"/>
                <a:gd name="connsiteX4" fmla="*/ 199217 w 231698"/>
                <a:gd name="connsiteY4" fmla="*/ 121354 h 183267"/>
                <a:gd name="connsiteX5" fmla="*/ 30545 w 231698"/>
                <a:gd name="connsiteY5" fmla="*/ 183267 h 183267"/>
                <a:gd name="connsiteX6" fmla="*/ 0 w 231698"/>
                <a:gd name="connsiteY6" fmla="*/ 152722 h 183267"/>
                <a:gd name="connsiteX7" fmla="*/ 0 w 231698"/>
                <a:gd name="connsiteY7" fmla="*/ 30545 h 183267"/>
                <a:gd name="connsiteX0" fmla="*/ 0 w 231701"/>
                <a:gd name="connsiteY0" fmla="*/ 30545 h 183267"/>
                <a:gd name="connsiteX1" fmla="*/ 30545 w 231701"/>
                <a:gd name="connsiteY1" fmla="*/ 0 h 183267"/>
                <a:gd name="connsiteX2" fmla="*/ 199217 w 231701"/>
                <a:gd name="connsiteY2" fmla="*/ 73729 h 183267"/>
                <a:gd name="connsiteX3" fmla="*/ 231698 w 231701"/>
                <a:gd name="connsiteY3" fmla="*/ 96760 h 183267"/>
                <a:gd name="connsiteX4" fmla="*/ 199217 w 231701"/>
                <a:gd name="connsiteY4" fmla="*/ 121354 h 183267"/>
                <a:gd name="connsiteX5" fmla="*/ 30545 w 231701"/>
                <a:gd name="connsiteY5" fmla="*/ 183267 h 183267"/>
                <a:gd name="connsiteX6" fmla="*/ 0 w 231701"/>
                <a:gd name="connsiteY6" fmla="*/ 152722 h 183267"/>
                <a:gd name="connsiteX7" fmla="*/ 0 w 231701"/>
                <a:gd name="connsiteY7" fmla="*/ 30545 h 183267"/>
                <a:gd name="connsiteX0" fmla="*/ 0 w 231701"/>
                <a:gd name="connsiteY0" fmla="*/ 30545 h 183267"/>
                <a:gd name="connsiteX1" fmla="*/ 30545 w 231701"/>
                <a:gd name="connsiteY1" fmla="*/ 0 h 183267"/>
                <a:gd name="connsiteX2" fmla="*/ 199217 w 231701"/>
                <a:gd name="connsiteY2" fmla="*/ 73729 h 183267"/>
                <a:gd name="connsiteX3" fmla="*/ 231698 w 231701"/>
                <a:gd name="connsiteY3" fmla="*/ 87504 h 183267"/>
                <a:gd name="connsiteX4" fmla="*/ 199217 w 231701"/>
                <a:gd name="connsiteY4" fmla="*/ 121354 h 183267"/>
                <a:gd name="connsiteX5" fmla="*/ 30545 w 231701"/>
                <a:gd name="connsiteY5" fmla="*/ 183267 h 183267"/>
                <a:gd name="connsiteX6" fmla="*/ 0 w 231701"/>
                <a:gd name="connsiteY6" fmla="*/ 152722 h 183267"/>
                <a:gd name="connsiteX7" fmla="*/ 0 w 231701"/>
                <a:gd name="connsiteY7" fmla="*/ 30545 h 183267"/>
                <a:gd name="connsiteX0" fmla="*/ 0 w 231993"/>
                <a:gd name="connsiteY0" fmla="*/ 30545 h 183267"/>
                <a:gd name="connsiteX1" fmla="*/ 30545 w 231993"/>
                <a:gd name="connsiteY1" fmla="*/ 0 h 183267"/>
                <a:gd name="connsiteX2" fmla="*/ 201923 w 231993"/>
                <a:gd name="connsiteY2" fmla="*/ 64474 h 183267"/>
                <a:gd name="connsiteX3" fmla="*/ 231698 w 231993"/>
                <a:gd name="connsiteY3" fmla="*/ 87504 h 183267"/>
                <a:gd name="connsiteX4" fmla="*/ 199217 w 231993"/>
                <a:gd name="connsiteY4" fmla="*/ 121354 h 183267"/>
                <a:gd name="connsiteX5" fmla="*/ 30545 w 231993"/>
                <a:gd name="connsiteY5" fmla="*/ 183267 h 183267"/>
                <a:gd name="connsiteX6" fmla="*/ 0 w 231993"/>
                <a:gd name="connsiteY6" fmla="*/ 152722 h 183267"/>
                <a:gd name="connsiteX7" fmla="*/ 0 w 231993"/>
                <a:gd name="connsiteY7" fmla="*/ 30545 h 183267"/>
                <a:gd name="connsiteX0" fmla="*/ 0 w 237159"/>
                <a:gd name="connsiteY0" fmla="*/ 30545 h 183267"/>
                <a:gd name="connsiteX1" fmla="*/ 30545 w 237159"/>
                <a:gd name="connsiteY1" fmla="*/ 0 h 183267"/>
                <a:gd name="connsiteX2" fmla="*/ 201923 w 237159"/>
                <a:gd name="connsiteY2" fmla="*/ 64474 h 183267"/>
                <a:gd name="connsiteX3" fmla="*/ 237112 w 237159"/>
                <a:gd name="connsiteY3" fmla="*/ 93058 h 183267"/>
                <a:gd name="connsiteX4" fmla="*/ 199217 w 237159"/>
                <a:gd name="connsiteY4" fmla="*/ 121354 h 183267"/>
                <a:gd name="connsiteX5" fmla="*/ 30545 w 237159"/>
                <a:gd name="connsiteY5" fmla="*/ 183267 h 183267"/>
                <a:gd name="connsiteX6" fmla="*/ 0 w 237159"/>
                <a:gd name="connsiteY6" fmla="*/ 152722 h 183267"/>
                <a:gd name="connsiteX7" fmla="*/ 0 w 237159"/>
                <a:gd name="connsiteY7" fmla="*/ 30545 h 183267"/>
                <a:gd name="connsiteX0" fmla="*/ 0 w 238203"/>
                <a:gd name="connsiteY0" fmla="*/ 30545 h 183267"/>
                <a:gd name="connsiteX1" fmla="*/ 30545 w 238203"/>
                <a:gd name="connsiteY1" fmla="*/ 0 h 183267"/>
                <a:gd name="connsiteX2" fmla="*/ 201923 w 238203"/>
                <a:gd name="connsiteY2" fmla="*/ 64474 h 183267"/>
                <a:gd name="connsiteX3" fmla="*/ 237112 w 238203"/>
                <a:gd name="connsiteY3" fmla="*/ 93058 h 183267"/>
                <a:gd name="connsiteX4" fmla="*/ 210044 w 238203"/>
                <a:gd name="connsiteY4" fmla="*/ 115800 h 183267"/>
                <a:gd name="connsiteX5" fmla="*/ 30545 w 238203"/>
                <a:gd name="connsiteY5" fmla="*/ 183267 h 183267"/>
                <a:gd name="connsiteX6" fmla="*/ 0 w 238203"/>
                <a:gd name="connsiteY6" fmla="*/ 152722 h 183267"/>
                <a:gd name="connsiteX7" fmla="*/ 0 w 238203"/>
                <a:gd name="connsiteY7" fmla="*/ 30545 h 183267"/>
                <a:gd name="connsiteX0" fmla="*/ 0 w 237289"/>
                <a:gd name="connsiteY0" fmla="*/ 30545 h 183267"/>
                <a:gd name="connsiteX1" fmla="*/ 30545 w 237289"/>
                <a:gd name="connsiteY1" fmla="*/ 0 h 183267"/>
                <a:gd name="connsiteX2" fmla="*/ 201923 w 237289"/>
                <a:gd name="connsiteY2" fmla="*/ 64474 h 183267"/>
                <a:gd name="connsiteX3" fmla="*/ 237112 w 237289"/>
                <a:gd name="connsiteY3" fmla="*/ 93058 h 183267"/>
                <a:gd name="connsiteX4" fmla="*/ 210044 w 237289"/>
                <a:gd name="connsiteY4" fmla="*/ 115800 h 183267"/>
                <a:gd name="connsiteX5" fmla="*/ 30545 w 237289"/>
                <a:gd name="connsiteY5" fmla="*/ 183267 h 183267"/>
                <a:gd name="connsiteX6" fmla="*/ 0 w 237289"/>
                <a:gd name="connsiteY6" fmla="*/ 152722 h 183267"/>
                <a:gd name="connsiteX7" fmla="*/ 0 w 237289"/>
                <a:gd name="connsiteY7" fmla="*/ 30545 h 183267"/>
                <a:gd name="connsiteX0" fmla="*/ 0 w 238816"/>
                <a:gd name="connsiteY0" fmla="*/ 30545 h 183267"/>
                <a:gd name="connsiteX1" fmla="*/ 30545 w 238816"/>
                <a:gd name="connsiteY1" fmla="*/ 0 h 183267"/>
                <a:gd name="connsiteX2" fmla="*/ 201923 w 238816"/>
                <a:gd name="connsiteY2" fmla="*/ 64474 h 183267"/>
                <a:gd name="connsiteX3" fmla="*/ 237112 w 238816"/>
                <a:gd name="connsiteY3" fmla="*/ 93058 h 183267"/>
                <a:gd name="connsiteX4" fmla="*/ 210044 w 238816"/>
                <a:gd name="connsiteY4" fmla="*/ 115800 h 183267"/>
                <a:gd name="connsiteX5" fmla="*/ 30545 w 238816"/>
                <a:gd name="connsiteY5" fmla="*/ 183267 h 183267"/>
                <a:gd name="connsiteX6" fmla="*/ 0 w 238816"/>
                <a:gd name="connsiteY6" fmla="*/ 152722 h 183267"/>
                <a:gd name="connsiteX7" fmla="*/ 0 w 238816"/>
                <a:gd name="connsiteY7" fmla="*/ 30545 h 183267"/>
                <a:gd name="connsiteX0" fmla="*/ 0 w 238816"/>
                <a:gd name="connsiteY0" fmla="*/ 30545 h 183267"/>
                <a:gd name="connsiteX1" fmla="*/ 30545 w 238816"/>
                <a:gd name="connsiteY1" fmla="*/ 0 h 183267"/>
                <a:gd name="connsiteX2" fmla="*/ 201923 w 238816"/>
                <a:gd name="connsiteY2" fmla="*/ 64474 h 183267"/>
                <a:gd name="connsiteX3" fmla="*/ 237112 w 238816"/>
                <a:gd name="connsiteY3" fmla="*/ 93058 h 183267"/>
                <a:gd name="connsiteX4" fmla="*/ 210044 w 238816"/>
                <a:gd name="connsiteY4" fmla="*/ 115800 h 183267"/>
                <a:gd name="connsiteX5" fmla="*/ 30545 w 238816"/>
                <a:gd name="connsiteY5" fmla="*/ 183267 h 183267"/>
                <a:gd name="connsiteX6" fmla="*/ 0 w 238816"/>
                <a:gd name="connsiteY6" fmla="*/ 152722 h 183267"/>
                <a:gd name="connsiteX7" fmla="*/ 0 w 238816"/>
                <a:gd name="connsiteY7" fmla="*/ 30545 h 183267"/>
                <a:gd name="connsiteX0" fmla="*/ 0 w 238816"/>
                <a:gd name="connsiteY0" fmla="*/ 30545 h 183267"/>
                <a:gd name="connsiteX1" fmla="*/ 30545 w 238816"/>
                <a:gd name="connsiteY1" fmla="*/ 0 h 183267"/>
                <a:gd name="connsiteX2" fmla="*/ 201923 w 238816"/>
                <a:gd name="connsiteY2" fmla="*/ 64474 h 183267"/>
                <a:gd name="connsiteX3" fmla="*/ 237112 w 238816"/>
                <a:gd name="connsiteY3" fmla="*/ 93058 h 183267"/>
                <a:gd name="connsiteX4" fmla="*/ 210044 w 238816"/>
                <a:gd name="connsiteY4" fmla="*/ 115800 h 183267"/>
                <a:gd name="connsiteX5" fmla="*/ 30545 w 238816"/>
                <a:gd name="connsiteY5" fmla="*/ 183267 h 183267"/>
                <a:gd name="connsiteX6" fmla="*/ 0 w 238816"/>
                <a:gd name="connsiteY6" fmla="*/ 152722 h 183267"/>
                <a:gd name="connsiteX7" fmla="*/ 0 w 238816"/>
                <a:gd name="connsiteY7" fmla="*/ 30545 h 183267"/>
                <a:gd name="connsiteX0" fmla="*/ 0 w 238816"/>
                <a:gd name="connsiteY0" fmla="*/ 30545 h 183267"/>
                <a:gd name="connsiteX1" fmla="*/ 30545 w 238816"/>
                <a:gd name="connsiteY1" fmla="*/ 0 h 183267"/>
                <a:gd name="connsiteX2" fmla="*/ 201923 w 238816"/>
                <a:gd name="connsiteY2" fmla="*/ 64474 h 183267"/>
                <a:gd name="connsiteX3" fmla="*/ 237112 w 238816"/>
                <a:gd name="connsiteY3" fmla="*/ 93058 h 183267"/>
                <a:gd name="connsiteX4" fmla="*/ 210044 w 238816"/>
                <a:gd name="connsiteY4" fmla="*/ 115800 h 183267"/>
                <a:gd name="connsiteX5" fmla="*/ 30545 w 238816"/>
                <a:gd name="connsiteY5" fmla="*/ 183267 h 183267"/>
                <a:gd name="connsiteX6" fmla="*/ 0 w 238816"/>
                <a:gd name="connsiteY6" fmla="*/ 152722 h 183267"/>
                <a:gd name="connsiteX7" fmla="*/ 0 w 238816"/>
                <a:gd name="connsiteY7" fmla="*/ 30545 h 183267"/>
                <a:gd name="connsiteX0" fmla="*/ 0 w 237112"/>
                <a:gd name="connsiteY0" fmla="*/ 30545 h 183267"/>
                <a:gd name="connsiteX1" fmla="*/ 30545 w 237112"/>
                <a:gd name="connsiteY1" fmla="*/ 0 h 183267"/>
                <a:gd name="connsiteX2" fmla="*/ 201923 w 237112"/>
                <a:gd name="connsiteY2" fmla="*/ 64474 h 183267"/>
                <a:gd name="connsiteX3" fmla="*/ 237112 w 237112"/>
                <a:gd name="connsiteY3" fmla="*/ 93058 h 183267"/>
                <a:gd name="connsiteX4" fmla="*/ 210044 w 237112"/>
                <a:gd name="connsiteY4" fmla="*/ 115800 h 183267"/>
                <a:gd name="connsiteX5" fmla="*/ 30545 w 237112"/>
                <a:gd name="connsiteY5" fmla="*/ 183267 h 183267"/>
                <a:gd name="connsiteX6" fmla="*/ 0 w 237112"/>
                <a:gd name="connsiteY6" fmla="*/ 152722 h 183267"/>
                <a:gd name="connsiteX7" fmla="*/ 0 w 237112"/>
                <a:gd name="connsiteY7" fmla="*/ 30545 h 183267"/>
                <a:gd name="connsiteX0" fmla="*/ 0 w 237112"/>
                <a:gd name="connsiteY0" fmla="*/ 30545 h 183267"/>
                <a:gd name="connsiteX1" fmla="*/ 30545 w 237112"/>
                <a:gd name="connsiteY1" fmla="*/ 0 h 183267"/>
                <a:gd name="connsiteX2" fmla="*/ 201923 w 237112"/>
                <a:gd name="connsiteY2" fmla="*/ 64474 h 183267"/>
                <a:gd name="connsiteX3" fmla="*/ 237112 w 237112"/>
                <a:gd name="connsiteY3" fmla="*/ 93058 h 183267"/>
                <a:gd name="connsiteX4" fmla="*/ 210044 w 237112"/>
                <a:gd name="connsiteY4" fmla="*/ 115800 h 183267"/>
                <a:gd name="connsiteX5" fmla="*/ 30545 w 237112"/>
                <a:gd name="connsiteY5" fmla="*/ 183267 h 183267"/>
                <a:gd name="connsiteX6" fmla="*/ 0 w 237112"/>
                <a:gd name="connsiteY6" fmla="*/ 152722 h 183267"/>
                <a:gd name="connsiteX7" fmla="*/ 0 w 237112"/>
                <a:gd name="connsiteY7" fmla="*/ 30545 h 183267"/>
                <a:gd name="connsiteX0" fmla="*/ 0 w 237112"/>
                <a:gd name="connsiteY0" fmla="*/ 30545 h 183321"/>
                <a:gd name="connsiteX1" fmla="*/ 30545 w 237112"/>
                <a:gd name="connsiteY1" fmla="*/ 0 h 183321"/>
                <a:gd name="connsiteX2" fmla="*/ 201923 w 237112"/>
                <a:gd name="connsiteY2" fmla="*/ 64474 h 183321"/>
                <a:gd name="connsiteX3" fmla="*/ 237112 w 237112"/>
                <a:gd name="connsiteY3" fmla="*/ 93058 h 183321"/>
                <a:gd name="connsiteX4" fmla="*/ 210044 w 237112"/>
                <a:gd name="connsiteY4" fmla="*/ 115800 h 183321"/>
                <a:gd name="connsiteX5" fmla="*/ 30545 w 237112"/>
                <a:gd name="connsiteY5" fmla="*/ 183267 h 183321"/>
                <a:gd name="connsiteX6" fmla="*/ 0 w 237112"/>
                <a:gd name="connsiteY6" fmla="*/ 152722 h 183321"/>
                <a:gd name="connsiteX7" fmla="*/ 0 w 237112"/>
                <a:gd name="connsiteY7" fmla="*/ 30545 h 183321"/>
                <a:gd name="connsiteX0" fmla="*/ 0 w 237112"/>
                <a:gd name="connsiteY0" fmla="*/ 30545 h 183321"/>
                <a:gd name="connsiteX1" fmla="*/ 30545 w 237112"/>
                <a:gd name="connsiteY1" fmla="*/ 0 h 183321"/>
                <a:gd name="connsiteX2" fmla="*/ 209609 w 237112"/>
                <a:gd name="connsiteY2" fmla="*/ 69473 h 183321"/>
                <a:gd name="connsiteX3" fmla="*/ 237112 w 237112"/>
                <a:gd name="connsiteY3" fmla="*/ 93058 h 183321"/>
                <a:gd name="connsiteX4" fmla="*/ 210044 w 237112"/>
                <a:gd name="connsiteY4" fmla="*/ 115800 h 183321"/>
                <a:gd name="connsiteX5" fmla="*/ 30545 w 237112"/>
                <a:gd name="connsiteY5" fmla="*/ 183267 h 183321"/>
                <a:gd name="connsiteX6" fmla="*/ 0 w 237112"/>
                <a:gd name="connsiteY6" fmla="*/ 152722 h 183321"/>
                <a:gd name="connsiteX7" fmla="*/ 0 w 237112"/>
                <a:gd name="connsiteY7" fmla="*/ 30545 h 183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7112" h="183321">
                  <a:moveTo>
                    <a:pt x="0" y="30545"/>
                  </a:moveTo>
                  <a:cubicBezTo>
                    <a:pt x="0" y="13675"/>
                    <a:pt x="13675" y="0"/>
                    <a:pt x="30545" y="0"/>
                  </a:cubicBezTo>
                  <a:cubicBezTo>
                    <a:pt x="41554" y="2608"/>
                    <a:pt x="152483" y="47982"/>
                    <a:pt x="209609" y="69473"/>
                  </a:cubicBezTo>
                  <a:cubicBezTo>
                    <a:pt x="243135" y="85600"/>
                    <a:pt x="234890" y="87651"/>
                    <a:pt x="237112" y="93058"/>
                  </a:cubicBezTo>
                  <a:cubicBezTo>
                    <a:pt x="234973" y="98835"/>
                    <a:pt x="243569" y="101382"/>
                    <a:pt x="210044" y="115800"/>
                  </a:cubicBezTo>
                  <a:cubicBezTo>
                    <a:pt x="176519" y="131606"/>
                    <a:pt x="40690" y="185259"/>
                    <a:pt x="30545" y="183267"/>
                  </a:cubicBezTo>
                  <a:cubicBezTo>
                    <a:pt x="13675" y="183267"/>
                    <a:pt x="0" y="169592"/>
                    <a:pt x="0" y="152722"/>
                  </a:cubicBezTo>
                  <a:lnTo>
                    <a:pt x="0" y="30545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81" name="Gráfico 117" descr="Antena parabólica">
            <a:extLst>
              <a:ext uri="{FF2B5EF4-FFF2-40B4-BE49-F238E27FC236}">
                <a16:creationId xmlns:a16="http://schemas.microsoft.com/office/drawing/2014/main" id="{66753779-ED60-4EDB-ACE1-65FA2EAFA9DD}"/>
              </a:ext>
            </a:extLst>
          </p:cNvPr>
          <p:cNvSpPr/>
          <p:nvPr/>
        </p:nvSpPr>
        <p:spPr>
          <a:xfrm>
            <a:off x="9663572" y="2638212"/>
            <a:ext cx="1254639" cy="1514714"/>
          </a:xfrm>
          <a:custGeom>
            <a:avLst/>
            <a:gdLst>
              <a:gd name="connsiteX0" fmla="*/ 1466887 w 1707296"/>
              <a:gd name="connsiteY0" fmla="*/ 318424 h 2140895"/>
              <a:gd name="connsiteX1" fmla="*/ 1466887 w 1707296"/>
              <a:gd name="connsiteY1" fmla="*/ 1239823 h 2140895"/>
              <a:gd name="connsiteX2" fmla="*/ 1011608 w 1707296"/>
              <a:gd name="connsiteY2" fmla="*/ 784544 h 2140895"/>
              <a:gd name="connsiteX3" fmla="*/ 1466887 w 1707296"/>
              <a:gd name="connsiteY3" fmla="*/ 318424 h 2140895"/>
              <a:gd name="connsiteX4" fmla="*/ 464189 w 1707296"/>
              <a:gd name="connsiteY4" fmla="*/ 237125 h 2140895"/>
              <a:gd name="connsiteX5" fmla="*/ 1393717 w 1707296"/>
              <a:gd name="connsiteY5" fmla="*/ 237125 h 2140895"/>
              <a:gd name="connsiteX6" fmla="*/ 935728 w 1707296"/>
              <a:gd name="connsiteY6" fmla="*/ 711374 h 2140895"/>
              <a:gd name="connsiteX7" fmla="*/ 464189 w 1707296"/>
              <a:gd name="connsiteY7" fmla="*/ 237125 h 2140895"/>
              <a:gd name="connsiteX8" fmla="*/ 437089 w 1707296"/>
              <a:gd name="connsiteY8" fmla="*/ 1705942 h 2140895"/>
              <a:gd name="connsiteX9" fmla="*/ 339529 w 1707296"/>
              <a:gd name="connsiteY9" fmla="*/ 1608382 h 2140895"/>
              <a:gd name="connsiteX10" fmla="*/ 437089 w 1707296"/>
              <a:gd name="connsiteY10" fmla="*/ 1397002 h 2140895"/>
              <a:gd name="connsiteX11" fmla="*/ 534649 w 1707296"/>
              <a:gd name="connsiteY11" fmla="*/ 1608382 h 2140895"/>
              <a:gd name="connsiteX12" fmla="*/ 437089 w 1707296"/>
              <a:gd name="connsiteY12" fmla="*/ 1705942 h 2140895"/>
              <a:gd name="connsiteX13" fmla="*/ 512969 w 1707296"/>
              <a:gd name="connsiteY13" fmla="*/ 1784532 h 2140895"/>
              <a:gd name="connsiteX14" fmla="*/ 583429 w 1707296"/>
              <a:gd name="connsiteY14" fmla="*/ 1714072 h 2140895"/>
              <a:gd name="connsiteX15" fmla="*/ 708088 w 1707296"/>
              <a:gd name="connsiteY15" fmla="*/ 1979651 h 2140895"/>
              <a:gd name="connsiteX16" fmla="*/ 512969 w 1707296"/>
              <a:gd name="connsiteY16" fmla="*/ 1784532 h 2140895"/>
              <a:gd name="connsiteX17" fmla="*/ 166090 w 1707296"/>
              <a:gd name="connsiteY17" fmla="*/ 1976941 h 2140895"/>
              <a:gd name="connsiteX18" fmla="*/ 290749 w 1707296"/>
              <a:gd name="connsiteY18" fmla="*/ 1711362 h 2140895"/>
              <a:gd name="connsiteX19" fmla="*/ 361209 w 1707296"/>
              <a:gd name="connsiteY19" fmla="*/ 1781822 h 2140895"/>
              <a:gd name="connsiteX20" fmla="*/ 166090 w 1707296"/>
              <a:gd name="connsiteY20" fmla="*/ 1976941 h 2140895"/>
              <a:gd name="connsiteX21" fmla="*/ 437089 w 1707296"/>
              <a:gd name="connsiteY21" fmla="*/ 1857702 h 2140895"/>
              <a:gd name="connsiteX22" fmla="*/ 605109 w 1707296"/>
              <a:gd name="connsiteY22" fmla="*/ 2025721 h 2140895"/>
              <a:gd name="connsiteX23" fmla="*/ 269069 w 1707296"/>
              <a:gd name="connsiteY23" fmla="*/ 2025721 h 2140895"/>
              <a:gd name="connsiteX24" fmla="*/ 437089 w 1707296"/>
              <a:gd name="connsiteY24" fmla="*/ 1857702 h 2140895"/>
              <a:gd name="connsiteX25" fmla="*/ 1713496 w 1707296"/>
              <a:gd name="connsiteY25" fmla="*/ 1489142 h 2140895"/>
              <a:gd name="connsiteX26" fmla="*/ 1575287 w 1707296"/>
              <a:gd name="connsiteY26" fmla="*/ 1348222 h 2140895"/>
              <a:gd name="connsiteX27" fmla="*/ 1575287 w 1707296"/>
              <a:gd name="connsiteY27" fmla="*/ 291324 h 2140895"/>
              <a:gd name="connsiteX28" fmla="*/ 1602387 w 1707296"/>
              <a:gd name="connsiteY28" fmla="*/ 264225 h 2140895"/>
              <a:gd name="connsiteX29" fmla="*/ 1602387 w 1707296"/>
              <a:gd name="connsiteY29" fmla="*/ 101625 h 2140895"/>
              <a:gd name="connsiteX30" fmla="*/ 1439787 w 1707296"/>
              <a:gd name="connsiteY30" fmla="*/ 101625 h 2140895"/>
              <a:gd name="connsiteX31" fmla="*/ 1412687 w 1707296"/>
              <a:gd name="connsiteY31" fmla="*/ 128725 h 2140895"/>
              <a:gd name="connsiteX32" fmla="*/ 355789 w 1707296"/>
              <a:gd name="connsiteY32" fmla="*/ 128725 h 2140895"/>
              <a:gd name="connsiteX33" fmla="*/ 244679 w 1707296"/>
              <a:gd name="connsiteY33" fmla="*/ 20325 h 2140895"/>
              <a:gd name="connsiteX34" fmla="*/ 111890 w 1707296"/>
              <a:gd name="connsiteY34" fmla="*/ 537934 h 2140895"/>
              <a:gd name="connsiteX35" fmla="*/ 382889 w 1707296"/>
              <a:gd name="connsiteY35" fmla="*/ 1256083 h 2140895"/>
              <a:gd name="connsiteX36" fmla="*/ 27880 w 1707296"/>
              <a:gd name="connsiteY36" fmla="*/ 2020301 h 2140895"/>
              <a:gd name="connsiteX37" fmla="*/ 33300 w 1707296"/>
              <a:gd name="connsiteY37" fmla="*/ 2098891 h 2140895"/>
              <a:gd name="connsiteX38" fmla="*/ 101050 w 1707296"/>
              <a:gd name="connsiteY38" fmla="*/ 2136831 h 2140895"/>
              <a:gd name="connsiteX39" fmla="*/ 775838 w 1707296"/>
              <a:gd name="connsiteY39" fmla="*/ 2136831 h 2140895"/>
              <a:gd name="connsiteX40" fmla="*/ 843588 w 1707296"/>
              <a:gd name="connsiteY40" fmla="*/ 2098891 h 2140895"/>
              <a:gd name="connsiteX41" fmla="*/ 849008 w 1707296"/>
              <a:gd name="connsiteY41" fmla="*/ 2020301 h 2140895"/>
              <a:gd name="connsiteX42" fmla="*/ 567169 w 1707296"/>
              <a:gd name="connsiteY42" fmla="*/ 1418682 h 2140895"/>
              <a:gd name="connsiteX43" fmla="*/ 1195888 w 1707296"/>
              <a:gd name="connsiteY43" fmla="*/ 1619222 h 2140895"/>
              <a:gd name="connsiteX44" fmla="*/ 1713496 w 1707296"/>
              <a:gd name="connsiteY44" fmla="*/ 1489142 h 2140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1707296" h="2140895">
                <a:moveTo>
                  <a:pt x="1466887" y="318424"/>
                </a:moveTo>
                <a:lnTo>
                  <a:pt x="1466887" y="1239823"/>
                </a:lnTo>
                <a:lnTo>
                  <a:pt x="1011608" y="784544"/>
                </a:lnTo>
                <a:lnTo>
                  <a:pt x="1466887" y="318424"/>
                </a:lnTo>
                <a:close/>
                <a:moveTo>
                  <a:pt x="464189" y="237125"/>
                </a:moveTo>
                <a:lnTo>
                  <a:pt x="1393717" y="237125"/>
                </a:lnTo>
                <a:lnTo>
                  <a:pt x="935728" y="711374"/>
                </a:lnTo>
                <a:lnTo>
                  <a:pt x="464189" y="237125"/>
                </a:lnTo>
                <a:close/>
                <a:moveTo>
                  <a:pt x="437089" y="1705942"/>
                </a:moveTo>
                <a:lnTo>
                  <a:pt x="339529" y="1608382"/>
                </a:lnTo>
                <a:lnTo>
                  <a:pt x="437089" y="1397002"/>
                </a:lnTo>
                <a:lnTo>
                  <a:pt x="534649" y="1608382"/>
                </a:lnTo>
                <a:lnTo>
                  <a:pt x="437089" y="1705942"/>
                </a:lnTo>
                <a:close/>
                <a:moveTo>
                  <a:pt x="512969" y="1784532"/>
                </a:moveTo>
                <a:lnTo>
                  <a:pt x="583429" y="1714072"/>
                </a:lnTo>
                <a:lnTo>
                  <a:pt x="708088" y="1979651"/>
                </a:lnTo>
                <a:lnTo>
                  <a:pt x="512969" y="1784532"/>
                </a:lnTo>
                <a:close/>
                <a:moveTo>
                  <a:pt x="166090" y="1976941"/>
                </a:moveTo>
                <a:lnTo>
                  <a:pt x="290749" y="1711362"/>
                </a:lnTo>
                <a:lnTo>
                  <a:pt x="361209" y="1781822"/>
                </a:lnTo>
                <a:lnTo>
                  <a:pt x="166090" y="1976941"/>
                </a:lnTo>
                <a:close/>
                <a:moveTo>
                  <a:pt x="437089" y="1857702"/>
                </a:moveTo>
                <a:lnTo>
                  <a:pt x="605109" y="2025721"/>
                </a:lnTo>
                <a:lnTo>
                  <a:pt x="269069" y="2025721"/>
                </a:lnTo>
                <a:lnTo>
                  <a:pt x="437089" y="1857702"/>
                </a:lnTo>
                <a:close/>
                <a:moveTo>
                  <a:pt x="1713496" y="1489142"/>
                </a:moveTo>
                <a:lnTo>
                  <a:pt x="1575287" y="1348222"/>
                </a:lnTo>
                <a:lnTo>
                  <a:pt x="1575287" y="291324"/>
                </a:lnTo>
                <a:lnTo>
                  <a:pt x="1602387" y="264225"/>
                </a:lnTo>
                <a:cubicBezTo>
                  <a:pt x="1648457" y="218155"/>
                  <a:pt x="1648457" y="147695"/>
                  <a:pt x="1602387" y="101625"/>
                </a:cubicBezTo>
                <a:cubicBezTo>
                  <a:pt x="1556317" y="55555"/>
                  <a:pt x="1485857" y="55555"/>
                  <a:pt x="1439787" y="101625"/>
                </a:cubicBezTo>
                <a:lnTo>
                  <a:pt x="1412687" y="128725"/>
                </a:lnTo>
                <a:lnTo>
                  <a:pt x="355789" y="128725"/>
                </a:lnTo>
                <a:lnTo>
                  <a:pt x="244679" y="20325"/>
                </a:lnTo>
                <a:cubicBezTo>
                  <a:pt x="160669" y="172085"/>
                  <a:pt x="111890" y="350944"/>
                  <a:pt x="111890" y="537934"/>
                </a:cubicBezTo>
                <a:cubicBezTo>
                  <a:pt x="111890" y="814353"/>
                  <a:pt x="214869" y="1063673"/>
                  <a:pt x="382889" y="1256083"/>
                </a:cubicBezTo>
                <a:lnTo>
                  <a:pt x="27880" y="2020301"/>
                </a:lnTo>
                <a:cubicBezTo>
                  <a:pt x="17040" y="2044691"/>
                  <a:pt x="17040" y="2074501"/>
                  <a:pt x="33300" y="2098891"/>
                </a:cubicBezTo>
                <a:cubicBezTo>
                  <a:pt x="49560" y="2123281"/>
                  <a:pt x="73950" y="2136831"/>
                  <a:pt x="101050" y="2136831"/>
                </a:cubicBezTo>
                <a:lnTo>
                  <a:pt x="775838" y="2136831"/>
                </a:lnTo>
                <a:cubicBezTo>
                  <a:pt x="802938" y="2136831"/>
                  <a:pt x="830038" y="2123281"/>
                  <a:pt x="843588" y="2098891"/>
                </a:cubicBezTo>
                <a:cubicBezTo>
                  <a:pt x="857138" y="2074501"/>
                  <a:pt x="859848" y="2047401"/>
                  <a:pt x="849008" y="2020301"/>
                </a:cubicBezTo>
                <a:lnTo>
                  <a:pt x="567169" y="1418682"/>
                </a:lnTo>
                <a:cubicBezTo>
                  <a:pt x="746028" y="1543342"/>
                  <a:pt x="962828" y="1619222"/>
                  <a:pt x="1195888" y="1619222"/>
                </a:cubicBezTo>
                <a:cubicBezTo>
                  <a:pt x="1382877" y="1621932"/>
                  <a:pt x="1559027" y="1570442"/>
                  <a:pt x="1713496" y="1489142"/>
                </a:cubicBezTo>
                <a:close/>
              </a:path>
            </a:pathLst>
          </a:custGeom>
          <a:gradFill flip="none" rotWithShape="1">
            <a:gsLst>
              <a:gs pos="0">
                <a:schemeClr val="tx1">
                  <a:lumMod val="95000"/>
                  <a:lumOff val="5000"/>
                </a:schemeClr>
              </a:gs>
              <a:gs pos="33000">
                <a:schemeClr val="tx1">
                  <a:lumMod val="50000"/>
                  <a:lumOff val="50000"/>
                </a:schemeClr>
              </a:gs>
              <a:gs pos="64000">
                <a:schemeClr val="bg1">
                  <a:lumMod val="75000"/>
                  <a:shade val="67500"/>
                  <a:satMod val="115000"/>
                </a:schemeClr>
              </a:gs>
              <a:gs pos="100000">
                <a:schemeClr val="bg1"/>
              </a:gs>
            </a:gsLst>
            <a:lin ang="16200000" scaled="1"/>
            <a:tileRect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grpSp>
        <p:nvGrpSpPr>
          <p:cNvPr id="82" name="Agrupar 81">
            <a:extLst>
              <a:ext uri="{FF2B5EF4-FFF2-40B4-BE49-F238E27FC236}">
                <a16:creationId xmlns:a16="http://schemas.microsoft.com/office/drawing/2014/main" id="{9F03DCF0-6295-4D14-B6BC-4DAF7942183F}"/>
              </a:ext>
            </a:extLst>
          </p:cNvPr>
          <p:cNvGrpSpPr/>
          <p:nvPr/>
        </p:nvGrpSpPr>
        <p:grpSpPr>
          <a:xfrm>
            <a:off x="2982856" y="5483927"/>
            <a:ext cx="6226288" cy="682102"/>
            <a:chOff x="2982852" y="4945713"/>
            <a:chExt cx="6226288" cy="857464"/>
          </a:xfrm>
          <a:noFill/>
        </p:grpSpPr>
        <p:sp>
          <p:nvSpPr>
            <p:cNvPr id="83" name="Retângulo 82">
              <a:extLst>
                <a:ext uri="{FF2B5EF4-FFF2-40B4-BE49-F238E27FC236}">
                  <a16:creationId xmlns:a16="http://schemas.microsoft.com/office/drawing/2014/main" id="{A06C11DF-1F4B-4812-AF6F-D6E5CCE9FB25}"/>
                </a:ext>
              </a:extLst>
            </p:cNvPr>
            <p:cNvSpPr/>
            <p:nvPr/>
          </p:nvSpPr>
          <p:spPr>
            <a:xfrm>
              <a:off x="3120074" y="4993022"/>
              <a:ext cx="6089066" cy="76505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84" name="Conector reto 83">
              <a:extLst>
                <a:ext uri="{FF2B5EF4-FFF2-40B4-BE49-F238E27FC236}">
                  <a16:creationId xmlns:a16="http://schemas.microsoft.com/office/drawing/2014/main" id="{CDB06764-F836-48D4-B2DC-8BC7B830917F}"/>
                </a:ext>
              </a:extLst>
            </p:cNvPr>
            <p:cNvCxnSpPr/>
            <p:nvPr/>
          </p:nvCxnSpPr>
          <p:spPr>
            <a:xfrm>
              <a:off x="3676371" y="5272586"/>
              <a:ext cx="0" cy="449942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ector reto 84">
              <a:extLst>
                <a:ext uri="{FF2B5EF4-FFF2-40B4-BE49-F238E27FC236}">
                  <a16:creationId xmlns:a16="http://schemas.microsoft.com/office/drawing/2014/main" id="{EF045E1E-23C2-4A4D-A0A5-486E104C8099}"/>
                </a:ext>
              </a:extLst>
            </p:cNvPr>
            <p:cNvCxnSpPr>
              <a:cxnSpLocks/>
            </p:cNvCxnSpPr>
            <p:nvPr/>
          </p:nvCxnSpPr>
          <p:spPr>
            <a:xfrm>
              <a:off x="4267268" y="5403214"/>
              <a:ext cx="0" cy="319314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ector reto 85">
              <a:extLst>
                <a:ext uri="{FF2B5EF4-FFF2-40B4-BE49-F238E27FC236}">
                  <a16:creationId xmlns:a16="http://schemas.microsoft.com/office/drawing/2014/main" id="{E6356309-3F83-4245-9F98-51D989DFAC1E}"/>
                </a:ext>
              </a:extLst>
            </p:cNvPr>
            <p:cNvCxnSpPr>
              <a:cxnSpLocks/>
            </p:cNvCxnSpPr>
            <p:nvPr/>
          </p:nvCxnSpPr>
          <p:spPr>
            <a:xfrm>
              <a:off x="3874924" y="5403214"/>
              <a:ext cx="0" cy="319314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ector reto 86">
              <a:extLst>
                <a:ext uri="{FF2B5EF4-FFF2-40B4-BE49-F238E27FC236}">
                  <a16:creationId xmlns:a16="http://schemas.microsoft.com/office/drawing/2014/main" id="{4BAE1C1B-1F20-43C4-B439-BFFD96E1E4AA}"/>
                </a:ext>
              </a:extLst>
            </p:cNvPr>
            <p:cNvCxnSpPr>
              <a:cxnSpLocks/>
            </p:cNvCxnSpPr>
            <p:nvPr/>
          </p:nvCxnSpPr>
          <p:spPr>
            <a:xfrm>
              <a:off x="4071096" y="5403214"/>
              <a:ext cx="0" cy="319314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ector reto 87">
              <a:extLst>
                <a:ext uri="{FF2B5EF4-FFF2-40B4-BE49-F238E27FC236}">
                  <a16:creationId xmlns:a16="http://schemas.microsoft.com/office/drawing/2014/main" id="{089341D1-354C-4059-90C7-2242AA4B51C0}"/>
                </a:ext>
              </a:extLst>
            </p:cNvPr>
            <p:cNvCxnSpPr/>
            <p:nvPr/>
          </p:nvCxnSpPr>
          <p:spPr>
            <a:xfrm>
              <a:off x="4855213" y="5272586"/>
              <a:ext cx="0" cy="449942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ector reto 88">
              <a:extLst>
                <a:ext uri="{FF2B5EF4-FFF2-40B4-BE49-F238E27FC236}">
                  <a16:creationId xmlns:a16="http://schemas.microsoft.com/office/drawing/2014/main" id="{2D79E2B6-FEEC-4462-8757-EB04BA0A9A41}"/>
                </a:ext>
              </a:extLst>
            </p:cNvPr>
            <p:cNvCxnSpPr>
              <a:cxnSpLocks/>
            </p:cNvCxnSpPr>
            <p:nvPr/>
          </p:nvCxnSpPr>
          <p:spPr>
            <a:xfrm>
              <a:off x="4463440" y="5403214"/>
              <a:ext cx="0" cy="319314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ector reto 89">
              <a:extLst>
                <a:ext uri="{FF2B5EF4-FFF2-40B4-BE49-F238E27FC236}">
                  <a16:creationId xmlns:a16="http://schemas.microsoft.com/office/drawing/2014/main" id="{7A91F8B9-B33B-4AF5-8840-F4FA20EA4AB1}"/>
                </a:ext>
              </a:extLst>
            </p:cNvPr>
            <p:cNvCxnSpPr>
              <a:cxnSpLocks/>
            </p:cNvCxnSpPr>
            <p:nvPr/>
          </p:nvCxnSpPr>
          <p:spPr>
            <a:xfrm>
              <a:off x="4659612" y="5403214"/>
              <a:ext cx="0" cy="319314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ector reto 91">
              <a:extLst>
                <a:ext uri="{FF2B5EF4-FFF2-40B4-BE49-F238E27FC236}">
                  <a16:creationId xmlns:a16="http://schemas.microsoft.com/office/drawing/2014/main" id="{EB230073-E9F3-4083-B972-BF092DB47056}"/>
                </a:ext>
              </a:extLst>
            </p:cNvPr>
            <p:cNvCxnSpPr>
              <a:cxnSpLocks/>
            </p:cNvCxnSpPr>
            <p:nvPr/>
          </p:nvCxnSpPr>
          <p:spPr>
            <a:xfrm>
              <a:off x="5051385" y="5403214"/>
              <a:ext cx="0" cy="319314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ector reto 147">
              <a:extLst>
                <a:ext uri="{FF2B5EF4-FFF2-40B4-BE49-F238E27FC236}">
                  <a16:creationId xmlns:a16="http://schemas.microsoft.com/office/drawing/2014/main" id="{30BA6E0B-0C51-48BA-82F2-C57ADAEEC496}"/>
                </a:ext>
              </a:extLst>
            </p:cNvPr>
            <p:cNvCxnSpPr>
              <a:cxnSpLocks/>
            </p:cNvCxnSpPr>
            <p:nvPr/>
          </p:nvCxnSpPr>
          <p:spPr>
            <a:xfrm>
              <a:off x="5247557" y="5403214"/>
              <a:ext cx="0" cy="319314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ector reto 148">
              <a:extLst>
                <a:ext uri="{FF2B5EF4-FFF2-40B4-BE49-F238E27FC236}">
                  <a16:creationId xmlns:a16="http://schemas.microsoft.com/office/drawing/2014/main" id="{FD87A6FC-7B77-4678-885E-1EFEFD445C2F}"/>
                </a:ext>
              </a:extLst>
            </p:cNvPr>
            <p:cNvCxnSpPr>
              <a:cxnSpLocks/>
            </p:cNvCxnSpPr>
            <p:nvPr/>
          </p:nvCxnSpPr>
          <p:spPr>
            <a:xfrm>
              <a:off x="5443729" y="5403214"/>
              <a:ext cx="0" cy="319314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ector reto 149">
              <a:extLst>
                <a:ext uri="{FF2B5EF4-FFF2-40B4-BE49-F238E27FC236}">
                  <a16:creationId xmlns:a16="http://schemas.microsoft.com/office/drawing/2014/main" id="{10085B06-D634-42D0-98AB-931EA5D80679}"/>
                </a:ext>
              </a:extLst>
            </p:cNvPr>
            <p:cNvCxnSpPr>
              <a:cxnSpLocks/>
            </p:cNvCxnSpPr>
            <p:nvPr/>
          </p:nvCxnSpPr>
          <p:spPr>
            <a:xfrm>
              <a:off x="5639901" y="5403214"/>
              <a:ext cx="0" cy="319314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ector reto 150">
              <a:extLst>
                <a:ext uri="{FF2B5EF4-FFF2-40B4-BE49-F238E27FC236}">
                  <a16:creationId xmlns:a16="http://schemas.microsoft.com/office/drawing/2014/main" id="{E5E3923C-910B-4DBC-859C-44041B112E2B}"/>
                </a:ext>
              </a:extLst>
            </p:cNvPr>
            <p:cNvCxnSpPr/>
            <p:nvPr/>
          </p:nvCxnSpPr>
          <p:spPr>
            <a:xfrm>
              <a:off x="6026358" y="5272586"/>
              <a:ext cx="0" cy="449942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Conector reto 151">
              <a:extLst>
                <a:ext uri="{FF2B5EF4-FFF2-40B4-BE49-F238E27FC236}">
                  <a16:creationId xmlns:a16="http://schemas.microsoft.com/office/drawing/2014/main" id="{A4619A61-FEC5-47F2-970D-AA0F31E85CE9}"/>
                </a:ext>
              </a:extLst>
            </p:cNvPr>
            <p:cNvCxnSpPr>
              <a:cxnSpLocks/>
            </p:cNvCxnSpPr>
            <p:nvPr/>
          </p:nvCxnSpPr>
          <p:spPr>
            <a:xfrm>
              <a:off x="5834600" y="5403214"/>
              <a:ext cx="0" cy="319314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Conector reto 152">
              <a:extLst>
                <a:ext uri="{FF2B5EF4-FFF2-40B4-BE49-F238E27FC236}">
                  <a16:creationId xmlns:a16="http://schemas.microsoft.com/office/drawing/2014/main" id="{E0D0A567-20DB-43F7-86FA-1B8129B635A8}"/>
                </a:ext>
              </a:extLst>
            </p:cNvPr>
            <p:cNvCxnSpPr>
              <a:cxnSpLocks/>
            </p:cNvCxnSpPr>
            <p:nvPr/>
          </p:nvCxnSpPr>
          <p:spPr>
            <a:xfrm>
              <a:off x="7007218" y="5403214"/>
              <a:ext cx="0" cy="319314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Conector reto 153">
              <a:extLst>
                <a:ext uri="{FF2B5EF4-FFF2-40B4-BE49-F238E27FC236}">
                  <a16:creationId xmlns:a16="http://schemas.microsoft.com/office/drawing/2014/main" id="{B63DC52C-ECA3-42C1-B8B0-CD232C7BBE93}"/>
                </a:ext>
              </a:extLst>
            </p:cNvPr>
            <p:cNvCxnSpPr>
              <a:cxnSpLocks/>
            </p:cNvCxnSpPr>
            <p:nvPr/>
          </p:nvCxnSpPr>
          <p:spPr>
            <a:xfrm>
              <a:off x="6222530" y="5403214"/>
              <a:ext cx="0" cy="319314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ector reto 154">
              <a:extLst>
                <a:ext uri="{FF2B5EF4-FFF2-40B4-BE49-F238E27FC236}">
                  <a16:creationId xmlns:a16="http://schemas.microsoft.com/office/drawing/2014/main" id="{8558E55A-4AEC-46E4-B747-0BD22B0847D2}"/>
                </a:ext>
              </a:extLst>
            </p:cNvPr>
            <p:cNvCxnSpPr>
              <a:cxnSpLocks/>
            </p:cNvCxnSpPr>
            <p:nvPr/>
          </p:nvCxnSpPr>
          <p:spPr>
            <a:xfrm>
              <a:off x="6418702" y="5403214"/>
              <a:ext cx="0" cy="319314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ector reto 155">
              <a:extLst>
                <a:ext uri="{FF2B5EF4-FFF2-40B4-BE49-F238E27FC236}">
                  <a16:creationId xmlns:a16="http://schemas.microsoft.com/office/drawing/2014/main" id="{9BDB1DCA-FDC2-46A0-8BF8-1510A84DAAAA}"/>
                </a:ext>
              </a:extLst>
            </p:cNvPr>
            <p:cNvCxnSpPr>
              <a:cxnSpLocks/>
            </p:cNvCxnSpPr>
            <p:nvPr/>
          </p:nvCxnSpPr>
          <p:spPr>
            <a:xfrm>
              <a:off x="6614874" y="5403214"/>
              <a:ext cx="0" cy="319314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ector reto 156">
              <a:extLst>
                <a:ext uri="{FF2B5EF4-FFF2-40B4-BE49-F238E27FC236}">
                  <a16:creationId xmlns:a16="http://schemas.microsoft.com/office/drawing/2014/main" id="{E3B08199-3196-4C6D-A6AF-637DC80D39A4}"/>
                </a:ext>
              </a:extLst>
            </p:cNvPr>
            <p:cNvCxnSpPr>
              <a:cxnSpLocks/>
            </p:cNvCxnSpPr>
            <p:nvPr/>
          </p:nvCxnSpPr>
          <p:spPr>
            <a:xfrm>
              <a:off x="6811046" y="5403214"/>
              <a:ext cx="0" cy="319314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ector reto 157">
              <a:extLst>
                <a:ext uri="{FF2B5EF4-FFF2-40B4-BE49-F238E27FC236}">
                  <a16:creationId xmlns:a16="http://schemas.microsoft.com/office/drawing/2014/main" id="{58ECB0D0-1AA5-4868-95F3-373CF3023913}"/>
                </a:ext>
              </a:extLst>
            </p:cNvPr>
            <p:cNvCxnSpPr>
              <a:cxnSpLocks/>
            </p:cNvCxnSpPr>
            <p:nvPr/>
          </p:nvCxnSpPr>
          <p:spPr>
            <a:xfrm>
              <a:off x="7988078" y="5403214"/>
              <a:ext cx="0" cy="319314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ector reto 158">
              <a:extLst>
                <a:ext uri="{FF2B5EF4-FFF2-40B4-BE49-F238E27FC236}">
                  <a16:creationId xmlns:a16="http://schemas.microsoft.com/office/drawing/2014/main" id="{D7622026-2AAA-4AD9-8F88-648ED37FFE49}"/>
                </a:ext>
              </a:extLst>
            </p:cNvPr>
            <p:cNvCxnSpPr>
              <a:cxnSpLocks/>
            </p:cNvCxnSpPr>
            <p:nvPr/>
          </p:nvCxnSpPr>
          <p:spPr>
            <a:xfrm>
              <a:off x="7203390" y="5272586"/>
              <a:ext cx="0" cy="449942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Conector reto 159">
              <a:extLst>
                <a:ext uri="{FF2B5EF4-FFF2-40B4-BE49-F238E27FC236}">
                  <a16:creationId xmlns:a16="http://schemas.microsoft.com/office/drawing/2014/main" id="{EEA30CF0-9933-4BFF-80A6-77C58AD27E28}"/>
                </a:ext>
              </a:extLst>
            </p:cNvPr>
            <p:cNvCxnSpPr>
              <a:cxnSpLocks/>
            </p:cNvCxnSpPr>
            <p:nvPr/>
          </p:nvCxnSpPr>
          <p:spPr>
            <a:xfrm>
              <a:off x="7399562" y="5403214"/>
              <a:ext cx="0" cy="319314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onector reto 160">
              <a:extLst>
                <a:ext uri="{FF2B5EF4-FFF2-40B4-BE49-F238E27FC236}">
                  <a16:creationId xmlns:a16="http://schemas.microsoft.com/office/drawing/2014/main" id="{BD3FB830-5BCB-489F-ADD5-B60A69DC4EB2}"/>
                </a:ext>
              </a:extLst>
            </p:cNvPr>
            <p:cNvCxnSpPr>
              <a:cxnSpLocks/>
            </p:cNvCxnSpPr>
            <p:nvPr/>
          </p:nvCxnSpPr>
          <p:spPr>
            <a:xfrm>
              <a:off x="7595734" y="5403214"/>
              <a:ext cx="0" cy="319314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Conector reto 161">
              <a:extLst>
                <a:ext uri="{FF2B5EF4-FFF2-40B4-BE49-F238E27FC236}">
                  <a16:creationId xmlns:a16="http://schemas.microsoft.com/office/drawing/2014/main" id="{8229A965-BFC4-41FE-B9EA-AE0E757B0C43}"/>
                </a:ext>
              </a:extLst>
            </p:cNvPr>
            <p:cNvCxnSpPr>
              <a:cxnSpLocks/>
            </p:cNvCxnSpPr>
            <p:nvPr/>
          </p:nvCxnSpPr>
          <p:spPr>
            <a:xfrm>
              <a:off x="7791906" y="5403214"/>
              <a:ext cx="0" cy="319314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Conector reto 162">
              <a:extLst>
                <a:ext uri="{FF2B5EF4-FFF2-40B4-BE49-F238E27FC236}">
                  <a16:creationId xmlns:a16="http://schemas.microsoft.com/office/drawing/2014/main" id="{108C2450-3639-4C4B-93A9-DC438C55F550}"/>
                </a:ext>
              </a:extLst>
            </p:cNvPr>
            <p:cNvCxnSpPr>
              <a:cxnSpLocks/>
            </p:cNvCxnSpPr>
            <p:nvPr/>
          </p:nvCxnSpPr>
          <p:spPr>
            <a:xfrm>
              <a:off x="8184250" y="5403214"/>
              <a:ext cx="0" cy="319314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Conector reto 163">
              <a:extLst>
                <a:ext uri="{FF2B5EF4-FFF2-40B4-BE49-F238E27FC236}">
                  <a16:creationId xmlns:a16="http://schemas.microsoft.com/office/drawing/2014/main" id="{B9A00524-C91A-4ACB-8348-DC62B83327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380422" y="5272586"/>
              <a:ext cx="1452" cy="449942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5" name="Retângulo 164">
              <a:extLst>
                <a:ext uri="{FF2B5EF4-FFF2-40B4-BE49-F238E27FC236}">
                  <a16:creationId xmlns:a16="http://schemas.microsoft.com/office/drawing/2014/main" id="{FDECFEB8-C632-4DC9-A629-5DBC3E4B2BFE}"/>
                </a:ext>
              </a:extLst>
            </p:cNvPr>
            <p:cNvSpPr/>
            <p:nvPr/>
          </p:nvSpPr>
          <p:spPr>
            <a:xfrm>
              <a:off x="2982852" y="5757458"/>
              <a:ext cx="6089067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66" name="Retângulo 165">
              <a:extLst>
                <a:ext uri="{FF2B5EF4-FFF2-40B4-BE49-F238E27FC236}">
                  <a16:creationId xmlns:a16="http://schemas.microsoft.com/office/drawing/2014/main" id="{E4C75F1F-3932-4621-A020-F20D1F3B2DA1}"/>
                </a:ext>
              </a:extLst>
            </p:cNvPr>
            <p:cNvSpPr/>
            <p:nvPr/>
          </p:nvSpPr>
          <p:spPr>
            <a:xfrm>
              <a:off x="2982852" y="4951740"/>
              <a:ext cx="6089067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67" name="CaixaDeTexto 166">
              <a:extLst>
                <a:ext uri="{FF2B5EF4-FFF2-40B4-BE49-F238E27FC236}">
                  <a16:creationId xmlns:a16="http://schemas.microsoft.com/office/drawing/2014/main" id="{C6B2A642-A129-4A5E-9AFB-098CF318DD84}"/>
                </a:ext>
              </a:extLst>
            </p:cNvPr>
            <p:cNvSpPr txBox="1"/>
            <p:nvPr/>
          </p:nvSpPr>
          <p:spPr>
            <a:xfrm>
              <a:off x="3485383" y="4948804"/>
              <a:ext cx="371682" cy="386904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pt-BR" sz="1400" dirty="0">
                  <a:solidFill>
                    <a:schemeClr val="accent5">
                      <a:lumMod val="60000"/>
                      <a:lumOff val="40000"/>
                    </a:schemeClr>
                  </a:solidFill>
                </a:rPr>
                <a:t>86</a:t>
              </a:r>
            </a:p>
          </p:txBody>
        </p:sp>
        <p:sp>
          <p:nvSpPr>
            <p:cNvPr id="168" name="CaixaDeTexto 167">
              <a:extLst>
                <a:ext uri="{FF2B5EF4-FFF2-40B4-BE49-F238E27FC236}">
                  <a16:creationId xmlns:a16="http://schemas.microsoft.com/office/drawing/2014/main" id="{A8ED165E-06F4-44B2-B527-B7C59BA9A12F}"/>
                </a:ext>
              </a:extLst>
            </p:cNvPr>
            <p:cNvSpPr txBox="1"/>
            <p:nvPr/>
          </p:nvSpPr>
          <p:spPr>
            <a:xfrm>
              <a:off x="4668816" y="4949227"/>
              <a:ext cx="371682" cy="386904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pt-BR" sz="1400" dirty="0">
                  <a:solidFill>
                    <a:schemeClr val="accent5">
                      <a:lumMod val="60000"/>
                      <a:lumOff val="40000"/>
                    </a:schemeClr>
                  </a:solidFill>
                </a:rPr>
                <a:t>92</a:t>
              </a:r>
            </a:p>
          </p:txBody>
        </p:sp>
        <p:sp>
          <p:nvSpPr>
            <p:cNvPr id="169" name="CaixaDeTexto 168">
              <a:extLst>
                <a:ext uri="{FF2B5EF4-FFF2-40B4-BE49-F238E27FC236}">
                  <a16:creationId xmlns:a16="http://schemas.microsoft.com/office/drawing/2014/main" id="{4DCE5811-5440-4FA0-9AE2-CB3E65D1DC2F}"/>
                </a:ext>
              </a:extLst>
            </p:cNvPr>
            <p:cNvSpPr txBox="1"/>
            <p:nvPr/>
          </p:nvSpPr>
          <p:spPr>
            <a:xfrm>
              <a:off x="5842351" y="4949227"/>
              <a:ext cx="371682" cy="386904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pt-BR" sz="1400" dirty="0">
                  <a:solidFill>
                    <a:schemeClr val="accent5">
                      <a:lumMod val="60000"/>
                      <a:lumOff val="40000"/>
                    </a:schemeClr>
                  </a:solidFill>
                </a:rPr>
                <a:t>98</a:t>
              </a:r>
            </a:p>
          </p:txBody>
        </p:sp>
        <p:sp>
          <p:nvSpPr>
            <p:cNvPr id="170" name="CaixaDeTexto 169">
              <a:extLst>
                <a:ext uri="{FF2B5EF4-FFF2-40B4-BE49-F238E27FC236}">
                  <a16:creationId xmlns:a16="http://schemas.microsoft.com/office/drawing/2014/main" id="{D8586093-727F-4DA1-9B31-790D5C3CE8E7}"/>
                </a:ext>
              </a:extLst>
            </p:cNvPr>
            <p:cNvSpPr txBox="1"/>
            <p:nvPr/>
          </p:nvSpPr>
          <p:spPr>
            <a:xfrm>
              <a:off x="6972031" y="4945713"/>
              <a:ext cx="462345" cy="386904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pt-BR" sz="1400" dirty="0">
                  <a:solidFill>
                    <a:schemeClr val="accent5">
                      <a:lumMod val="60000"/>
                      <a:lumOff val="40000"/>
                    </a:schemeClr>
                  </a:solidFill>
                </a:rPr>
                <a:t>104</a:t>
              </a:r>
            </a:p>
          </p:txBody>
        </p:sp>
        <p:sp>
          <p:nvSpPr>
            <p:cNvPr id="171" name="CaixaDeTexto 170">
              <a:extLst>
                <a:ext uri="{FF2B5EF4-FFF2-40B4-BE49-F238E27FC236}">
                  <a16:creationId xmlns:a16="http://schemas.microsoft.com/office/drawing/2014/main" id="{B818EACA-7542-4D23-929F-D89EBA6C383B}"/>
                </a:ext>
              </a:extLst>
            </p:cNvPr>
            <p:cNvSpPr txBox="1"/>
            <p:nvPr/>
          </p:nvSpPr>
          <p:spPr>
            <a:xfrm>
              <a:off x="8150702" y="4945713"/>
              <a:ext cx="462345" cy="386904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pt-BR" sz="1400" dirty="0">
                  <a:solidFill>
                    <a:schemeClr val="accent5">
                      <a:lumMod val="60000"/>
                      <a:lumOff val="40000"/>
                    </a:schemeClr>
                  </a:solidFill>
                </a:rPr>
                <a:t>110</a:t>
              </a:r>
            </a:p>
          </p:txBody>
        </p:sp>
      </p:grpSp>
      <p:grpSp>
        <p:nvGrpSpPr>
          <p:cNvPr id="172" name="Agrupar 171">
            <a:extLst>
              <a:ext uri="{FF2B5EF4-FFF2-40B4-BE49-F238E27FC236}">
                <a16:creationId xmlns:a16="http://schemas.microsoft.com/office/drawing/2014/main" id="{0A404B20-3DD4-40D6-BC22-2D23BBFE6469}"/>
              </a:ext>
            </a:extLst>
          </p:cNvPr>
          <p:cNvGrpSpPr/>
          <p:nvPr/>
        </p:nvGrpSpPr>
        <p:grpSpPr>
          <a:xfrm rot="5400000">
            <a:off x="-741205" y="3301910"/>
            <a:ext cx="2942598" cy="449942"/>
            <a:chOff x="832967" y="2115769"/>
            <a:chExt cx="2942598" cy="449942"/>
          </a:xfrm>
        </p:grpSpPr>
        <p:cxnSp>
          <p:nvCxnSpPr>
            <p:cNvPr id="173" name="Conector reto 172">
              <a:extLst>
                <a:ext uri="{FF2B5EF4-FFF2-40B4-BE49-F238E27FC236}">
                  <a16:creationId xmlns:a16="http://schemas.microsoft.com/office/drawing/2014/main" id="{68509B83-A240-4F02-98E2-E3C6D5AEEC30}"/>
                </a:ext>
              </a:extLst>
            </p:cNvPr>
            <p:cNvCxnSpPr/>
            <p:nvPr/>
          </p:nvCxnSpPr>
          <p:spPr>
            <a:xfrm>
              <a:off x="832967" y="2115769"/>
              <a:ext cx="0" cy="449942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ector reto 173">
              <a:extLst>
                <a:ext uri="{FF2B5EF4-FFF2-40B4-BE49-F238E27FC236}">
                  <a16:creationId xmlns:a16="http://schemas.microsoft.com/office/drawing/2014/main" id="{F8B9F1CA-69BF-428E-9C58-3F19A9F0C5BD}"/>
                </a:ext>
              </a:extLst>
            </p:cNvPr>
            <p:cNvCxnSpPr/>
            <p:nvPr/>
          </p:nvCxnSpPr>
          <p:spPr>
            <a:xfrm>
              <a:off x="1813827" y="2115769"/>
              <a:ext cx="0" cy="449942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ector reto 174">
              <a:extLst>
                <a:ext uri="{FF2B5EF4-FFF2-40B4-BE49-F238E27FC236}">
                  <a16:creationId xmlns:a16="http://schemas.microsoft.com/office/drawing/2014/main" id="{449B1DBD-104C-4FCB-8363-46206A57D953}"/>
                </a:ext>
              </a:extLst>
            </p:cNvPr>
            <p:cNvCxnSpPr>
              <a:cxnSpLocks/>
            </p:cNvCxnSpPr>
            <p:nvPr/>
          </p:nvCxnSpPr>
          <p:spPr>
            <a:xfrm>
              <a:off x="1029139" y="2246397"/>
              <a:ext cx="0" cy="319314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ector reto 175">
              <a:extLst>
                <a:ext uri="{FF2B5EF4-FFF2-40B4-BE49-F238E27FC236}">
                  <a16:creationId xmlns:a16="http://schemas.microsoft.com/office/drawing/2014/main" id="{F3C45EB2-5618-4A28-AFDA-109E7C1AE0A6}"/>
                </a:ext>
              </a:extLst>
            </p:cNvPr>
            <p:cNvCxnSpPr>
              <a:cxnSpLocks/>
            </p:cNvCxnSpPr>
            <p:nvPr/>
          </p:nvCxnSpPr>
          <p:spPr>
            <a:xfrm>
              <a:off x="1225311" y="2246397"/>
              <a:ext cx="0" cy="319314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ector reto 176">
              <a:extLst>
                <a:ext uri="{FF2B5EF4-FFF2-40B4-BE49-F238E27FC236}">
                  <a16:creationId xmlns:a16="http://schemas.microsoft.com/office/drawing/2014/main" id="{B687B717-9267-4CCA-97B8-E10A3C8AD7AE}"/>
                </a:ext>
              </a:extLst>
            </p:cNvPr>
            <p:cNvCxnSpPr>
              <a:cxnSpLocks/>
            </p:cNvCxnSpPr>
            <p:nvPr/>
          </p:nvCxnSpPr>
          <p:spPr>
            <a:xfrm>
              <a:off x="1421483" y="2246397"/>
              <a:ext cx="0" cy="319314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ector reto 177">
              <a:extLst>
                <a:ext uri="{FF2B5EF4-FFF2-40B4-BE49-F238E27FC236}">
                  <a16:creationId xmlns:a16="http://schemas.microsoft.com/office/drawing/2014/main" id="{58DBFA77-D9E0-4F0D-A126-1E4B342F904E}"/>
                </a:ext>
              </a:extLst>
            </p:cNvPr>
            <p:cNvCxnSpPr>
              <a:cxnSpLocks/>
            </p:cNvCxnSpPr>
            <p:nvPr/>
          </p:nvCxnSpPr>
          <p:spPr>
            <a:xfrm>
              <a:off x="1617655" y="2246397"/>
              <a:ext cx="0" cy="319314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ector reto 178">
              <a:extLst>
                <a:ext uri="{FF2B5EF4-FFF2-40B4-BE49-F238E27FC236}">
                  <a16:creationId xmlns:a16="http://schemas.microsoft.com/office/drawing/2014/main" id="{81099F76-9761-4870-870F-23ADF0177EB7}"/>
                </a:ext>
              </a:extLst>
            </p:cNvPr>
            <p:cNvCxnSpPr/>
            <p:nvPr/>
          </p:nvCxnSpPr>
          <p:spPr>
            <a:xfrm>
              <a:off x="2794687" y="2115769"/>
              <a:ext cx="0" cy="449942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ector reto 179">
              <a:extLst>
                <a:ext uri="{FF2B5EF4-FFF2-40B4-BE49-F238E27FC236}">
                  <a16:creationId xmlns:a16="http://schemas.microsoft.com/office/drawing/2014/main" id="{E1AA33EA-1C06-4365-B86A-7029A6567EB8}"/>
                </a:ext>
              </a:extLst>
            </p:cNvPr>
            <p:cNvCxnSpPr>
              <a:cxnSpLocks/>
            </p:cNvCxnSpPr>
            <p:nvPr/>
          </p:nvCxnSpPr>
          <p:spPr>
            <a:xfrm>
              <a:off x="2009999" y="2246397"/>
              <a:ext cx="0" cy="319314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ector reto 180">
              <a:extLst>
                <a:ext uri="{FF2B5EF4-FFF2-40B4-BE49-F238E27FC236}">
                  <a16:creationId xmlns:a16="http://schemas.microsoft.com/office/drawing/2014/main" id="{04045C32-42A8-409F-909D-37D5F0B79B71}"/>
                </a:ext>
              </a:extLst>
            </p:cNvPr>
            <p:cNvCxnSpPr>
              <a:cxnSpLocks/>
            </p:cNvCxnSpPr>
            <p:nvPr/>
          </p:nvCxnSpPr>
          <p:spPr>
            <a:xfrm>
              <a:off x="2206171" y="2246397"/>
              <a:ext cx="0" cy="319314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ector reto 181">
              <a:extLst>
                <a:ext uri="{FF2B5EF4-FFF2-40B4-BE49-F238E27FC236}">
                  <a16:creationId xmlns:a16="http://schemas.microsoft.com/office/drawing/2014/main" id="{18986C82-F9B4-420A-9073-B16CCDB9809B}"/>
                </a:ext>
              </a:extLst>
            </p:cNvPr>
            <p:cNvCxnSpPr>
              <a:cxnSpLocks/>
            </p:cNvCxnSpPr>
            <p:nvPr/>
          </p:nvCxnSpPr>
          <p:spPr>
            <a:xfrm>
              <a:off x="2402343" y="2246397"/>
              <a:ext cx="0" cy="319314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ector reto 182">
              <a:extLst>
                <a:ext uri="{FF2B5EF4-FFF2-40B4-BE49-F238E27FC236}">
                  <a16:creationId xmlns:a16="http://schemas.microsoft.com/office/drawing/2014/main" id="{8A289A02-A17B-4A79-9AE7-435697F38CB1}"/>
                </a:ext>
              </a:extLst>
            </p:cNvPr>
            <p:cNvCxnSpPr>
              <a:cxnSpLocks/>
            </p:cNvCxnSpPr>
            <p:nvPr/>
          </p:nvCxnSpPr>
          <p:spPr>
            <a:xfrm>
              <a:off x="2598515" y="2246397"/>
              <a:ext cx="0" cy="319314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ector reto 183">
              <a:extLst>
                <a:ext uri="{FF2B5EF4-FFF2-40B4-BE49-F238E27FC236}">
                  <a16:creationId xmlns:a16="http://schemas.microsoft.com/office/drawing/2014/main" id="{E27F6273-DBDB-46DE-9530-2CCF3C230A34}"/>
                </a:ext>
              </a:extLst>
            </p:cNvPr>
            <p:cNvCxnSpPr/>
            <p:nvPr/>
          </p:nvCxnSpPr>
          <p:spPr>
            <a:xfrm>
              <a:off x="3775565" y="2115769"/>
              <a:ext cx="0" cy="449942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ector reto 184">
              <a:extLst>
                <a:ext uri="{FF2B5EF4-FFF2-40B4-BE49-F238E27FC236}">
                  <a16:creationId xmlns:a16="http://schemas.microsoft.com/office/drawing/2014/main" id="{257DAD3E-1945-4755-86DB-31E1EBC5660C}"/>
                </a:ext>
              </a:extLst>
            </p:cNvPr>
            <p:cNvCxnSpPr>
              <a:cxnSpLocks/>
            </p:cNvCxnSpPr>
            <p:nvPr/>
          </p:nvCxnSpPr>
          <p:spPr>
            <a:xfrm>
              <a:off x="2990859" y="2246397"/>
              <a:ext cx="0" cy="319314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ector reto 185">
              <a:extLst>
                <a:ext uri="{FF2B5EF4-FFF2-40B4-BE49-F238E27FC236}">
                  <a16:creationId xmlns:a16="http://schemas.microsoft.com/office/drawing/2014/main" id="{A7B0949D-B405-405D-B7E5-68979C9BF337}"/>
                </a:ext>
              </a:extLst>
            </p:cNvPr>
            <p:cNvCxnSpPr>
              <a:cxnSpLocks/>
            </p:cNvCxnSpPr>
            <p:nvPr/>
          </p:nvCxnSpPr>
          <p:spPr>
            <a:xfrm>
              <a:off x="3187031" y="2246397"/>
              <a:ext cx="0" cy="319314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ector reto 186">
              <a:extLst>
                <a:ext uri="{FF2B5EF4-FFF2-40B4-BE49-F238E27FC236}">
                  <a16:creationId xmlns:a16="http://schemas.microsoft.com/office/drawing/2014/main" id="{23AA2F70-B40E-4916-9868-0E5344E2EE29}"/>
                </a:ext>
              </a:extLst>
            </p:cNvPr>
            <p:cNvCxnSpPr>
              <a:cxnSpLocks/>
            </p:cNvCxnSpPr>
            <p:nvPr/>
          </p:nvCxnSpPr>
          <p:spPr>
            <a:xfrm>
              <a:off x="3383203" y="2246397"/>
              <a:ext cx="0" cy="319314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ector reto 187">
              <a:extLst>
                <a:ext uri="{FF2B5EF4-FFF2-40B4-BE49-F238E27FC236}">
                  <a16:creationId xmlns:a16="http://schemas.microsoft.com/office/drawing/2014/main" id="{5499C639-F786-4A57-9520-A13EA9D06933}"/>
                </a:ext>
              </a:extLst>
            </p:cNvPr>
            <p:cNvCxnSpPr>
              <a:cxnSpLocks/>
            </p:cNvCxnSpPr>
            <p:nvPr/>
          </p:nvCxnSpPr>
          <p:spPr>
            <a:xfrm>
              <a:off x="3579375" y="2246397"/>
              <a:ext cx="0" cy="319314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084AF038-B5D6-45D5-9694-052A05DC0639}"/>
              </a:ext>
            </a:extLst>
          </p:cNvPr>
          <p:cNvGrpSpPr/>
          <p:nvPr/>
        </p:nvGrpSpPr>
        <p:grpSpPr>
          <a:xfrm>
            <a:off x="168644" y="5413458"/>
            <a:ext cx="230532" cy="350983"/>
            <a:chOff x="743474" y="6015139"/>
            <a:chExt cx="230532" cy="350983"/>
          </a:xfrm>
        </p:grpSpPr>
        <p:sp>
          <p:nvSpPr>
            <p:cNvPr id="14" name="Retângulo: Cantos Arredondados 13">
              <a:extLst>
                <a:ext uri="{FF2B5EF4-FFF2-40B4-BE49-F238E27FC236}">
                  <a16:creationId xmlns:a16="http://schemas.microsoft.com/office/drawing/2014/main" id="{73F7B8EF-25DE-4C09-B400-C84BFDBE79E1}"/>
                </a:ext>
              </a:extLst>
            </p:cNvPr>
            <p:cNvSpPr/>
            <p:nvPr/>
          </p:nvSpPr>
          <p:spPr>
            <a:xfrm>
              <a:off x="743474" y="6120357"/>
              <a:ext cx="161925" cy="130968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Retângulo: Cantos Arredondados 4">
              <a:extLst>
                <a:ext uri="{FF2B5EF4-FFF2-40B4-BE49-F238E27FC236}">
                  <a16:creationId xmlns:a16="http://schemas.microsoft.com/office/drawing/2014/main" id="{3AD63924-299A-419A-968A-353E4A028B39}"/>
                </a:ext>
              </a:extLst>
            </p:cNvPr>
            <p:cNvSpPr/>
            <p:nvPr/>
          </p:nvSpPr>
          <p:spPr>
            <a:xfrm rot="10800000">
              <a:off x="763769" y="6015139"/>
              <a:ext cx="210237" cy="350983"/>
            </a:xfrm>
            <a:custGeom>
              <a:avLst/>
              <a:gdLst>
                <a:gd name="connsiteX0" fmla="*/ 0 w 415054"/>
                <a:gd name="connsiteY0" fmla="*/ 30545 h 183267"/>
                <a:gd name="connsiteX1" fmla="*/ 30545 w 415054"/>
                <a:gd name="connsiteY1" fmla="*/ 0 h 183267"/>
                <a:gd name="connsiteX2" fmla="*/ 384509 w 415054"/>
                <a:gd name="connsiteY2" fmla="*/ 0 h 183267"/>
                <a:gd name="connsiteX3" fmla="*/ 415054 w 415054"/>
                <a:gd name="connsiteY3" fmla="*/ 30545 h 183267"/>
                <a:gd name="connsiteX4" fmla="*/ 415054 w 415054"/>
                <a:gd name="connsiteY4" fmla="*/ 152722 h 183267"/>
                <a:gd name="connsiteX5" fmla="*/ 384509 w 415054"/>
                <a:gd name="connsiteY5" fmla="*/ 183267 h 183267"/>
                <a:gd name="connsiteX6" fmla="*/ 30545 w 415054"/>
                <a:gd name="connsiteY6" fmla="*/ 183267 h 183267"/>
                <a:gd name="connsiteX7" fmla="*/ 0 w 415054"/>
                <a:gd name="connsiteY7" fmla="*/ 152722 h 183267"/>
                <a:gd name="connsiteX8" fmla="*/ 0 w 415054"/>
                <a:gd name="connsiteY8" fmla="*/ 30545 h 183267"/>
                <a:gd name="connsiteX0" fmla="*/ 0 w 415054"/>
                <a:gd name="connsiteY0" fmla="*/ 30545 h 183267"/>
                <a:gd name="connsiteX1" fmla="*/ 30545 w 415054"/>
                <a:gd name="connsiteY1" fmla="*/ 0 h 183267"/>
                <a:gd name="connsiteX2" fmla="*/ 415054 w 415054"/>
                <a:gd name="connsiteY2" fmla="*/ 30545 h 183267"/>
                <a:gd name="connsiteX3" fmla="*/ 415054 w 415054"/>
                <a:gd name="connsiteY3" fmla="*/ 152722 h 183267"/>
                <a:gd name="connsiteX4" fmla="*/ 384509 w 415054"/>
                <a:gd name="connsiteY4" fmla="*/ 183267 h 183267"/>
                <a:gd name="connsiteX5" fmla="*/ 30545 w 415054"/>
                <a:gd name="connsiteY5" fmla="*/ 183267 h 183267"/>
                <a:gd name="connsiteX6" fmla="*/ 0 w 415054"/>
                <a:gd name="connsiteY6" fmla="*/ 152722 h 183267"/>
                <a:gd name="connsiteX7" fmla="*/ 0 w 415054"/>
                <a:gd name="connsiteY7" fmla="*/ 30545 h 183267"/>
                <a:gd name="connsiteX0" fmla="*/ 0 w 415054"/>
                <a:gd name="connsiteY0" fmla="*/ 30545 h 183267"/>
                <a:gd name="connsiteX1" fmla="*/ 30545 w 415054"/>
                <a:gd name="connsiteY1" fmla="*/ 0 h 183267"/>
                <a:gd name="connsiteX2" fmla="*/ 415054 w 415054"/>
                <a:gd name="connsiteY2" fmla="*/ 152722 h 183267"/>
                <a:gd name="connsiteX3" fmla="*/ 384509 w 415054"/>
                <a:gd name="connsiteY3" fmla="*/ 183267 h 183267"/>
                <a:gd name="connsiteX4" fmla="*/ 30545 w 415054"/>
                <a:gd name="connsiteY4" fmla="*/ 183267 h 183267"/>
                <a:gd name="connsiteX5" fmla="*/ 0 w 415054"/>
                <a:gd name="connsiteY5" fmla="*/ 152722 h 183267"/>
                <a:gd name="connsiteX6" fmla="*/ 0 w 415054"/>
                <a:gd name="connsiteY6" fmla="*/ 30545 h 183267"/>
                <a:gd name="connsiteX0" fmla="*/ 0 w 415054"/>
                <a:gd name="connsiteY0" fmla="*/ 30545 h 183267"/>
                <a:gd name="connsiteX1" fmla="*/ 30545 w 415054"/>
                <a:gd name="connsiteY1" fmla="*/ 0 h 183267"/>
                <a:gd name="connsiteX2" fmla="*/ 415054 w 415054"/>
                <a:gd name="connsiteY2" fmla="*/ 152722 h 183267"/>
                <a:gd name="connsiteX3" fmla="*/ 374984 w 415054"/>
                <a:gd name="connsiteY3" fmla="*/ 183267 h 183267"/>
                <a:gd name="connsiteX4" fmla="*/ 30545 w 415054"/>
                <a:gd name="connsiteY4" fmla="*/ 183267 h 183267"/>
                <a:gd name="connsiteX5" fmla="*/ 0 w 415054"/>
                <a:gd name="connsiteY5" fmla="*/ 152722 h 183267"/>
                <a:gd name="connsiteX6" fmla="*/ 0 w 415054"/>
                <a:gd name="connsiteY6" fmla="*/ 30545 h 183267"/>
                <a:gd name="connsiteX0" fmla="*/ 0 w 415054"/>
                <a:gd name="connsiteY0" fmla="*/ 30545 h 183267"/>
                <a:gd name="connsiteX1" fmla="*/ 30545 w 415054"/>
                <a:gd name="connsiteY1" fmla="*/ 0 h 183267"/>
                <a:gd name="connsiteX2" fmla="*/ 415054 w 415054"/>
                <a:gd name="connsiteY2" fmla="*/ 152722 h 183267"/>
                <a:gd name="connsiteX3" fmla="*/ 30545 w 415054"/>
                <a:gd name="connsiteY3" fmla="*/ 183267 h 183267"/>
                <a:gd name="connsiteX4" fmla="*/ 0 w 415054"/>
                <a:gd name="connsiteY4" fmla="*/ 152722 h 183267"/>
                <a:gd name="connsiteX5" fmla="*/ 0 w 415054"/>
                <a:gd name="connsiteY5" fmla="*/ 30545 h 183267"/>
                <a:gd name="connsiteX0" fmla="*/ 0 w 231698"/>
                <a:gd name="connsiteY0" fmla="*/ 30545 h 183267"/>
                <a:gd name="connsiteX1" fmla="*/ 30545 w 231698"/>
                <a:gd name="connsiteY1" fmla="*/ 0 h 183267"/>
                <a:gd name="connsiteX2" fmla="*/ 231698 w 231698"/>
                <a:gd name="connsiteY2" fmla="*/ 88428 h 183267"/>
                <a:gd name="connsiteX3" fmla="*/ 30545 w 231698"/>
                <a:gd name="connsiteY3" fmla="*/ 183267 h 183267"/>
                <a:gd name="connsiteX4" fmla="*/ 0 w 231698"/>
                <a:gd name="connsiteY4" fmla="*/ 152722 h 183267"/>
                <a:gd name="connsiteX5" fmla="*/ 0 w 231698"/>
                <a:gd name="connsiteY5" fmla="*/ 30545 h 183267"/>
                <a:gd name="connsiteX0" fmla="*/ 0 w 231698"/>
                <a:gd name="connsiteY0" fmla="*/ 30545 h 183267"/>
                <a:gd name="connsiteX1" fmla="*/ 30545 w 231698"/>
                <a:gd name="connsiteY1" fmla="*/ 0 h 183267"/>
                <a:gd name="connsiteX2" fmla="*/ 199217 w 231698"/>
                <a:gd name="connsiteY2" fmla="*/ 73729 h 183267"/>
                <a:gd name="connsiteX3" fmla="*/ 231698 w 231698"/>
                <a:gd name="connsiteY3" fmla="*/ 88428 h 183267"/>
                <a:gd name="connsiteX4" fmla="*/ 30545 w 231698"/>
                <a:gd name="connsiteY4" fmla="*/ 183267 h 183267"/>
                <a:gd name="connsiteX5" fmla="*/ 0 w 231698"/>
                <a:gd name="connsiteY5" fmla="*/ 152722 h 183267"/>
                <a:gd name="connsiteX6" fmla="*/ 0 w 231698"/>
                <a:gd name="connsiteY6" fmla="*/ 30545 h 183267"/>
                <a:gd name="connsiteX0" fmla="*/ 0 w 231701"/>
                <a:gd name="connsiteY0" fmla="*/ 30545 h 183267"/>
                <a:gd name="connsiteX1" fmla="*/ 30545 w 231701"/>
                <a:gd name="connsiteY1" fmla="*/ 0 h 183267"/>
                <a:gd name="connsiteX2" fmla="*/ 199217 w 231701"/>
                <a:gd name="connsiteY2" fmla="*/ 73729 h 183267"/>
                <a:gd name="connsiteX3" fmla="*/ 231698 w 231701"/>
                <a:gd name="connsiteY3" fmla="*/ 88428 h 183267"/>
                <a:gd name="connsiteX4" fmla="*/ 199217 w 231701"/>
                <a:gd name="connsiteY4" fmla="*/ 121354 h 183267"/>
                <a:gd name="connsiteX5" fmla="*/ 30545 w 231701"/>
                <a:gd name="connsiteY5" fmla="*/ 183267 h 183267"/>
                <a:gd name="connsiteX6" fmla="*/ 0 w 231701"/>
                <a:gd name="connsiteY6" fmla="*/ 152722 h 183267"/>
                <a:gd name="connsiteX7" fmla="*/ 0 w 231701"/>
                <a:gd name="connsiteY7" fmla="*/ 30545 h 183267"/>
                <a:gd name="connsiteX0" fmla="*/ 0 w 231698"/>
                <a:gd name="connsiteY0" fmla="*/ 30545 h 183267"/>
                <a:gd name="connsiteX1" fmla="*/ 30545 w 231698"/>
                <a:gd name="connsiteY1" fmla="*/ 0 h 183267"/>
                <a:gd name="connsiteX2" fmla="*/ 199217 w 231698"/>
                <a:gd name="connsiteY2" fmla="*/ 73729 h 183267"/>
                <a:gd name="connsiteX3" fmla="*/ 231698 w 231698"/>
                <a:gd name="connsiteY3" fmla="*/ 88428 h 183267"/>
                <a:gd name="connsiteX4" fmla="*/ 199217 w 231698"/>
                <a:gd name="connsiteY4" fmla="*/ 121354 h 183267"/>
                <a:gd name="connsiteX5" fmla="*/ 30545 w 231698"/>
                <a:gd name="connsiteY5" fmla="*/ 183267 h 183267"/>
                <a:gd name="connsiteX6" fmla="*/ 0 w 231698"/>
                <a:gd name="connsiteY6" fmla="*/ 152722 h 183267"/>
                <a:gd name="connsiteX7" fmla="*/ 0 w 231698"/>
                <a:gd name="connsiteY7" fmla="*/ 30545 h 183267"/>
                <a:gd name="connsiteX0" fmla="*/ 0 w 231698"/>
                <a:gd name="connsiteY0" fmla="*/ 30545 h 183267"/>
                <a:gd name="connsiteX1" fmla="*/ 30545 w 231698"/>
                <a:gd name="connsiteY1" fmla="*/ 0 h 183267"/>
                <a:gd name="connsiteX2" fmla="*/ 199217 w 231698"/>
                <a:gd name="connsiteY2" fmla="*/ 73729 h 183267"/>
                <a:gd name="connsiteX3" fmla="*/ 231698 w 231698"/>
                <a:gd name="connsiteY3" fmla="*/ 88428 h 183267"/>
                <a:gd name="connsiteX4" fmla="*/ 199217 w 231698"/>
                <a:gd name="connsiteY4" fmla="*/ 121354 h 183267"/>
                <a:gd name="connsiteX5" fmla="*/ 30545 w 231698"/>
                <a:gd name="connsiteY5" fmla="*/ 183267 h 183267"/>
                <a:gd name="connsiteX6" fmla="*/ 0 w 231698"/>
                <a:gd name="connsiteY6" fmla="*/ 152722 h 183267"/>
                <a:gd name="connsiteX7" fmla="*/ 0 w 231698"/>
                <a:gd name="connsiteY7" fmla="*/ 30545 h 183267"/>
                <a:gd name="connsiteX0" fmla="*/ 0 w 231698"/>
                <a:gd name="connsiteY0" fmla="*/ 30545 h 183267"/>
                <a:gd name="connsiteX1" fmla="*/ 30545 w 231698"/>
                <a:gd name="connsiteY1" fmla="*/ 0 h 183267"/>
                <a:gd name="connsiteX2" fmla="*/ 199217 w 231698"/>
                <a:gd name="connsiteY2" fmla="*/ 73729 h 183267"/>
                <a:gd name="connsiteX3" fmla="*/ 231698 w 231698"/>
                <a:gd name="connsiteY3" fmla="*/ 96760 h 183267"/>
                <a:gd name="connsiteX4" fmla="*/ 199217 w 231698"/>
                <a:gd name="connsiteY4" fmla="*/ 121354 h 183267"/>
                <a:gd name="connsiteX5" fmla="*/ 30545 w 231698"/>
                <a:gd name="connsiteY5" fmla="*/ 183267 h 183267"/>
                <a:gd name="connsiteX6" fmla="*/ 0 w 231698"/>
                <a:gd name="connsiteY6" fmla="*/ 152722 h 183267"/>
                <a:gd name="connsiteX7" fmla="*/ 0 w 231698"/>
                <a:gd name="connsiteY7" fmla="*/ 30545 h 183267"/>
                <a:gd name="connsiteX0" fmla="*/ 0 w 231698"/>
                <a:gd name="connsiteY0" fmla="*/ 30545 h 183267"/>
                <a:gd name="connsiteX1" fmla="*/ 30545 w 231698"/>
                <a:gd name="connsiteY1" fmla="*/ 0 h 183267"/>
                <a:gd name="connsiteX2" fmla="*/ 199217 w 231698"/>
                <a:gd name="connsiteY2" fmla="*/ 73729 h 183267"/>
                <a:gd name="connsiteX3" fmla="*/ 231698 w 231698"/>
                <a:gd name="connsiteY3" fmla="*/ 96760 h 183267"/>
                <a:gd name="connsiteX4" fmla="*/ 199217 w 231698"/>
                <a:gd name="connsiteY4" fmla="*/ 121354 h 183267"/>
                <a:gd name="connsiteX5" fmla="*/ 30545 w 231698"/>
                <a:gd name="connsiteY5" fmla="*/ 183267 h 183267"/>
                <a:gd name="connsiteX6" fmla="*/ 0 w 231698"/>
                <a:gd name="connsiteY6" fmla="*/ 152722 h 183267"/>
                <a:gd name="connsiteX7" fmla="*/ 0 w 231698"/>
                <a:gd name="connsiteY7" fmla="*/ 30545 h 183267"/>
                <a:gd name="connsiteX0" fmla="*/ 0 w 231698"/>
                <a:gd name="connsiteY0" fmla="*/ 30545 h 183267"/>
                <a:gd name="connsiteX1" fmla="*/ 30545 w 231698"/>
                <a:gd name="connsiteY1" fmla="*/ 0 h 183267"/>
                <a:gd name="connsiteX2" fmla="*/ 199217 w 231698"/>
                <a:gd name="connsiteY2" fmla="*/ 73729 h 183267"/>
                <a:gd name="connsiteX3" fmla="*/ 231698 w 231698"/>
                <a:gd name="connsiteY3" fmla="*/ 96760 h 183267"/>
                <a:gd name="connsiteX4" fmla="*/ 199217 w 231698"/>
                <a:gd name="connsiteY4" fmla="*/ 121354 h 183267"/>
                <a:gd name="connsiteX5" fmla="*/ 30545 w 231698"/>
                <a:gd name="connsiteY5" fmla="*/ 183267 h 183267"/>
                <a:gd name="connsiteX6" fmla="*/ 0 w 231698"/>
                <a:gd name="connsiteY6" fmla="*/ 152722 h 183267"/>
                <a:gd name="connsiteX7" fmla="*/ 0 w 231698"/>
                <a:gd name="connsiteY7" fmla="*/ 30545 h 183267"/>
                <a:gd name="connsiteX0" fmla="*/ 0 w 231698"/>
                <a:gd name="connsiteY0" fmla="*/ 30545 h 183267"/>
                <a:gd name="connsiteX1" fmla="*/ 30545 w 231698"/>
                <a:gd name="connsiteY1" fmla="*/ 0 h 183267"/>
                <a:gd name="connsiteX2" fmla="*/ 199217 w 231698"/>
                <a:gd name="connsiteY2" fmla="*/ 73729 h 183267"/>
                <a:gd name="connsiteX3" fmla="*/ 231698 w 231698"/>
                <a:gd name="connsiteY3" fmla="*/ 96760 h 183267"/>
                <a:gd name="connsiteX4" fmla="*/ 199217 w 231698"/>
                <a:gd name="connsiteY4" fmla="*/ 121354 h 183267"/>
                <a:gd name="connsiteX5" fmla="*/ 30545 w 231698"/>
                <a:gd name="connsiteY5" fmla="*/ 183267 h 183267"/>
                <a:gd name="connsiteX6" fmla="*/ 0 w 231698"/>
                <a:gd name="connsiteY6" fmla="*/ 152722 h 183267"/>
                <a:gd name="connsiteX7" fmla="*/ 0 w 231698"/>
                <a:gd name="connsiteY7" fmla="*/ 30545 h 183267"/>
                <a:gd name="connsiteX0" fmla="*/ 0 w 231701"/>
                <a:gd name="connsiteY0" fmla="*/ 30545 h 183267"/>
                <a:gd name="connsiteX1" fmla="*/ 30545 w 231701"/>
                <a:gd name="connsiteY1" fmla="*/ 0 h 183267"/>
                <a:gd name="connsiteX2" fmla="*/ 199217 w 231701"/>
                <a:gd name="connsiteY2" fmla="*/ 73729 h 183267"/>
                <a:gd name="connsiteX3" fmla="*/ 231698 w 231701"/>
                <a:gd name="connsiteY3" fmla="*/ 96760 h 183267"/>
                <a:gd name="connsiteX4" fmla="*/ 199217 w 231701"/>
                <a:gd name="connsiteY4" fmla="*/ 121354 h 183267"/>
                <a:gd name="connsiteX5" fmla="*/ 30545 w 231701"/>
                <a:gd name="connsiteY5" fmla="*/ 183267 h 183267"/>
                <a:gd name="connsiteX6" fmla="*/ 0 w 231701"/>
                <a:gd name="connsiteY6" fmla="*/ 152722 h 183267"/>
                <a:gd name="connsiteX7" fmla="*/ 0 w 231701"/>
                <a:gd name="connsiteY7" fmla="*/ 30545 h 183267"/>
                <a:gd name="connsiteX0" fmla="*/ 0 w 231701"/>
                <a:gd name="connsiteY0" fmla="*/ 30545 h 183267"/>
                <a:gd name="connsiteX1" fmla="*/ 30545 w 231701"/>
                <a:gd name="connsiteY1" fmla="*/ 0 h 183267"/>
                <a:gd name="connsiteX2" fmla="*/ 199217 w 231701"/>
                <a:gd name="connsiteY2" fmla="*/ 73729 h 183267"/>
                <a:gd name="connsiteX3" fmla="*/ 231698 w 231701"/>
                <a:gd name="connsiteY3" fmla="*/ 87504 h 183267"/>
                <a:gd name="connsiteX4" fmla="*/ 199217 w 231701"/>
                <a:gd name="connsiteY4" fmla="*/ 121354 h 183267"/>
                <a:gd name="connsiteX5" fmla="*/ 30545 w 231701"/>
                <a:gd name="connsiteY5" fmla="*/ 183267 h 183267"/>
                <a:gd name="connsiteX6" fmla="*/ 0 w 231701"/>
                <a:gd name="connsiteY6" fmla="*/ 152722 h 183267"/>
                <a:gd name="connsiteX7" fmla="*/ 0 w 231701"/>
                <a:gd name="connsiteY7" fmla="*/ 30545 h 183267"/>
                <a:gd name="connsiteX0" fmla="*/ 0 w 231993"/>
                <a:gd name="connsiteY0" fmla="*/ 30545 h 183267"/>
                <a:gd name="connsiteX1" fmla="*/ 30545 w 231993"/>
                <a:gd name="connsiteY1" fmla="*/ 0 h 183267"/>
                <a:gd name="connsiteX2" fmla="*/ 201923 w 231993"/>
                <a:gd name="connsiteY2" fmla="*/ 64474 h 183267"/>
                <a:gd name="connsiteX3" fmla="*/ 231698 w 231993"/>
                <a:gd name="connsiteY3" fmla="*/ 87504 h 183267"/>
                <a:gd name="connsiteX4" fmla="*/ 199217 w 231993"/>
                <a:gd name="connsiteY4" fmla="*/ 121354 h 183267"/>
                <a:gd name="connsiteX5" fmla="*/ 30545 w 231993"/>
                <a:gd name="connsiteY5" fmla="*/ 183267 h 183267"/>
                <a:gd name="connsiteX6" fmla="*/ 0 w 231993"/>
                <a:gd name="connsiteY6" fmla="*/ 152722 h 183267"/>
                <a:gd name="connsiteX7" fmla="*/ 0 w 231993"/>
                <a:gd name="connsiteY7" fmla="*/ 30545 h 183267"/>
                <a:gd name="connsiteX0" fmla="*/ 0 w 237159"/>
                <a:gd name="connsiteY0" fmla="*/ 30545 h 183267"/>
                <a:gd name="connsiteX1" fmla="*/ 30545 w 237159"/>
                <a:gd name="connsiteY1" fmla="*/ 0 h 183267"/>
                <a:gd name="connsiteX2" fmla="*/ 201923 w 237159"/>
                <a:gd name="connsiteY2" fmla="*/ 64474 h 183267"/>
                <a:gd name="connsiteX3" fmla="*/ 237112 w 237159"/>
                <a:gd name="connsiteY3" fmla="*/ 93058 h 183267"/>
                <a:gd name="connsiteX4" fmla="*/ 199217 w 237159"/>
                <a:gd name="connsiteY4" fmla="*/ 121354 h 183267"/>
                <a:gd name="connsiteX5" fmla="*/ 30545 w 237159"/>
                <a:gd name="connsiteY5" fmla="*/ 183267 h 183267"/>
                <a:gd name="connsiteX6" fmla="*/ 0 w 237159"/>
                <a:gd name="connsiteY6" fmla="*/ 152722 h 183267"/>
                <a:gd name="connsiteX7" fmla="*/ 0 w 237159"/>
                <a:gd name="connsiteY7" fmla="*/ 30545 h 183267"/>
                <a:gd name="connsiteX0" fmla="*/ 0 w 238203"/>
                <a:gd name="connsiteY0" fmla="*/ 30545 h 183267"/>
                <a:gd name="connsiteX1" fmla="*/ 30545 w 238203"/>
                <a:gd name="connsiteY1" fmla="*/ 0 h 183267"/>
                <a:gd name="connsiteX2" fmla="*/ 201923 w 238203"/>
                <a:gd name="connsiteY2" fmla="*/ 64474 h 183267"/>
                <a:gd name="connsiteX3" fmla="*/ 237112 w 238203"/>
                <a:gd name="connsiteY3" fmla="*/ 93058 h 183267"/>
                <a:gd name="connsiteX4" fmla="*/ 210044 w 238203"/>
                <a:gd name="connsiteY4" fmla="*/ 115800 h 183267"/>
                <a:gd name="connsiteX5" fmla="*/ 30545 w 238203"/>
                <a:gd name="connsiteY5" fmla="*/ 183267 h 183267"/>
                <a:gd name="connsiteX6" fmla="*/ 0 w 238203"/>
                <a:gd name="connsiteY6" fmla="*/ 152722 h 183267"/>
                <a:gd name="connsiteX7" fmla="*/ 0 w 238203"/>
                <a:gd name="connsiteY7" fmla="*/ 30545 h 183267"/>
                <a:gd name="connsiteX0" fmla="*/ 0 w 237289"/>
                <a:gd name="connsiteY0" fmla="*/ 30545 h 183267"/>
                <a:gd name="connsiteX1" fmla="*/ 30545 w 237289"/>
                <a:gd name="connsiteY1" fmla="*/ 0 h 183267"/>
                <a:gd name="connsiteX2" fmla="*/ 201923 w 237289"/>
                <a:gd name="connsiteY2" fmla="*/ 64474 h 183267"/>
                <a:gd name="connsiteX3" fmla="*/ 237112 w 237289"/>
                <a:gd name="connsiteY3" fmla="*/ 93058 h 183267"/>
                <a:gd name="connsiteX4" fmla="*/ 210044 w 237289"/>
                <a:gd name="connsiteY4" fmla="*/ 115800 h 183267"/>
                <a:gd name="connsiteX5" fmla="*/ 30545 w 237289"/>
                <a:gd name="connsiteY5" fmla="*/ 183267 h 183267"/>
                <a:gd name="connsiteX6" fmla="*/ 0 w 237289"/>
                <a:gd name="connsiteY6" fmla="*/ 152722 h 183267"/>
                <a:gd name="connsiteX7" fmla="*/ 0 w 237289"/>
                <a:gd name="connsiteY7" fmla="*/ 30545 h 183267"/>
                <a:gd name="connsiteX0" fmla="*/ 0 w 238816"/>
                <a:gd name="connsiteY0" fmla="*/ 30545 h 183267"/>
                <a:gd name="connsiteX1" fmla="*/ 30545 w 238816"/>
                <a:gd name="connsiteY1" fmla="*/ 0 h 183267"/>
                <a:gd name="connsiteX2" fmla="*/ 201923 w 238816"/>
                <a:gd name="connsiteY2" fmla="*/ 64474 h 183267"/>
                <a:gd name="connsiteX3" fmla="*/ 237112 w 238816"/>
                <a:gd name="connsiteY3" fmla="*/ 93058 h 183267"/>
                <a:gd name="connsiteX4" fmla="*/ 210044 w 238816"/>
                <a:gd name="connsiteY4" fmla="*/ 115800 h 183267"/>
                <a:gd name="connsiteX5" fmla="*/ 30545 w 238816"/>
                <a:gd name="connsiteY5" fmla="*/ 183267 h 183267"/>
                <a:gd name="connsiteX6" fmla="*/ 0 w 238816"/>
                <a:gd name="connsiteY6" fmla="*/ 152722 h 183267"/>
                <a:gd name="connsiteX7" fmla="*/ 0 w 238816"/>
                <a:gd name="connsiteY7" fmla="*/ 30545 h 183267"/>
                <a:gd name="connsiteX0" fmla="*/ 0 w 238816"/>
                <a:gd name="connsiteY0" fmla="*/ 30545 h 183267"/>
                <a:gd name="connsiteX1" fmla="*/ 30545 w 238816"/>
                <a:gd name="connsiteY1" fmla="*/ 0 h 183267"/>
                <a:gd name="connsiteX2" fmla="*/ 201923 w 238816"/>
                <a:gd name="connsiteY2" fmla="*/ 64474 h 183267"/>
                <a:gd name="connsiteX3" fmla="*/ 237112 w 238816"/>
                <a:gd name="connsiteY3" fmla="*/ 93058 h 183267"/>
                <a:gd name="connsiteX4" fmla="*/ 210044 w 238816"/>
                <a:gd name="connsiteY4" fmla="*/ 115800 h 183267"/>
                <a:gd name="connsiteX5" fmla="*/ 30545 w 238816"/>
                <a:gd name="connsiteY5" fmla="*/ 183267 h 183267"/>
                <a:gd name="connsiteX6" fmla="*/ 0 w 238816"/>
                <a:gd name="connsiteY6" fmla="*/ 152722 h 183267"/>
                <a:gd name="connsiteX7" fmla="*/ 0 w 238816"/>
                <a:gd name="connsiteY7" fmla="*/ 30545 h 183267"/>
                <a:gd name="connsiteX0" fmla="*/ 0 w 238816"/>
                <a:gd name="connsiteY0" fmla="*/ 30545 h 183267"/>
                <a:gd name="connsiteX1" fmla="*/ 30545 w 238816"/>
                <a:gd name="connsiteY1" fmla="*/ 0 h 183267"/>
                <a:gd name="connsiteX2" fmla="*/ 201923 w 238816"/>
                <a:gd name="connsiteY2" fmla="*/ 64474 h 183267"/>
                <a:gd name="connsiteX3" fmla="*/ 237112 w 238816"/>
                <a:gd name="connsiteY3" fmla="*/ 93058 h 183267"/>
                <a:gd name="connsiteX4" fmla="*/ 210044 w 238816"/>
                <a:gd name="connsiteY4" fmla="*/ 115800 h 183267"/>
                <a:gd name="connsiteX5" fmla="*/ 30545 w 238816"/>
                <a:gd name="connsiteY5" fmla="*/ 183267 h 183267"/>
                <a:gd name="connsiteX6" fmla="*/ 0 w 238816"/>
                <a:gd name="connsiteY6" fmla="*/ 152722 h 183267"/>
                <a:gd name="connsiteX7" fmla="*/ 0 w 238816"/>
                <a:gd name="connsiteY7" fmla="*/ 30545 h 183267"/>
                <a:gd name="connsiteX0" fmla="*/ 0 w 238816"/>
                <a:gd name="connsiteY0" fmla="*/ 30545 h 183267"/>
                <a:gd name="connsiteX1" fmla="*/ 30545 w 238816"/>
                <a:gd name="connsiteY1" fmla="*/ 0 h 183267"/>
                <a:gd name="connsiteX2" fmla="*/ 201923 w 238816"/>
                <a:gd name="connsiteY2" fmla="*/ 64474 h 183267"/>
                <a:gd name="connsiteX3" fmla="*/ 237112 w 238816"/>
                <a:gd name="connsiteY3" fmla="*/ 93058 h 183267"/>
                <a:gd name="connsiteX4" fmla="*/ 210044 w 238816"/>
                <a:gd name="connsiteY4" fmla="*/ 115800 h 183267"/>
                <a:gd name="connsiteX5" fmla="*/ 30545 w 238816"/>
                <a:gd name="connsiteY5" fmla="*/ 183267 h 183267"/>
                <a:gd name="connsiteX6" fmla="*/ 0 w 238816"/>
                <a:gd name="connsiteY6" fmla="*/ 152722 h 183267"/>
                <a:gd name="connsiteX7" fmla="*/ 0 w 238816"/>
                <a:gd name="connsiteY7" fmla="*/ 30545 h 183267"/>
                <a:gd name="connsiteX0" fmla="*/ 0 w 237112"/>
                <a:gd name="connsiteY0" fmla="*/ 30545 h 183267"/>
                <a:gd name="connsiteX1" fmla="*/ 30545 w 237112"/>
                <a:gd name="connsiteY1" fmla="*/ 0 h 183267"/>
                <a:gd name="connsiteX2" fmla="*/ 201923 w 237112"/>
                <a:gd name="connsiteY2" fmla="*/ 64474 h 183267"/>
                <a:gd name="connsiteX3" fmla="*/ 237112 w 237112"/>
                <a:gd name="connsiteY3" fmla="*/ 93058 h 183267"/>
                <a:gd name="connsiteX4" fmla="*/ 210044 w 237112"/>
                <a:gd name="connsiteY4" fmla="*/ 115800 h 183267"/>
                <a:gd name="connsiteX5" fmla="*/ 30545 w 237112"/>
                <a:gd name="connsiteY5" fmla="*/ 183267 h 183267"/>
                <a:gd name="connsiteX6" fmla="*/ 0 w 237112"/>
                <a:gd name="connsiteY6" fmla="*/ 152722 h 183267"/>
                <a:gd name="connsiteX7" fmla="*/ 0 w 237112"/>
                <a:gd name="connsiteY7" fmla="*/ 30545 h 183267"/>
                <a:gd name="connsiteX0" fmla="*/ 0 w 237112"/>
                <a:gd name="connsiteY0" fmla="*/ 30545 h 183267"/>
                <a:gd name="connsiteX1" fmla="*/ 30545 w 237112"/>
                <a:gd name="connsiteY1" fmla="*/ 0 h 183267"/>
                <a:gd name="connsiteX2" fmla="*/ 201923 w 237112"/>
                <a:gd name="connsiteY2" fmla="*/ 64474 h 183267"/>
                <a:gd name="connsiteX3" fmla="*/ 237112 w 237112"/>
                <a:gd name="connsiteY3" fmla="*/ 93058 h 183267"/>
                <a:gd name="connsiteX4" fmla="*/ 210044 w 237112"/>
                <a:gd name="connsiteY4" fmla="*/ 115800 h 183267"/>
                <a:gd name="connsiteX5" fmla="*/ 30545 w 237112"/>
                <a:gd name="connsiteY5" fmla="*/ 183267 h 183267"/>
                <a:gd name="connsiteX6" fmla="*/ 0 w 237112"/>
                <a:gd name="connsiteY6" fmla="*/ 152722 h 183267"/>
                <a:gd name="connsiteX7" fmla="*/ 0 w 237112"/>
                <a:gd name="connsiteY7" fmla="*/ 30545 h 183267"/>
                <a:gd name="connsiteX0" fmla="*/ 0 w 237112"/>
                <a:gd name="connsiteY0" fmla="*/ 30545 h 183321"/>
                <a:gd name="connsiteX1" fmla="*/ 30545 w 237112"/>
                <a:gd name="connsiteY1" fmla="*/ 0 h 183321"/>
                <a:gd name="connsiteX2" fmla="*/ 201923 w 237112"/>
                <a:gd name="connsiteY2" fmla="*/ 64474 h 183321"/>
                <a:gd name="connsiteX3" fmla="*/ 237112 w 237112"/>
                <a:gd name="connsiteY3" fmla="*/ 93058 h 183321"/>
                <a:gd name="connsiteX4" fmla="*/ 210044 w 237112"/>
                <a:gd name="connsiteY4" fmla="*/ 115800 h 183321"/>
                <a:gd name="connsiteX5" fmla="*/ 30545 w 237112"/>
                <a:gd name="connsiteY5" fmla="*/ 183267 h 183321"/>
                <a:gd name="connsiteX6" fmla="*/ 0 w 237112"/>
                <a:gd name="connsiteY6" fmla="*/ 152722 h 183321"/>
                <a:gd name="connsiteX7" fmla="*/ 0 w 237112"/>
                <a:gd name="connsiteY7" fmla="*/ 30545 h 183321"/>
                <a:gd name="connsiteX0" fmla="*/ 0 w 237112"/>
                <a:gd name="connsiteY0" fmla="*/ 30545 h 183321"/>
                <a:gd name="connsiteX1" fmla="*/ 30545 w 237112"/>
                <a:gd name="connsiteY1" fmla="*/ 0 h 183321"/>
                <a:gd name="connsiteX2" fmla="*/ 209609 w 237112"/>
                <a:gd name="connsiteY2" fmla="*/ 69473 h 183321"/>
                <a:gd name="connsiteX3" fmla="*/ 237112 w 237112"/>
                <a:gd name="connsiteY3" fmla="*/ 93058 h 183321"/>
                <a:gd name="connsiteX4" fmla="*/ 210044 w 237112"/>
                <a:gd name="connsiteY4" fmla="*/ 115800 h 183321"/>
                <a:gd name="connsiteX5" fmla="*/ 30545 w 237112"/>
                <a:gd name="connsiteY5" fmla="*/ 183267 h 183321"/>
                <a:gd name="connsiteX6" fmla="*/ 0 w 237112"/>
                <a:gd name="connsiteY6" fmla="*/ 152722 h 183321"/>
                <a:gd name="connsiteX7" fmla="*/ 0 w 237112"/>
                <a:gd name="connsiteY7" fmla="*/ 30545 h 183321"/>
                <a:gd name="connsiteX0" fmla="*/ 0 w 237112"/>
                <a:gd name="connsiteY0" fmla="*/ 30545 h 183312"/>
                <a:gd name="connsiteX1" fmla="*/ 30545 w 237112"/>
                <a:gd name="connsiteY1" fmla="*/ 0 h 183312"/>
                <a:gd name="connsiteX2" fmla="*/ 209609 w 237112"/>
                <a:gd name="connsiteY2" fmla="*/ 69473 h 183312"/>
                <a:gd name="connsiteX3" fmla="*/ 237112 w 237112"/>
                <a:gd name="connsiteY3" fmla="*/ 93058 h 183312"/>
                <a:gd name="connsiteX4" fmla="*/ 160793 w 237112"/>
                <a:gd name="connsiteY4" fmla="*/ 105555 h 183312"/>
                <a:gd name="connsiteX5" fmla="*/ 30545 w 237112"/>
                <a:gd name="connsiteY5" fmla="*/ 183267 h 183312"/>
                <a:gd name="connsiteX6" fmla="*/ 0 w 237112"/>
                <a:gd name="connsiteY6" fmla="*/ 152722 h 183312"/>
                <a:gd name="connsiteX7" fmla="*/ 0 w 237112"/>
                <a:gd name="connsiteY7" fmla="*/ 30545 h 183312"/>
                <a:gd name="connsiteX0" fmla="*/ 0 w 237112"/>
                <a:gd name="connsiteY0" fmla="*/ 30545 h 183317"/>
                <a:gd name="connsiteX1" fmla="*/ 30545 w 237112"/>
                <a:gd name="connsiteY1" fmla="*/ 0 h 183317"/>
                <a:gd name="connsiteX2" fmla="*/ 209609 w 237112"/>
                <a:gd name="connsiteY2" fmla="*/ 69473 h 183317"/>
                <a:gd name="connsiteX3" fmla="*/ 237112 w 237112"/>
                <a:gd name="connsiteY3" fmla="*/ 93058 h 183317"/>
                <a:gd name="connsiteX4" fmla="*/ 160793 w 237112"/>
                <a:gd name="connsiteY4" fmla="*/ 105555 h 183317"/>
                <a:gd name="connsiteX5" fmla="*/ 30545 w 237112"/>
                <a:gd name="connsiteY5" fmla="*/ 183267 h 183317"/>
                <a:gd name="connsiteX6" fmla="*/ 0 w 237112"/>
                <a:gd name="connsiteY6" fmla="*/ 152722 h 183317"/>
                <a:gd name="connsiteX7" fmla="*/ 0 w 237112"/>
                <a:gd name="connsiteY7" fmla="*/ 30545 h 183317"/>
                <a:gd name="connsiteX0" fmla="*/ 0 w 220132"/>
                <a:gd name="connsiteY0" fmla="*/ 30545 h 183317"/>
                <a:gd name="connsiteX1" fmla="*/ 30545 w 220132"/>
                <a:gd name="connsiteY1" fmla="*/ 0 h 183317"/>
                <a:gd name="connsiteX2" fmla="*/ 209609 w 220132"/>
                <a:gd name="connsiteY2" fmla="*/ 69473 h 183317"/>
                <a:gd name="connsiteX3" fmla="*/ 187862 w 220132"/>
                <a:gd name="connsiteY3" fmla="*/ 91778 h 183317"/>
                <a:gd name="connsiteX4" fmla="*/ 160793 w 220132"/>
                <a:gd name="connsiteY4" fmla="*/ 105555 h 183317"/>
                <a:gd name="connsiteX5" fmla="*/ 30545 w 220132"/>
                <a:gd name="connsiteY5" fmla="*/ 183267 h 183317"/>
                <a:gd name="connsiteX6" fmla="*/ 0 w 220132"/>
                <a:gd name="connsiteY6" fmla="*/ 152722 h 183317"/>
                <a:gd name="connsiteX7" fmla="*/ 0 w 220132"/>
                <a:gd name="connsiteY7" fmla="*/ 30545 h 183317"/>
                <a:gd name="connsiteX0" fmla="*/ 0 w 220132"/>
                <a:gd name="connsiteY0" fmla="*/ 30545 h 183317"/>
                <a:gd name="connsiteX1" fmla="*/ 30545 w 220132"/>
                <a:gd name="connsiteY1" fmla="*/ 0 h 183317"/>
                <a:gd name="connsiteX2" fmla="*/ 209609 w 220132"/>
                <a:gd name="connsiteY2" fmla="*/ 69473 h 183317"/>
                <a:gd name="connsiteX3" fmla="*/ 187862 w 220132"/>
                <a:gd name="connsiteY3" fmla="*/ 91778 h 183317"/>
                <a:gd name="connsiteX4" fmla="*/ 160793 w 220132"/>
                <a:gd name="connsiteY4" fmla="*/ 105555 h 183317"/>
                <a:gd name="connsiteX5" fmla="*/ 30545 w 220132"/>
                <a:gd name="connsiteY5" fmla="*/ 183267 h 183317"/>
                <a:gd name="connsiteX6" fmla="*/ 0 w 220132"/>
                <a:gd name="connsiteY6" fmla="*/ 152722 h 183317"/>
                <a:gd name="connsiteX7" fmla="*/ 0 w 220132"/>
                <a:gd name="connsiteY7" fmla="*/ 30545 h 183317"/>
                <a:gd name="connsiteX0" fmla="*/ 0 w 220132"/>
                <a:gd name="connsiteY0" fmla="*/ 30545 h 183267"/>
                <a:gd name="connsiteX1" fmla="*/ 30545 w 220132"/>
                <a:gd name="connsiteY1" fmla="*/ 0 h 183267"/>
                <a:gd name="connsiteX2" fmla="*/ 209609 w 220132"/>
                <a:gd name="connsiteY2" fmla="*/ 69473 h 183267"/>
                <a:gd name="connsiteX3" fmla="*/ 187862 w 220132"/>
                <a:gd name="connsiteY3" fmla="*/ 91778 h 183267"/>
                <a:gd name="connsiteX4" fmla="*/ 30545 w 220132"/>
                <a:gd name="connsiteY4" fmla="*/ 183267 h 183267"/>
                <a:gd name="connsiteX5" fmla="*/ 0 w 220132"/>
                <a:gd name="connsiteY5" fmla="*/ 152722 h 183267"/>
                <a:gd name="connsiteX6" fmla="*/ 0 w 220132"/>
                <a:gd name="connsiteY6" fmla="*/ 30545 h 183267"/>
                <a:gd name="connsiteX0" fmla="*/ 0 w 220132"/>
                <a:gd name="connsiteY0" fmla="*/ 30545 h 183267"/>
                <a:gd name="connsiteX1" fmla="*/ 30545 w 220132"/>
                <a:gd name="connsiteY1" fmla="*/ 0 h 183267"/>
                <a:gd name="connsiteX2" fmla="*/ 209609 w 220132"/>
                <a:gd name="connsiteY2" fmla="*/ 69473 h 183267"/>
                <a:gd name="connsiteX3" fmla="*/ 187862 w 220132"/>
                <a:gd name="connsiteY3" fmla="*/ 91778 h 183267"/>
                <a:gd name="connsiteX4" fmla="*/ 30545 w 220132"/>
                <a:gd name="connsiteY4" fmla="*/ 183267 h 183267"/>
                <a:gd name="connsiteX5" fmla="*/ 0 w 220132"/>
                <a:gd name="connsiteY5" fmla="*/ 152722 h 183267"/>
                <a:gd name="connsiteX6" fmla="*/ 0 w 220132"/>
                <a:gd name="connsiteY6" fmla="*/ 30545 h 183267"/>
                <a:gd name="connsiteX0" fmla="*/ 0 w 187862"/>
                <a:gd name="connsiteY0" fmla="*/ 30545 h 183267"/>
                <a:gd name="connsiteX1" fmla="*/ 30545 w 187862"/>
                <a:gd name="connsiteY1" fmla="*/ 0 h 183267"/>
                <a:gd name="connsiteX2" fmla="*/ 187862 w 187862"/>
                <a:gd name="connsiteY2" fmla="*/ 91778 h 183267"/>
                <a:gd name="connsiteX3" fmla="*/ 30545 w 187862"/>
                <a:gd name="connsiteY3" fmla="*/ 183267 h 183267"/>
                <a:gd name="connsiteX4" fmla="*/ 0 w 187862"/>
                <a:gd name="connsiteY4" fmla="*/ 152722 h 183267"/>
                <a:gd name="connsiteX5" fmla="*/ 0 w 187862"/>
                <a:gd name="connsiteY5" fmla="*/ 30545 h 183267"/>
                <a:gd name="connsiteX0" fmla="*/ 0 w 217412"/>
                <a:gd name="connsiteY0" fmla="*/ 30545 h 183267"/>
                <a:gd name="connsiteX1" fmla="*/ 30545 w 217412"/>
                <a:gd name="connsiteY1" fmla="*/ 0 h 183267"/>
                <a:gd name="connsiteX2" fmla="*/ 217412 w 217412"/>
                <a:gd name="connsiteY2" fmla="*/ 93059 h 183267"/>
                <a:gd name="connsiteX3" fmla="*/ 30545 w 217412"/>
                <a:gd name="connsiteY3" fmla="*/ 183267 h 183267"/>
                <a:gd name="connsiteX4" fmla="*/ 0 w 217412"/>
                <a:gd name="connsiteY4" fmla="*/ 152722 h 183267"/>
                <a:gd name="connsiteX5" fmla="*/ 0 w 217412"/>
                <a:gd name="connsiteY5" fmla="*/ 30545 h 183267"/>
                <a:gd name="connsiteX0" fmla="*/ 0 w 217412"/>
                <a:gd name="connsiteY0" fmla="*/ 30545 h 183267"/>
                <a:gd name="connsiteX1" fmla="*/ 30545 w 217412"/>
                <a:gd name="connsiteY1" fmla="*/ 0 h 183267"/>
                <a:gd name="connsiteX2" fmla="*/ 217412 w 217412"/>
                <a:gd name="connsiteY2" fmla="*/ 93059 h 183267"/>
                <a:gd name="connsiteX3" fmla="*/ 30545 w 217412"/>
                <a:gd name="connsiteY3" fmla="*/ 183267 h 183267"/>
                <a:gd name="connsiteX4" fmla="*/ 0 w 217412"/>
                <a:gd name="connsiteY4" fmla="*/ 152722 h 183267"/>
                <a:gd name="connsiteX5" fmla="*/ 0 w 217412"/>
                <a:gd name="connsiteY5" fmla="*/ 30545 h 183267"/>
                <a:gd name="connsiteX0" fmla="*/ 0 w 217412"/>
                <a:gd name="connsiteY0" fmla="*/ 36948 h 189670"/>
                <a:gd name="connsiteX1" fmla="*/ 30545 w 217412"/>
                <a:gd name="connsiteY1" fmla="*/ 0 h 189670"/>
                <a:gd name="connsiteX2" fmla="*/ 217412 w 217412"/>
                <a:gd name="connsiteY2" fmla="*/ 99462 h 189670"/>
                <a:gd name="connsiteX3" fmla="*/ 30545 w 217412"/>
                <a:gd name="connsiteY3" fmla="*/ 189670 h 189670"/>
                <a:gd name="connsiteX4" fmla="*/ 0 w 217412"/>
                <a:gd name="connsiteY4" fmla="*/ 159125 h 189670"/>
                <a:gd name="connsiteX5" fmla="*/ 0 w 217412"/>
                <a:gd name="connsiteY5" fmla="*/ 36948 h 189670"/>
                <a:gd name="connsiteX0" fmla="*/ 0 w 217412"/>
                <a:gd name="connsiteY0" fmla="*/ 36948 h 189670"/>
                <a:gd name="connsiteX1" fmla="*/ 30545 w 217412"/>
                <a:gd name="connsiteY1" fmla="*/ 0 h 189670"/>
                <a:gd name="connsiteX2" fmla="*/ 217412 w 217412"/>
                <a:gd name="connsiteY2" fmla="*/ 99462 h 189670"/>
                <a:gd name="connsiteX3" fmla="*/ 30545 w 217412"/>
                <a:gd name="connsiteY3" fmla="*/ 189670 h 189670"/>
                <a:gd name="connsiteX4" fmla="*/ 0 w 217412"/>
                <a:gd name="connsiteY4" fmla="*/ 159125 h 189670"/>
                <a:gd name="connsiteX5" fmla="*/ 0 w 217412"/>
                <a:gd name="connsiteY5" fmla="*/ 36948 h 189670"/>
                <a:gd name="connsiteX0" fmla="*/ 0 w 217412"/>
                <a:gd name="connsiteY0" fmla="*/ 36948 h 189670"/>
                <a:gd name="connsiteX1" fmla="*/ 30545 w 217412"/>
                <a:gd name="connsiteY1" fmla="*/ 0 h 189670"/>
                <a:gd name="connsiteX2" fmla="*/ 217412 w 217412"/>
                <a:gd name="connsiteY2" fmla="*/ 99462 h 189670"/>
                <a:gd name="connsiteX3" fmla="*/ 30545 w 217412"/>
                <a:gd name="connsiteY3" fmla="*/ 189670 h 189670"/>
                <a:gd name="connsiteX4" fmla="*/ 0 w 217412"/>
                <a:gd name="connsiteY4" fmla="*/ 170650 h 189670"/>
                <a:gd name="connsiteX5" fmla="*/ 0 w 217412"/>
                <a:gd name="connsiteY5" fmla="*/ 36948 h 189670"/>
                <a:gd name="connsiteX0" fmla="*/ 0 w 217412"/>
                <a:gd name="connsiteY0" fmla="*/ 25513 h 178235"/>
                <a:gd name="connsiteX1" fmla="*/ 57633 w 217412"/>
                <a:gd name="connsiteY1" fmla="*/ 90 h 178235"/>
                <a:gd name="connsiteX2" fmla="*/ 217412 w 217412"/>
                <a:gd name="connsiteY2" fmla="*/ 88027 h 178235"/>
                <a:gd name="connsiteX3" fmla="*/ 30545 w 217412"/>
                <a:gd name="connsiteY3" fmla="*/ 178235 h 178235"/>
                <a:gd name="connsiteX4" fmla="*/ 0 w 217412"/>
                <a:gd name="connsiteY4" fmla="*/ 159215 h 178235"/>
                <a:gd name="connsiteX5" fmla="*/ 0 w 217412"/>
                <a:gd name="connsiteY5" fmla="*/ 25513 h 178235"/>
                <a:gd name="connsiteX0" fmla="*/ 0 w 217412"/>
                <a:gd name="connsiteY0" fmla="*/ 36031 h 188753"/>
                <a:gd name="connsiteX1" fmla="*/ 57633 w 217412"/>
                <a:gd name="connsiteY1" fmla="*/ 10608 h 188753"/>
                <a:gd name="connsiteX2" fmla="*/ 217412 w 217412"/>
                <a:gd name="connsiteY2" fmla="*/ 98545 h 188753"/>
                <a:gd name="connsiteX3" fmla="*/ 30545 w 217412"/>
                <a:gd name="connsiteY3" fmla="*/ 188753 h 188753"/>
                <a:gd name="connsiteX4" fmla="*/ 0 w 217412"/>
                <a:gd name="connsiteY4" fmla="*/ 169733 h 188753"/>
                <a:gd name="connsiteX5" fmla="*/ 0 w 217412"/>
                <a:gd name="connsiteY5" fmla="*/ 36031 h 1887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7412" h="188753">
                  <a:moveTo>
                    <a:pt x="0" y="36031"/>
                  </a:moveTo>
                  <a:cubicBezTo>
                    <a:pt x="0" y="7635"/>
                    <a:pt x="13675" y="-13723"/>
                    <a:pt x="57633" y="10608"/>
                  </a:cubicBezTo>
                  <a:cubicBezTo>
                    <a:pt x="88943" y="20813"/>
                    <a:pt x="150925" y="57756"/>
                    <a:pt x="217412" y="98545"/>
                  </a:cubicBezTo>
                  <a:cubicBezTo>
                    <a:pt x="187568" y="117511"/>
                    <a:pt x="61855" y="178596"/>
                    <a:pt x="30545" y="188753"/>
                  </a:cubicBezTo>
                  <a:cubicBezTo>
                    <a:pt x="13675" y="188753"/>
                    <a:pt x="0" y="186603"/>
                    <a:pt x="0" y="169733"/>
                  </a:cubicBezTo>
                  <a:lnTo>
                    <a:pt x="0" y="3603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B8CB28D4-76D0-416C-9F93-40AE1D6E87BD}"/>
              </a:ext>
            </a:extLst>
          </p:cNvPr>
          <p:cNvGrpSpPr/>
          <p:nvPr/>
        </p:nvGrpSpPr>
        <p:grpSpPr>
          <a:xfrm>
            <a:off x="515627" y="5413458"/>
            <a:ext cx="369756" cy="350983"/>
            <a:chOff x="701365" y="6423375"/>
            <a:chExt cx="369756" cy="350983"/>
          </a:xfrm>
        </p:grpSpPr>
        <p:grpSp>
          <p:nvGrpSpPr>
            <p:cNvPr id="96" name="Agrupar 95">
              <a:extLst>
                <a:ext uri="{FF2B5EF4-FFF2-40B4-BE49-F238E27FC236}">
                  <a16:creationId xmlns:a16="http://schemas.microsoft.com/office/drawing/2014/main" id="{B2EA5CB7-9A82-40C0-B9A7-DAC14E2987D6}"/>
                </a:ext>
              </a:extLst>
            </p:cNvPr>
            <p:cNvGrpSpPr/>
            <p:nvPr/>
          </p:nvGrpSpPr>
          <p:grpSpPr>
            <a:xfrm>
              <a:off x="709171" y="6423375"/>
              <a:ext cx="230532" cy="350983"/>
              <a:chOff x="743474" y="6015139"/>
              <a:chExt cx="230532" cy="350983"/>
            </a:xfrm>
          </p:grpSpPr>
          <p:sp>
            <p:nvSpPr>
              <p:cNvPr id="97" name="Retângulo: Cantos Arredondados 96">
                <a:extLst>
                  <a:ext uri="{FF2B5EF4-FFF2-40B4-BE49-F238E27FC236}">
                    <a16:creationId xmlns:a16="http://schemas.microsoft.com/office/drawing/2014/main" id="{FC468801-1A0E-4DA3-BBFC-E796359687B7}"/>
                  </a:ext>
                </a:extLst>
              </p:cNvPr>
              <p:cNvSpPr/>
              <p:nvPr/>
            </p:nvSpPr>
            <p:spPr>
              <a:xfrm>
                <a:off x="743474" y="6120357"/>
                <a:ext cx="161925" cy="130968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tângulo: Cantos Arredondados 4">
                <a:extLst>
                  <a:ext uri="{FF2B5EF4-FFF2-40B4-BE49-F238E27FC236}">
                    <a16:creationId xmlns:a16="http://schemas.microsoft.com/office/drawing/2014/main" id="{0DB04DEC-8480-4977-872E-EA9662021E88}"/>
                  </a:ext>
                </a:extLst>
              </p:cNvPr>
              <p:cNvSpPr/>
              <p:nvPr/>
            </p:nvSpPr>
            <p:spPr>
              <a:xfrm rot="10800000">
                <a:off x="763769" y="6015139"/>
                <a:ext cx="210237" cy="350983"/>
              </a:xfrm>
              <a:custGeom>
                <a:avLst/>
                <a:gdLst>
                  <a:gd name="connsiteX0" fmla="*/ 0 w 415054"/>
                  <a:gd name="connsiteY0" fmla="*/ 30545 h 183267"/>
                  <a:gd name="connsiteX1" fmla="*/ 30545 w 415054"/>
                  <a:gd name="connsiteY1" fmla="*/ 0 h 183267"/>
                  <a:gd name="connsiteX2" fmla="*/ 384509 w 415054"/>
                  <a:gd name="connsiteY2" fmla="*/ 0 h 183267"/>
                  <a:gd name="connsiteX3" fmla="*/ 415054 w 415054"/>
                  <a:gd name="connsiteY3" fmla="*/ 30545 h 183267"/>
                  <a:gd name="connsiteX4" fmla="*/ 415054 w 415054"/>
                  <a:gd name="connsiteY4" fmla="*/ 152722 h 183267"/>
                  <a:gd name="connsiteX5" fmla="*/ 384509 w 415054"/>
                  <a:gd name="connsiteY5" fmla="*/ 183267 h 183267"/>
                  <a:gd name="connsiteX6" fmla="*/ 30545 w 415054"/>
                  <a:gd name="connsiteY6" fmla="*/ 183267 h 183267"/>
                  <a:gd name="connsiteX7" fmla="*/ 0 w 415054"/>
                  <a:gd name="connsiteY7" fmla="*/ 152722 h 183267"/>
                  <a:gd name="connsiteX8" fmla="*/ 0 w 415054"/>
                  <a:gd name="connsiteY8" fmla="*/ 30545 h 183267"/>
                  <a:gd name="connsiteX0" fmla="*/ 0 w 415054"/>
                  <a:gd name="connsiteY0" fmla="*/ 30545 h 183267"/>
                  <a:gd name="connsiteX1" fmla="*/ 30545 w 415054"/>
                  <a:gd name="connsiteY1" fmla="*/ 0 h 183267"/>
                  <a:gd name="connsiteX2" fmla="*/ 415054 w 415054"/>
                  <a:gd name="connsiteY2" fmla="*/ 30545 h 183267"/>
                  <a:gd name="connsiteX3" fmla="*/ 415054 w 415054"/>
                  <a:gd name="connsiteY3" fmla="*/ 152722 h 183267"/>
                  <a:gd name="connsiteX4" fmla="*/ 384509 w 415054"/>
                  <a:gd name="connsiteY4" fmla="*/ 183267 h 183267"/>
                  <a:gd name="connsiteX5" fmla="*/ 30545 w 415054"/>
                  <a:gd name="connsiteY5" fmla="*/ 183267 h 183267"/>
                  <a:gd name="connsiteX6" fmla="*/ 0 w 415054"/>
                  <a:gd name="connsiteY6" fmla="*/ 152722 h 183267"/>
                  <a:gd name="connsiteX7" fmla="*/ 0 w 415054"/>
                  <a:gd name="connsiteY7" fmla="*/ 30545 h 183267"/>
                  <a:gd name="connsiteX0" fmla="*/ 0 w 415054"/>
                  <a:gd name="connsiteY0" fmla="*/ 30545 h 183267"/>
                  <a:gd name="connsiteX1" fmla="*/ 30545 w 415054"/>
                  <a:gd name="connsiteY1" fmla="*/ 0 h 183267"/>
                  <a:gd name="connsiteX2" fmla="*/ 415054 w 415054"/>
                  <a:gd name="connsiteY2" fmla="*/ 152722 h 183267"/>
                  <a:gd name="connsiteX3" fmla="*/ 384509 w 415054"/>
                  <a:gd name="connsiteY3" fmla="*/ 183267 h 183267"/>
                  <a:gd name="connsiteX4" fmla="*/ 30545 w 415054"/>
                  <a:gd name="connsiteY4" fmla="*/ 183267 h 183267"/>
                  <a:gd name="connsiteX5" fmla="*/ 0 w 415054"/>
                  <a:gd name="connsiteY5" fmla="*/ 152722 h 183267"/>
                  <a:gd name="connsiteX6" fmla="*/ 0 w 415054"/>
                  <a:gd name="connsiteY6" fmla="*/ 30545 h 183267"/>
                  <a:gd name="connsiteX0" fmla="*/ 0 w 415054"/>
                  <a:gd name="connsiteY0" fmla="*/ 30545 h 183267"/>
                  <a:gd name="connsiteX1" fmla="*/ 30545 w 415054"/>
                  <a:gd name="connsiteY1" fmla="*/ 0 h 183267"/>
                  <a:gd name="connsiteX2" fmla="*/ 415054 w 415054"/>
                  <a:gd name="connsiteY2" fmla="*/ 152722 h 183267"/>
                  <a:gd name="connsiteX3" fmla="*/ 374984 w 415054"/>
                  <a:gd name="connsiteY3" fmla="*/ 183267 h 183267"/>
                  <a:gd name="connsiteX4" fmla="*/ 30545 w 415054"/>
                  <a:gd name="connsiteY4" fmla="*/ 183267 h 183267"/>
                  <a:gd name="connsiteX5" fmla="*/ 0 w 415054"/>
                  <a:gd name="connsiteY5" fmla="*/ 152722 h 183267"/>
                  <a:gd name="connsiteX6" fmla="*/ 0 w 415054"/>
                  <a:gd name="connsiteY6" fmla="*/ 30545 h 183267"/>
                  <a:gd name="connsiteX0" fmla="*/ 0 w 415054"/>
                  <a:gd name="connsiteY0" fmla="*/ 30545 h 183267"/>
                  <a:gd name="connsiteX1" fmla="*/ 30545 w 415054"/>
                  <a:gd name="connsiteY1" fmla="*/ 0 h 183267"/>
                  <a:gd name="connsiteX2" fmla="*/ 415054 w 415054"/>
                  <a:gd name="connsiteY2" fmla="*/ 152722 h 183267"/>
                  <a:gd name="connsiteX3" fmla="*/ 30545 w 415054"/>
                  <a:gd name="connsiteY3" fmla="*/ 183267 h 183267"/>
                  <a:gd name="connsiteX4" fmla="*/ 0 w 415054"/>
                  <a:gd name="connsiteY4" fmla="*/ 152722 h 183267"/>
                  <a:gd name="connsiteX5" fmla="*/ 0 w 415054"/>
                  <a:gd name="connsiteY5" fmla="*/ 30545 h 183267"/>
                  <a:gd name="connsiteX0" fmla="*/ 0 w 231698"/>
                  <a:gd name="connsiteY0" fmla="*/ 30545 h 183267"/>
                  <a:gd name="connsiteX1" fmla="*/ 30545 w 231698"/>
                  <a:gd name="connsiteY1" fmla="*/ 0 h 183267"/>
                  <a:gd name="connsiteX2" fmla="*/ 231698 w 231698"/>
                  <a:gd name="connsiteY2" fmla="*/ 88428 h 183267"/>
                  <a:gd name="connsiteX3" fmla="*/ 30545 w 231698"/>
                  <a:gd name="connsiteY3" fmla="*/ 183267 h 183267"/>
                  <a:gd name="connsiteX4" fmla="*/ 0 w 231698"/>
                  <a:gd name="connsiteY4" fmla="*/ 152722 h 183267"/>
                  <a:gd name="connsiteX5" fmla="*/ 0 w 231698"/>
                  <a:gd name="connsiteY5" fmla="*/ 30545 h 183267"/>
                  <a:gd name="connsiteX0" fmla="*/ 0 w 231698"/>
                  <a:gd name="connsiteY0" fmla="*/ 30545 h 183267"/>
                  <a:gd name="connsiteX1" fmla="*/ 30545 w 231698"/>
                  <a:gd name="connsiteY1" fmla="*/ 0 h 183267"/>
                  <a:gd name="connsiteX2" fmla="*/ 199217 w 231698"/>
                  <a:gd name="connsiteY2" fmla="*/ 73729 h 183267"/>
                  <a:gd name="connsiteX3" fmla="*/ 231698 w 231698"/>
                  <a:gd name="connsiteY3" fmla="*/ 88428 h 183267"/>
                  <a:gd name="connsiteX4" fmla="*/ 30545 w 231698"/>
                  <a:gd name="connsiteY4" fmla="*/ 183267 h 183267"/>
                  <a:gd name="connsiteX5" fmla="*/ 0 w 231698"/>
                  <a:gd name="connsiteY5" fmla="*/ 152722 h 183267"/>
                  <a:gd name="connsiteX6" fmla="*/ 0 w 231698"/>
                  <a:gd name="connsiteY6" fmla="*/ 30545 h 183267"/>
                  <a:gd name="connsiteX0" fmla="*/ 0 w 231701"/>
                  <a:gd name="connsiteY0" fmla="*/ 30545 h 183267"/>
                  <a:gd name="connsiteX1" fmla="*/ 30545 w 231701"/>
                  <a:gd name="connsiteY1" fmla="*/ 0 h 183267"/>
                  <a:gd name="connsiteX2" fmla="*/ 199217 w 231701"/>
                  <a:gd name="connsiteY2" fmla="*/ 73729 h 183267"/>
                  <a:gd name="connsiteX3" fmla="*/ 231698 w 231701"/>
                  <a:gd name="connsiteY3" fmla="*/ 88428 h 183267"/>
                  <a:gd name="connsiteX4" fmla="*/ 199217 w 231701"/>
                  <a:gd name="connsiteY4" fmla="*/ 121354 h 183267"/>
                  <a:gd name="connsiteX5" fmla="*/ 30545 w 231701"/>
                  <a:gd name="connsiteY5" fmla="*/ 183267 h 183267"/>
                  <a:gd name="connsiteX6" fmla="*/ 0 w 231701"/>
                  <a:gd name="connsiteY6" fmla="*/ 152722 h 183267"/>
                  <a:gd name="connsiteX7" fmla="*/ 0 w 231701"/>
                  <a:gd name="connsiteY7" fmla="*/ 30545 h 183267"/>
                  <a:gd name="connsiteX0" fmla="*/ 0 w 231698"/>
                  <a:gd name="connsiteY0" fmla="*/ 30545 h 183267"/>
                  <a:gd name="connsiteX1" fmla="*/ 30545 w 231698"/>
                  <a:gd name="connsiteY1" fmla="*/ 0 h 183267"/>
                  <a:gd name="connsiteX2" fmla="*/ 199217 w 231698"/>
                  <a:gd name="connsiteY2" fmla="*/ 73729 h 183267"/>
                  <a:gd name="connsiteX3" fmla="*/ 231698 w 231698"/>
                  <a:gd name="connsiteY3" fmla="*/ 88428 h 183267"/>
                  <a:gd name="connsiteX4" fmla="*/ 199217 w 231698"/>
                  <a:gd name="connsiteY4" fmla="*/ 121354 h 183267"/>
                  <a:gd name="connsiteX5" fmla="*/ 30545 w 231698"/>
                  <a:gd name="connsiteY5" fmla="*/ 183267 h 183267"/>
                  <a:gd name="connsiteX6" fmla="*/ 0 w 231698"/>
                  <a:gd name="connsiteY6" fmla="*/ 152722 h 183267"/>
                  <a:gd name="connsiteX7" fmla="*/ 0 w 231698"/>
                  <a:gd name="connsiteY7" fmla="*/ 30545 h 183267"/>
                  <a:gd name="connsiteX0" fmla="*/ 0 w 231698"/>
                  <a:gd name="connsiteY0" fmla="*/ 30545 h 183267"/>
                  <a:gd name="connsiteX1" fmla="*/ 30545 w 231698"/>
                  <a:gd name="connsiteY1" fmla="*/ 0 h 183267"/>
                  <a:gd name="connsiteX2" fmla="*/ 199217 w 231698"/>
                  <a:gd name="connsiteY2" fmla="*/ 73729 h 183267"/>
                  <a:gd name="connsiteX3" fmla="*/ 231698 w 231698"/>
                  <a:gd name="connsiteY3" fmla="*/ 88428 h 183267"/>
                  <a:gd name="connsiteX4" fmla="*/ 199217 w 231698"/>
                  <a:gd name="connsiteY4" fmla="*/ 121354 h 183267"/>
                  <a:gd name="connsiteX5" fmla="*/ 30545 w 231698"/>
                  <a:gd name="connsiteY5" fmla="*/ 183267 h 183267"/>
                  <a:gd name="connsiteX6" fmla="*/ 0 w 231698"/>
                  <a:gd name="connsiteY6" fmla="*/ 152722 h 183267"/>
                  <a:gd name="connsiteX7" fmla="*/ 0 w 231698"/>
                  <a:gd name="connsiteY7" fmla="*/ 30545 h 183267"/>
                  <a:gd name="connsiteX0" fmla="*/ 0 w 231698"/>
                  <a:gd name="connsiteY0" fmla="*/ 30545 h 183267"/>
                  <a:gd name="connsiteX1" fmla="*/ 30545 w 231698"/>
                  <a:gd name="connsiteY1" fmla="*/ 0 h 183267"/>
                  <a:gd name="connsiteX2" fmla="*/ 199217 w 231698"/>
                  <a:gd name="connsiteY2" fmla="*/ 73729 h 183267"/>
                  <a:gd name="connsiteX3" fmla="*/ 231698 w 231698"/>
                  <a:gd name="connsiteY3" fmla="*/ 96760 h 183267"/>
                  <a:gd name="connsiteX4" fmla="*/ 199217 w 231698"/>
                  <a:gd name="connsiteY4" fmla="*/ 121354 h 183267"/>
                  <a:gd name="connsiteX5" fmla="*/ 30545 w 231698"/>
                  <a:gd name="connsiteY5" fmla="*/ 183267 h 183267"/>
                  <a:gd name="connsiteX6" fmla="*/ 0 w 231698"/>
                  <a:gd name="connsiteY6" fmla="*/ 152722 h 183267"/>
                  <a:gd name="connsiteX7" fmla="*/ 0 w 231698"/>
                  <a:gd name="connsiteY7" fmla="*/ 30545 h 183267"/>
                  <a:gd name="connsiteX0" fmla="*/ 0 w 231698"/>
                  <a:gd name="connsiteY0" fmla="*/ 30545 h 183267"/>
                  <a:gd name="connsiteX1" fmla="*/ 30545 w 231698"/>
                  <a:gd name="connsiteY1" fmla="*/ 0 h 183267"/>
                  <a:gd name="connsiteX2" fmla="*/ 199217 w 231698"/>
                  <a:gd name="connsiteY2" fmla="*/ 73729 h 183267"/>
                  <a:gd name="connsiteX3" fmla="*/ 231698 w 231698"/>
                  <a:gd name="connsiteY3" fmla="*/ 96760 h 183267"/>
                  <a:gd name="connsiteX4" fmla="*/ 199217 w 231698"/>
                  <a:gd name="connsiteY4" fmla="*/ 121354 h 183267"/>
                  <a:gd name="connsiteX5" fmla="*/ 30545 w 231698"/>
                  <a:gd name="connsiteY5" fmla="*/ 183267 h 183267"/>
                  <a:gd name="connsiteX6" fmla="*/ 0 w 231698"/>
                  <a:gd name="connsiteY6" fmla="*/ 152722 h 183267"/>
                  <a:gd name="connsiteX7" fmla="*/ 0 w 231698"/>
                  <a:gd name="connsiteY7" fmla="*/ 30545 h 183267"/>
                  <a:gd name="connsiteX0" fmla="*/ 0 w 231698"/>
                  <a:gd name="connsiteY0" fmla="*/ 30545 h 183267"/>
                  <a:gd name="connsiteX1" fmla="*/ 30545 w 231698"/>
                  <a:gd name="connsiteY1" fmla="*/ 0 h 183267"/>
                  <a:gd name="connsiteX2" fmla="*/ 199217 w 231698"/>
                  <a:gd name="connsiteY2" fmla="*/ 73729 h 183267"/>
                  <a:gd name="connsiteX3" fmla="*/ 231698 w 231698"/>
                  <a:gd name="connsiteY3" fmla="*/ 96760 h 183267"/>
                  <a:gd name="connsiteX4" fmla="*/ 199217 w 231698"/>
                  <a:gd name="connsiteY4" fmla="*/ 121354 h 183267"/>
                  <a:gd name="connsiteX5" fmla="*/ 30545 w 231698"/>
                  <a:gd name="connsiteY5" fmla="*/ 183267 h 183267"/>
                  <a:gd name="connsiteX6" fmla="*/ 0 w 231698"/>
                  <a:gd name="connsiteY6" fmla="*/ 152722 h 183267"/>
                  <a:gd name="connsiteX7" fmla="*/ 0 w 231698"/>
                  <a:gd name="connsiteY7" fmla="*/ 30545 h 183267"/>
                  <a:gd name="connsiteX0" fmla="*/ 0 w 231698"/>
                  <a:gd name="connsiteY0" fmla="*/ 30545 h 183267"/>
                  <a:gd name="connsiteX1" fmla="*/ 30545 w 231698"/>
                  <a:gd name="connsiteY1" fmla="*/ 0 h 183267"/>
                  <a:gd name="connsiteX2" fmla="*/ 199217 w 231698"/>
                  <a:gd name="connsiteY2" fmla="*/ 73729 h 183267"/>
                  <a:gd name="connsiteX3" fmla="*/ 231698 w 231698"/>
                  <a:gd name="connsiteY3" fmla="*/ 96760 h 183267"/>
                  <a:gd name="connsiteX4" fmla="*/ 199217 w 231698"/>
                  <a:gd name="connsiteY4" fmla="*/ 121354 h 183267"/>
                  <a:gd name="connsiteX5" fmla="*/ 30545 w 231698"/>
                  <a:gd name="connsiteY5" fmla="*/ 183267 h 183267"/>
                  <a:gd name="connsiteX6" fmla="*/ 0 w 231698"/>
                  <a:gd name="connsiteY6" fmla="*/ 152722 h 183267"/>
                  <a:gd name="connsiteX7" fmla="*/ 0 w 231698"/>
                  <a:gd name="connsiteY7" fmla="*/ 30545 h 183267"/>
                  <a:gd name="connsiteX0" fmla="*/ 0 w 231701"/>
                  <a:gd name="connsiteY0" fmla="*/ 30545 h 183267"/>
                  <a:gd name="connsiteX1" fmla="*/ 30545 w 231701"/>
                  <a:gd name="connsiteY1" fmla="*/ 0 h 183267"/>
                  <a:gd name="connsiteX2" fmla="*/ 199217 w 231701"/>
                  <a:gd name="connsiteY2" fmla="*/ 73729 h 183267"/>
                  <a:gd name="connsiteX3" fmla="*/ 231698 w 231701"/>
                  <a:gd name="connsiteY3" fmla="*/ 96760 h 183267"/>
                  <a:gd name="connsiteX4" fmla="*/ 199217 w 231701"/>
                  <a:gd name="connsiteY4" fmla="*/ 121354 h 183267"/>
                  <a:gd name="connsiteX5" fmla="*/ 30545 w 231701"/>
                  <a:gd name="connsiteY5" fmla="*/ 183267 h 183267"/>
                  <a:gd name="connsiteX6" fmla="*/ 0 w 231701"/>
                  <a:gd name="connsiteY6" fmla="*/ 152722 h 183267"/>
                  <a:gd name="connsiteX7" fmla="*/ 0 w 231701"/>
                  <a:gd name="connsiteY7" fmla="*/ 30545 h 183267"/>
                  <a:gd name="connsiteX0" fmla="*/ 0 w 231701"/>
                  <a:gd name="connsiteY0" fmla="*/ 30545 h 183267"/>
                  <a:gd name="connsiteX1" fmla="*/ 30545 w 231701"/>
                  <a:gd name="connsiteY1" fmla="*/ 0 h 183267"/>
                  <a:gd name="connsiteX2" fmla="*/ 199217 w 231701"/>
                  <a:gd name="connsiteY2" fmla="*/ 73729 h 183267"/>
                  <a:gd name="connsiteX3" fmla="*/ 231698 w 231701"/>
                  <a:gd name="connsiteY3" fmla="*/ 87504 h 183267"/>
                  <a:gd name="connsiteX4" fmla="*/ 199217 w 231701"/>
                  <a:gd name="connsiteY4" fmla="*/ 121354 h 183267"/>
                  <a:gd name="connsiteX5" fmla="*/ 30545 w 231701"/>
                  <a:gd name="connsiteY5" fmla="*/ 183267 h 183267"/>
                  <a:gd name="connsiteX6" fmla="*/ 0 w 231701"/>
                  <a:gd name="connsiteY6" fmla="*/ 152722 h 183267"/>
                  <a:gd name="connsiteX7" fmla="*/ 0 w 231701"/>
                  <a:gd name="connsiteY7" fmla="*/ 30545 h 183267"/>
                  <a:gd name="connsiteX0" fmla="*/ 0 w 231993"/>
                  <a:gd name="connsiteY0" fmla="*/ 30545 h 183267"/>
                  <a:gd name="connsiteX1" fmla="*/ 30545 w 231993"/>
                  <a:gd name="connsiteY1" fmla="*/ 0 h 183267"/>
                  <a:gd name="connsiteX2" fmla="*/ 201923 w 231993"/>
                  <a:gd name="connsiteY2" fmla="*/ 64474 h 183267"/>
                  <a:gd name="connsiteX3" fmla="*/ 231698 w 231993"/>
                  <a:gd name="connsiteY3" fmla="*/ 87504 h 183267"/>
                  <a:gd name="connsiteX4" fmla="*/ 199217 w 231993"/>
                  <a:gd name="connsiteY4" fmla="*/ 121354 h 183267"/>
                  <a:gd name="connsiteX5" fmla="*/ 30545 w 231993"/>
                  <a:gd name="connsiteY5" fmla="*/ 183267 h 183267"/>
                  <a:gd name="connsiteX6" fmla="*/ 0 w 231993"/>
                  <a:gd name="connsiteY6" fmla="*/ 152722 h 183267"/>
                  <a:gd name="connsiteX7" fmla="*/ 0 w 231993"/>
                  <a:gd name="connsiteY7" fmla="*/ 30545 h 183267"/>
                  <a:gd name="connsiteX0" fmla="*/ 0 w 237159"/>
                  <a:gd name="connsiteY0" fmla="*/ 30545 h 183267"/>
                  <a:gd name="connsiteX1" fmla="*/ 30545 w 237159"/>
                  <a:gd name="connsiteY1" fmla="*/ 0 h 183267"/>
                  <a:gd name="connsiteX2" fmla="*/ 201923 w 237159"/>
                  <a:gd name="connsiteY2" fmla="*/ 64474 h 183267"/>
                  <a:gd name="connsiteX3" fmla="*/ 237112 w 237159"/>
                  <a:gd name="connsiteY3" fmla="*/ 93058 h 183267"/>
                  <a:gd name="connsiteX4" fmla="*/ 199217 w 237159"/>
                  <a:gd name="connsiteY4" fmla="*/ 121354 h 183267"/>
                  <a:gd name="connsiteX5" fmla="*/ 30545 w 237159"/>
                  <a:gd name="connsiteY5" fmla="*/ 183267 h 183267"/>
                  <a:gd name="connsiteX6" fmla="*/ 0 w 237159"/>
                  <a:gd name="connsiteY6" fmla="*/ 152722 h 183267"/>
                  <a:gd name="connsiteX7" fmla="*/ 0 w 237159"/>
                  <a:gd name="connsiteY7" fmla="*/ 30545 h 183267"/>
                  <a:gd name="connsiteX0" fmla="*/ 0 w 238203"/>
                  <a:gd name="connsiteY0" fmla="*/ 30545 h 183267"/>
                  <a:gd name="connsiteX1" fmla="*/ 30545 w 238203"/>
                  <a:gd name="connsiteY1" fmla="*/ 0 h 183267"/>
                  <a:gd name="connsiteX2" fmla="*/ 201923 w 238203"/>
                  <a:gd name="connsiteY2" fmla="*/ 64474 h 183267"/>
                  <a:gd name="connsiteX3" fmla="*/ 237112 w 238203"/>
                  <a:gd name="connsiteY3" fmla="*/ 93058 h 183267"/>
                  <a:gd name="connsiteX4" fmla="*/ 210044 w 238203"/>
                  <a:gd name="connsiteY4" fmla="*/ 115800 h 183267"/>
                  <a:gd name="connsiteX5" fmla="*/ 30545 w 238203"/>
                  <a:gd name="connsiteY5" fmla="*/ 183267 h 183267"/>
                  <a:gd name="connsiteX6" fmla="*/ 0 w 238203"/>
                  <a:gd name="connsiteY6" fmla="*/ 152722 h 183267"/>
                  <a:gd name="connsiteX7" fmla="*/ 0 w 238203"/>
                  <a:gd name="connsiteY7" fmla="*/ 30545 h 183267"/>
                  <a:gd name="connsiteX0" fmla="*/ 0 w 237289"/>
                  <a:gd name="connsiteY0" fmla="*/ 30545 h 183267"/>
                  <a:gd name="connsiteX1" fmla="*/ 30545 w 237289"/>
                  <a:gd name="connsiteY1" fmla="*/ 0 h 183267"/>
                  <a:gd name="connsiteX2" fmla="*/ 201923 w 237289"/>
                  <a:gd name="connsiteY2" fmla="*/ 64474 h 183267"/>
                  <a:gd name="connsiteX3" fmla="*/ 237112 w 237289"/>
                  <a:gd name="connsiteY3" fmla="*/ 93058 h 183267"/>
                  <a:gd name="connsiteX4" fmla="*/ 210044 w 237289"/>
                  <a:gd name="connsiteY4" fmla="*/ 115800 h 183267"/>
                  <a:gd name="connsiteX5" fmla="*/ 30545 w 237289"/>
                  <a:gd name="connsiteY5" fmla="*/ 183267 h 183267"/>
                  <a:gd name="connsiteX6" fmla="*/ 0 w 237289"/>
                  <a:gd name="connsiteY6" fmla="*/ 152722 h 183267"/>
                  <a:gd name="connsiteX7" fmla="*/ 0 w 237289"/>
                  <a:gd name="connsiteY7" fmla="*/ 30545 h 183267"/>
                  <a:gd name="connsiteX0" fmla="*/ 0 w 238816"/>
                  <a:gd name="connsiteY0" fmla="*/ 30545 h 183267"/>
                  <a:gd name="connsiteX1" fmla="*/ 30545 w 238816"/>
                  <a:gd name="connsiteY1" fmla="*/ 0 h 183267"/>
                  <a:gd name="connsiteX2" fmla="*/ 201923 w 238816"/>
                  <a:gd name="connsiteY2" fmla="*/ 64474 h 183267"/>
                  <a:gd name="connsiteX3" fmla="*/ 237112 w 238816"/>
                  <a:gd name="connsiteY3" fmla="*/ 93058 h 183267"/>
                  <a:gd name="connsiteX4" fmla="*/ 210044 w 238816"/>
                  <a:gd name="connsiteY4" fmla="*/ 115800 h 183267"/>
                  <a:gd name="connsiteX5" fmla="*/ 30545 w 238816"/>
                  <a:gd name="connsiteY5" fmla="*/ 183267 h 183267"/>
                  <a:gd name="connsiteX6" fmla="*/ 0 w 238816"/>
                  <a:gd name="connsiteY6" fmla="*/ 152722 h 183267"/>
                  <a:gd name="connsiteX7" fmla="*/ 0 w 238816"/>
                  <a:gd name="connsiteY7" fmla="*/ 30545 h 183267"/>
                  <a:gd name="connsiteX0" fmla="*/ 0 w 238816"/>
                  <a:gd name="connsiteY0" fmla="*/ 30545 h 183267"/>
                  <a:gd name="connsiteX1" fmla="*/ 30545 w 238816"/>
                  <a:gd name="connsiteY1" fmla="*/ 0 h 183267"/>
                  <a:gd name="connsiteX2" fmla="*/ 201923 w 238816"/>
                  <a:gd name="connsiteY2" fmla="*/ 64474 h 183267"/>
                  <a:gd name="connsiteX3" fmla="*/ 237112 w 238816"/>
                  <a:gd name="connsiteY3" fmla="*/ 93058 h 183267"/>
                  <a:gd name="connsiteX4" fmla="*/ 210044 w 238816"/>
                  <a:gd name="connsiteY4" fmla="*/ 115800 h 183267"/>
                  <a:gd name="connsiteX5" fmla="*/ 30545 w 238816"/>
                  <a:gd name="connsiteY5" fmla="*/ 183267 h 183267"/>
                  <a:gd name="connsiteX6" fmla="*/ 0 w 238816"/>
                  <a:gd name="connsiteY6" fmla="*/ 152722 h 183267"/>
                  <a:gd name="connsiteX7" fmla="*/ 0 w 238816"/>
                  <a:gd name="connsiteY7" fmla="*/ 30545 h 183267"/>
                  <a:gd name="connsiteX0" fmla="*/ 0 w 238816"/>
                  <a:gd name="connsiteY0" fmla="*/ 30545 h 183267"/>
                  <a:gd name="connsiteX1" fmla="*/ 30545 w 238816"/>
                  <a:gd name="connsiteY1" fmla="*/ 0 h 183267"/>
                  <a:gd name="connsiteX2" fmla="*/ 201923 w 238816"/>
                  <a:gd name="connsiteY2" fmla="*/ 64474 h 183267"/>
                  <a:gd name="connsiteX3" fmla="*/ 237112 w 238816"/>
                  <a:gd name="connsiteY3" fmla="*/ 93058 h 183267"/>
                  <a:gd name="connsiteX4" fmla="*/ 210044 w 238816"/>
                  <a:gd name="connsiteY4" fmla="*/ 115800 h 183267"/>
                  <a:gd name="connsiteX5" fmla="*/ 30545 w 238816"/>
                  <a:gd name="connsiteY5" fmla="*/ 183267 h 183267"/>
                  <a:gd name="connsiteX6" fmla="*/ 0 w 238816"/>
                  <a:gd name="connsiteY6" fmla="*/ 152722 h 183267"/>
                  <a:gd name="connsiteX7" fmla="*/ 0 w 238816"/>
                  <a:gd name="connsiteY7" fmla="*/ 30545 h 183267"/>
                  <a:gd name="connsiteX0" fmla="*/ 0 w 238816"/>
                  <a:gd name="connsiteY0" fmla="*/ 30545 h 183267"/>
                  <a:gd name="connsiteX1" fmla="*/ 30545 w 238816"/>
                  <a:gd name="connsiteY1" fmla="*/ 0 h 183267"/>
                  <a:gd name="connsiteX2" fmla="*/ 201923 w 238816"/>
                  <a:gd name="connsiteY2" fmla="*/ 64474 h 183267"/>
                  <a:gd name="connsiteX3" fmla="*/ 237112 w 238816"/>
                  <a:gd name="connsiteY3" fmla="*/ 93058 h 183267"/>
                  <a:gd name="connsiteX4" fmla="*/ 210044 w 238816"/>
                  <a:gd name="connsiteY4" fmla="*/ 115800 h 183267"/>
                  <a:gd name="connsiteX5" fmla="*/ 30545 w 238816"/>
                  <a:gd name="connsiteY5" fmla="*/ 183267 h 183267"/>
                  <a:gd name="connsiteX6" fmla="*/ 0 w 238816"/>
                  <a:gd name="connsiteY6" fmla="*/ 152722 h 183267"/>
                  <a:gd name="connsiteX7" fmla="*/ 0 w 238816"/>
                  <a:gd name="connsiteY7" fmla="*/ 30545 h 183267"/>
                  <a:gd name="connsiteX0" fmla="*/ 0 w 237112"/>
                  <a:gd name="connsiteY0" fmla="*/ 30545 h 183267"/>
                  <a:gd name="connsiteX1" fmla="*/ 30545 w 237112"/>
                  <a:gd name="connsiteY1" fmla="*/ 0 h 183267"/>
                  <a:gd name="connsiteX2" fmla="*/ 201923 w 237112"/>
                  <a:gd name="connsiteY2" fmla="*/ 64474 h 183267"/>
                  <a:gd name="connsiteX3" fmla="*/ 237112 w 237112"/>
                  <a:gd name="connsiteY3" fmla="*/ 93058 h 183267"/>
                  <a:gd name="connsiteX4" fmla="*/ 210044 w 237112"/>
                  <a:gd name="connsiteY4" fmla="*/ 115800 h 183267"/>
                  <a:gd name="connsiteX5" fmla="*/ 30545 w 237112"/>
                  <a:gd name="connsiteY5" fmla="*/ 183267 h 183267"/>
                  <a:gd name="connsiteX6" fmla="*/ 0 w 237112"/>
                  <a:gd name="connsiteY6" fmla="*/ 152722 h 183267"/>
                  <a:gd name="connsiteX7" fmla="*/ 0 w 237112"/>
                  <a:gd name="connsiteY7" fmla="*/ 30545 h 183267"/>
                  <a:gd name="connsiteX0" fmla="*/ 0 w 237112"/>
                  <a:gd name="connsiteY0" fmla="*/ 30545 h 183267"/>
                  <a:gd name="connsiteX1" fmla="*/ 30545 w 237112"/>
                  <a:gd name="connsiteY1" fmla="*/ 0 h 183267"/>
                  <a:gd name="connsiteX2" fmla="*/ 201923 w 237112"/>
                  <a:gd name="connsiteY2" fmla="*/ 64474 h 183267"/>
                  <a:gd name="connsiteX3" fmla="*/ 237112 w 237112"/>
                  <a:gd name="connsiteY3" fmla="*/ 93058 h 183267"/>
                  <a:gd name="connsiteX4" fmla="*/ 210044 w 237112"/>
                  <a:gd name="connsiteY4" fmla="*/ 115800 h 183267"/>
                  <a:gd name="connsiteX5" fmla="*/ 30545 w 237112"/>
                  <a:gd name="connsiteY5" fmla="*/ 183267 h 183267"/>
                  <a:gd name="connsiteX6" fmla="*/ 0 w 237112"/>
                  <a:gd name="connsiteY6" fmla="*/ 152722 h 183267"/>
                  <a:gd name="connsiteX7" fmla="*/ 0 w 237112"/>
                  <a:gd name="connsiteY7" fmla="*/ 30545 h 183267"/>
                  <a:gd name="connsiteX0" fmla="*/ 0 w 237112"/>
                  <a:gd name="connsiteY0" fmla="*/ 30545 h 183321"/>
                  <a:gd name="connsiteX1" fmla="*/ 30545 w 237112"/>
                  <a:gd name="connsiteY1" fmla="*/ 0 h 183321"/>
                  <a:gd name="connsiteX2" fmla="*/ 201923 w 237112"/>
                  <a:gd name="connsiteY2" fmla="*/ 64474 h 183321"/>
                  <a:gd name="connsiteX3" fmla="*/ 237112 w 237112"/>
                  <a:gd name="connsiteY3" fmla="*/ 93058 h 183321"/>
                  <a:gd name="connsiteX4" fmla="*/ 210044 w 237112"/>
                  <a:gd name="connsiteY4" fmla="*/ 115800 h 183321"/>
                  <a:gd name="connsiteX5" fmla="*/ 30545 w 237112"/>
                  <a:gd name="connsiteY5" fmla="*/ 183267 h 183321"/>
                  <a:gd name="connsiteX6" fmla="*/ 0 w 237112"/>
                  <a:gd name="connsiteY6" fmla="*/ 152722 h 183321"/>
                  <a:gd name="connsiteX7" fmla="*/ 0 w 237112"/>
                  <a:gd name="connsiteY7" fmla="*/ 30545 h 183321"/>
                  <a:gd name="connsiteX0" fmla="*/ 0 w 237112"/>
                  <a:gd name="connsiteY0" fmla="*/ 30545 h 183321"/>
                  <a:gd name="connsiteX1" fmla="*/ 30545 w 237112"/>
                  <a:gd name="connsiteY1" fmla="*/ 0 h 183321"/>
                  <a:gd name="connsiteX2" fmla="*/ 209609 w 237112"/>
                  <a:gd name="connsiteY2" fmla="*/ 69473 h 183321"/>
                  <a:gd name="connsiteX3" fmla="*/ 237112 w 237112"/>
                  <a:gd name="connsiteY3" fmla="*/ 93058 h 183321"/>
                  <a:gd name="connsiteX4" fmla="*/ 210044 w 237112"/>
                  <a:gd name="connsiteY4" fmla="*/ 115800 h 183321"/>
                  <a:gd name="connsiteX5" fmla="*/ 30545 w 237112"/>
                  <a:gd name="connsiteY5" fmla="*/ 183267 h 183321"/>
                  <a:gd name="connsiteX6" fmla="*/ 0 w 237112"/>
                  <a:gd name="connsiteY6" fmla="*/ 152722 h 183321"/>
                  <a:gd name="connsiteX7" fmla="*/ 0 w 237112"/>
                  <a:gd name="connsiteY7" fmla="*/ 30545 h 183321"/>
                  <a:gd name="connsiteX0" fmla="*/ 0 w 237112"/>
                  <a:gd name="connsiteY0" fmla="*/ 30545 h 183312"/>
                  <a:gd name="connsiteX1" fmla="*/ 30545 w 237112"/>
                  <a:gd name="connsiteY1" fmla="*/ 0 h 183312"/>
                  <a:gd name="connsiteX2" fmla="*/ 209609 w 237112"/>
                  <a:gd name="connsiteY2" fmla="*/ 69473 h 183312"/>
                  <a:gd name="connsiteX3" fmla="*/ 237112 w 237112"/>
                  <a:gd name="connsiteY3" fmla="*/ 93058 h 183312"/>
                  <a:gd name="connsiteX4" fmla="*/ 160793 w 237112"/>
                  <a:gd name="connsiteY4" fmla="*/ 105555 h 183312"/>
                  <a:gd name="connsiteX5" fmla="*/ 30545 w 237112"/>
                  <a:gd name="connsiteY5" fmla="*/ 183267 h 183312"/>
                  <a:gd name="connsiteX6" fmla="*/ 0 w 237112"/>
                  <a:gd name="connsiteY6" fmla="*/ 152722 h 183312"/>
                  <a:gd name="connsiteX7" fmla="*/ 0 w 237112"/>
                  <a:gd name="connsiteY7" fmla="*/ 30545 h 183312"/>
                  <a:gd name="connsiteX0" fmla="*/ 0 w 237112"/>
                  <a:gd name="connsiteY0" fmla="*/ 30545 h 183317"/>
                  <a:gd name="connsiteX1" fmla="*/ 30545 w 237112"/>
                  <a:gd name="connsiteY1" fmla="*/ 0 h 183317"/>
                  <a:gd name="connsiteX2" fmla="*/ 209609 w 237112"/>
                  <a:gd name="connsiteY2" fmla="*/ 69473 h 183317"/>
                  <a:gd name="connsiteX3" fmla="*/ 237112 w 237112"/>
                  <a:gd name="connsiteY3" fmla="*/ 93058 h 183317"/>
                  <a:gd name="connsiteX4" fmla="*/ 160793 w 237112"/>
                  <a:gd name="connsiteY4" fmla="*/ 105555 h 183317"/>
                  <a:gd name="connsiteX5" fmla="*/ 30545 w 237112"/>
                  <a:gd name="connsiteY5" fmla="*/ 183267 h 183317"/>
                  <a:gd name="connsiteX6" fmla="*/ 0 w 237112"/>
                  <a:gd name="connsiteY6" fmla="*/ 152722 h 183317"/>
                  <a:gd name="connsiteX7" fmla="*/ 0 w 237112"/>
                  <a:gd name="connsiteY7" fmla="*/ 30545 h 183317"/>
                  <a:gd name="connsiteX0" fmla="*/ 0 w 220132"/>
                  <a:gd name="connsiteY0" fmla="*/ 30545 h 183317"/>
                  <a:gd name="connsiteX1" fmla="*/ 30545 w 220132"/>
                  <a:gd name="connsiteY1" fmla="*/ 0 h 183317"/>
                  <a:gd name="connsiteX2" fmla="*/ 209609 w 220132"/>
                  <a:gd name="connsiteY2" fmla="*/ 69473 h 183317"/>
                  <a:gd name="connsiteX3" fmla="*/ 187862 w 220132"/>
                  <a:gd name="connsiteY3" fmla="*/ 91778 h 183317"/>
                  <a:gd name="connsiteX4" fmla="*/ 160793 w 220132"/>
                  <a:gd name="connsiteY4" fmla="*/ 105555 h 183317"/>
                  <a:gd name="connsiteX5" fmla="*/ 30545 w 220132"/>
                  <a:gd name="connsiteY5" fmla="*/ 183267 h 183317"/>
                  <a:gd name="connsiteX6" fmla="*/ 0 w 220132"/>
                  <a:gd name="connsiteY6" fmla="*/ 152722 h 183317"/>
                  <a:gd name="connsiteX7" fmla="*/ 0 w 220132"/>
                  <a:gd name="connsiteY7" fmla="*/ 30545 h 183317"/>
                  <a:gd name="connsiteX0" fmla="*/ 0 w 220132"/>
                  <a:gd name="connsiteY0" fmla="*/ 30545 h 183317"/>
                  <a:gd name="connsiteX1" fmla="*/ 30545 w 220132"/>
                  <a:gd name="connsiteY1" fmla="*/ 0 h 183317"/>
                  <a:gd name="connsiteX2" fmla="*/ 209609 w 220132"/>
                  <a:gd name="connsiteY2" fmla="*/ 69473 h 183317"/>
                  <a:gd name="connsiteX3" fmla="*/ 187862 w 220132"/>
                  <a:gd name="connsiteY3" fmla="*/ 91778 h 183317"/>
                  <a:gd name="connsiteX4" fmla="*/ 160793 w 220132"/>
                  <a:gd name="connsiteY4" fmla="*/ 105555 h 183317"/>
                  <a:gd name="connsiteX5" fmla="*/ 30545 w 220132"/>
                  <a:gd name="connsiteY5" fmla="*/ 183267 h 183317"/>
                  <a:gd name="connsiteX6" fmla="*/ 0 w 220132"/>
                  <a:gd name="connsiteY6" fmla="*/ 152722 h 183317"/>
                  <a:gd name="connsiteX7" fmla="*/ 0 w 220132"/>
                  <a:gd name="connsiteY7" fmla="*/ 30545 h 183317"/>
                  <a:gd name="connsiteX0" fmla="*/ 0 w 220132"/>
                  <a:gd name="connsiteY0" fmla="*/ 30545 h 183267"/>
                  <a:gd name="connsiteX1" fmla="*/ 30545 w 220132"/>
                  <a:gd name="connsiteY1" fmla="*/ 0 h 183267"/>
                  <a:gd name="connsiteX2" fmla="*/ 209609 w 220132"/>
                  <a:gd name="connsiteY2" fmla="*/ 69473 h 183267"/>
                  <a:gd name="connsiteX3" fmla="*/ 187862 w 220132"/>
                  <a:gd name="connsiteY3" fmla="*/ 91778 h 183267"/>
                  <a:gd name="connsiteX4" fmla="*/ 30545 w 220132"/>
                  <a:gd name="connsiteY4" fmla="*/ 183267 h 183267"/>
                  <a:gd name="connsiteX5" fmla="*/ 0 w 220132"/>
                  <a:gd name="connsiteY5" fmla="*/ 152722 h 183267"/>
                  <a:gd name="connsiteX6" fmla="*/ 0 w 220132"/>
                  <a:gd name="connsiteY6" fmla="*/ 30545 h 183267"/>
                  <a:gd name="connsiteX0" fmla="*/ 0 w 220132"/>
                  <a:gd name="connsiteY0" fmla="*/ 30545 h 183267"/>
                  <a:gd name="connsiteX1" fmla="*/ 30545 w 220132"/>
                  <a:gd name="connsiteY1" fmla="*/ 0 h 183267"/>
                  <a:gd name="connsiteX2" fmla="*/ 209609 w 220132"/>
                  <a:gd name="connsiteY2" fmla="*/ 69473 h 183267"/>
                  <a:gd name="connsiteX3" fmla="*/ 187862 w 220132"/>
                  <a:gd name="connsiteY3" fmla="*/ 91778 h 183267"/>
                  <a:gd name="connsiteX4" fmla="*/ 30545 w 220132"/>
                  <a:gd name="connsiteY4" fmla="*/ 183267 h 183267"/>
                  <a:gd name="connsiteX5" fmla="*/ 0 w 220132"/>
                  <a:gd name="connsiteY5" fmla="*/ 152722 h 183267"/>
                  <a:gd name="connsiteX6" fmla="*/ 0 w 220132"/>
                  <a:gd name="connsiteY6" fmla="*/ 30545 h 183267"/>
                  <a:gd name="connsiteX0" fmla="*/ 0 w 187862"/>
                  <a:gd name="connsiteY0" fmla="*/ 30545 h 183267"/>
                  <a:gd name="connsiteX1" fmla="*/ 30545 w 187862"/>
                  <a:gd name="connsiteY1" fmla="*/ 0 h 183267"/>
                  <a:gd name="connsiteX2" fmla="*/ 187862 w 187862"/>
                  <a:gd name="connsiteY2" fmla="*/ 91778 h 183267"/>
                  <a:gd name="connsiteX3" fmla="*/ 30545 w 187862"/>
                  <a:gd name="connsiteY3" fmla="*/ 183267 h 183267"/>
                  <a:gd name="connsiteX4" fmla="*/ 0 w 187862"/>
                  <a:gd name="connsiteY4" fmla="*/ 152722 h 183267"/>
                  <a:gd name="connsiteX5" fmla="*/ 0 w 187862"/>
                  <a:gd name="connsiteY5" fmla="*/ 30545 h 183267"/>
                  <a:gd name="connsiteX0" fmla="*/ 0 w 217412"/>
                  <a:gd name="connsiteY0" fmla="*/ 30545 h 183267"/>
                  <a:gd name="connsiteX1" fmla="*/ 30545 w 217412"/>
                  <a:gd name="connsiteY1" fmla="*/ 0 h 183267"/>
                  <a:gd name="connsiteX2" fmla="*/ 217412 w 217412"/>
                  <a:gd name="connsiteY2" fmla="*/ 93059 h 183267"/>
                  <a:gd name="connsiteX3" fmla="*/ 30545 w 217412"/>
                  <a:gd name="connsiteY3" fmla="*/ 183267 h 183267"/>
                  <a:gd name="connsiteX4" fmla="*/ 0 w 217412"/>
                  <a:gd name="connsiteY4" fmla="*/ 152722 h 183267"/>
                  <a:gd name="connsiteX5" fmla="*/ 0 w 217412"/>
                  <a:gd name="connsiteY5" fmla="*/ 30545 h 183267"/>
                  <a:gd name="connsiteX0" fmla="*/ 0 w 217412"/>
                  <a:gd name="connsiteY0" fmla="*/ 30545 h 183267"/>
                  <a:gd name="connsiteX1" fmla="*/ 30545 w 217412"/>
                  <a:gd name="connsiteY1" fmla="*/ 0 h 183267"/>
                  <a:gd name="connsiteX2" fmla="*/ 217412 w 217412"/>
                  <a:gd name="connsiteY2" fmla="*/ 93059 h 183267"/>
                  <a:gd name="connsiteX3" fmla="*/ 30545 w 217412"/>
                  <a:gd name="connsiteY3" fmla="*/ 183267 h 183267"/>
                  <a:gd name="connsiteX4" fmla="*/ 0 w 217412"/>
                  <a:gd name="connsiteY4" fmla="*/ 152722 h 183267"/>
                  <a:gd name="connsiteX5" fmla="*/ 0 w 217412"/>
                  <a:gd name="connsiteY5" fmla="*/ 30545 h 183267"/>
                  <a:gd name="connsiteX0" fmla="*/ 0 w 217412"/>
                  <a:gd name="connsiteY0" fmla="*/ 36948 h 189670"/>
                  <a:gd name="connsiteX1" fmla="*/ 30545 w 217412"/>
                  <a:gd name="connsiteY1" fmla="*/ 0 h 189670"/>
                  <a:gd name="connsiteX2" fmla="*/ 217412 w 217412"/>
                  <a:gd name="connsiteY2" fmla="*/ 99462 h 189670"/>
                  <a:gd name="connsiteX3" fmla="*/ 30545 w 217412"/>
                  <a:gd name="connsiteY3" fmla="*/ 189670 h 189670"/>
                  <a:gd name="connsiteX4" fmla="*/ 0 w 217412"/>
                  <a:gd name="connsiteY4" fmla="*/ 159125 h 189670"/>
                  <a:gd name="connsiteX5" fmla="*/ 0 w 217412"/>
                  <a:gd name="connsiteY5" fmla="*/ 36948 h 189670"/>
                  <a:gd name="connsiteX0" fmla="*/ 0 w 217412"/>
                  <a:gd name="connsiteY0" fmla="*/ 36948 h 189670"/>
                  <a:gd name="connsiteX1" fmla="*/ 30545 w 217412"/>
                  <a:gd name="connsiteY1" fmla="*/ 0 h 189670"/>
                  <a:gd name="connsiteX2" fmla="*/ 217412 w 217412"/>
                  <a:gd name="connsiteY2" fmla="*/ 99462 h 189670"/>
                  <a:gd name="connsiteX3" fmla="*/ 30545 w 217412"/>
                  <a:gd name="connsiteY3" fmla="*/ 189670 h 189670"/>
                  <a:gd name="connsiteX4" fmla="*/ 0 w 217412"/>
                  <a:gd name="connsiteY4" fmla="*/ 159125 h 189670"/>
                  <a:gd name="connsiteX5" fmla="*/ 0 w 217412"/>
                  <a:gd name="connsiteY5" fmla="*/ 36948 h 189670"/>
                  <a:gd name="connsiteX0" fmla="*/ 0 w 217412"/>
                  <a:gd name="connsiteY0" fmla="*/ 36948 h 189670"/>
                  <a:gd name="connsiteX1" fmla="*/ 30545 w 217412"/>
                  <a:gd name="connsiteY1" fmla="*/ 0 h 189670"/>
                  <a:gd name="connsiteX2" fmla="*/ 217412 w 217412"/>
                  <a:gd name="connsiteY2" fmla="*/ 99462 h 189670"/>
                  <a:gd name="connsiteX3" fmla="*/ 30545 w 217412"/>
                  <a:gd name="connsiteY3" fmla="*/ 189670 h 189670"/>
                  <a:gd name="connsiteX4" fmla="*/ 0 w 217412"/>
                  <a:gd name="connsiteY4" fmla="*/ 170650 h 189670"/>
                  <a:gd name="connsiteX5" fmla="*/ 0 w 217412"/>
                  <a:gd name="connsiteY5" fmla="*/ 36948 h 189670"/>
                  <a:gd name="connsiteX0" fmla="*/ 0 w 217412"/>
                  <a:gd name="connsiteY0" fmla="*/ 25513 h 178235"/>
                  <a:gd name="connsiteX1" fmla="*/ 57633 w 217412"/>
                  <a:gd name="connsiteY1" fmla="*/ 90 h 178235"/>
                  <a:gd name="connsiteX2" fmla="*/ 217412 w 217412"/>
                  <a:gd name="connsiteY2" fmla="*/ 88027 h 178235"/>
                  <a:gd name="connsiteX3" fmla="*/ 30545 w 217412"/>
                  <a:gd name="connsiteY3" fmla="*/ 178235 h 178235"/>
                  <a:gd name="connsiteX4" fmla="*/ 0 w 217412"/>
                  <a:gd name="connsiteY4" fmla="*/ 159215 h 178235"/>
                  <a:gd name="connsiteX5" fmla="*/ 0 w 217412"/>
                  <a:gd name="connsiteY5" fmla="*/ 25513 h 178235"/>
                  <a:gd name="connsiteX0" fmla="*/ 0 w 217412"/>
                  <a:gd name="connsiteY0" fmla="*/ 36031 h 188753"/>
                  <a:gd name="connsiteX1" fmla="*/ 57633 w 217412"/>
                  <a:gd name="connsiteY1" fmla="*/ 10608 h 188753"/>
                  <a:gd name="connsiteX2" fmla="*/ 217412 w 217412"/>
                  <a:gd name="connsiteY2" fmla="*/ 98545 h 188753"/>
                  <a:gd name="connsiteX3" fmla="*/ 30545 w 217412"/>
                  <a:gd name="connsiteY3" fmla="*/ 188753 h 188753"/>
                  <a:gd name="connsiteX4" fmla="*/ 0 w 217412"/>
                  <a:gd name="connsiteY4" fmla="*/ 169733 h 188753"/>
                  <a:gd name="connsiteX5" fmla="*/ 0 w 217412"/>
                  <a:gd name="connsiteY5" fmla="*/ 36031 h 1887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7412" h="188753">
                    <a:moveTo>
                      <a:pt x="0" y="36031"/>
                    </a:moveTo>
                    <a:cubicBezTo>
                      <a:pt x="0" y="7635"/>
                      <a:pt x="13675" y="-13723"/>
                      <a:pt x="57633" y="10608"/>
                    </a:cubicBezTo>
                    <a:cubicBezTo>
                      <a:pt x="88943" y="20813"/>
                      <a:pt x="150925" y="57756"/>
                      <a:pt x="217412" y="98545"/>
                    </a:cubicBezTo>
                    <a:cubicBezTo>
                      <a:pt x="187568" y="117511"/>
                      <a:pt x="61855" y="178596"/>
                      <a:pt x="30545" y="188753"/>
                    </a:cubicBezTo>
                    <a:cubicBezTo>
                      <a:pt x="13675" y="188753"/>
                      <a:pt x="0" y="186603"/>
                      <a:pt x="0" y="169733"/>
                    </a:cubicBezTo>
                    <a:lnTo>
                      <a:pt x="0" y="36031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cxnSp>
          <p:nvCxnSpPr>
            <p:cNvPr id="99" name="Conector reto 98">
              <a:extLst>
                <a:ext uri="{FF2B5EF4-FFF2-40B4-BE49-F238E27FC236}">
                  <a16:creationId xmlns:a16="http://schemas.microsoft.com/office/drawing/2014/main" id="{57992A84-1577-4484-A56C-48F80DAC1B15}"/>
                </a:ext>
              </a:extLst>
            </p:cNvPr>
            <p:cNvCxnSpPr/>
            <p:nvPr/>
          </p:nvCxnSpPr>
          <p:spPr>
            <a:xfrm>
              <a:off x="701365" y="6473381"/>
              <a:ext cx="361950" cy="286487"/>
            </a:xfrm>
            <a:prstGeom prst="line">
              <a:avLst/>
            </a:prstGeom>
            <a:ln w="28575" cap="rnd">
              <a:solidFill>
                <a:schemeClr val="bg2">
                  <a:lumMod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ector reto 17">
              <a:extLst>
                <a:ext uri="{FF2B5EF4-FFF2-40B4-BE49-F238E27FC236}">
                  <a16:creationId xmlns:a16="http://schemas.microsoft.com/office/drawing/2014/main" id="{35233D1B-7E2D-4AF2-8D7C-9A486CD6F71F}"/>
                </a:ext>
              </a:extLst>
            </p:cNvPr>
            <p:cNvCxnSpPr/>
            <p:nvPr/>
          </p:nvCxnSpPr>
          <p:spPr>
            <a:xfrm>
              <a:off x="709171" y="6452934"/>
              <a:ext cx="361950" cy="286487"/>
            </a:xfrm>
            <a:prstGeom prst="line">
              <a:avLst/>
            </a:prstGeom>
            <a:ln w="28575" cap="rnd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374711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C69D0522-D0D0-4CBB-8118-63139D60F378}"/>
              </a:ext>
            </a:extLst>
          </p:cNvPr>
          <p:cNvSpPr/>
          <p:nvPr/>
        </p:nvSpPr>
        <p:spPr>
          <a:xfrm>
            <a:off x="2381" y="350838"/>
            <a:ext cx="12192000" cy="692727"/>
          </a:xfrm>
          <a:prstGeom prst="rect">
            <a:avLst/>
          </a:prstGeom>
          <a:gradFill>
            <a:gsLst>
              <a:gs pos="0">
                <a:schemeClr val="accent5">
                  <a:lumMod val="50000"/>
                </a:schemeClr>
              </a:gs>
              <a:gs pos="48000">
                <a:schemeClr val="accent5">
                  <a:lumMod val="75000"/>
                </a:schemeClr>
              </a:gs>
              <a:gs pos="16000">
                <a:schemeClr val="accent5"/>
              </a:gs>
              <a:gs pos="83000">
                <a:schemeClr val="accent5"/>
              </a:gs>
              <a:gs pos="100000">
                <a:schemeClr val="accent5">
                  <a:lumMod val="5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6F5D3569-266E-4357-9A26-BD21F0C29258}"/>
              </a:ext>
            </a:extLst>
          </p:cNvPr>
          <p:cNvSpPr/>
          <p:nvPr/>
        </p:nvSpPr>
        <p:spPr>
          <a:xfrm>
            <a:off x="166914" y="6516111"/>
            <a:ext cx="1842654" cy="609600"/>
          </a:xfrm>
          <a:prstGeom prst="roundRect">
            <a:avLst/>
          </a:prstGeom>
          <a:gradFill flip="none" rotWithShape="1">
            <a:gsLst>
              <a:gs pos="6000">
                <a:schemeClr val="tx1"/>
              </a:gs>
              <a:gs pos="77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lin ang="16200000" scaled="1"/>
            <a:tileRect/>
          </a:gradFill>
          <a:ln>
            <a:solidFill>
              <a:schemeClr val="accent1">
                <a:lumMod val="50000"/>
              </a:schemeClr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2400" b="1" dirty="0"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MDL2 Assets" panose="050A0102010101010101" pitchFamily="18" charset="0"/>
                <a:sym typeface="Webdings" panose="05030102010509060703" pitchFamily="18" charset="2"/>
              </a:rPr>
              <a:t></a:t>
            </a:r>
            <a:endParaRPr lang="pt-BR" sz="2400" b="1" dirty="0">
              <a:solidFill>
                <a:schemeClr val="accent5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83836605-E554-448C-9310-A7B405096CCD}"/>
              </a:ext>
            </a:extLst>
          </p:cNvPr>
          <p:cNvSpPr/>
          <p:nvPr/>
        </p:nvSpPr>
        <p:spPr>
          <a:xfrm>
            <a:off x="2175823" y="6516111"/>
            <a:ext cx="1842654" cy="609600"/>
          </a:xfrm>
          <a:prstGeom prst="roundRect">
            <a:avLst/>
          </a:prstGeom>
          <a:gradFill flip="none" rotWithShape="1">
            <a:gsLst>
              <a:gs pos="6000">
                <a:schemeClr val="tx1"/>
              </a:gs>
              <a:gs pos="77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lin ang="16200000" scaled="1"/>
            <a:tileRect/>
          </a:gradFill>
          <a:ln>
            <a:solidFill>
              <a:schemeClr val="accent1">
                <a:lumMod val="50000"/>
              </a:schemeClr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2400" b="1" dirty="0"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ebdings" panose="05030102010509060703" pitchFamily="18" charset="2"/>
              </a:rPr>
              <a:t></a:t>
            </a:r>
            <a:endParaRPr lang="pt-BR" sz="2400" b="1" dirty="0">
              <a:solidFill>
                <a:schemeClr val="accent5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FFA73118-6A3E-493B-8DCB-A076FA98D2D5}"/>
              </a:ext>
            </a:extLst>
          </p:cNvPr>
          <p:cNvSpPr/>
          <p:nvPr/>
        </p:nvSpPr>
        <p:spPr>
          <a:xfrm>
            <a:off x="4184732" y="6516111"/>
            <a:ext cx="1842654" cy="609600"/>
          </a:xfrm>
          <a:prstGeom prst="roundRect">
            <a:avLst/>
          </a:prstGeom>
          <a:gradFill flip="none" rotWithShape="1">
            <a:gsLst>
              <a:gs pos="6000">
                <a:schemeClr val="tx1"/>
              </a:gs>
              <a:gs pos="77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lin ang="16200000" scaled="1"/>
            <a:tileRect/>
          </a:gradFill>
          <a:ln>
            <a:solidFill>
              <a:schemeClr val="accent1">
                <a:lumMod val="50000"/>
              </a:schemeClr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2400" b="1" dirty="0"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ebdings" panose="05030102010509060703" pitchFamily="18" charset="2"/>
              </a:rPr>
              <a:t></a:t>
            </a:r>
            <a:endParaRPr lang="pt-BR" sz="2400" b="1" dirty="0">
              <a:solidFill>
                <a:schemeClr val="accent5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83B5D869-AB28-49E6-AD1B-388ABBB7C1AD}"/>
              </a:ext>
            </a:extLst>
          </p:cNvPr>
          <p:cNvSpPr/>
          <p:nvPr/>
        </p:nvSpPr>
        <p:spPr>
          <a:xfrm>
            <a:off x="6193641" y="6516111"/>
            <a:ext cx="1842654" cy="609600"/>
          </a:xfrm>
          <a:prstGeom prst="roundRect">
            <a:avLst/>
          </a:prstGeom>
          <a:gradFill flip="none" rotWithShape="1">
            <a:gsLst>
              <a:gs pos="6000">
                <a:schemeClr val="tx1"/>
              </a:gs>
              <a:gs pos="77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lin ang="16200000" scaled="1"/>
            <a:tileRect/>
          </a:gradFill>
          <a:ln>
            <a:solidFill>
              <a:schemeClr val="accent1">
                <a:lumMod val="50000"/>
              </a:schemeClr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2400" b="1" dirty="0"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ebdings" panose="05030102010509060703" pitchFamily="18" charset="2"/>
              </a:rPr>
              <a:t></a:t>
            </a:r>
            <a:endParaRPr lang="pt-BR" sz="2400" b="1" dirty="0">
              <a:solidFill>
                <a:schemeClr val="accent5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96EF5BA4-C020-4A1D-BA1A-EBDF78C36B6D}"/>
              </a:ext>
            </a:extLst>
          </p:cNvPr>
          <p:cNvSpPr/>
          <p:nvPr/>
        </p:nvSpPr>
        <p:spPr>
          <a:xfrm>
            <a:off x="8202550" y="6516111"/>
            <a:ext cx="1842654" cy="609600"/>
          </a:xfrm>
          <a:prstGeom prst="roundRect">
            <a:avLst/>
          </a:prstGeom>
          <a:gradFill flip="none" rotWithShape="1">
            <a:gsLst>
              <a:gs pos="6000">
                <a:schemeClr val="tx1"/>
              </a:gs>
              <a:gs pos="77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lin ang="16200000" scaled="1"/>
            <a:tileRect/>
          </a:gradFill>
          <a:ln>
            <a:solidFill>
              <a:schemeClr val="accent1">
                <a:lumMod val="50000"/>
              </a:schemeClr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2400" b="1" dirty="0"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ebdings" panose="05030102010509060703" pitchFamily="18" charset="2"/>
              </a:rPr>
              <a:t></a:t>
            </a:r>
            <a:endParaRPr lang="pt-BR" sz="2400" b="1" dirty="0">
              <a:solidFill>
                <a:schemeClr val="accent5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B9390413-28CC-4263-8841-A7FD553DFB9A}"/>
              </a:ext>
            </a:extLst>
          </p:cNvPr>
          <p:cNvSpPr/>
          <p:nvPr/>
        </p:nvSpPr>
        <p:spPr>
          <a:xfrm>
            <a:off x="10211460" y="6516111"/>
            <a:ext cx="1842654" cy="609600"/>
          </a:xfrm>
          <a:prstGeom prst="roundRect">
            <a:avLst/>
          </a:prstGeom>
          <a:gradFill flip="none" rotWithShape="1">
            <a:gsLst>
              <a:gs pos="6000">
                <a:schemeClr val="tx1"/>
              </a:gs>
              <a:gs pos="77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lin ang="16200000" scaled="1"/>
            <a:tileRect/>
          </a:gradFill>
          <a:ln>
            <a:solidFill>
              <a:schemeClr val="accent1">
                <a:lumMod val="50000"/>
              </a:schemeClr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2400" b="1" dirty="0"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MDL2 Assets" panose="050A0102010101010101" pitchFamily="18" charset="0"/>
                <a:sym typeface="Webdings" panose="05030102010509060703" pitchFamily="18" charset="2"/>
              </a:rPr>
              <a:t></a:t>
            </a:r>
            <a:endParaRPr lang="pt-BR" sz="2400" b="1" dirty="0">
              <a:solidFill>
                <a:schemeClr val="accent5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3" name="CaixaDeTexto 72">
            <a:extLst>
              <a:ext uri="{FF2B5EF4-FFF2-40B4-BE49-F238E27FC236}">
                <a16:creationId xmlns:a16="http://schemas.microsoft.com/office/drawing/2014/main" id="{B7699A85-036C-40F9-A666-AAF8E85B030F}"/>
              </a:ext>
            </a:extLst>
          </p:cNvPr>
          <p:cNvSpPr txBox="1"/>
          <p:nvPr/>
        </p:nvSpPr>
        <p:spPr>
          <a:xfrm>
            <a:off x="4855027" y="404813"/>
            <a:ext cx="2481943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solidFill>
                  <a:schemeClr val="bg1"/>
                </a:solidFill>
              </a:rPr>
              <a:t>USB</a:t>
            </a:r>
          </a:p>
        </p:txBody>
      </p:sp>
      <p:sp>
        <p:nvSpPr>
          <p:cNvPr id="71" name="CaixaDeTexto 70">
            <a:extLst>
              <a:ext uri="{FF2B5EF4-FFF2-40B4-BE49-F238E27FC236}">
                <a16:creationId xmlns:a16="http://schemas.microsoft.com/office/drawing/2014/main" id="{3EADD99F-6BB8-41DA-B1EC-D8DCCA31B227}"/>
              </a:ext>
            </a:extLst>
          </p:cNvPr>
          <p:cNvSpPr txBox="1"/>
          <p:nvPr/>
        </p:nvSpPr>
        <p:spPr>
          <a:xfrm>
            <a:off x="10918211" y="497147"/>
            <a:ext cx="1135905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chemeClr val="bg1"/>
                </a:solidFill>
              </a:rPr>
              <a:t>00:00</a:t>
            </a:r>
          </a:p>
        </p:txBody>
      </p:sp>
      <p:pic>
        <p:nvPicPr>
          <p:cNvPr id="118" name="Imagem 117">
            <a:extLst>
              <a:ext uri="{FF2B5EF4-FFF2-40B4-BE49-F238E27FC236}">
                <a16:creationId xmlns:a16="http://schemas.microsoft.com/office/drawing/2014/main" id="{95984394-2E4A-400E-A59A-E31E0B8DC1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35" y="472190"/>
            <a:ext cx="523663" cy="530292"/>
          </a:xfrm>
          <a:prstGeom prst="rect">
            <a:avLst/>
          </a:prstGeom>
        </p:spPr>
      </p:pic>
      <p:pic>
        <p:nvPicPr>
          <p:cNvPr id="120" name="Imagem 119">
            <a:extLst>
              <a:ext uri="{FF2B5EF4-FFF2-40B4-BE49-F238E27FC236}">
                <a16:creationId xmlns:a16="http://schemas.microsoft.com/office/drawing/2014/main" id="{14485BED-94CB-4054-848C-A588572E17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33700" y="450733"/>
            <a:ext cx="573206" cy="573206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5745E8B1-0928-4539-97C0-B2A5C012B67D}"/>
              </a:ext>
            </a:extLst>
          </p:cNvPr>
          <p:cNvSpPr/>
          <p:nvPr/>
        </p:nvSpPr>
        <p:spPr>
          <a:xfrm>
            <a:off x="1341853" y="1497198"/>
            <a:ext cx="3511742" cy="4673868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10000"/>
                  <a:tint val="66000"/>
                  <a:satMod val="160000"/>
                </a:schemeClr>
              </a:gs>
              <a:gs pos="50000">
                <a:schemeClr val="bg2">
                  <a:lumMod val="10000"/>
                  <a:tint val="44500"/>
                  <a:satMod val="160000"/>
                </a:schemeClr>
              </a:gs>
              <a:gs pos="100000">
                <a:schemeClr val="bg2">
                  <a:lumMod val="10000"/>
                  <a:tint val="23500"/>
                  <a:satMod val="160000"/>
                </a:schemeClr>
              </a:gs>
            </a:gsLst>
            <a:lin ang="16200000" scaled="1"/>
            <a:tileRect/>
          </a:gradFill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E5D92F99-DBE4-4C88-B7E8-E0A2F909E028}"/>
              </a:ext>
            </a:extLst>
          </p:cNvPr>
          <p:cNvGrpSpPr/>
          <p:nvPr/>
        </p:nvGrpSpPr>
        <p:grpSpPr>
          <a:xfrm>
            <a:off x="5147163" y="5805568"/>
            <a:ext cx="6877925" cy="365498"/>
            <a:chOff x="7012259" y="2901306"/>
            <a:chExt cx="3741441" cy="326199"/>
          </a:xfrm>
        </p:grpSpPr>
        <p:sp>
          <p:nvSpPr>
            <p:cNvPr id="17" name="Retângulo 16">
              <a:extLst>
                <a:ext uri="{FF2B5EF4-FFF2-40B4-BE49-F238E27FC236}">
                  <a16:creationId xmlns:a16="http://schemas.microsoft.com/office/drawing/2014/main" id="{2011DB02-D29E-4F34-944B-BF635F9E3C13}"/>
                </a:ext>
              </a:extLst>
            </p:cNvPr>
            <p:cNvSpPr/>
            <p:nvPr/>
          </p:nvSpPr>
          <p:spPr>
            <a:xfrm>
              <a:off x="7012259" y="2901306"/>
              <a:ext cx="3741441" cy="32619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8" name="Retângulo 17">
              <a:extLst>
                <a:ext uri="{FF2B5EF4-FFF2-40B4-BE49-F238E27FC236}">
                  <a16:creationId xmlns:a16="http://schemas.microsoft.com/office/drawing/2014/main" id="{EEF9CAFF-F1CD-4C01-B808-B8B88B9E76F5}"/>
                </a:ext>
              </a:extLst>
            </p:cNvPr>
            <p:cNvSpPr/>
            <p:nvPr/>
          </p:nvSpPr>
          <p:spPr>
            <a:xfrm>
              <a:off x="7043955" y="2938463"/>
              <a:ext cx="2572090" cy="257405"/>
            </a:xfrm>
            <a:prstGeom prst="rect">
              <a:avLst/>
            </a:prstGeom>
            <a:solidFill>
              <a:srgbClr val="FFC000"/>
            </a:solidFill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pic>
        <p:nvPicPr>
          <p:cNvPr id="5" name="Gráfico 4" descr="Disco óptico">
            <a:extLst>
              <a:ext uri="{FF2B5EF4-FFF2-40B4-BE49-F238E27FC236}">
                <a16:creationId xmlns:a16="http://schemas.microsoft.com/office/drawing/2014/main" id="{EE046F51-20A6-418A-BAB7-A66EF1BDF7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04412" y="2798597"/>
            <a:ext cx="540000" cy="540000"/>
          </a:xfrm>
          <a:prstGeom prst="rect">
            <a:avLst/>
          </a:prstGeom>
        </p:spPr>
      </p:pic>
      <p:pic>
        <p:nvPicPr>
          <p:cNvPr id="13" name="Gráfico 12" descr="Música">
            <a:extLst>
              <a:ext uri="{FF2B5EF4-FFF2-40B4-BE49-F238E27FC236}">
                <a16:creationId xmlns:a16="http://schemas.microsoft.com/office/drawing/2014/main" id="{4FEC0900-EB49-4A08-A0A1-6CDF72B705D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080000" y="3503808"/>
            <a:ext cx="540000" cy="540000"/>
          </a:xfrm>
          <a:prstGeom prst="rect">
            <a:avLst/>
          </a:prstGeom>
        </p:spPr>
      </p:pic>
      <p:grpSp>
        <p:nvGrpSpPr>
          <p:cNvPr id="25" name="Agrupar 24">
            <a:extLst>
              <a:ext uri="{FF2B5EF4-FFF2-40B4-BE49-F238E27FC236}">
                <a16:creationId xmlns:a16="http://schemas.microsoft.com/office/drawing/2014/main" id="{7CE4F241-D487-4084-91AD-FA8046C469BF}"/>
              </a:ext>
            </a:extLst>
          </p:cNvPr>
          <p:cNvGrpSpPr/>
          <p:nvPr/>
        </p:nvGrpSpPr>
        <p:grpSpPr>
          <a:xfrm>
            <a:off x="7208655" y="2122109"/>
            <a:ext cx="360000" cy="429871"/>
            <a:chOff x="7208655" y="1771270"/>
            <a:chExt cx="360000" cy="429871"/>
          </a:xfrm>
        </p:grpSpPr>
        <p:sp>
          <p:nvSpPr>
            <p:cNvPr id="21" name="Forma Livre: Forma 20">
              <a:extLst>
                <a:ext uri="{FF2B5EF4-FFF2-40B4-BE49-F238E27FC236}">
                  <a16:creationId xmlns:a16="http://schemas.microsoft.com/office/drawing/2014/main" id="{ED9C9812-43FB-4063-9D24-640AF70BFE1D}"/>
                </a:ext>
              </a:extLst>
            </p:cNvPr>
            <p:cNvSpPr/>
            <p:nvPr/>
          </p:nvSpPr>
          <p:spPr>
            <a:xfrm>
              <a:off x="7243247" y="1771270"/>
              <a:ext cx="288000" cy="288000"/>
            </a:xfrm>
            <a:custGeom>
              <a:avLst/>
              <a:gdLst>
                <a:gd name="connsiteX0" fmla="*/ 184219 w 185625"/>
                <a:gd name="connsiteY0" fmla="*/ 94219 h 185625"/>
                <a:gd name="connsiteX1" fmla="*/ 94219 w 185625"/>
                <a:gd name="connsiteY1" fmla="*/ 184219 h 185625"/>
                <a:gd name="connsiteX2" fmla="*/ 4219 w 185625"/>
                <a:gd name="connsiteY2" fmla="*/ 94219 h 185625"/>
                <a:gd name="connsiteX3" fmla="*/ 94219 w 185625"/>
                <a:gd name="connsiteY3" fmla="*/ 4219 h 185625"/>
                <a:gd name="connsiteX4" fmla="*/ 184219 w 185625"/>
                <a:gd name="connsiteY4" fmla="*/ 94219 h 185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5625" h="185625">
                  <a:moveTo>
                    <a:pt x="184219" y="94219"/>
                  </a:moveTo>
                  <a:cubicBezTo>
                    <a:pt x="184219" y="143924"/>
                    <a:pt x="143924" y="184219"/>
                    <a:pt x="94219" y="184219"/>
                  </a:cubicBezTo>
                  <a:cubicBezTo>
                    <a:pt x="44513" y="184219"/>
                    <a:pt x="4219" y="143924"/>
                    <a:pt x="4219" y="94219"/>
                  </a:cubicBezTo>
                  <a:cubicBezTo>
                    <a:pt x="4219" y="44513"/>
                    <a:pt x="44513" y="4219"/>
                    <a:pt x="94219" y="4219"/>
                  </a:cubicBezTo>
                  <a:cubicBezTo>
                    <a:pt x="143924" y="4219"/>
                    <a:pt x="184219" y="44513"/>
                    <a:pt x="184219" y="94219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2" name="Forma Livre: Forma 21">
              <a:extLst>
                <a:ext uri="{FF2B5EF4-FFF2-40B4-BE49-F238E27FC236}">
                  <a16:creationId xmlns:a16="http://schemas.microsoft.com/office/drawing/2014/main" id="{BB5B8BE6-EE09-4085-AD4F-9DB63085EB94}"/>
                </a:ext>
              </a:extLst>
            </p:cNvPr>
            <p:cNvSpPr/>
            <p:nvPr/>
          </p:nvSpPr>
          <p:spPr>
            <a:xfrm>
              <a:off x="7208655" y="2060941"/>
              <a:ext cx="360000" cy="140200"/>
            </a:xfrm>
            <a:custGeom>
              <a:avLst/>
              <a:gdLst>
                <a:gd name="connsiteX0" fmla="*/ 364219 w 365625"/>
                <a:gd name="connsiteY0" fmla="*/ 184219 h 185625"/>
                <a:gd name="connsiteX1" fmla="*/ 364219 w 365625"/>
                <a:gd name="connsiteY1" fmla="*/ 94219 h 185625"/>
                <a:gd name="connsiteX2" fmla="*/ 346219 w 365625"/>
                <a:gd name="connsiteY2" fmla="*/ 58219 h 185625"/>
                <a:gd name="connsiteX3" fmla="*/ 258469 w 365625"/>
                <a:gd name="connsiteY3" fmla="*/ 15469 h 185625"/>
                <a:gd name="connsiteX4" fmla="*/ 184219 w 365625"/>
                <a:gd name="connsiteY4" fmla="*/ 4219 h 185625"/>
                <a:gd name="connsiteX5" fmla="*/ 109969 w 365625"/>
                <a:gd name="connsiteY5" fmla="*/ 15469 h 185625"/>
                <a:gd name="connsiteX6" fmla="*/ 22219 w 365625"/>
                <a:gd name="connsiteY6" fmla="*/ 58219 h 185625"/>
                <a:gd name="connsiteX7" fmla="*/ 4219 w 365625"/>
                <a:gd name="connsiteY7" fmla="*/ 94219 h 185625"/>
                <a:gd name="connsiteX8" fmla="*/ 4219 w 365625"/>
                <a:gd name="connsiteY8" fmla="*/ 184219 h 185625"/>
                <a:gd name="connsiteX9" fmla="*/ 364219 w 365625"/>
                <a:gd name="connsiteY9" fmla="*/ 184219 h 185625"/>
                <a:gd name="connsiteX0" fmla="*/ 360000 w 360000"/>
                <a:gd name="connsiteY0" fmla="*/ 169071 h 169072"/>
                <a:gd name="connsiteX1" fmla="*/ 360000 w 360000"/>
                <a:gd name="connsiteY1" fmla="*/ 79071 h 169072"/>
                <a:gd name="connsiteX2" fmla="*/ 342000 w 360000"/>
                <a:gd name="connsiteY2" fmla="*/ 43071 h 169072"/>
                <a:gd name="connsiteX3" fmla="*/ 254250 w 360000"/>
                <a:gd name="connsiteY3" fmla="*/ 321 h 169072"/>
                <a:gd name="connsiteX4" fmla="*/ 184763 w 360000"/>
                <a:gd name="connsiteY4" fmla="*/ 22372 h 169072"/>
                <a:gd name="connsiteX5" fmla="*/ 105750 w 360000"/>
                <a:gd name="connsiteY5" fmla="*/ 321 h 169072"/>
                <a:gd name="connsiteX6" fmla="*/ 18000 w 360000"/>
                <a:gd name="connsiteY6" fmla="*/ 43071 h 169072"/>
                <a:gd name="connsiteX7" fmla="*/ 0 w 360000"/>
                <a:gd name="connsiteY7" fmla="*/ 79071 h 169072"/>
                <a:gd name="connsiteX8" fmla="*/ 0 w 360000"/>
                <a:gd name="connsiteY8" fmla="*/ 169071 h 169072"/>
                <a:gd name="connsiteX9" fmla="*/ 360000 w 360000"/>
                <a:gd name="connsiteY9" fmla="*/ 169071 h 169072"/>
                <a:gd name="connsiteX0" fmla="*/ 360000 w 360000"/>
                <a:gd name="connsiteY0" fmla="*/ 168901 h 168901"/>
                <a:gd name="connsiteX1" fmla="*/ 360000 w 360000"/>
                <a:gd name="connsiteY1" fmla="*/ 78901 h 168901"/>
                <a:gd name="connsiteX2" fmla="*/ 342000 w 360000"/>
                <a:gd name="connsiteY2" fmla="*/ 42901 h 168901"/>
                <a:gd name="connsiteX3" fmla="*/ 254250 w 360000"/>
                <a:gd name="connsiteY3" fmla="*/ 151 h 168901"/>
                <a:gd name="connsiteX4" fmla="*/ 172857 w 360000"/>
                <a:gd name="connsiteY4" fmla="*/ 27753 h 168901"/>
                <a:gd name="connsiteX5" fmla="*/ 105750 w 360000"/>
                <a:gd name="connsiteY5" fmla="*/ 151 h 168901"/>
                <a:gd name="connsiteX6" fmla="*/ 18000 w 360000"/>
                <a:gd name="connsiteY6" fmla="*/ 42901 h 168901"/>
                <a:gd name="connsiteX7" fmla="*/ 0 w 360000"/>
                <a:gd name="connsiteY7" fmla="*/ 78901 h 168901"/>
                <a:gd name="connsiteX8" fmla="*/ 0 w 360000"/>
                <a:gd name="connsiteY8" fmla="*/ 168901 h 168901"/>
                <a:gd name="connsiteX9" fmla="*/ 360000 w 360000"/>
                <a:gd name="connsiteY9" fmla="*/ 168901 h 168901"/>
                <a:gd name="connsiteX0" fmla="*/ 360000 w 360000"/>
                <a:gd name="connsiteY0" fmla="*/ 168904 h 168904"/>
                <a:gd name="connsiteX1" fmla="*/ 360000 w 360000"/>
                <a:gd name="connsiteY1" fmla="*/ 78904 h 168904"/>
                <a:gd name="connsiteX2" fmla="*/ 342000 w 360000"/>
                <a:gd name="connsiteY2" fmla="*/ 42904 h 168904"/>
                <a:gd name="connsiteX3" fmla="*/ 261393 w 360000"/>
                <a:gd name="connsiteY3" fmla="*/ 5705 h 168904"/>
                <a:gd name="connsiteX4" fmla="*/ 172857 w 360000"/>
                <a:gd name="connsiteY4" fmla="*/ 27756 h 168904"/>
                <a:gd name="connsiteX5" fmla="*/ 105750 w 360000"/>
                <a:gd name="connsiteY5" fmla="*/ 154 h 168904"/>
                <a:gd name="connsiteX6" fmla="*/ 18000 w 360000"/>
                <a:gd name="connsiteY6" fmla="*/ 42904 h 168904"/>
                <a:gd name="connsiteX7" fmla="*/ 0 w 360000"/>
                <a:gd name="connsiteY7" fmla="*/ 78904 h 168904"/>
                <a:gd name="connsiteX8" fmla="*/ 0 w 360000"/>
                <a:gd name="connsiteY8" fmla="*/ 168904 h 168904"/>
                <a:gd name="connsiteX9" fmla="*/ 360000 w 360000"/>
                <a:gd name="connsiteY9" fmla="*/ 168904 h 168904"/>
                <a:gd name="connsiteX0" fmla="*/ 360000 w 360000"/>
                <a:gd name="connsiteY0" fmla="*/ 163383 h 163383"/>
                <a:gd name="connsiteX1" fmla="*/ 360000 w 360000"/>
                <a:gd name="connsiteY1" fmla="*/ 73383 h 163383"/>
                <a:gd name="connsiteX2" fmla="*/ 342000 w 360000"/>
                <a:gd name="connsiteY2" fmla="*/ 37383 h 163383"/>
                <a:gd name="connsiteX3" fmla="*/ 261393 w 360000"/>
                <a:gd name="connsiteY3" fmla="*/ 184 h 163383"/>
                <a:gd name="connsiteX4" fmla="*/ 172857 w 360000"/>
                <a:gd name="connsiteY4" fmla="*/ 22235 h 163383"/>
                <a:gd name="connsiteX5" fmla="*/ 89082 w 360000"/>
                <a:gd name="connsiteY5" fmla="*/ 182 h 163383"/>
                <a:gd name="connsiteX6" fmla="*/ 18000 w 360000"/>
                <a:gd name="connsiteY6" fmla="*/ 37383 h 163383"/>
                <a:gd name="connsiteX7" fmla="*/ 0 w 360000"/>
                <a:gd name="connsiteY7" fmla="*/ 73383 h 163383"/>
                <a:gd name="connsiteX8" fmla="*/ 0 w 360000"/>
                <a:gd name="connsiteY8" fmla="*/ 163383 h 163383"/>
                <a:gd name="connsiteX9" fmla="*/ 360000 w 360000"/>
                <a:gd name="connsiteY9" fmla="*/ 163383 h 163383"/>
                <a:gd name="connsiteX0" fmla="*/ 360000 w 360000"/>
                <a:gd name="connsiteY0" fmla="*/ 163389 h 163389"/>
                <a:gd name="connsiteX1" fmla="*/ 360000 w 360000"/>
                <a:gd name="connsiteY1" fmla="*/ 73389 h 163389"/>
                <a:gd name="connsiteX2" fmla="*/ 342000 w 360000"/>
                <a:gd name="connsiteY2" fmla="*/ 37389 h 163389"/>
                <a:gd name="connsiteX3" fmla="*/ 268537 w 360000"/>
                <a:gd name="connsiteY3" fmla="*/ 5740 h 163389"/>
                <a:gd name="connsiteX4" fmla="*/ 172857 w 360000"/>
                <a:gd name="connsiteY4" fmla="*/ 22241 h 163389"/>
                <a:gd name="connsiteX5" fmla="*/ 89082 w 360000"/>
                <a:gd name="connsiteY5" fmla="*/ 188 h 163389"/>
                <a:gd name="connsiteX6" fmla="*/ 18000 w 360000"/>
                <a:gd name="connsiteY6" fmla="*/ 37389 h 163389"/>
                <a:gd name="connsiteX7" fmla="*/ 0 w 360000"/>
                <a:gd name="connsiteY7" fmla="*/ 73389 h 163389"/>
                <a:gd name="connsiteX8" fmla="*/ 0 w 360000"/>
                <a:gd name="connsiteY8" fmla="*/ 163389 h 163389"/>
                <a:gd name="connsiteX9" fmla="*/ 360000 w 360000"/>
                <a:gd name="connsiteY9" fmla="*/ 163389 h 163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0000" h="163389">
                  <a:moveTo>
                    <a:pt x="360000" y="163389"/>
                  </a:moveTo>
                  <a:lnTo>
                    <a:pt x="360000" y="73389"/>
                  </a:lnTo>
                  <a:cubicBezTo>
                    <a:pt x="360000" y="59889"/>
                    <a:pt x="357244" y="48664"/>
                    <a:pt x="342000" y="37389"/>
                  </a:cubicBezTo>
                  <a:cubicBezTo>
                    <a:pt x="326756" y="26114"/>
                    <a:pt x="296727" y="8265"/>
                    <a:pt x="268537" y="5740"/>
                  </a:cubicBezTo>
                  <a:cubicBezTo>
                    <a:pt x="240347" y="3215"/>
                    <a:pt x="202766" y="23166"/>
                    <a:pt x="172857" y="22241"/>
                  </a:cubicBezTo>
                  <a:cubicBezTo>
                    <a:pt x="142948" y="21316"/>
                    <a:pt x="114891" y="-2337"/>
                    <a:pt x="89082" y="188"/>
                  </a:cubicBezTo>
                  <a:cubicBezTo>
                    <a:pt x="63273" y="2713"/>
                    <a:pt x="42750" y="19389"/>
                    <a:pt x="18000" y="37389"/>
                  </a:cubicBezTo>
                  <a:cubicBezTo>
                    <a:pt x="6750" y="46389"/>
                    <a:pt x="0" y="59889"/>
                    <a:pt x="0" y="73389"/>
                  </a:cubicBezTo>
                  <a:lnTo>
                    <a:pt x="0" y="163389"/>
                  </a:lnTo>
                  <a:lnTo>
                    <a:pt x="360000" y="163389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25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3" name="Corda 22">
              <a:extLst>
                <a:ext uri="{FF2B5EF4-FFF2-40B4-BE49-F238E27FC236}">
                  <a16:creationId xmlns:a16="http://schemas.microsoft.com/office/drawing/2014/main" id="{ED53A6EB-3181-49BB-9A14-143D72048261}"/>
                </a:ext>
              </a:extLst>
            </p:cNvPr>
            <p:cNvSpPr/>
            <p:nvPr/>
          </p:nvSpPr>
          <p:spPr>
            <a:xfrm rot="16200000">
              <a:off x="7310099" y="1856233"/>
              <a:ext cx="154295" cy="166687"/>
            </a:xfrm>
            <a:prstGeom prst="chord">
              <a:avLst>
                <a:gd name="adj1" fmla="val 5707365"/>
                <a:gd name="adj2" fmla="val 15908081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D8CA12C3-56EA-4A7A-873D-105C66B1C9F3}"/>
              </a:ext>
            </a:extLst>
          </p:cNvPr>
          <p:cNvSpPr txBox="1"/>
          <p:nvPr/>
        </p:nvSpPr>
        <p:spPr>
          <a:xfrm>
            <a:off x="7955445" y="2151868"/>
            <a:ext cx="17862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 err="1">
                <a:solidFill>
                  <a:schemeClr val="bg1"/>
                </a:solidFill>
              </a:rPr>
              <a:t>Unknown</a:t>
            </a:r>
            <a:endParaRPr lang="pt-BR" sz="2000" dirty="0">
              <a:solidFill>
                <a:schemeClr val="bg1"/>
              </a:solidFill>
            </a:endParaRP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77D64854-33C0-4AFF-BEC0-42E2A2E7BAC4}"/>
              </a:ext>
            </a:extLst>
          </p:cNvPr>
          <p:cNvSpPr txBox="1"/>
          <p:nvPr/>
        </p:nvSpPr>
        <p:spPr>
          <a:xfrm>
            <a:off x="7955445" y="2866083"/>
            <a:ext cx="17862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 err="1">
                <a:solidFill>
                  <a:schemeClr val="bg1"/>
                </a:solidFill>
              </a:rPr>
              <a:t>Unknown</a:t>
            </a:r>
            <a:endParaRPr lang="pt-BR" sz="2000" dirty="0">
              <a:solidFill>
                <a:schemeClr val="bg1"/>
              </a:solidFill>
            </a:endParaRP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21112A89-9A0C-4460-95A1-644E951B03C3}"/>
              </a:ext>
            </a:extLst>
          </p:cNvPr>
          <p:cNvSpPr txBox="1"/>
          <p:nvPr/>
        </p:nvSpPr>
        <p:spPr>
          <a:xfrm>
            <a:off x="7955445" y="3580299"/>
            <a:ext cx="17862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 err="1">
                <a:solidFill>
                  <a:schemeClr val="bg1"/>
                </a:solidFill>
              </a:rPr>
              <a:t>Unknown</a:t>
            </a:r>
            <a:endParaRPr lang="pt-BR" sz="2000" dirty="0">
              <a:solidFill>
                <a:schemeClr val="bg1"/>
              </a:solidFill>
            </a:endParaRPr>
          </a:p>
        </p:txBody>
      </p:sp>
      <p:grpSp>
        <p:nvGrpSpPr>
          <p:cNvPr id="27" name="Agrupar 26">
            <a:extLst>
              <a:ext uri="{FF2B5EF4-FFF2-40B4-BE49-F238E27FC236}">
                <a16:creationId xmlns:a16="http://schemas.microsoft.com/office/drawing/2014/main" id="{06C5E8F6-576D-49AF-B188-B34B56DE9048}"/>
              </a:ext>
            </a:extLst>
          </p:cNvPr>
          <p:cNvGrpSpPr/>
          <p:nvPr/>
        </p:nvGrpSpPr>
        <p:grpSpPr>
          <a:xfrm rot="5400000">
            <a:off x="-741205" y="3301910"/>
            <a:ext cx="2942598" cy="449942"/>
            <a:chOff x="832967" y="2115769"/>
            <a:chExt cx="2942598" cy="449942"/>
          </a:xfrm>
        </p:grpSpPr>
        <p:cxnSp>
          <p:nvCxnSpPr>
            <p:cNvPr id="28" name="Conector reto 27">
              <a:extLst>
                <a:ext uri="{FF2B5EF4-FFF2-40B4-BE49-F238E27FC236}">
                  <a16:creationId xmlns:a16="http://schemas.microsoft.com/office/drawing/2014/main" id="{7DB9E19F-664D-4B9B-BFFB-93DA18E2F534}"/>
                </a:ext>
              </a:extLst>
            </p:cNvPr>
            <p:cNvCxnSpPr/>
            <p:nvPr/>
          </p:nvCxnSpPr>
          <p:spPr>
            <a:xfrm>
              <a:off x="832967" y="2115769"/>
              <a:ext cx="0" cy="449942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ector reto 28">
              <a:extLst>
                <a:ext uri="{FF2B5EF4-FFF2-40B4-BE49-F238E27FC236}">
                  <a16:creationId xmlns:a16="http://schemas.microsoft.com/office/drawing/2014/main" id="{540D02D9-2A64-4353-9B27-FED57972AB00}"/>
                </a:ext>
              </a:extLst>
            </p:cNvPr>
            <p:cNvCxnSpPr/>
            <p:nvPr/>
          </p:nvCxnSpPr>
          <p:spPr>
            <a:xfrm>
              <a:off x="1813827" y="2115769"/>
              <a:ext cx="0" cy="449942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ector reto 29">
              <a:extLst>
                <a:ext uri="{FF2B5EF4-FFF2-40B4-BE49-F238E27FC236}">
                  <a16:creationId xmlns:a16="http://schemas.microsoft.com/office/drawing/2014/main" id="{33358FAF-5AF1-46BF-86D0-32ED78898EED}"/>
                </a:ext>
              </a:extLst>
            </p:cNvPr>
            <p:cNvCxnSpPr>
              <a:cxnSpLocks/>
            </p:cNvCxnSpPr>
            <p:nvPr/>
          </p:nvCxnSpPr>
          <p:spPr>
            <a:xfrm>
              <a:off x="1029139" y="2246397"/>
              <a:ext cx="0" cy="319314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ector reto 30">
              <a:extLst>
                <a:ext uri="{FF2B5EF4-FFF2-40B4-BE49-F238E27FC236}">
                  <a16:creationId xmlns:a16="http://schemas.microsoft.com/office/drawing/2014/main" id="{C6F03FEC-12EA-4AA5-9F44-458527BED805}"/>
                </a:ext>
              </a:extLst>
            </p:cNvPr>
            <p:cNvCxnSpPr>
              <a:cxnSpLocks/>
            </p:cNvCxnSpPr>
            <p:nvPr/>
          </p:nvCxnSpPr>
          <p:spPr>
            <a:xfrm>
              <a:off x="1225311" y="2246397"/>
              <a:ext cx="0" cy="319314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ector reto 33">
              <a:extLst>
                <a:ext uri="{FF2B5EF4-FFF2-40B4-BE49-F238E27FC236}">
                  <a16:creationId xmlns:a16="http://schemas.microsoft.com/office/drawing/2014/main" id="{D9712279-EF0D-497D-A87F-E993AC5E33CB}"/>
                </a:ext>
              </a:extLst>
            </p:cNvPr>
            <p:cNvCxnSpPr>
              <a:cxnSpLocks/>
            </p:cNvCxnSpPr>
            <p:nvPr/>
          </p:nvCxnSpPr>
          <p:spPr>
            <a:xfrm>
              <a:off x="1421483" y="2246397"/>
              <a:ext cx="0" cy="319314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ector reto 34">
              <a:extLst>
                <a:ext uri="{FF2B5EF4-FFF2-40B4-BE49-F238E27FC236}">
                  <a16:creationId xmlns:a16="http://schemas.microsoft.com/office/drawing/2014/main" id="{578373FA-D8B4-4BB5-906E-4B901F7684BA}"/>
                </a:ext>
              </a:extLst>
            </p:cNvPr>
            <p:cNvCxnSpPr>
              <a:cxnSpLocks/>
            </p:cNvCxnSpPr>
            <p:nvPr/>
          </p:nvCxnSpPr>
          <p:spPr>
            <a:xfrm>
              <a:off x="1617655" y="2246397"/>
              <a:ext cx="0" cy="319314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ector reto 35">
              <a:extLst>
                <a:ext uri="{FF2B5EF4-FFF2-40B4-BE49-F238E27FC236}">
                  <a16:creationId xmlns:a16="http://schemas.microsoft.com/office/drawing/2014/main" id="{05A84030-B67C-443C-A138-B5FBC6FC48F9}"/>
                </a:ext>
              </a:extLst>
            </p:cNvPr>
            <p:cNvCxnSpPr/>
            <p:nvPr/>
          </p:nvCxnSpPr>
          <p:spPr>
            <a:xfrm>
              <a:off x="2794687" y="2115769"/>
              <a:ext cx="0" cy="449942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ector reto 36">
              <a:extLst>
                <a:ext uri="{FF2B5EF4-FFF2-40B4-BE49-F238E27FC236}">
                  <a16:creationId xmlns:a16="http://schemas.microsoft.com/office/drawing/2014/main" id="{061F7109-03D6-4EB9-BF0A-D37BEE32F3EA}"/>
                </a:ext>
              </a:extLst>
            </p:cNvPr>
            <p:cNvCxnSpPr>
              <a:cxnSpLocks/>
            </p:cNvCxnSpPr>
            <p:nvPr/>
          </p:nvCxnSpPr>
          <p:spPr>
            <a:xfrm>
              <a:off x="2009999" y="2246397"/>
              <a:ext cx="0" cy="319314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ector reto 37">
              <a:extLst>
                <a:ext uri="{FF2B5EF4-FFF2-40B4-BE49-F238E27FC236}">
                  <a16:creationId xmlns:a16="http://schemas.microsoft.com/office/drawing/2014/main" id="{9B3A7D53-2B2C-4E59-B63A-4714365C998C}"/>
                </a:ext>
              </a:extLst>
            </p:cNvPr>
            <p:cNvCxnSpPr>
              <a:cxnSpLocks/>
            </p:cNvCxnSpPr>
            <p:nvPr/>
          </p:nvCxnSpPr>
          <p:spPr>
            <a:xfrm>
              <a:off x="2206171" y="2246397"/>
              <a:ext cx="0" cy="319314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ector reto 38">
              <a:extLst>
                <a:ext uri="{FF2B5EF4-FFF2-40B4-BE49-F238E27FC236}">
                  <a16:creationId xmlns:a16="http://schemas.microsoft.com/office/drawing/2014/main" id="{4BBF14BE-825A-4976-99EA-57FD901DED6E}"/>
                </a:ext>
              </a:extLst>
            </p:cNvPr>
            <p:cNvCxnSpPr>
              <a:cxnSpLocks/>
            </p:cNvCxnSpPr>
            <p:nvPr/>
          </p:nvCxnSpPr>
          <p:spPr>
            <a:xfrm>
              <a:off x="2402343" y="2246397"/>
              <a:ext cx="0" cy="319314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ector reto 39">
              <a:extLst>
                <a:ext uri="{FF2B5EF4-FFF2-40B4-BE49-F238E27FC236}">
                  <a16:creationId xmlns:a16="http://schemas.microsoft.com/office/drawing/2014/main" id="{451BDCBA-8A86-4064-81C5-71D70B5CF526}"/>
                </a:ext>
              </a:extLst>
            </p:cNvPr>
            <p:cNvCxnSpPr>
              <a:cxnSpLocks/>
            </p:cNvCxnSpPr>
            <p:nvPr/>
          </p:nvCxnSpPr>
          <p:spPr>
            <a:xfrm>
              <a:off x="2598515" y="2246397"/>
              <a:ext cx="0" cy="319314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ector reto 40">
              <a:extLst>
                <a:ext uri="{FF2B5EF4-FFF2-40B4-BE49-F238E27FC236}">
                  <a16:creationId xmlns:a16="http://schemas.microsoft.com/office/drawing/2014/main" id="{01157932-3321-44DB-872B-23733B720F9B}"/>
                </a:ext>
              </a:extLst>
            </p:cNvPr>
            <p:cNvCxnSpPr/>
            <p:nvPr/>
          </p:nvCxnSpPr>
          <p:spPr>
            <a:xfrm>
              <a:off x="3775565" y="2115769"/>
              <a:ext cx="0" cy="449942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ector reto 41">
              <a:extLst>
                <a:ext uri="{FF2B5EF4-FFF2-40B4-BE49-F238E27FC236}">
                  <a16:creationId xmlns:a16="http://schemas.microsoft.com/office/drawing/2014/main" id="{79612708-1A98-478F-B129-EFAE7D76D8A7}"/>
                </a:ext>
              </a:extLst>
            </p:cNvPr>
            <p:cNvCxnSpPr>
              <a:cxnSpLocks/>
            </p:cNvCxnSpPr>
            <p:nvPr/>
          </p:nvCxnSpPr>
          <p:spPr>
            <a:xfrm>
              <a:off x="2990859" y="2246397"/>
              <a:ext cx="0" cy="319314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ector reto 42">
              <a:extLst>
                <a:ext uri="{FF2B5EF4-FFF2-40B4-BE49-F238E27FC236}">
                  <a16:creationId xmlns:a16="http://schemas.microsoft.com/office/drawing/2014/main" id="{22AD76E3-1C6E-432A-BA76-1F737EDFE53B}"/>
                </a:ext>
              </a:extLst>
            </p:cNvPr>
            <p:cNvCxnSpPr>
              <a:cxnSpLocks/>
            </p:cNvCxnSpPr>
            <p:nvPr/>
          </p:nvCxnSpPr>
          <p:spPr>
            <a:xfrm>
              <a:off x="3187031" y="2246397"/>
              <a:ext cx="0" cy="319314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ector reto 43">
              <a:extLst>
                <a:ext uri="{FF2B5EF4-FFF2-40B4-BE49-F238E27FC236}">
                  <a16:creationId xmlns:a16="http://schemas.microsoft.com/office/drawing/2014/main" id="{0076347D-D614-4D5E-AF08-BFDC3F76E104}"/>
                </a:ext>
              </a:extLst>
            </p:cNvPr>
            <p:cNvCxnSpPr>
              <a:cxnSpLocks/>
            </p:cNvCxnSpPr>
            <p:nvPr/>
          </p:nvCxnSpPr>
          <p:spPr>
            <a:xfrm>
              <a:off x="3383203" y="2246397"/>
              <a:ext cx="0" cy="319314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ector reto 44">
              <a:extLst>
                <a:ext uri="{FF2B5EF4-FFF2-40B4-BE49-F238E27FC236}">
                  <a16:creationId xmlns:a16="http://schemas.microsoft.com/office/drawing/2014/main" id="{EB4CA78E-D000-4E4A-BD9D-EBEAF807F38B}"/>
                </a:ext>
              </a:extLst>
            </p:cNvPr>
            <p:cNvCxnSpPr>
              <a:cxnSpLocks/>
            </p:cNvCxnSpPr>
            <p:nvPr/>
          </p:nvCxnSpPr>
          <p:spPr>
            <a:xfrm>
              <a:off x="3579375" y="2246397"/>
              <a:ext cx="0" cy="319314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Agrupar 47">
            <a:extLst>
              <a:ext uri="{FF2B5EF4-FFF2-40B4-BE49-F238E27FC236}">
                <a16:creationId xmlns:a16="http://schemas.microsoft.com/office/drawing/2014/main" id="{CEF57CED-0308-4CED-8B13-BA0E5910C94C}"/>
              </a:ext>
            </a:extLst>
          </p:cNvPr>
          <p:cNvGrpSpPr/>
          <p:nvPr/>
        </p:nvGrpSpPr>
        <p:grpSpPr>
          <a:xfrm>
            <a:off x="293540" y="5142889"/>
            <a:ext cx="230532" cy="350983"/>
            <a:chOff x="743474" y="6015139"/>
            <a:chExt cx="230532" cy="350983"/>
          </a:xfrm>
        </p:grpSpPr>
        <p:sp>
          <p:nvSpPr>
            <p:cNvPr id="49" name="Retângulo: Cantos Arredondados 48">
              <a:extLst>
                <a:ext uri="{FF2B5EF4-FFF2-40B4-BE49-F238E27FC236}">
                  <a16:creationId xmlns:a16="http://schemas.microsoft.com/office/drawing/2014/main" id="{EB869CA4-5009-4E2A-B254-691A88433D58}"/>
                </a:ext>
              </a:extLst>
            </p:cNvPr>
            <p:cNvSpPr/>
            <p:nvPr/>
          </p:nvSpPr>
          <p:spPr>
            <a:xfrm>
              <a:off x="743474" y="6120357"/>
              <a:ext cx="161925" cy="130968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tângulo: Cantos Arredondados 4">
              <a:extLst>
                <a:ext uri="{FF2B5EF4-FFF2-40B4-BE49-F238E27FC236}">
                  <a16:creationId xmlns:a16="http://schemas.microsoft.com/office/drawing/2014/main" id="{C316B8FB-0AC6-4076-8B16-D03DFF6B28E6}"/>
                </a:ext>
              </a:extLst>
            </p:cNvPr>
            <p:cNvSpPr/>
            <p:nvPr/>
          </p:nvSpPr>
          <p:spPr>
            <a:xfrm rot="10800000">
              <a:off x="763769" y="6015139"/>
              <a:ext cx="210237" cy="350983"/>
            </a:xfrm>
            <a:custGeom>
              <a:avLst/>
              <a:gdLst>
                <a:gd name="connsiteX0" fmla="*/ 0 w 415054"/>
                <a:gd name="connsiteY0" fmla="*/ 30545 h 183267"/>
                <a:gd name="connsiteX1" fmla="*/ 30545 w 415054"/>
                <a:gd name="connsiteY1" fmla="*/ 0 h 183267"/>
                <a:gd name="connsiteX2" fmla="*/ 384509 w 415054"/>
                <a:gd name="connsiteY2" fmla="*/ 0 h 183267"/>
                <a:gd name="connsiteX3" fmla="*/ 415054 w 415054"/>
                <a:gd name="connsiteY3" fmla="*/ 30545 h 183267"/>
                <a:gd name="connsiteX4" fmla="*/ 415054 w 415054"/>
                <a:gd name="connsiteY4" fmla="*/ 152722 h 183267"/>
                <a:gd name="connsiteX5" fmla="*/ 384509 w 415054"/>
                <a:gd name="connsiteY5" fmla="*/ 183267 h 183267"/>
                <a:gd name="connsiteX6" fmla="*/ 30545 w 415054"/>
                <a:gd name="connsiteY6" fmla="*/ 183267 h 183267"/>
                <a:gd name="connsiteX7" fmla="*/ 0 w 415054"/>
                <a:gd name="connsiteY7" fmla="*/ 152722 h 183267"/>
                <a:gd name="connsiteX8" fmla="*/ 0 w 415054"/>
                <a:gd name="connsiteY8" fmla="*/ 30545 h 183267"/>
                <a:gd name="connsiteX0" fmla="*/ 0 w 415054"/>
                <a:gd name="connsiteY0" fmla="*/ 30545 h 183267"/>
                <a:gd name="connsiteX1" fmla="*/ 30545 w 415054"/>
                <a:gd name="connsiteY1" fmla="*/ 0 h 183267"/>
                <a:gd name="connsiteX2" fmla="*/ 415054 w 415054"/>
                <a:gd name="connsiteY2" fmla="*/ 30545 h 183267"/>
                <a:gd name="connsiteX3" fmla="*/ 415054 w 415054"/>
                <a:gd name="connsiteY3" fmla="*/ 152722 h 183267"/>
                <a:gd name="connsiteX4" fmla="*/ 384509 w 415054"/>
                <a:gd name="connsiteY4" fmla="*/ 183267 h 183267"/>
                <a:gd name="connsiteX5" fmla="*/ 30545 w 415054"/>
                <a:gd name="connsiteY5" fmla="*/ 183267 h 183267"/>
                <a:gd name="connsiteX6" fmla="*/ 0 w 415054"/>
                <a:gd name="connsiteY6" fmla="*/ 152722 h 183267"/>
                <a:gd name="connsiteX7" fmla="*/ 0 w 415054"/>
                <a:gd name="connsiteY7" fmla="*/ 30545 h 183267"/>
                <a:gd name="connsiteX0" fmla="*/ 0 w 415054"/>
                <a:gd name="connsiteY0" fmla="*/ 30545 h 183267"/>
                <a:gd name="connsiteX1" fmla="*/ 30545 w 415054"/>
                <a:gd name="connsiteY1" fmla="*/ 0 h 183267"/>
                <a:gd name="connsiteX2" fmla="*/ 415054 w 415054"/>
                <a:gd name="connsiteY2" fmla="*/ 152722 h 183267"/>
                <a:gd name="connsiteX3" fmla="*/ 384509 w 415054"/>
                <a:gd name="connsiteY3" fmla="*/ 183267 h 183267"/>
                <a:gd name="connsiteX4" fmla="*/ 30545 w 415054"/>
                <a:gd name="connsiteY4" fmla="*/ 183267 h 183267"/>
                <a:gd name="connsiteX5" fmla="*/ 0 w 415054"/>
                <a:gd name="connsiteY5" fmla="*/ 152722 h 183267"/>
                <a:gd name="connsiteX6" fmla="*/ 0 w 415054"/>
                <a:gd name="connsiteY6" fmla="*/ 30545 h 183267"/>
                <a:gd name="connsiteX0" fmla="*/ 0 w 415054"/>
                <a:gd name="connsiteY0" fmla="*/ 30545 h 183267"/>
                <a:gd name="connsiteX1" fmla="*/ 30545 w 415054"/>
                <a:gd name="connsiteY1" fmla="*/ 0 h 183267"/>
                <a:gd name="connsiteX2" fmla="*/ 415054 w 415054"/>
                <a:gd name="connsiteY2" fmla="*/ 152722 h 183267"/>
                <a:gd name="connsiteX3" fmla="*/ 374984 w 415054"/>
                <a:gd name="connsiteY3" fmla="*/ 183267 h 183267"/>
                <a:gd name="connsiteX4" fmla="*/ 30545 w 415054"/>
                <a:gd name="connsiteY4" fmla="*/ 183267 h 183267"/>
                <a:gd name="connsiteX5" fmla="*/ 0 w 415054"/>
                <a:gd name="connsiteY5" fmla="*/ 152722 h 183267"/>
                <a:gd name="connsiteX6" fmla="*/ 0 w 415054"/>
                <a:gd name="connsiteY6" fmla="*/ 30545 h 183267"/>
                <a:gd name="connsiteX0" fmla="*/ 0 w 415054"/>
                <a:gd name="connsiteY0" fmla="*/ 30545 h 183267"/>
                <a:gd name="connsiteX1" fmla="*/ 30545 w 415054"/>
                <a:gd name="connsiteY1" fmla="*/ 0 h 183267"/>
                <a:gd name="connsiteX2" fmla="*/ 415054 w 415054"/>
                <a:gd name="connsiteY2" fmla="*/ 152722 h 183267"/>
                <a:gd name="connsiteX3" fmla="*/ 30545 w 415054"/>
                <a:gd name="connsiteY3" fmla="*/ 183267 h 183267"/>
                <a:gd name="connsiteX4" fmla="*/ 0 w 415054"/>
                <a:gd name="connsiteY4" fmla="*/ 152722 h 183267"/>
                <a:gd name="connsiteX5" fmla="*/ 0 w 415054"/>
                <a:gd name="connsiteY5" fmla="*/ 30545 h 183267"/>
                <a:gd name="connsiteX0" fmla="*/ 0 w 231698"/>
                <a:gd name="connsiteY0" fmla="*/ 30545 h 183267"/>
                <a:gd name="connsiteX1" fmla="*/ 30545 w 231698"/>
                <a:gd name="connsiteY1" fmla="*/ 0 h 183267"/>
                <a:gd name="connsiteX2" fmla="*/ 231698 w 231698"/>
                <a:gd name="connsiteY2" fmla="*/ 88428 h 183267"/>
                <a:gd name="connsiteX3" fmla="*/ 30545 w 231698"/>
                <a:gd name="connsiteY3" fmla="*/ 183267 h 183267"/>
                <a:gd name="connsiteX4" fmla="*/ 0 w 231698"/>
                <a:gd name="connsiteY4" fmla="*/ 152722 h 183267"/>
                <a:gd name="connsiteX5" fmla="*/ 0 w 231698"/>
                <a:gd name="connsiteY5" fmla="*/ 30545 h 183267"/>
                <a:gd name="connsiteX0" fmla="*/ 0 w 231698"/>
                <a:gd name="connsiteY0" fmla="*/ 30545 h 183267"/>
                <a:gd name="connsiteX1" fmla="*/ 30545 w 231698"/>
                <a:gd name="connsiteY1" fmla="*/ 0 h 183267"/>
                <a:gd name="connsiteX2" fmla="*/ 199217 w 231698"/>
                <a:gd name="connsiteY2" fmla="*/ 73729 h 183267"/>
                <a:gd name="connsiteX3" fmla="*/ 231698 w 231698"/>
                <a:gd name="connsiteY3" fmla="*/ 88428 h 183267"/>
                <a:gd name="connsiteX4" fmla="*/ 30545 w 231698"/>
                <a:gd name="connsiteY4" fmla="*/ 183267 h 183267"/>
                <a:gd name="connsiteX5" fmla="*/ 0 w 231698"/>
                <a:gd name="connsiteY5" fmla="*/ 152722 h 183267"/>
                <a:gd name="connsiteX6" fmla="*/ 0 w 231698"/>
                <a:gd name="connsiteY6" fmla="*/ 30545 h 183267"/>
                <a:gd name="connsiteX0" fmla="*/ 0 w 231701"/>
                <a:gd name="connsiteY0" fmla="*/ 30545 h 183267"/>
                <a:gd name="connsiteX1" fmla="*/ 30545 w 231701"/>
                <a:gd name="connsiteY1" fmla="*/ 0 h 183267"/>
                <a:gd name="connsiteX2" fmla="*/ 199217 w 231701"/>
                <a:gd name="connsiteY2" fmla="*/ 73729 h 183267"/>
                <a:gd name="connsiteX3" fmla="*/ 231698 w 231701"/>
                <a:gd name="connsiteY3" fmla="*/ 88428 h 183267"/>
                <a:gd name="connsiteX4" fmla="*/ 199217 w 231701"/>
                <a:gd name="connsiteY4" fmla="*/ 121354 h 183267"/>
                <a:gd name="connsiteX5" fmla="*/ 30545 w 231701"/>
                <a:gd name="connsiteY5" fmla="*/ 183267 h 183267"/>
                <a:gd name="connsiteX6" fmla="*/ 0 w 231701"/>
                <a:gd name="connsiteY6" fmla="*/ 152722 h 183267"/>
                <a:gd name="connsiteX7" fmla="*/ 0 w 231701"/>
                <a:gd name="connsiteY7" fmla="*/ 30545 h 183267"/>
                <a:gd name="connsiteX0" fmla="*/ 0 w 231698"/>
                <a:gd name="connsiteY0" fmla="*/ 30545 h 183267"/>
                <a:gd name="connsiteX1" fmla="*/ 30545 w 231698"/>
                <a:gd name="connsiteY1" fmla="*/ 0 h 183267"/>
                <a:gd name="connsiteX2" fmla="*/ 199217 w 231698"/>
                <a:gd name="connsiteY2" fmla="*/ 73729 h 183267"/>
                <a:gd name="connsiteX3" fmla="*/ 231698 w 231698"/>
                <a:gd name="connsiteY3" fmla="*/ 88428 h 183267"/>
                <a:gd name="connsiteX4" fmla="*/ 199217 w 231698"/>
                <a:gd name="connsiteY4" fmla="*/ 121354 h 183267"/>
                <a:gd name="connsiteX5" fmla="*/ 30545 w 231698"/>
                <a:gd name="connsiteY5" fmla="*/ 183267 h 183267"/>
                <a:gd name="connsiteX6" fmla="*/ 0 w 231698"/>
                <a:gd name="connsiteY6" fmla="*/ 152722 h 183267"/>
                <a:gd name="connsiteX7" fmla="*/ 0 w 231698"/>
                <a:gd name="connsiteY7" fmla="*/ 30545 h 183267"/>
                <a:gd name="connsiteX0" fmla="*/ 0 w 231698"/>
                <a:gd name="connsiteY0" fmla="*/ 30545 h 183267"/>
                <a:gd name="connsiteX1" fmla="*/ 30545 w 231698"/>
                <a:gd name="connsiteY1" fmla="*/ 0 h 183267"/>
                <a:gd name="connsiteX2" fmla="*/ 199217 w 231698"/>
                <a:gd name="connsiteY2" fmla="*/ 73729 h 183267"/>
                <a:gd name="connsiteX3" fmla="*/ 231698 w 231698"/>
                <a:gd name="connsiteY3" fmla="*/ 88428 h 183267"/>
                <a:gd name="connsiteX4" fmla="*/ 199217 w 231698"/>
                <a:gd name="connsiteY4" fmla="*/ 121354 h 183267"/>
                <a:gd name="connsiteX5" fmla="*/ 30545 w 231698"/>
                <a:gd name="connsiteY5" fmla="*/ 183267 h 183267"/>
                <a:gd name="connsiteX6" fmla="*/ 0 w 231698"/>
                <a:gd name="connsiteY6" fmla="*/ 152722 h 183267"/>
                <a:gd name="connsiteX7" fmla="*/ 0 w 231698"/>
                <a:gd name="connsiteY7" fmla="*/ 30545 h 183267"/>
                <a:gd name="connsiteX0" fmla="*/ 0 w 231698"/>
                <a:gd name="connsiteY0" fmla="*/ 30545 h 183267"/>
                <a:gd name="connsiteX1" fmla="*/ 30545 w 231698"/>
                <a:gd name="connsiteY1" fmla="*/ 0 h 183267"/>
                <a:gd name="connsiteX2" fmla="*/ 199217 w 231698"/>
                <a:gd name="connsiteY2" fmla="*/ 73729 h 183267"/>
                <a:gd name="connsiteX3" fmla="*/ 231698 w 231698"/>
                <a:gd name="connsiteY3" fmla="*/ 96760 h 183267"/>
                <a:gd name="connsiteX4" fmla="*/ 199217 w 231698"/>
                <a:gd name="connsiteY4" fmla="*/ 121354 h 183267"/>
                <a:gd name="connsiteX5" fmla="*/ 30545 w 231698"/>
                <a:gd name="connsiteY5" fmla="*/ 183267 h 183267"/>
                <a:gd name="connsiteX6" fmla="*/ 0 w 231698"/>
                <a:gd name="connsiteY6" fmla="*/ 152722 h 183267"/>
                <a:gd name="connsiteX7" fmla="*/ 0 w 231698"/>
                <a:gd name="connsiteY7" fmla="*/ 30545 h 183267"/>
                <a:gd name="connsiteX0" fmla="*/ 0 w 231698"/>
                <a:gd name="connsiteY0" fmla="*/ 30545 h 183267"/>
                <a:gd name="connsiteX1" fmla="*/ 30545 w 231698"/>
                <a:gd name="connsiteY1" fmla="*/ 0 h 183267"/>
                <a:gd name="connsiteX2" fmla="*/ 199217 w 231698"/>
                <a:gd name="connsiteY2" fmla="*/ 73729 h 183267"/>
                <a:gd name="connsiteX3" fmla="*/ 231698 w 231698"/>
                <a:gd name="connsiteY3" fmla="*/ 96760 h 183267"/>
                <a:gd name="connsiteX4" fmla="*/ 199217 w 231698"/>
                <a:gd name="connsiteY4" fmla="*/ 121354 h 183267"/>
                <a:gd name="connsiteX5" fmla="*/ 30545 w 231698"/>
                <a:gd name="connsiteY5" fmla="*/ 183267 h 183267"/>
                <a:gd name="connsiteX6" fmla="*/ 0 w 231698"/>
                <a:gd name="connsiteY6" fmla="*/ 152722 h 183267"/>
                <a:gd name="connsiteX7" fmla="*/ 0 w 231698"/>
                <a:gd name="connsiteY7" fmla="*/ 30545 h 183267"/>
                <a:gd name="connsiteX0" fmla="*/ 0 w 231698"/>
                <a:gd name="connsiteY0" fmla="*/ 30545 h 183267"/>
                <a:gd name="connsiteX1" fmla="*/ 30545 w 231698"/>
                <a:gd name="connsiteY1" fmla="*/ 0 h 183267"/>
                <a:gd name="connsiteX2" fmla="*/ 199217 w 231698"/>
                <a:gd name="connsiteY2" fmla="*/ 73729 h 183267"/>
                <a:gd name="connsiteX3" fmla="*/ 231698 w 231698"/>
                <a:gd name="connsiteY3" fmla="*/ 96760 h 183267"/>
                <a:gd name="connsiteX4" fmla="*/ 199217 w 231698"/>
                <a:gd name="connsiteY4" fmla="*/ 121354 h 183267"/>
                <a:gd name="connsiteX5" fmla="*/ 30545 w 231698"/>
                <a:gd name="connsiteY5" fmla="*/ 183267 h 183267"/>
                <a:gd name="connsiteX6" fmla="*/ 0 w 231698"/>
                <a:gd name="connsiteY6" fmla="*/ 152722 h 183267"/>
                <a:gd name="connsiteX7" fmla="*/ 0 w 231698"/>
                <a:gd name="connsiteY7" fmla="*/ 30545 h 183267"/>
                <a:gd name="connsiteX0" fmla="*/ 0 w 231698"/>
                <a:gd name="connsiteY0" fmla="*/ 30545 h 183267"/>
                <a:gd name="connsiteX1" fmla="*/ 30545 w 231698"/>
                <a:gd name="connsiteY1" fmla="*/ 0 h 183267"/>
                <a:gd name="connsiteX2" fmla="*/ 199217 w 231698"/>
                <a:gd name="connsiteY2" fmla="*/ 73729 h 183267"/>
                <a:gd name="connsiteX3" fmla="*/ 231698 w 231698"/>
                <a:gd name="connsiteY3" fmla="*/ 96760 h 183267"/>
                <a:gd name="connsiteX4" fmla="*/ 199217 w 231698"/>
                <a:gd name="connsiteY4" fmla="*/ 121354 h 183267"/>
                <a:gd name="connsiteX5" fmla="*/ 30545 w 231698"/>
                <a:gd name="connsiteY5" fmla="*/ 183267 h 183267"/>
                <a:gd name="connsiteX6" fmla="*/ 0 w 231698"/>
                <a:gd name="connsiteY6" fmla="*/ 152722 h 183267"/>
                <a:gd name="connsiteX7" fmla="*/ 0 w 231698"/>
                <a:gd name="connsiteY7" fmla="*/ 30545 h 183267"/>
                <a:gd name="connsiteX0" fmla="*/ 0 w 231701"/>
                <a:gd name="connsiteY0" fmla="*/ 30545 h 183267"/>
                <a:gd name="connsiteX1" fmla="*/ 30545 w 231701"/>
                <a:gd name="connsiteY1" fmla="*/ 0 h 183267"/>
                <a:gd name="connsiteX2" fmla="*/ 199217 w 231701"/>
                <a:gd name="connsiteY2" fmla="*/ 73729 h 183267"/>
                <a:gd name="connsiteX3" fmla="*/ 231698 w 231701"/>
                <a:gd name="connsiteY3" fmla="*/ 96760 h 183267"/>
                <a:gd name="connsiteX4" fmla="*/ 199217 w 231701"/>
                <a:gd name="connsiteY4" fmla="*/ 121354 h 183267"/>
                <a:gd name="connsiteX5" fmla="*/ 30545 w 231701"/>
                <a:gd name="connsiteY5" fmla="*/ 183267 h 183267"/>
                <a:gd name="connsiteX6" fmla="*/ 0 w 231701"/>
                <a:gd name="connsiteY6" fmla="*/ 152722 h 183267"/>
                <a:gd name="connsiteX7" fmla="*/ 0 w 231701"/>
                <a:gd name="connsiteY7" fmla="*/ 30545 h 183267"/>
                <a:gd name="connsiteX0" fmla="*/ 0 w 231701"/>
                <a:gd name="connsiteY0" fmla="*/ 30545 h 183267"/>
                <a:gd name="connsiteX1" fmla="*/ 30545 w 231701"/>
                <a:gd name="connsiteY1" fmla="*/ 0 h 183267"/>
                <a:gd name="connsiteX2" fmla="*/ 199217 w 231701"/>
                <a:gd name="connsiteY2" fmla="*/ 73729 h 183267"/>
                <a:gd name="connsiteX3" fmla="*/ 231698 w 231701"/>
                <a:gd name="connsiteY3" fmla="*/ 87504 h 183267"/>
                <a:gd name="connsiteX4" fmla="*/ 199217 w 231701"/>
                <a:gd name="connsiteY4" fmla="*/ 121354 h 183267"/>
                <a:gd name="connsiteX5" fmla="*/ 30545 w 231701"/>
                <a:gd name="connsiteY5" fmla="*/ 183267 h 183267"/>
                <a:gd name="connsiteX6" fmla="*/ 0 w 231701"/>
                <a:gd name="connsiteY6" fmla="*/ 152722 h 183267"/>
                <a:gd name="connsiteX7" fmla="*/ 0 w 231701"/>
                <a:gd name="connsiteY7" fmla="*/ 30545 h 183267"/>
                <a:gd name="connsiteX0" fmla="*/ 0 w 231993"/>
                <a:gd name="connsiteY0" fmla="*/ 30545 h 183267"/>
                <a:gd name="connsiteX1" fmla="*/ 30545 w 231993"/>
                <a:gd name="connsiteY1" fmla="*/ 0 h 183267"/>
                <a:gd name="connsiteX2" fmla="*/ 201923 w 231993"/>
                <a:gd name="connsiteY2" fmla="*/ 64474 h 183267"/>
                <a:gd name="connsiteX3" fmla="*/ 231698 w 231993"/>
                <a:gd name="connsiteY3" fmla="*/ 87504 h 183267"/>
                <a:gd name="connsiteX4" fmla="*/ 199217 w 231993"/>
                <a:gd name="connsiteY4" fmla="*/ 121354 h 183267"/>
                <a:gd name="connsiteX5" fmla="*/ 30545 w 231993"/>
                <a:gd name="connsiteY5" fmla="*/ 183267 h 183267"/>
                <a:gd name="connsiteX6" fmla="*/ 0 w 231993"/>
                <a:gd name="connsiteY6" fmla="*/ 152722 h 183267"/>
                <a:gd name="connsiteX7" fmla="*/ 0 w 231993"/>
                <a:gd name="connsiteY7" fmla="*/ 30545 h 183267"/>
                <a:gd name="connsiteX0" fmla="*/ 0 w 237159"/>
                <a:gd name="connsiteY0" fmla="*/ 30545 h 183267"/>
                <a:gd name="connsiteX1" fmla="*/ 30545 w 237159"/>
                <a:gd name="connsiteY1" fmla="*/ 0 h 183267"/>
                <a:gd name="connsiteX2" fmla="*/ 201923 w 237159"/>
                <a:gd name="connsiteY2" fmla="*/ 64474 h 183267"/>
                <a:gd name="connsiteX3" fmla="*/ 237112 w 237159"/>
                <a:gd name="connsiteY3" fmla="*/ 93058 h 183267"/>
                <a:gd name="connsiteX4" fmla="*/ 199217 w 237159"/>
                <a:gd name="connsiteY4" fmla="*/ 121354 h 183267"/>
                <a:gd name="connsiteX5" fmla="*/ 30545 w 237159"/>
                <a:gd name="connsiteY5" fmla="*/ 183267 h 183267"/>
                <a:gd name="connsiteX6" fmla="*/ 0 w 237159"/>
                <a:gd name="connsiteY6" fmla="*/ 152722 h 183267"/>
                <a:gd name="connsiteX7" fmla="*/ 0 w 237159"/>
                <a:gd name="connsiteY7" fmla="*/ 30545 h 183267"/>
                <a:gd name="connsiteX0" fmla="*/ 0 w 238203"/>
                <a:gd name="connsiteY0" fmla="*/ 30545 h 183267"/>
                <a:gd name="connsiteX1" fmla="*/ 30545 w 238203"/>
                <a:gd name="connsiteY1" fmla="*/ 0 h 183267"/>
                <a:gd name="connsiteX2" fmla="*/ 201923 w 238203"/>
                <a:gd name="connsiteY2" fmla="*/ 64474 h 183267"/>
                <a:gd name="connsiteX3" fmla="*/ 237112 w 238203"/>
                <a:gd name="connsiteY3" fmla="*/ 93058 h 183267"/>
                <a:gd name="connsiteX4" fmla="*/ 210044 w 238203"/>
                <a:gd name="connsiteY4" fmla="*/ 115800 h 183267"/>
                <a:gd name="connsiteX5" fmla="*/ 30545 w 238203"/>
                <a:gd name="connsiteY5" fmla="*/ 183267 h 183267"/>
                <a:gd name="connsiteX6" fmla="*/ 0 w 238203"/>
                <a:gd name="connsiteY6" fmla="*/ 152722 h 183267"/>
                <a:gd name="connsiteX7" fmla="*/ 0 w 238203"/>
                <a:gd name="connsiteY7" fmla="*/ 30545 h 183267"/>
                <a:gd name="connsiteX0" fmla="*/ 0 w 237289"/>
                <a:gd name="connsiteY0" fmla="*/ 30545 h 183267"/>
                <a:gd name="connsiteX1" fmla="*/ 30545 w 237289"/>
                <a:gd name="connsiteY1" fmla="*/ 0 h 183267"/>
                <a:gd name="connsiteX2" fmla="*/ 201923 w 237289"/>
                <a:gd name="connsiteY2" fmla="*/ 64474 h 183267"/>
                <a:gd name="connsiteX3" fmla="*/ 237112 w 237289"/>
                <a:gd name="connsiteY3" fmla="*/ 93058 h 183267"/>
                <a:gd name="connsiteX4" fmla="*/ 210044 w 237289"/>
                <a:gd name="connsiteY4" fmla="*/ 115800 h 183267"/>
                <a:gd name="connsiteX5" fmla="*/ 30545 w 237289"/>
                <a:gd name="connsiteY5" fmla="*/ 183267 h 183267"/>
                <a:gd name="connsiteX6" fmla="*/ 0 w 237289"/>
                <a:gd name="connsiteY6" fmla="*/ 152722 h 183267"/>
                <a:gd name="connsiteX7" fmla="*/ 0 w 237289"/>
                <a:gd name="connsiteY7" fmla="*/ 30545 h 183267"/>
                <a:gd name="connsiteX0" fmla="*/ 0 w 238816"/>
                <a:gd name="connsiteY0" fmla="*/ 30545 h 183267"/>
                <a:gd name="connsiteX1" fmla="*/ 30545 w 238816"/>
                <a:gd name="connsiteY1" fmla="*/ 0 h 183267"/>
                <a:gd name="connsiteX2" fmla="*/ 201923 w 238816"/>
                <a:gd name="connsiteY2" fmla="*/ 64474 h 183267"/>
                <a:gd name="connsiteX3" fmla="*/ 237112 w 238816"/>
                <a:gd name="connsiteY3" fmla="*/ 93058 h 183267"/>
                <a:gd name="connsiteX4" fmla="*/ 210044 w 238816"/>
                <a:gd name="connsiteY4" fmla="*/ 115800 h 183267"/>
                <a:gd name="connsiteX5" fmla="*/ 30545 w 238816"/>
                <a:gd name="connsiteY5" fmla="*/ 183267 h 183267"/>
                <a:gd name="connsiteX6" fmla="*/ 0 w 238816"/>
                <a:gd name="connsiteY6" fmla="*/ 152722 h 183267"/>
                <a:gd name="connsiteX7" fmla="*/ 0 w 238816"/>
                <a:gd name="connsiteY7" fmla="*/ 30545 h 183267"/>
                <a:gd name="connsiteX0" fmla="*/ 0 w 238816"/>
                <a:gd name="connsiteY0" fmla="*/ 30545 h 183267"/>
                <a:gd name="connsiteX1" fmla="*/ 30545 w 238816"/>
                <a:gd name="connsiteY1" fmla="*/ 0 h 183267"/>
                <a:gd name="connsiteX2" fmla="*/ 201923 w 238816"/>
                <a:gd name="connsiteY2" fmla="*/ 64474 h 183267"/>
                <a:gd name="connsiteX3" fmla="*/ 237112 w 238816"/>
                <a:gd name="connsiteY3" fmla="*/ 93058 h 183267"/>
                <a:gd name="connsiteX4" fmla="*/ 210044 w 238816"/>
                <a:gd name="connsiteY4" fmla="*/ 115800 h 183267"/>
                <a:gd name="connsiteX5" fmla="*/ 30545 w 238816"/>
                <a:gd name="connsiteY5" fmla="*/ 183267 h 183267"/>
                <a:gd name="connsiteX6" fmla="*/ 0 w 238816"/>
                <a:gd name="connsiteY6" fmla="*/ 152722 h 183267"/>
                <a:gd name="connsiteX7" fmla="*/ 0 w 238816"/>
                <a:gd name="connsiteY7" fmla="*/ 30545 h 183267"/>
                <a:gd name="connsiteX0" fmla="*/ 0 w 238816"/>
                <a:gd name="connsiteY0" fmla="*/ 30545 h 183267"/>
                <a:gd name="connsiteX1" fmla="*/ 30545 w 238816"/>
                <a:gd name="connsiteY1" fmla="*/ 0 h 183267"/>
                <a:gd name="connsiteX2" fmla="*/ 201923 w 238816"/>
                <a:gd name="connsiteY2" fmla="*/ 64474 h 183267"/>
                <a:gd name="connsiteX3" fmla="*/ 237112 w 238816"/>
                <a:gd name="connsiteY3" fmla="*/ 93058 h 183267"/>
                <a:gd name="connsiteX4" fmla="*/ 210044 w 238816"/>
                <a:gd name="connsiteY4" fmla="*/ 115800 h 183267"/>
                <a:gd name="connsiteX5" fmla="*/ 30545 w 238816"/>
                <a:gd name="connsiteY5" fmla="*/ 183267 h 183267"/>
                <a:gd name="connsiteX6" fmla="*/ 0 w 238816"/>
                <a:gd name="connsiteY6" fmla="*/ 152722 h 183267"/>
                <a:gd name="connsiteX7" fmla="*/ 0 w 238816"/>
                <a:gd name="connsiteY7" fmla="*/ 30545 h 183267"/>
                <a:gd name="connsiteX0" fmla="*/ 0 w 238816"/>
                <a:gd name="connsiteY0" fmla="*/ 30545 h 183267"/>
                <a:gd name="connsiteX1" fmla="*/ 30545 w 238816"/>
                <a:gd name="connsiteY1" fmla="*/ 0 h 183267"/>
                <a:gd name="connsiteX2" fmla="*/ 201923 w 238816"/>
                <a:gd name="connsiteY2" fmla="*/ 64474 h 183267"/>
                <a:gd name="connsiteX3" fmla="*/ 237112 w 238816"/>
                <a:gd name="connsiteY3" fmla="*/ 93058 h 183267"/>
                <a:gd name="connsiteX4" fmla="*/ 210044 w 238816"/>
                <a:gd name="connsiteY4" fmla="*/ 115800 h 183267"/>
                <a:gd name="connsiteX5" fmla="*/ 30545 w 238816"/>
                <a:gd name="connsiteY5" fmla="*/ 183267 h 183267"/>
                <a:gd name="connsiteX6" fmla="*/ 0 w 238816"/>
                <a:gd name="connsiteY6" fmla="*/ 152722 h 183267"/>
                <a:gd name="connsiteX7" fmla="*/ 0 w 238816"/>
                <a:gd name="connsiteY7" fmla="*/ 30545 h 183267"/>
                <a:gd name="connsiteX0" fmla="*/ 0 w 237112"/>
                <a:gd name="connsiteY0" fmla="*/ 30545 h 183267"/>
                <a:gd name="connsiteX1" fmla="*/ 30545 w 237112"/>
                <a:gd name="connsiteY1" fmla="*/ 0 h 183267"/>
                <a:gd name="connsiteX2" fmla="*/ 201923 w 237112"/>
                <a:gd name="connsiteY2" fmla="*/ 64474 h 183267"/>
                <a:gd name="connsiteX3" fmla="*/ 237112 w 237112"/>
                <a:gd name="connsiteY3" fmla="*/ 93058 h 183267"/>
                <a:gd name="connsiteX4" fmla="*/ 210044 w 237112"/>
                <a:gd name="connsiteY4" fmla="*/ 115800 h 183267"/>
                <a:gd name="connsiteX5" fmla="*/ 30545 w 237112"/>
                <a:gd name="connsiteY5" fmla="*/ 183267 h 183267"/>
                <a:gd name="connsiteX6" fmla="*/ 0 w 237112"/>
                <a:gd name="connsiteY6" fmla="*/ 152722 h 183267"/>
                <a:gd name="connsiteX7" fmla="*/ 0 w 237112"/>
                <a:gd name="connsiteY7" fmla="*/ 30545 h 183267"/>
                <a:gd name="connsiteX0" fmla="*/ 0 w 237112"/>
                <a:gd name="connsiteY0" fmla="*/ 30545 h 183267"/>
                <a:gd name="connsiteX1" fmla="*/ 30545 w 237112"/>
                <a:gd name="connsiteY1" fmla="*/ 0 h 183267"/>
                <a:gd name="connsiteX2" fmla="*/ 201923 w 237112"/>
                <a:gd name="connsiteY2" fmla="*/ 64474 h 183267"/>
                <a:gd name="connsiteX3" fmla="*/ 237112 w 237112"/>
                <a:gd name="connsiteY3" fmla="*/ 93058 h 183267"/>
                <a:gd name="connsiteX4" fmla="*/ 210044 w 237112"/>
                <a:gd name="connsiteY4" fmla="*/ 115800 h 183267"/>
                <a:gd name="connsiteX5" fmla="*/ 30545 w 237112"/>
                <a:gd name="connsiteY5" fmla="*/ 183267 h 183267"/>
                <a:gd name="connsiteX6" fmla="*/ 0 w 237112"/>
                <a:gd name="connsiteY6" fmla="*/ 152722 h 183267"/>
                <a:gd name="connsiteX7" fmla="*/ 0 w 237112"/>
                <a:gd name="connsiteY7" fmla="*/ 30545 h 183267"/>
                <a:gd name="connsiteX0" fmla="*/ 0 w 237112"/>
                <a:gd name="connsiteY0" fmla="*/ 30545 h 183321"/>
                <a:gd name="connsiteX1" fmla="*/ 30545 w 237112"/>
                <a:gd name="connsiteY1" fmla="*/ 0 h 183321"/>
                <a:gd name="connsiteX2" fmla="*/ 201923 w 237112"/>
                <a:gd name="connsiteY2" fmla="*/ 64474 h 183321"/>
                <a:gd name="connsiteX3" fmla="*/ 237112 w 237112"/>
                <a:gd name="connsiteY3" fmla="*/ 93058 h 183321"/>
                <a:gd name="connsiteX4" fmla="*/ 210044 w 237112"/>
                <a:gd name="connsiteY4" fmla="*/ 115800 h 183321"/>
                <a:gd name="connsiteX5" fmla="*/ 30545 w 237112"/>
                <a:gd name="connsiteY5" fmla="*/ 183267 h 183321"/>
                <a:gd name="connsiteX6" fmla="*/ 0 w 237112"/>
                <a:gd name="connsiteY6" fmla="*/ 152722 h 183321"/>
                <a:gd name="connsiteX7" fmla="*/ 0 w 237112"/>
                <a:gd name="connsiteY7" fmla="*/ 30545 h 183321"/>
                <a:gd name="connsiteX0" fmla="*/ 0 w 237112"/>
                <a:gd name="connsiteY0" fmla="*/ 30545 h 183321"/>
                <a:gd name="connsiteX1" fmla="*/ 30545 w 237112"/>
                <a:gd name="connsiteY1" fmla="*/ 0 h 183321"/>
                <a:gd name="connsiteX2" fmla="*/ 209609 w 237112"/>
                <a:gd name="connsiteY2" fmla="*/ 69473 h 183321"/>
                <a:gd name="connsiteX3" fmla="*/ 237112 w 237112"/>
                <a:gd name="connsiteY3" fmla="*/ 93058 h 183321"/>
                <a:gd name="connsiteX4" fmla="*/ 210044 w 237112"/>
                <a:gd name="connsiteY4" fmla="*/ 115800 h 183321"/>
                <a:gd name="connsiteX5" fmla="*/ 30545 w 237112"/>
                <a:gd name="connsiteY5" fmla="*/ 183267 h 183321"/>
                <a:gd name="connsiteX6" fmla="*/ 0 w 237112"/>
                <a:gd name="connsiteY6" fmla="*/ 152722 h 183321"/>
                <a:gd name="connsiteX7" fmla="*/ 0 w 237112"/>
                <a:gd name="connsiteY7" fmla="*/ 30545 h 183321"/>
                <a:gd name="connsiteX0" fmla="*/ 0 w 237112"/>
                <a:gd name="connsiteY0" fmla="*/ 30545 h 183312"/>
                <a:gd name="connsiteX1" fmla="*/ 30545 w 237112"/>
                <a:gd name="connsiteY1" fmla="*/ 0 h 183312"/>
                <a:gd name="connsiteX2" fmla="*/ 209609 w 237112"/>
                <a:gd name="connsiteY2" fmla="*/ 69473 h 183312"/>
                <a:gd name="connsiteX3" fmla="*/ 237112 w 237112"/>
                <a:gd name="connsiteY3" fmla="*/ 93058 h 183312"/>
                <a:gd name="connsiteX4" fmla="*/ 160793 w 237112"/>
                <a:gd name="connsiteY4" fmla="*/ 105555 h 183312"/>
                <a:gd name="connsiteX5" fmla="*/ 30545 w 237112"/>
                <a:gd name="connsiteY5" fmla="*/ 183267 h 183312"/>
                <a:gd name="connsiteX6" fmla="*/ 0 w 237112"/>
                <a:gd name="connsiteY6" fmla="*/ 152722 h 183312"/>
                <a:gd name="connsiteX7" fmla="*/ 0 w 237112"/>
                <a:gd name="connsiteY7" fmla="*/ 30545 h 183312"/>
                <a:gd name="connsiteX0" fmla="*/ 0 w 237112"/>
                <a:gd name="connsiteY0" fmla="*/ 30545 h 183317"/>
                <a:gd name="connsiteX1" fmla="*/ 30545 w 237112"/>
                <a:gd name="connsiteY1" fmla="*/ 0 h 183317"/>
                <a:gd name="connsiteX2" fmla="*/ 209609 w 237112"/>
                <a:gd name="connsiteY2" fmla="*/ 69473 h 183317"/>
                <a:gd name="connsiteX3" fmla="*/ 237112 w 237112"/>
                <a:gd name="connsiteY3" fmla="*/ 93058 h 183317"/>
                <a:gd name="connsiteX4" fmla="*/ 160793 w 237112"/>
                <a:gd name="connsiteY4" fmla="*/ 105555 h 183317"/>
                <a:gd name="connsiteX5" fmla="*/ 30545 w 237112"/>
                <a:gd name="connsiteY5" fmla="*/ 183267 h 183317"/>
                <a:gd name="connsiteX6" fmla="*/ 0 w 237112"/>
                <a:gd name="connsiteY6" fmla="*/ 152722 h 183317"/>
                <a:gd name="connsiteX7" fmla="*/ 0 w 237112"/>
                <a:gd name="connsiteY7" fmla="*/ 30545 h 183317"/>
                <a:gd name="connsiteX0" fmla="*/ 0 w 220132"/>
                <a:gd name="connsiteY0" fmla="*/ 30545 h 183317"/>
                <a:gd name="connsiteX1" fmla="*/ 30545 w 220132"/>
                <a:gd name="connsiteY1" fmla="*/ 0 h 183317"/>
                <a:gd name="connsiteX2" fmla="*/ 209609 w 220132"/>
                <a:gd name="connsiteY2" fmla="*/ 69473 h 183317"/>
                <a:gd name="connsiteX3" fmla="*/ 187862 w 220132"/>
                <a:gd name="connsiteY3" fmla="*/ 91778 h 183317"/>
                <a:gd name="connsiteX4" fmla="*/ 160793 w 220132"/>
                <a:gd name="connsiteY4" fmla="*/ 105555 h 183317"/>
                <a:gd name="connsiteX5" fmla="*/ 30545 w 220132"/>
                <a:gd name="connsiteY5" fmla="*/ 183267 h 183317"/>
                <a:gd name="connsiteX6" fmla="*/ 0 w 220132"/>
                <a:gd name="connsiteY6" fmla="*/ 152722 h 183317"/>
                <a:gd name="connsiteX7" fmla="*/ 0 w 220132"/>
                <a:gd name="connsiteY7" fmla="*/ 30545 h 183317"/>
                <a:gd name="connsiteX0" fmla="*/ 0 w 220132"/>
                <a:gd name="connsiteY0" fmla="*/ 30545 h 183317"/>
                <a:gd name="connsiteX1" fmla="*/ 30545 w 220132"/>
                <a:gd name="connsiteY1" fmla="*/ 0 h 183317"/>
                <a:gd name="connsiteX2" fmla="*/ 209609 w 220132"/>
                <a:gd name="connsiteY2" fmla="*/ 69473 h 183317"/>
                <a:gd name="connsiteX3" fmla="*/ 187862 w 220132"/>
                <a:gd name="connsiteY3" fmla="*/ 91778 h 183317"/>
                <a:gd name="connsiteX4" fmla="*/ 160793 w 220132"/>
                <a:gd name="connsiteY4" fmla="*/ 105555 h 183317"/>
                <a:gd name="connsiteX5" fmla="*/ 30545 w 220132"/>
                <a:gd name="connsiteY5" fmla="*/ 183267 h 183317"/>
                <a:gd name="connsiteX6" fmla="*/ 0 w 220132"/>
                <a:gd name="connsiteY6" fmla="*/ 152722 h 183317"/>
                <a:gd name="connsiteX7" fmla="*/ 0 w 220132"/>
                <a:gd name="connsiteY7" fmla="*/ 30545 h 183317"/>
                <a:gd name="connsiteX0" fmla="*/ 0 w 220132"/>
                <a:gd name="connsiteY0" fmla="*/ 30545 h 183267"/>
                <a:gd name="connsiteX1" fmla="*/ 30545 w 220132"/>
                <a:gd name="connsiteY1" fmla="*/ 0 h 183267"/>
                <a:gd name="connsiteX2" fmla="*/ 209609 w 220132"/>
                <a:gd name="connsiteY2" fmla="*/ 69473 h 183267"/>
                <a:gd name="connsiteX3" fmla="*/ 187862 w 220132"/>
                <a:gd name="connsiteY3" fmla="*/ 91778 h 183267"/>
                <a:gd name="connsiteX4" fmla="*/ 30545 w 220132"/>
                <a:gd name="connsiteY4" fmla="*/ 183267 h 183267"/>
                <a:gd name="connsiteX5" fmla="*/ 0 w 220132"/>
                <a:gd name="connsiteY5" fmla="*/ 152722 h 183267"/>
                <a:gd name="connsiteX6" fmla="*/ 0 w 220132"/>
                <a:gd name="connsiteY6" fmla="*/ 30545 h 183267"/>
                <a:gd name="connsiteX0" fmla="*/ 0 w 220132"/>
                <a:gd name="connsiteY0" fmla="*/ 30545 h 183267"/>
                <a:gd name="connsiteX1" fmla="*/ 30545 w 220132"/>
                <a:gd name="connsiteY1" fmla="*/ 0 h 183267"/>
                <a:gd name="connsiteX2" fmla="*/ 209609 w 220132"/>
                <a:gd name="connsiteY2" fmla="*/ 69473 h 183267"/>
                <a:gd name="connsiteX3" fmla="*/ 187862 w 220132"/>
                <a:gd name="connsiteY3" fmla="*/ 91778 h 183267"/>
                <a:gd name="connsiteX4" fmla="*/ 30545 w 220132"/>
                <a:gd name="connsiteY4" fmla="*/ 183267 h 183267"/>
                <a:gd name="connsiteX5" fmla="*/ 0 w 220132"/>
                <a:gd name="connsiteY5" fmla="*/ 152722 h 183267"/>
                <a:gd name="connsiteX6" fmla="*/ 0 w 220132"/>
                <a:gd name="connsiteY6" fmla="*/ 30545 h 183267"/>
                <a:gd name="connsiteX0" fmla="*/ 0 w 187862"/>
                <a:gd name="connsiteY0" fmla="*/ 30545 h 183267"/>
                <a:gd name="connsiteX1" fmla="*/ 30545 w 187862"/>
                <a:gd name="connsiteY1" fmla="*/ 0 h 183267"/>
                <a:gd name="connsiteX2" fmla="*/ 187862 w 187862"/>
                <a:gd name="connsiteY2" fmla="*/ 91778 h 183267"/>
                <a:gd name="connsiteX3" fmla="*/ 30545 w 187862"/>
                <a:gd name="connsiteY3" fmla="*/ 183267 h 183267"/>
                <a:gd name="connsiteX4" fmla="*/ 0 w 187862"/>
                <a:gd name="connsiteY4" fmla="*/ 152722 h 183267"/>
                <a:gd name="connsiteX5" fmla="*/ 0 w 187862"/>
                <a:gd name="connsiteY5" fmla="*/ 30545 h 183267"/>
                <a:gd name="connsiteX0" fmla="*/ 0 w 217412"/>
                <a:gd name="connsiteY0" fmla="*/ 30545 h 183267"/>
                <a:gd name="connsiteX1" fmla="*/ 30545 w 217412"/>
                <a:gd name="connsiteY1" fmla="*/ 0 h 183267"/>
                <a:gd name="connsiteX2" fmla="*/ 217412 w 217412"/>
                <a:gd name="connsiteY2" fmla="*/ 93059 h 183267"/>
                <a:gd name="connsiteX3" fmla="*/ 30545 w 217412"/>
                <a:gd name="connsiteY3" fmla="*/ 183267 h 183267"/>
                <a:gd name="connsiteX4" fmla="*/ 0 w 217412"/>
                <a:gd name="connsiteY4" fmla="*/ 152722 h 183267"/>
                <a:gd name="connsiteX5" fmla="*/ 0 w 217412"/>
                <a:gd name="connsiteY5" fmla="*/ 30545 h 183267"/>
                <a:gd name="connsiteX0" fmla="*/ 0 w 217412"/>
                <a:gd name="connsiteY0" fmla="*/ 30545 h 183267"/>
                <a:gd name="connsiteX1" fmla="*/ 30545 w 217412"/>
                <a:gd name="connsiteY1" fmla="*/ 0 h 183267"/>
                <a:gd name="connsiteX2" fmla="*/ 217412 w 217412"/>
                <a:gd name="connsiteY2" fmla="*/ 93059 h 183267"/>
                <a:gd name="connsiteX3" fmla="*/ 30545 w 217412"/>
                <a:gd name="connsiteY3" fmla="*/ 183267 h 183267"/>
                <a:gd name="connsiteX4" fmla="*/ 0 w 217412"/>
                <a:gd name="connsiteY4" fmla="*/ 152722 h 183267"/>
                <a:gd name="connsiteX5" fmla="*/ 0 w 217412"/>
                <a:gd name="connsiteY5" fmla="*/ 30545 h 183267"/>
                <a:gd name="connsiteX0" fmla="*/ 0 w 217412"/>
                <a:gd name="connsiteY0" fmla="*/ 36948 h 189670"/>
                <a:gd name="connsiteX1" fmla="*/ 30545 w 217412"/>
                <a:gd name="connsiteY1" fmla="*/ 0 h 189670"/>
                <a:gd name="connsiteX2" fmla="*/ 217412 w 217412"/>
                <a:gd name="connsiteY2" fmla="*/ 99462 h 189670"/>
                <a:gd name="connsiteX3" fmla="*/ 30545 w 217412"/>
                <a:gd name="connsiteY3" fmla="*/ 189670 h 189670"/>
                <a:gd name="connsiteX4" fmla="*/ 0 w 217412"/>
                <a:gd name="connsiteY4" fmla="*/ 159125 h 189670"/>
                <a:gd name="connsiteX5" fmla="*/ 0 w 217412"/>
                <a:gd name="connsiteY5" fmla="*/ 36948 h 189670"/>
                <a:gd name="connsiteX0" fmla="*/ 0 w 217412"/>
                <a:gd name="connsiteY0" fmla="*/ 36948 h 189670"/>
                <a:gd name="connsiteX1" fmla="*/ 30545 w 217412"/>
                <a:gd name="connsiteY1" fmla="*/ 0 h 189670"/>
                <a:gd name="connsiteX2" fmla="*/ 217412 w 217412"/>
                <a:gd name="connsiteY2" fmla="*/ 99462 h 189670"/>
                <a:gd name="connsiteX3" fmla="*/ 30545 w 217412"/>
                <a:gd name="connsiteY3" fmla="*/ 189670 h 189670"/>
                <a:gd name="connsiteX4" fmla="*/ 0 w 217412"/>
                <a:gd name="connsiteY4" fmla="*/ 159125 h 189670"/>
                <a:gd name="connsiteX5" fmla="*/ 0 w 217412"/>
                <a:gd name="connsiteY5" fmla="*/ 36948 h 189670"/>
                <a:gd name="connsiteX0" fmla="*/ 0 w 217412"/>
                <a:gd name="connsiteY0" fmla="*/ 36948 h 189670"/>
                <a:gd name="connsiteX1" fmla="*/ 30545 w 217412"/>
                <a:gd name="connsiteY1" fmla="*/ 0 h 189670"/>
                <a:gd name="connsiteX2" fmla="*/ 217412 w 217412"/>
                <a:gd name="connsiteY2" fmla="*/ 99462 h 189670"/>
                <a:gd name="connsiteX3" fmla="*/ 30545 w 217412"/>
                <a:gd name="connsiteY3" fmla="*/ 189670 h 189670"/>
                <a:gd name="connsiteX4" fmla="*/ 0 w 217412"/>
                <a:gd name="connsiteY4" fmla="*/ 170650 h 189670"/>
                <a:gd name="connsiteX5" fmla="*/ 0 w 217412"/>
                <a:gd name="connsiteY5" fmla="*/ 36948 h 189670"/>
                <a:gd name="connsiteX0" fmla="*/ 0 w 217412"/>
                <a:gd name="connsiteY0" fmla="*/ 25513 h 178235"/>
                <a:gd name="connsiteX1" fmla="*/ 57633 w 217412"/>
                <a:gd name="connsiteY1" fmla="*/ 90 h 178235"/>
                <a:gd name="connsiteX2" fmla="*/ 217412 w 217412"/>
                <a:gd name="connsiteY2" fmla="*/ 88027 h 178235"/>
                <a:gd name="connsiteX3" fmla="*/ 30545 w 217412"/>
                <a:gd name="connsiteY3" fmla="*/ 178235 h 178235"/>
                <a:gd name="connsiteX4" fmla="*/ 0 w 217412"/>
                <a:gd name="connsiteY4" fmla="*/ 159215 h 178235"/>
                <a:gd name="connsiteX5" fmla="*/ 0 w 217412"/>
                <a:gd name="connsiteY5" fmla="*/ 25513 h 178235"/>
                <a:gd name="connsiteX0" fmla="*/ 0 w 217412"/>
                <a:gd name="connsiteY0" fmla="*/ 36031 h 188753"/>
                <a:gd name="connsiteX1" fmla="*/ 57633 w 217412"/>
                <a:gd name="connsiteY1" fmla="*/ 10608 h 188753"/>
                <a:gd name="connsiteX2" fmla="*/ 217412 w 217412"/>
                <a:gd name="connsiteY2" fmla="*/ 98545 h 188753"/>
                <a:gd name="connsiteX3" fmla="*/ 30545 w 217412"/>
                <a:gd name="connsiteY3" fmla="*/ 188753 h 188753"/>
                <a:gd name="connsiteX4" fmla="*/ 0 w 217412"/>
                <a:gd name="connsiteY4" fmla="*/ 169733 h 188753"/>
                <a:gd name="connsiteX5" fmla="*/ 0 w 217412"/>
                <a:gd name="connsiteY5" fmla="*/ 36031 h 1887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7412" h="188753">
                  <a:moveTo>
                    <a:pt x="0" y="36031"/>
                  </a:moveTo>
                  <a:cubicBezTo>
                    <a:pt x="0" y="7635"/>
                    <a:pt x="13675" y="-13723"/>
                    <a:pt x="57633" y="10608"/>
                  </a:cubicBezTo>
                  <a:cubicBezTo>
                    <a:pt x="88943" y="20813"/>
                    <a:pt x="150925" y="57756"/>
                    <a:pt x="217412" y="98545"/>
                  </a:cubicBezTo>
                  <a:cubicBezTo>
                    <a:pt x="187568" y="117511"/>
                    <a:pt x="61855" y="178596"/>
                    <a:pt x="30545" y="188753"/>
                  </a:cubicBezTo>
                  <a:cubicBezTo>
                    <a:pt x="13675" y="188753"/>
                    <a:pt x="0" y="186603"/>
                    <a:pt x="0" y="169733"/>
                  </a:cubicBezTo>
                  <a:lnTo>
                    <a:pt x="0" y="3603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1" name="Agrupar 50">
            <a:extLst>
              <a:ext uri="{FF2B5EF4-FFF2-40B4-BE49-F238E27FC236}">
                <a16:creationId xmlns:a16="http://schemas.microsoft.com/office/drawing/2014/main" id="{6793135C-607D-4707-B8F2-5080CCB1D821}"/>
              </a:ext>
            </a:extLst>
          </p:cNvPr>
          <p:cNvGrpSpPr/>
          <p:nvPr/>
        </p:nvGrpSpPr>
        <p:grpSpPr>
          <a:xfrm>
            <a:off x="640523" y="5142889"/>
            <a:ext cx="369756" cy="350983"/>
            <a:chOff x="701365" y="6423375"/>
            <a:chExt cx="369756" cy="350983"/>
          </a:xfrm>
        </p:grpSpPr>
        <p:grpSp>
          <p:nvGrpSpPr>
            <p:cNvPr id="52" name="Agrupar 51">
              <a:extLst>
                <a:ext uri="{FF2B5EF4-FFF2-40B4-BE49-F238E27FC236}">
                  <a16:creationId xmlns:a16="http://schemas.microsoft.com/office/drawing/2014/main" id="{517C7549-A335-4DA5-A11D-5F3D23A58061}"/>
                </a:ext>
              </a:extLst>
            </p:cNvPr>
            <p:cNvGrpSpPr/>
            <p:nvPr/>
          </p:nvGrpSpPr>
          <p:grpSpPr>
            <a:xfrm>
              <a:off x="709171" y="6423375"/>
              <a:ext cx="230532" cy="350983"/>
              <a:chOff x="743474" y="6015139"/>
              <a:chExt cx="230532" cy="350983"/>
            </a:xfrm>
          </p:grpSpPr>
          <p:sp>
            <p:nvSpPr>
              <p:cNvPr id="55" name="Retângulo: Cantos Arredondados 54">
                <a:extLst>
                  <a:ext uri="{FF2B5EF4-FFF2-40B4-BE49-F238E27FC236}">
                    <a16:creationId xmlns:a16="http://schemas.microsoft.com/office/drawing/2014/main" id="{3D477783-44E7-4C18-8723-BA5303939A66}"/>
                  </a:ext>
                </a:extLst>
              </p:cNvPr>
              <p:cNvSpPr/>
              <p:nvPr/>
            </p:nvSpPr>
            <p:spPr>
              <a:xfrm>
                <a:off x="743474" y="6120357"/>
                <a:ext cx="161925" cy="130968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tângulo: Cantos Arredondados 4">
                <a:extLst>
                  <a:ext uri="{FF2B5EF4-FFF2-40B4-BE49-F238E27FC236}">
                    <a16:creationId xmlns:a16="http://schemas.microsoft.com/office/drawing/2014/main" id="{46E56DBA-D22B-4A38-8F58-7B58AFD571E3}"/>
                  </a:ext>
                </a:extLst>
              </p:cNvPr>
              <p:cNvSpPr/>
              <p:nvPr/>
            </p:nvSpPr>
            <p:spPr>
              <a:xfrm rot="10800000">
                <a:off x="763769" y="6015139"/>
                <a:ext cx="210237" cy="350983"/>
              </a:xfrm>
              <a:custGeom>
                <a:avLst/>
                <a:gdLst>
                  <a:gd name="connsiteX0" fmla="*/ 0 w 415054"/>
                  <a:gd name="connsiteY0" fmla="*/ 30545 h 183267"/>
                  <a:gd name="connsiteX1" fmla="*/ 30545 w 415054"/>
                  <a:gd name="connsiteY1" fmla="*/ 0 h 183267"/>
                  <a:gd name="connsiteX2" fmla="*/ 384509 w 415054"/>
                  <a:gd name="connsiteY2" fmla="*/ 0 h 183267"/>
                  <a:gd name="connsiteX3" fmla="*/ 415054 w 415054"/>
                  <a:gd name="connsiteY3" fmla="*/ 30545 h 183267"/>
                  <a:gd name="connsiteX4" fmla="*/ 415054 w 415054"/>
                  <a:gd name="connsiteY4" fmla="*/ 152722 h 183267"/>
                  <a:gd name="connsiteX5" fmla="*/ 384509 w 415054"/>
                  <a:gd name="connsiteY5" fmla="*/ 183267 h 183267"/>
                  <a:gd name="connsiteX6" fmla="*/ 30545 w 415054"/>
                  <a:gd name="connsiteY6" fmla="*/ 183267 h 183267"/>
                  <a:gd name="connsiteX7" fmla="*/ 0 w 415054"/>
                  <a:gd name="connsiteY7" fmla="*/ 152722 h 183267"/>
                  <a:gd name="connsiteX8" fmla="*/ 0 w 415054"/>
                  <a:gd name="connsiteY8" fmla="*/ 30545 h 183267"/>
                  <a:gd name="connsiteX0" fmla="*/ 0 w 415054"/>
                  <a:gd name="connsiteY0" fmla="*/ 30545 h 183267"/>
                  <a:gd name="connsiteX1" fmla="*/ 30545 w 415054"/>
                  <a:gd name="connsiteY1" fmla="*/ 0 h 183267"/>
                  <a:gd name="connsiteX2" fmla="*/ 415054 w 415054"/>
                  <a:gd name="connsiteY2" fmla="*/ 30545 h 183267"/>
                  <a:gd name="connsiteX3" fmla="*/ 415054 w 415054"/>
                  <a:gd name="connsiteY3" fmla="*/ 152722 h 183267"/>
                  <a:gd name="connsiteX4" fmla="*/ 384509 w 415054"/>
                  <a:gd name="connsiteY4" fmla="*/ 183267 h 183267"/>
                  <a:gd name="connsiteX5" fmla="*/ 30545 w 415054"/>
                  <a:gd name="connsiteY5" fmla="*/ 183267 h 183267"/>
                  <a:gd name="connsiteX6" fmla="*/ 0 w 415054"/>
                  <a:gd name="connsiteY6" fmla="*/ 152722 h 183267"/>
                  <a:gd name="connsiteX7" fmla="*/ 0 w 415054"/>
                  <a:gd name="connsiteY7" fmla="*/ 30545 h 183267"/>
                  <a:gd name="connsiteX0" fmla="*/ 0 w 415054"/>
                  <a:gd name="connsiteY0" fmla="*/ 30545 h 183267"/>
                  <a:gd name="connsiteX1" fmla="*/ 30545 w 415054"/>
                  <a:gd name="connsiteY1" fmla="*/ 0 h 183267"/>
                  <a:gd name="connsiteX2" fmla="*/ 415054 w 415054"/>
                  <a:gd name="connsiteY2" fmla="*/ 152722 h 183267"/>
                  <a:gd name="connsiteX3" fmla="*/ 384509 w 415054"/>
                  <a:gd name="connsiteY3" fmla="*/ 183267 h 183267"/>
                  <a:gd name="connsiteX4" fmla="*/ 30545 w 415054"/>
                  <a:gd name="connsiteY4" fmla="*/ 183267 h 183267"/>
                  <a:gd name="connsiteX5" fmla="*/ 0 w 415054"/>
                  <a:gd name="connsiteY5" fmla="*/ 152722 h 183267"/>
                  <a:gd name="connsiteX6" fmla="*/ 0 w 415054"/>
                  <a:gd name="connsiteY6" fmla="*/ 30545 h 183267"/>
                  <a:gd name="connsiteX0" fmla="*/ 0 w 415054"/>
                  <a:gd name="connsiteY0" fmla="*/ 30545 h 183267"/>
                  <a:gd name="connsiteX1" fmla="*/ 30545 w 415054"/>
                  <a:gd name="connsiteY1" fmla="*/ 0 h 183267"/>
                  <a:gd name="connsiteX2" fmla="*/ 415054 w 415054"/>
                  <a:gd name="connsiteY2" fmla="*/ 152722 h 183267"/>
                  <a:gd name="connsiteX3" fmla="*/ 374984 w 415054"/>
                  <a:gd name="connsiteY3" fmla="*/ 183267 h 183267"/>
                  <a:gd name="connsiteX4" fmla="*/ 30545 w 415054"/>
                  <a:gd name="connsiteY4" fmla="*/ 183267 h 183267"/>
                  <a:gd name="connsiteX5" fmla="*/ 0 w 415054"/>
                  <a:gd name="connsiteY5" fmla="*/ 152722 h 183267"/>
                  <a:gd name="connsiteX6" fmla="*/ 0 w 415054"/>
                  <a:gd name="connsiteY6" fmla="*/ 30545 h 183267"/>
                  <a:gd name="connsiteX0" fmla="*/ 0 w 415054"/>
                  <a:gd name="connsiteY0" fmla="*/ 30545 h 183267"/>
                  <a:gd name="connsiteX1" fmla="*/ 30545 w 415054"/>
                  <a:gd name="connsiteY1" fmla="*/ 0 h 183267"/>
                  <a:gd name="connsiteX2" fmla="*/ 415054 w 415054"/>
                  <a:gd name="connsiteY2" fmla="*/ 152722 h 183267"/>
                  <a:gd name="connsiteX3" fmla="*/ 30545 w 415054"/>
                  <a:gd name="connsiteY3" fmla="*/ 183267 h 183267"/>
                  <a:gd name="connsiteX4" fmla="*/ 0 w 415054"/>
                  <a:gd name="connsiteY4" fmla="*/ 152722 h 183267"/>
                  <a:gd name="connsiteX5" fmla="*/ 0 w 415054"/>
                  <a:gd name="connsiteY5" fmla="*/ 30545 h 183267"/>
                  <a:gd name="connsiteX0" fmla="*/ 0 w 231698"/>
                  <a:gd name="connsiteY0" fmla="*/ 30545 h 183267"/>
                  <a:gd name="connsiteX1" fmla="*/ 30545 w 231698"/>
                  <a:gd name="connsiteY1" fmla="*/ 0 h 183267"/>
                  <a:gd name="connsiteX2" fmla="*/ 231698 w 231698"/>
                  <a:gd name="connsiteY2" fmla="*/ 88428 h 183267"/>
                  <a:gd name="connsiteX3" fmla="*/ 30545 w 231698"/>
                  <a:gd name="connsiteY3" fmla="*/ 183267 h 183267"/>
                  <a:gd name="connsiteX4" fmla="*/ 0 w 231698"/>
                  <a:gd name="connsiteY4" fmla="*/ 152722 h 183267"/>
                  <a:gd name="connsiteX5" fmla="*/ 0 w 231698"/>
                  <a:gd name="connsiteY5" fmla="*/ 30545 h 183267"/>
                  <a:gd name="connsiteX0" fmla="*/ 0 w 231698"/>
                  <a:gd name="connsiteY0" fmla="*/ 30545 h 183267"/>
                  <a:gd name="connsiteX1" fmla="*/ 30545 w 231698"/>
                  <a:gd name="connsiteY1" fmla="*/ 0 h 183267"/>
                  <a:gd name="connsiteX2" fmla="*/ 199217 w 231698"/>
                  <a:gd name="connsiteY2" fmla="*/ 73729 h 183267"/>
                  <a:gd name="connsiteX3" fmla="*/ 231698 w 231698"/>
                  <a:gd name="connsiteY3" fmla="*/ 88428 h 183267"/>
                  <a:gd name="connsiteX4" fmla="*/ 30545 w 231698"/>
                  <a:gd name="connsiteY4" fmla="*/ 183267 h 183267"/>
                  <a:gd name="connsiteX5" fmla="*/ 0 w 231698"/>
                  <a:gd name="connsiteY5" fmla="*/ 152722 h 183267"/>
                  <a:gd name="connsiteX6" fmla="*/ 0 w 231698"/>
                  <a:gd name="connsiteY6" fmla="*/ 30545 h 183267"/>
                  <a:gd name="connsiteX0" fmla="*/ 0 w 231701"/>
                  <a:gd name="connsiteY0" fmla="*/ 30545 h 183267"/>
                  <a:gd name="connsiteX1" fmla="*/ 30545 w 231701"/>
                  <a:gd name="connsiteY1" fmla="*/ 0 h 183267"/>
                  <a:gd name="connsiteX2" fmla="*/ 199217 w 231701"/>
                  <a:gd name="connsiteY2" fmla="*/ 73729 h 183267"/>
                  <a:gd name="connsiteX3" fmla="*/ 231698 w 231701"/>
                  <a:gd name="connsiteY3" fmla="*/ 88428 h 183267"/>
                  <a:gd name="connsiteX4" fmla="*/ 199217 w 231701"/>
                  <a:gd name="connsiteY4" fmla="*/ 121354 h 183267"/>
                  <a:gd name="connsiteX5" fmla="*/ 30545 w 231701"/>
                  <a:gd name="connsiteY5" fmla="*/ 183267 h 183267"/>
                  <a:gd name="connsiteX6" fmla="*/ 0 w 231701"/>
                  <a:gd name="connsiteY6" fmla="*/ 152722 h 183267"/>
                  <a:gd name="connsiteX7" fmla="*/ 0 w 231701"/>
                  <a:gd name="connsiteY7" fmla="*/ 30545 h 183267"/>
                  <a:gd name="connsiteX0" fmla="*/ 0 w 231698"/>
                  <a:gd name="connsiteY0" fmla="*/ 30545 h 183267"/>
                  <a:gd name="connsiteX1" fmla="*/ 30545 w 231698"/>
                  <a:gd name="connsiteY1" fmla="*/ 0 h 183267"/>
                  <a:gd name="connsiteX2" fmla="*/ 199217 w 231698"/>
                  <a:gd name="connsiteY2" fmla="*/ 73729 h 183267"/>
                  <a:gd name="connsiteX3" fmla="*/ 231698 w 231698"/>
                  <a:gd name="connsiteY3" fmla="*/ 88428 h 183267"/>
                  <a:gd name="connsiteX4" fmla="*/ 199217 w 231698"/>
                  <a:gd name="connsiteY4" fmla="*/ 121354 h 183267"/>
                  <a:gd name="connsiteX5" fmla="*/ 30545 w 231698"/>
                  <a:gd name="connsiteY5" fmla="*/ 183267 h 183267"/>
                  <a:gd name="connsiteX6" fmla="*/ 0 w 231698"/>
                  <a:gd name="connsiteY6" fmla="*/ 152722 h 183267"/>
                  <a:gd name="connsiteX7" fmla="*/ 0 w 231698"/>
                  <a:gd name="connsiteY7" fmla="*/ 30545 h 183267"/>
                  <a:gd name="connsiteX0" fmla="*/ 0 w 231698"/>
                  <a:gd name="connsiteY0" fmla="*/ 30545 h 183267"/>
                  <a:gd name="connsiteX1" fmla="*/ 30545 w 231698"/>
                  <a:gd name="connsiteY1" fmla="*/ 0 h 183267"/>
                  <a:gd name="connsiteX2" fmla="*/ 199217 w 231698"/>
                  <a:gd name="connsiteY2" fmla="*/ 73729 h 183267"/>
                  <a:gd name="connsiteX3" fmla="*/ 231698 w 231698"/>
                  <a:gd name="connsiteY3" fmla="*/ 88428 h 183267"/>
                  <a:gd name="connsiteX4" fmla="*/ 199217 w 231698"/>
                  <a:gd name="connsiteY4" fmla="*/ 121354 h 183267"/>
                  <a:gd name="connsiteX5" fmla="*/ 30545 w 231698"/>
                  <a:gd name="connsiteY5" fmla="*/ 183267 h 183267"/>
                  <a:gd name="connsiteX6" fmla="*/ 0 w 231698"/>
                  <a:gd name="connsiteY6" fmla="*/ 152722 h 183267"/>
                  <a:gd name="connsiteX7" fmla="*/ 0 w 231698"/>
                  <a:gd name="connsiteY7" fmla="*/ 30545 h 183267"/>
                  <a:gd name="connsiteX0" fmla="*/ 0 w 231698"/>
                  <a:gd name="connsiteY0" fmla="*/ 30545 h 183267"/>
                  <a:gd name="connsiteX1" fmla="*/ 30545 w 231698"/>
                  <a:gd name="connsiteY1" fmla="*/ 0 h 183267"/>
                  <a:gd name="connsiteX2" fmla="*/ 199217 w 231698"/>
                  <a:gd name="connsiteY2" fmla="*/ 73729 h 183267"/>
                  <a:gd name="connsiteX3" fmla="*/ 231698 w 231698"/>
                  <a:gd name="connsiteY3" fmla="*/ 96760 h 183267"/>
                  <a:gd name="connsiteX4" fmla="*/ 199217 w 231698"/>
                  <a:gd name="connsiteY4" fmla="*/ 121354 h 183267"/>
                  <a:gd name="connsiteX5" fmla="*/ 30545 w 231698"/>
                  <a:gd name="connsiteY5" fmla="*/ 183267 h 183267"/>
                  <a:gd name="connsiteX6" fmla="*/ 0 w 231698"/>
                  <a:gd name="connsiteY6" fmla="*/ 152722 h 183267"/>
                  <a:gd name="connsiteX7" fmla="*/ 0 w 231698"/>
                  <a:gd name="connsiteY7" fmla="*/ 30545 h 183267"/>
                  <a:gd name="connsiteX0" fmla="*/ 0 w 231698"/>
                  <a:gd name="connsiteY0" fmla="*/ 30545 h 183267"/>
                  <a:gd name="connsiteX1" fmla="*/ 30545 w 231698"/>
                  <a:gd name="connsiteY1" fmla="*/ 0 h 183267"/>
                  <a:gd name="connsiteX2" fmla="*/ 199217 w 231698"/>
                  <a:gd name="connsiteY2" fmla="*/ 73729 h 183267"/>
                  <a:gd name="connsiteX3" fmla="*/ 231698 w 231698"/>
                  <a:gd name="connsiteY3" fmla="*/ 96760 h 183267"/>
                  <a:gd name="connsiteX4" fmla="*/ 199217 w 231698"/>
                  <a:gd name="connsiteY4" fmla="*/ 121354 h 183267"/>
                  <a:gd name="connsiteX5" fmla="*/ 30545 w 231698"/>
                  <a:gd name="connsiteY5" fmla="*/ 183267 h 183267"/>
                  <a:gd name="connsiteX6" fmla="*/ 0 w 231698"/>
                  <a:gd name="connsiteY6" fmla="*/ 152722 h 183267"/>
                  <a:gd name="connsiteX7" fmla="*/ 0 w 231698"/>
                  <a:gd name="connsiteY7" fmla="*/ 30545 h 183267"/>
                  <a:gd name="connsiteX0" fmla="*/ 0 w 231698"/>
                  <a:gd name="connsiteY0" fmla="*/ 30545 h 183267"/>
                  <a:gd name="connsiteX1" fmla="*/ 30545 w 231698"/>
                  <a:gd name="connsiteY1" fmla="*/ 0 h 183267"/>
                  <a:gd name="connsiteX2" fmla="*/ 199217 w 231698"/>
                  <a:gd name="connsiteY2" fmla="*/ 73729 h 183267"/>
                  <a:gd name="connsiteX3" fmla="*/ 231698 w 231698"/>
                  <a:gd name="connsiteY3" fmla="*/ 96760 h 183267"/>
                  <a:gd name="connsiteX4" fmla="*/ 199217 w 231698"/>
                  <a:gd name="connsiteY4" fmla="*/ 121354 h 183267"/>
                  <a:gd name="connsiteX5" fmla="*/ 30545 w 231698"/>
                  <a:gd name="connsiteY5" fmla="*/ 183267 h 183267"/>
                  <a:gd name="connsiteX6" fmla="*/ 0 w 231698"/>
                  <a:gd name="connsiteY6" fmla="*/ 152722 h 183267"/>
                  <a:gd name="connsiteX7" fmla="*/ 0 w 231698"/>
                  <a:gd name="connsiteY7" fmla="*/ 30545 h 183267"/>
                  <a:gd name="connsiteX0" fmla="*/ 0 w 231698"/>
                  <a:gd name="connsiteY0" fmla="*/ 30545 h 183267"/>
                  <a:gd name="connsiteX1" fmla="*/ 30545 w 231698"/>
                  <a:gd name="connsiteY1" fmla="*/ 0 h 183267"/>
                  <a:gd name="connsiteX2" fmla="*/ 199217 w 231698"/>
                  <a:gd name="connsiteY2" fmla="*/ 73729 h 183267"/>
                  <a:gd name="connsiteX3" fmla="*/ 231698 w 231698"/>
                  <a:gd name="connsiteY3" fmla="*/ 96760 h 183267"/>
                  <a:gd name="connsiteX4" fmla="*/ 199217 w 231698"/>
                  <a:gd name="connsiteY4" fmla="*/ 121354 h 183267"/>
                  <a:gd name="connsiteX5" fmla="*/ 30545 w 231698"/>
                  <a:gd name="connsiteY5" fmla="*/ 183267 h 183267"/>
                  <a:gd name="connsiteX6" fmla="*/ 0 w 231698"/>
                  <a:gd name="connsiteY6" fmla="*/ 152722 h 183267"/>
                  <a:gd name="connsiteX7" fmla="*/ 0 w 231698"/>
                  <a:gd name="connsiteY7" fmla="*/ 30545 h 183267"/>
                  <a:gd name="connsiteX0" fmla="*/ 0 w 231701"/>
                  <a:gd name="connsiteY0" fmla="*/ 30545 h 183267"/>
                  <a:gd name="connsiteX1" fmla="*/ 30545 w 231701"/>
                  <a:gd name="connsiteY1" fmla="*/ 0 h 183267"/>
                  <a:gd name="connsiteX2" fmla="*/ 199217 w 231701"/>
                  <a:gd name="connsiteY2" fmla="*/ 73729 h 183267"/>
                  <a:gd name="connsiteX3" fmla="*/ 231698 w 231701"/>
                  <a:gd name="connsiteY3" fmla="*/ 96760 h 183267"/>
                  <a:gd name="connsiteX4" fmla="*/ 199217 w 231701"/>
                  <a:gd name="connsiteY4" fmla="*/ 121354 h 183267"/>
                  <a:gd name="connsiteX5" fmla="*/ 30545 w 231701"/>
                  <a:gd name="connsiteY5" fmla="*/ 183267 h 183267"/>
                  <a:gd name="connsiteX6" fmla="*/ 0 w 231701"/>
                  <a:gd name="connsiteY6" fmla="*/ 152722 h 183267"/>
                  <a:gd name="connsiteX7" fmla="*/ 0 w 231701"/>
                  <a:gd name="connsiteY7" fmla="*/ 30545 h 183267"/>
                  <a:gd name="connsiteX0" fmla="*/ 0 w 231701"/>
                  <a:gd name="connsiteY0" fmla="*/ 30545 h 183267"/>
                  <a:gd name="connsiteX1" fmla="*/ 30545 w 231701"/>
                  <a:gd name="connsiteY1" fmla="*/ 0 h 183267"/>
                  <a:gd name="connsiteX2" fmla="*/ 199217 w 231701"/>
                  <a:gd name="connsiteY2" fmla="*/ 73729 h 183267"/>
                  <a:gd name="connsiteX3" fmla="*/ 231698 w 231701"/>
                  <a:gd name="connsiteY3" fmla="*/ 87504 h 183267"/>
                  <a:gd name="connsiteX4" fmla="*/ 199217 w 231701"/>
                  <a:gd name="connsiteY4" fmla="*/ 121354 h 183267"/>
                  <a:gd name="connsiteX5" fmla="*/ 30545 w 231701"/>
                  <a:gd name="connsiteY5" fmla="*/ 183267 h 183267"/>
                  <a:gd name="connsiteX6" fmla="*/ 0 w 231701"/>
                  <a:gd name="connsiteY6" fmla="*/ 152722 h 183267"/>
                  <a:gd name="connsiteX7" fmla="*/ 0 w 231701"/>
                  <a:gd name="connsiteY7" fmla="*/ 30545 h 183267"/>
                  <a:gd name="connsiteX0" fmla="*/ 0 w 231993"/>
                  <a:gd name="connsiteY0" fmla="*/ 30545 h 183267"/>
                  <a:gd name="connsiteX1" fmla="*/ 30545 w 231993"/>
                  <a:gd name="connsiteY1" fmla="*/ 0 h 183267"/>
                  <a:gd name="connsiteX2" fmla="*/ 201923 w 231993"/>
                  <a:gd name="connsiteY2" fmla="*/ 64474 h 183267"/>
                  <a:gd name="connsiteX3" fmla="*/ 231698 w 231993"/>
                  <a:gd name="connsiteY3" fmla="*/ 87504 h 183267"/>
                  <a:gd name="connsiteX4" fmla="*/ 199217 w 231993"/>
                  <a:gd name="connsiteY4" fmla="*/ 121354 h 183267"/>
                  <a:gd name="connsiteX5" fmla="*/ 30545 w 231993"/>
                  <a:gd name="connsiteY5" fmla="*/ 183267 h 183267"/>
                  <a:gd name="connsiteX6" fmla="*/ 0 w 231993"/>
                  <a:gd name="connsiteY6" fmla="*/ 152722 h 183267"/>
                  <a:gd name="connsiteX7" fmla="*/ 0 w 231993"/>
                  <a:gd name="connsiteY7" fmla="*/ 30545 h 183267"/>
                  <a:gd name="connsiteX0" fmla="*/ 0 w 237159"/>
                  <a:gd name="connsiteY0" fmla="*/ 30545 h 183267"/>
                  <a:gd name="connsiteX1" fmla="*/ 30545 w 237159"/>
                  <a:gd name="connsiteY1" fmla="*/ 0 h 183267"/>
                  <a:gd name="connsiteX2" fmla="*/ 201923 w 237159"/>
                  <a:gd name="connsiteY2" fmla="*/ 64474 h 183267"/>
                  <a:gd name="connsiteX3" fmla="*/ 237112 w 237159"/>
                  <a:gd name="connsiteY3" fmla="*/ 93058 h 183267"/>
                  <a:gd name="connsiteX4" fmla="*/ 199217 w 237159"/>
                  <a:gd name="connsiteY4" fmla="*/ 121354 h 183267"/>
                  <a:gd name="connsiteX5" fmla="*/ 30545 w 237159"/>
                  <a:gd name="connsiteY5" fmla="*/ 183267 h 183267"/>
                  <a:gd name="connsiteX6" fmla="*/ 0 w 237159"/>
                  <a:gd name="connsiteY6" fmla="*/ 152722 h 183267"/>
                  <a:gd name="connsiteX7" fmla="*/ 0 w 237159"/>
                  <a:gd name="connsiteY7" fmla="*/ 30545 h 183267"/>
                  <a:gd name="connsiteX0" fmla="*/ 0 w 238203"/>
                  <a:gd name="connsiteY0" fmla="*/ 30545 h 183267"/>
                  <a:gd name="connsiteX1" fmla="*/ 30545 w 238203"/>
                  <a:gd name="connsiteY1" fmla="*/ 0 h 183267"/>
                  <a:gd name="connsiteX2" fmla="*/ 201923 w 238203"/>
                  <a:gd name="connsiteY2" fmla="*/ 64474 h 183267"/>
                  <a:gd name="connsiteX3" fmla="*/ 237112 w 238203"/>
                  <a:gd name="connsiteY3" fmla="*/ 93058 h 183267"/>
                  <a:gd name="connsiteX4" fmla="*/ 210044 w 238203"/>
                  <a:gd name="connsiteY4" fmla="*/ 115800 h 183267"/>
                  <a:gd name="connsiteX5" fmla="*/ 30545 w 238203"/>
                  <a:gd name="connsiteY5" fmla="*/ 183267 h 183267"/>
                  <a:gd name="connsiteX6" fmla="*/ 0 w 238203"/>
                  <a:gd name="connsiteY6" fmla="*/ 152722 h 183267"/>
                  <a:gd name="connsiteX7" fmla="*/ 0 w 238203"/>
                  <a:gd name="connsiteY7" fmla="*/ 30545 h 183267"/>
                  <a:gd name="connsiteX0" fmla="*/ 0 w 237289"/>
                  <a:gd name="connsiteY0" fmla="*/ 30545 h 183267"/>
                  <a:gd name="connsiteX1" fmla="*/ 30545 w 237289"/>
                  <a:gd name="connsiteY1" fmla="*/ 0 h 183267"/>
                  <a:gd name="connsiteX2" fmla="*/ 201923 w 237289"/>
                  <a:gd name="connsiteY2" fmla="*/ 64474 h 183267"/>
                  <a:gd name="connsiteX3" fmla="*/ 237112 w 237289"/>
                  <a:gd name="connsiteY3" fmla="*/ 93058 h 183267"/>
                  <a:gd name="connsiteX4" fmla="*/ 210044 w 237289"/>
                  <a:gd name="connsiteY4" fmla="*/ 115800 h 183267"/>
                  <a:gd name="connsiteX5" fmla="*/ 30545 w 237289"/>
                  <a:gd name="connsiteY5" fmla="*/ 183267 h 183267"/>
                  <a:gd name="connsiteX6" fmla="*/ 0 w 237289"/>
                  <a:gd name="connsiteY6" fmla="*/ 152722 h 183267"/>
                  <a:gd name="connsiteX7" fmla="*/ 0 w 237289"/>
                  <a:gd name="connsiteY7" fmla="*/ 30545 h 183267"/>
                  <a:gd name="connsiteX0" fmla="*/ 0 w 238816"/>
                  <a:gd name="connsiteY0" fmla="*/ 30545 h 183267"/>
                  <a:gd name="connsiteX1" fmla="*/ 30545 w 238816"/>
                  <a:gd name="connsiteY1" fmla="*/ 0 h 183267"/>
                  <a:gd name="connsiteX2" fmla="*/ 201923 w 238816"/>
                  <a:gd name="connsiteY2" fmla="*/ 64474 h 183267"/>
                  <a:gd name="connsiteX3" fmla="*/ 237112 w 238816"/>
                  <a:gd name="connsiteY3" fmla="*/ 93058 h 183267"/>
                  <a:gd name="connsiteX4" fmla="*/ 210044 w 238816"/>
                  <a:gd name="connsiteY4" fmla="*/ 115800 h 183267"/>
                  <a:gd name="connsiteX5" fmla="*/ 30545 w 238816"/>
                  <a:gd name="connsiteY5" fmla="*/ 183267 h 183267"/>
                  <a:gd name="connsiteX6" fmla="*/ 0 w 238816"/>
                  <a:gd name="connsiteY6" fmla="*/ 152722 h 183267"/>
                  <a:gd name="connsiteX7" fmla="*/ 0 w 238816"/>
                  <a:gd name="connsiteY7" fmla="*/ 30545 h 183267"/>
                  <a:gd name="connsiteX0" fmla="*/ 0 w 238816"/>
                  <a:gd name="connsiteY0" fmla="*/ 30545 h 183267"/>
                  <a:gd name="connsiteX1" fmla="*/ 30545 w 238816"/>
                  <a:gd name="connsiteY1" fmla="*/ 0 h 183267"/>
                  <a:gd name="connsiteX2" fmla="*/ 201923 w 238816"/>
                  <a:gd name="connsiteY2" fmla="*/ 64474 h 183267"/>
                  <a:gd name="connsiteX3" fmla="*/ 237112 w 238816"/>
                  <a:gd name="connsiteY3" fmla="*/ 93058 h 183267"/>
                  <a:gd name="connsiteX4" fmla="*/ 210044 w 238816"/>
                  <a:gd name="connsiteY4" fmla="*/ 115800 h 183267"/>
                  <a:gd name="connsiteX5" fmla="*/ 30545 w 238816"/>
                  <a:gd name="connsiteY5" fmla="*/ 183267 h 183267"/>
                  <a:gd name="connsiteX6" fmla="*/ 0 w 238816"/>
                  <a:gd name="connsiteY6" fmla="*/ 152722 h 183267"/>
                  <a:gd name="connsiteX7" fmla="*/ 0 w 238816"/>
                  <a:gd name="connsiteY7" fmla="*/ 30545 h 183267"/>
                  <a:gd name="connsiteX0" fmla="*/ 0 w 238816"/>
                  <a:gd name="connsiteY0" fmla="*/ 30545 h 183267"/>
                  <a:gd name="connsiteX1" fmla="*/ 30545 w 238816"/>
                  <a:gd name="connsiteY1" fmla="*/ 0 h 183267"/>
                  <a:gd name="connsiteX2" fmla="*/ 201923 w 238816"/>
                  <a:gd name="connsiteY2" fmla="*/ 64474 h 183267"/>
                  <a:gd name="connsiteX3" fmla="*/ 237112 w 238816"/>
                  <a:gd name="connsiteY3" fmla="*/ 93058 h 183267"/>
                  <a:gd name="connsiteX4" fmla="*/ 210044 w 238816"/>
                  <a:gd name="connsiteY4" fmla="*/ 115800 h 183267"/>
                  <a:gd name="connsiteX5" fmla="*/ 30545 w 238816"/>
                  <a:gd name="connsiteY5" fmla="*/ 183267 h 183267"/>
                  <a:gd name="connsiteX6" fmla="*/ 0 w 238816"/>
                  <a:gd name="connsiteY6" fmla="*/ 152722 h 183267"/>
                  <a:gd name="connsiteX7" fmla="*/ 0 w 238816"/>
                  <a:gd name="connsiteY7" fmla="*/ 30545 h 183267"/>
                  <a:gd name="connsiteX0" fmla="*/ 0 w 238816"/>
                  <a:gd name="connsiteY0" fmla="*/ 30545 h 183267"/>
                  <a:gd name="connsiteX1" fmla="*/ 30545 w 238816"/>
                  <a:gd name="connsiteY1" fmla="*/ 0 h 183267"/>
                  <a:gd name="connsiteX2" fmla="*/ 201923 w 238816"/>
                  <a:gd name="connsiteY2" fmla="*/ 64474 h 183267"/>
                  <a:gd name="connsiteX3" fmla="*/ 237112 w 238816"/>
                  <a:gd name="connsiteY3" fmla="*/ 93058 h 183267"/>
                  <a:gd name="connsiteX4" fmla="*/ 210044 w 238816"/>
                  <a:gd name="connsiteY4" fmla="*/ 115800 h 183267"/>
                  <a:gd name="connsiteX5" fmla="*/ 30545 w 238816"/>
                  <a:gd name="connsiteY5" fmla="*/ 183267 h 183267"/>
                  <a:gd name="connsiteX6" fmla="*/ 0 w 238816"/>
                  <a:gd name="connsiteY6" fmla="*/ 152722 h 183267"/>
                  <a:gd name="connsiteX7" fmla="*/ 0 w 238816"/>
                  <a:gd name="connsiteY7" fmla="*/ 30545 h 183267"/>
                  <a:gd name="connsiteX0" fmla="*/ 0 w 237112"/>
                  <a:gd name="connsiteY0" fmla="*/ 30545 h 183267"/>
                  <a:gd name="connsiteX1" fmla="*/ 30545 w 237112"/>
                  <a:gd name="connsiteY1" fmla="*/ 0 h 183267"/>
                  <a:gd name="connsiteX2" fmla="*/ 201923 w 237112"/>
                  <a:gd name="connsiteY2" fmla="*/ 64474 h 183267"/>
                  <a:gd name="connsiteX3" fmla="*/ 237112 w 237112"/>
                  <a:gd name="connsiteY3" fmla="*/ 93058 h 183267"/>
                  <a:gd name="connsiteX4" fmla="*/ 210044 w 237112"/>
                  <a:gd name="connsiteY4" fmla="*/ 115800 h 183267"/>
                  <a:gd name="connsiteX5" fmla="*/ 30545 w 237112"/>
                  <a:gd name="connsiteY5" fmla="*/ 183267 h 183267"/>
                  <a:gd name="connsiteX6" fmla="*/ 0 w 237112"/>
                  <a:gd name="connsiteY6" fmla="*/ 152722 h 183267"/>
                  <a:gd name="connsiteX7" fmla="*/ 0 w 237112"/>
                  <a:gd name="connsiteY7" fmla="*/ 30545 h 183267"/>
                  <a:gd name="connsiteX0" fmla="*/ 0 w 237112"/>
                  <a:gd name="connsiteY0" fmla="*/ 30545 h 183267"/>
                  <a:gd name="connsiteX1" fmla="*/ 30545 w 237112"/>
                  <a:gd name="connsiteY1" fmla="*/ 0 h 183267"/>
                  <a:gd name="connsiteX2" fmla="*/ 201923 w 237112"/>
                  <a:gd name="connsiteY2" fmla="*/ 64474 h 183267"/>
                  <a:gd name="connsiteX3" fmla="*/ 237112 w 237112"/>
                  <a:gd name="connsiteY3" fmla="*/ 93058 h 183267"/>
                  <a:gd name="connsiteX4" fmla="*/ 210044 w 237112"/>
                  <a:gd name="connsiteY4" fmla="*/ 115800 h 183267"/>
                  <a:gd name="connsiteX5" fmla="*/ 30545 w 237112"/>
                  <a:gd name="connsiteY5" fmla="*/ 183267 h 183267"/>
                  <a:gd name="connsiteX6" fmla="*/ 0 w 237112"/>
                  <a:gd name="connsiteY6" fmla="*/ 152722 h 183267"/>
                  <a:gd name="connsiteX7" fmla="*/ 0 w 237112"/>
                  <a:gd name="connsiteY7" fmla="*/ 30545 h 183267"/>
                  <a:gd name="connsiteX0" fmla="*/ 0 w 237112"/>
                  <a:gd name="connsiteY0" fmla="*/ 30545 h 183321"/>
                  <a:gd name="connsiteX1" fmla="*/ 30545 w 237112"/>
                  <a:gd name="connsiteY1" fmla="*/ 0 h 183321"/>
                  <a:gd name="connsiteX2" fmla="*/ 201923 w 237112"/>
                  <a:gd name="connsiteY2" fmla="*/ 64474 h 183321"/>
                  <a:gd name="connsiteX3" fmla="*/ 237112 w 237112"/>
                  <a:gd name="connsiteY3" fmla="*/ 93058 h 183321"/>
                  <a:gd name="connsiteX4" fmla="*/ 210044 w 237112"/>
                  <a:gd name="connsiteY4" fmla="*/ 115800 h 183321"/>
                  <a:gd name="connsiteX5" fmla="*/ 30545 w 237112"/>
                  <a:gd name="connsiteY5" fmla="*/ 183267 h 183321"/>
                  <a:gd name="connsiteX6" fmla="*/ 0 w 237112"/>
                  <a:gd name="connsiteY6" fmla="*/ 152722 h 183321"/>
                  <a:gd name="connsiteX7" fmla="*/ 0 w 237112"/>
                  <a:gd name="connsiteY7" fmla="*/ 30545 h 183321"/>
                  <a:gd name="connsiteX0" fmla="*/ 0 w 237112"/>
                  <a:gd name="connsiteY0" fmla="*/ 30545 h 183321"/>
                  <a:gd name="connsiteX1" fmla="*/ 30545 w 237112"/>
                  <a:gd name="connsiteY1" fmla="*/ 0 h 183321"/>
                  <a:gd name="connsiteX2" fmla="*/ 209609 w 237112"/>
                  <a:gd name="connsiteY2" fmla="*/ 69473 h 183321"/>
                  <a:gd name="connsiteX3" fmla="*/ 237112 w 237112"/>
                  <a:gd name="connsiteY3" fmla="*/ 93058 h 183321"/>
                  <a:gd name="connsiteX4" fmla="*/ 210044 w 237112"/>
                  <a:gd name="connsiteY4" fmla="*/ 115800 h 183321"/>
                  <a:gd name="connsiteX5" fmla="*/ 30545 w 237112"/>
                  <a:gd name="connsiteY5" fmla="*/ 183267 h 183321"/>
                  <a:gd name="connsiteX6" fmla="*/ 0 w 237112"/>
                  <a:gd name="connsiteY6" fmla="*/ 152722 h 183321"/>
                  <a:gd name="connsiteX7" fmla="*/ 0 w 237112"/>
                  <a:gd name="connsiteY7" fmla="*/ 30545 h 183321"/>
                  <a:gd name="connsiteX0" fmla="*/ 0 w 237112"/>
                  <a:gd name="connsiteY0" fmla="*/ 30545 h 183312"/>
                  <a:gd name="connsiteX1" fmla="*/ 30545 w 237112"/>
                  <a:gd name="connsiteY1" fmla="*/ 0 h 183312"/>
                  <a:gd name="connsiteX2" fmla="*/ 209609 w 237112"/>
                  <a:gd name="connsiteY2" fmla="*/ 69473 h 183312"/>
                  <a:gd name="connsiteX3" fmla="*/ 237112 w 237112"/>
                  <a:gd name="connsiteY3" fmla="*/ 93058 h 183312"/>
                  <a:gd name="connsiteX4" fmla="*/ 160793 w 237112"/>
                  <a:gd name="connsiteY4" fmla="*/ 105555 h 183312"/>
                  <a:gd name="connsiteX5" fmla="*/ 30545 w 237112"/>
                  <a:gd name="connsiteY5" fmla="*/ 183267 h 183312"/>
                  <a:gd name="connsiteX6" fmla="*/ 0 w 237112"/>
                  <a:gd name="connsiteY6" fmla="*/ 152722 h 183312"/>
                  <a:gd name="connsiteX7" fmla="*/ 0 w 237112"/>
                  <a:gd name="connsiteY7" fmla="*/ 30545 h 183312"/>
                  <a:gd name="connsiteX0" fmla="*/ 0 w 237112"/>
                  <a:gd name="connsiteY0" fmla="*/ 30545 h 183317"/>
                  <a:gd name="connsiteX1" fmla="*/ 30545 w 237112"/>
                  <a:gd name="connsiteY1" fmla="*/ 0 h 183317"/>
                  <a:gd name="connsiteX2" fmla="*/ 209609 w 237112"/>
                  <a:gd name="connsiteY2" fmla="*/ 69473 h 183317"/>
                  <a:gd name="connsiteX3" fmla="*/ 237112 w 237112"/>
                  <a:gd name="connsiteY3" fmla="*/ 93058 h 183317"/>
                  <a:gd name="connsiteX4" fmla="*/ 160793 w 237112"/>
                  <a:gd name="connsiteY4" fmla="*/ 105555 h 183317"/>
                  <a:gd name="connsiteX5" fmla="*/ 30545 w 237112"/>
                  <a:gd name="connsiteY5" fmla="*/ 183267 h 183317"/>
                  <a:gd name="connsiteX6" fmla="*/ 0 w 237112"/>
                  <a:gd name="connsiteY6" fmla="*/ 152722 h 183317"/>
                  <a:gd name="connsiteX7" fmla="*/ 0 w 237112"/>
                  <a:gd name="connsiteY7" fmla="*/ 30545 h 183317"/>
                  <a:gd name="connsiteX0" fmla="*/ 0 w 220132"/>
                  <a:gd name="connsiteY0" fmla="*/ 30545 h 183317"/>
                  <a:gd name="connsiteX1" fmla="*/ 30545 w 220132"/>
                  <a:gd name="connsiteY1" fmla="*/ 0 h 183317"/>
                  <a:gd name="connsiteX2" fmla="*/ 209609 w 220132"/>
                  <a:gd name="connsiteY2" fmla="*/ 69473 h 183317"/>
                  <a:gd name="connsiteX3" fmla="*/ 187862 w 220132"/>
                  <a:gd name="connsiteY3" fmla="*/ 91778 h 183317"/>
                  <a:gd name="connsiteX4" fmla="*/ 160793 w 220132"/>
                  <a:gd name="connsiteY4" fmla="*/ 105555 h 183317"/>
                  <a:gd name="connsiteX5" fmla="*/ 30545 w 220132"/>
                  <a:gd name="connsiteY5" fmla="*/ 183267 h 183317"/>
                  <a:gd name="connsiteX6" fmla="*/ 0 w 220132"/>
                  <a:gd name="connsiteY6" fmla="*/ 152722 h 183317"/>
                  <a:gd name="connsiteX7" fmla="*/ 0 w 220132"/>
                  <a:gd name="connsiteY7" fmla="*/ 30545 h 183317"/>
                  <a:gd name="connsiteX0" fmla="*/ 0 w 220132"/>
                  <a:gd name="connsiteY0" fmla="*/ 30545 h 183317"/>
                  <a:gd name="connsiteX1" fmla="*/ 30545 w 220132"/>
                  <a:gd name="connsiteY1" fmla="*/ 0 h 183317"/>
                  <a:gd name="connsiteX2" fmla="*/ 209609 w 220132"/>
                  <a:gd name="connsiteY2" fmla="*/ 69473 h 183317"/>
                  <a:gd name="connsiteX3" fmla="*/ 187862 w 220132"/>
                  <a:gd name="connsiteY3" fmla="*/ 91778 h 183317"/>
                  <a:gd name="connsiteX4" fmla="*/ 160793 w 220132"/>
                  <a:gd name="connsiteY4" fmla="*/ 105555 h 183317"/>
                  <a:gd name="connsiteX5" fmla="*/ 30545 w 220132"/>
                  <a:gd name="connsiteY5" fmla="*/ 183267 h 183317"/>
                  <a:gd name="connsiteX6" fmla="*/ 0 w 220132"/>
                  <a:gd name="connsiteY6" fmla="*/ 152722 h 183317"/>
                  <a:gd name="connsiteX7" fmla="*/ 0 w 220132"/>
                  <a:gd name="connsiteY7" fmla="*/ 30545 h 183317"/>
                  <a:gd name="connsiteX0" fmla="*/ 0 w 220132"/>
                  <a:gd name="connsiteY0" fmla="*/ 30545 h 183267"/>
                  <a:gd name="connsiteX1" fmla="*/ 30545 w 220132"/>
                  <a:gd name="connsiteY1" fmla="*/ 0 h 183267"/>
                  <a:gd name="connsiteX2" fmla="*/ 209609 w 220132"/>
                  <a:gd name="connsiteY2" fmla="*/ 69473 h 183267"/>
                  <a:gd name="connsiteX3" fmla="*/ 187862 w 220132"/>
                  <a:gd name="connsiteY3" fmla="*/ 91778 h 183267"/>
                  <a:gd name="connsiteX4" fmla="*/ 30545 w 220132"/>
                  <a:gd name="connsiteY4" fmla="*/ 183267 h 183267"/>
                  <a:gd name="connsiteX5" fmla="*/ 0 w 220132"/>
                  <a:gd name="connsiteY5" fmla="*/ 152722 h 183267"/>
                  <a:gd name="connsiteX6" fmla="*/ 0 w 220132"/>
                  <a:gd name="connsiteY6" fmla="*/ 30545 h 183267"/>
                  <a:gd name="connsiteX0" fmla="*/ 0 w 220132"/>
                  <a:gd name="connsiteY0" fmla="*/ 30545 h 183267"/>
                  <a:gd name="connsiteX1" fmla="*/ 30545 w 220132"/>
                  <a:gd name="connsiteY1" fmla="*/ 0 h 183267"/>
                  <a:gd name="connsiteX2" fmla="*/ 209609 w 220132"/>
                  <a:gd name="connsiteY2" fmla="*/ 69473 h 183267"/>
                  <a:gd name="connsiteX3" fmla="*/ 187862 w 220132"/>
                  <a:gd name="connsiteY3" fmla="*/ 91778 h 183267"/>
                  <a:gd name="connsiteX4" fmla="*/ 30545 w 220132"/>
                  <a:gd name="connsiteY4" fmla="*/ 183267 h 183267"/>
                  <a:gd name="connsiteX5" fmla="*/ 0 w 220132"/>
                  <a:gd name="connsiteY5" fmla="*/ 152722 h 183267"/>
                  <a:gd name="connsiteX6" fmla="*/ 0 w 220132"/>
                  <a:gd name="connsiteY6" fmla="*/ 30545 h 183267"/>
                  <a:gd name="connsiteX0" fmla="*/ 0 w 187862"/>
                  <a:gd name="connsiteY0" fmla="*/ 30545 h 183267"/>
                  <a:gd name="connsiteX1" fmla="*/ 30545 w 187862"/>
                  <a:gd name="connsiteY1" fmla="*/ 0 h 183267"/>
                  <a:gd name="connsiteX2" fmla="*/ 187862 w 187862"/>
                  <a:gd name="connsiteY2" fmla="*/ 91778 h 183267"/>
                  <a:gd name="connsiteX3" fmla="*/ 30545 w 187862"/>
                  <a:gd name="connsiteY3" fmla="*/ 183267 h 183267"/>
                  <a:gd name="connsiteX4" fmla="*/ 0 w 187862"/>
                  <a:gd name="connsiteY4" fmla="*/ 152722 h 183267"/>
                  <a:gd name="connsiteX5" fmla="*/ 0 w 187862"/>
                  <a:gd name="connsiteY5" fmla="*/ 30545 h 183267"/>
                  <a:gd name="connsiteX0" fmla="*/ 0 w 217412"/>
                  <a:gd name="connsiteY0" fmla="*/ 30545 h 183267"/>
                  <a:gd name="connsiteX1" fmla="*/ 30545 w 217412"/>
                  <a:gd name="connsiteY1" fmla="*/ 0 h 183267"/>
                  <a:gd name="connsiteX2" fmla="*/ 217412 w 217412"/>
                  <a:gd name="connsiteY2" fmla="*/ 93059 h 183267"/>
                  <a:gd name="connsiteX3" fmla="*/ 30545 w 217412"/>
                  <a:gd name="connsiteY3" fmla="*/ 183267 h 183267"/>
                  <a:gd name="connsiteX4" fmla="*/ 0 w 217412"/>
                  <a:gd name="connsiteY4" fmla="*/ 152722 h 183267"/>
                  <a:gd name="connsiteX5" fmla="*/ 0 w 217412"/>
                  <a:gd name="connsiteY5" fmla="*/ 30545 h 183267"/>
                  <a:gd name="connsiteX0" fmla="*/ 0 w 217412"/>
                  <a:gd name="connsiteY0" fmla="*/ 30545 h 183267"/>
                  <a:gd name="connsiteX1" fmla="*/ 30545 w 217412"/>
                  <a:gd name="connsiteY1" fmla="*/ 0 h 183267"/>
                  <a:gd name="connsiteX2" fmla="*/ 217412 w 217412"/>
                  <a:gd name="connsiteY2" fmla="*/ 93059 h 183267"/>
                  <a:gd name="connsiteX3" fmla="*/ 30545 w 217412"/>
                  <a:gd name="connsiteY3" fmla="*/ 183267 h 183267"/>
                  <a:gd name="connsiteX4" fmla="*/ 0 w 217412"/>
                  <a:gd name="connsiteY4" fmla="*/ 152722 h 183267"/>
                  <a:gd name="connsiteX5" fmla="*/ 0 w 217412"/>
                  <a:gd name="connsiteY5" fmla="*/ 30545 h 183267"/>
                  <a:gd name="connsiteX0" fmla="*/ 0 w 217412"/>
                  <a:gd name="connsiteY0" fmla="*/ 36948 h 189670"/>
                  <a:gd name="connsiteX1" fmla="*/ 30545 w 217412"/>
                  <a:gd name="connsiteY1" fmla="*/ 0 h 189670"/>
                  <a:gd name="connsiteX2" fmla="*/ 217412 w 217412"/>
                  <a:gd name="connsiteY2" fmla="*/ 99462 h 189670"/>
                  <a:gd name="connsiteX3" fmla="*/ 30545 w 217412"/>
                  <a:gd name="connsiteY3" fmla="*/ 189670 h 189670"/>
                  <a:gd name="connsiteX4" fmla="*/ 0 w 217412"/>
                  <a:gd name="connsiteY4" fmla="*/ 159125 h 189670"/>
                  <a:gd name="connsiteX5" fmla="*/ 0 w 217412"/>
                  <a:gd name="connsiteY5" fmla="*/ 36948 h 189670"/>
                  <a:gd name="connsiteX0" fmla="*/ 0 w 217412"/>
                  <a:gd name="connsiteY0" fmla="*/ 36948 h 189670"/>
                  <a:gd name="connsiteX1" fmla="*/ 30545 w 217412"/>
                  <a:gd name="connsiteY1" fmla="*/ 0 h 189670"/>
                  <a:gd name="connsiteX2" fmla="*/ 217412 w 217412"/>
                  <a:gd name="connsiteY2" fmla="*/ 99462 h 189670"/>
                  <a:gd name="connsiteX3" fmla="*/ 30545 w 217412"/>
                  <a:gd name="connsiteY3" fmla="*/ 189670 h 189670"/>
                  <a:gd name="connsiteX4" fmla="*/ 0 w 217412"/>
                  <a:gd name="connsiteY4" fmla="*/ 159125 h 189670"/>
                  <a:gd name="connsiteX5" fmla="*/ 0 w 217412"/>
                  <a:gd name="connsiteY5" fmla="*/ 36948 h 189670"/>
                  <a:gd name="connsiteX0" fmla="*/ 0 w 217412"/>
                  <a:gd name="connsiteY0" fmla="*/ 36948 h 189670"/>
                  <a:gd name="connsiteX1" fmla="*/ 30545 w 217412"/>
                  <a:gd name="connsiteY1" fmla="*/ 0 h 189670"/>
                  <a:gd name="connsiteX2" fmla="*/ 217412 w 217412"/>
                  <a:gd name="connsiteY2" fmla="*/ 99462 h 189670"/>
                  <a:gd name="connsiteX3" fmla="*/ 30545 w 217412"/>
                  <a:gd name="connsiteY3" fmla="*/ 189670 h 189670"/>
                  <a:gd name="connsiteX4" fmla="*/ 0 w 217412"/>
                  <a:gd name="connsiteY4" fmla="*/ 170650 h 189670"/>
                  <a:gd name="connsiteX5" fmla="*/ 0 w 217412"/>
                  <a:gd name="connsiteY5" fmla="*/ 36948 h 189670"/>
                  <a:gd name="connsiteX0" fmla="*/ 0 w 217412"/>
                  <a:gd name="connsiteY0" fmla="*/ 25513 h 178235"/>
                  <a:gd name="connsiteX1" fmla="*/ 57633 w 217412"/>
                  <a:gd name="connsiteY1" fmla="*/ 90 h 178235"/>
                  <a:gd name="connsiteX2" fmla="*/ 217412 w 217412"/>
                  <a:gd name="connsiteY2" fmla="*/ 88027 h 178235"/>
                  <a:gd name="connsiteX3" fmla="*/ 30545 w 217412"/>
                  <a:gd name="connsiteY3" fmla="*/ 178235 h 178235"/>
                  <a:gd name="connsiteX4" fmla="*/ 0 w 217412"/>
                  <a:gd name="connsiteY4" fmla="*/ 159215 h 178235"/>
                  <a:gd name="connsiteX5" fmla="*/ 0 w 217412"/>
                  <a:gd name="connsiteY5" fmla="*/ 25513 h 178235"/>
                  <a:gd name="connsiteX0" fmla="*/ 0 w 217412"/>
                  <a:gd name="connsiteY0" fmla="*/ 36031 h 188753"/>
                  <a:gd name="connsiteX1" fmla="*/ 57633 w 217412"/>
                  <a:gd name="connsiteY1" fmla="*/ 10608 h 188753"/>
                  <a:gd name="connsiteX2" fmla="*/ 217412 w 217412"/>
                  <a:gd name="connsiteY2" fmla="*/ 98545 h 188753"/>
                  <a:gd name="connsiteX3" fmla="*/ 30545 w 217412"/>
                  <a:gd name="connsiteY3" fmla="*/ 188753 h 188753"/>
                  <a:gd name="connsiteX4" fmla="*/ 0 w 217412"/>
                  <a:gd name="connsiteY4" fmla="*/ 169733 h 188753"/>
                  <a:gd name="connsiteX5" fmla="*/ 0 w 217412"/>
                  <a:gd name="connsiteY5" fmla="*/ 36031 h 1887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7412" h="188753">
                    <a:moveTo>
                      <a:pt x="0" y="36031"/>
                    </a:moveTo>
                    <a:cubicBezTo>
                      <a:pt x="0" y="7635"/>
                      <a:pt x="13675" y="-13723"/>
                      <a:pt x="57633" y="10608"/>
                    </a:cubicBezTo>
                    <a:cubicBezTo>
                      <a:pt x="88943" y="20813"/>
                      <a:pt x="150925" y="57756"/>
                      <a:pt x="217412" y="98545"/>
                    </a:cubicBezTo>
                    <a:cubicBezTo>
                      <a:pt x="187568" y="117511"/>
                      <a:pt x="61855" y="178596"/>
                      <a:pt x="30545" y="188753"/>
                    </a:cubicBezTo>
                    <a:cubicBezTo>
                      <a:pt x="13675" y="188753"/>
                      <a:pt x="0" y="186603"/>
                      <a:pt x="0" y="169733"/>
                    </a:cubicBezTo>
                    <a:lnTo>
                      <a:pt x="0" y="36031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cxnSp>
          <p:nvCxnSpPr>
            <p:cNvPr id="53" name="Conector reto 52">
              <a:extLst>
                <a:ext uri="{FF2B5EF4-FFF2-40B4-BE49-F238E27FC236}">
                  <a16:creationId xmlns:a16="http://schemas.microsoft.com/office/drawing/2014/main" id="{58DFF056-565A-4852-8DEC-4B8579ADC327}"/>
                </a:ext>
              </a:extLst>
            </p:cNvPr>
            <p:cNvCxnSpPr/>
            <p:nvPr/>
          </p:nvCxnSpPr>
          <p:spPr>
            <a:xfrm>
              <a:off x="701365" y="6473381"/>
              <a:ext cx="361950" cy="286487"/>
            </a:xfrm>
            <a:prstGeom prst="line">
              <a:avLst/>
            </a:prstGeom>
            <a:ln w="28575" cap="rnd">
              <a:solidFill>
                <a:schemeClr val="bg2">
                  <a:lumMod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ector reto 53">
              <a:extLst>
                <a:ext uri="{FF2B5EF4-FFF2-40B4-BE49-F238E27FC236}">
                  <a16:creationId xmlns:a16="http://schemas.microsoft.com/office/drawing/2014/main" id="{D663D6C0-726D-459F-9605-A21206342020}"/>
                </a:ext>
              </a:extLst>
            </p:cNvPr>
            <p:cNvCxnSpPr/>
            <p:nvPr/>
          </p:nvCxnSpPr>
          <p:spPr>
            <a:xfrm>
              <a:off x="709171" y="6452934"/>
              <a:ext cx="361950" cy="286487"/>
            </a:xfrm>
            <a:prstGeom prst="line">
              <a:avLst/>
            </a:prstGeom>
            <a:ln w="28575" cap="rnd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405764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C69D0522-D0D0-4CBB-8118-63139D60F378}"/>
              </a:ext>
            </a:extLst>
          </p:cNvPr>
          <p:cNvSpPr/>
          <p:nvPr/>
        </p:nvSpPr>
        <p:spPr>
          <a:xfrm>
            <a:off x="2381" y="350838"/>
            <a:ext cx="12192000" cy="692727"/>
          </a:xfrm>
          <a:prstGeom prst="rect">
            <a:avLst/>
          </a:prstGeom>
          <a:gradFill>
            <a:gsLst>
              <a:gs pos="0">
                <a:schemeClr val="accent5">
                  <a:lumMod val="50000"/>
                </a:schemeClr>
              </a:gs>
              <a:gs pos="48000">
                <a:schemeClr val="accent5">
                  <a:lumMod val="75000"/>
                </a:schemeClr>
              </a:gs>
              <a:gs pos="16000">
                <a:schemeClr val="accent5"/>
              </a:gs>
              <a:gs pos="83000">
                <a:schemeClr val="accent5"/>
              </a:gs>
              <a:gs pos="100000">
                <a:schemeClr val="accent5">
                  <a:lumMod val="5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6F5D3569-266E-4357-9A26-BD21F0C29258}"/>
              </a:ext>
            </a:extLst>
          </p:cNvPr>
          <p:cNvSpPr/>
          <p:nvPr/>
        </p:nvSpPr>
        <p:spPr>
          <a:xfrm>
            <a:off x="166914" y="6516111"/>
            <a:ext cx="1842654" cy="609600"/>
          </a:xfrm>
          <a:prstGeom prst="roundRect">
            <a:avLst/>
          </a:prstGeom>
          <a:gradFill flip="none" rotWithShape="1">
            <a:gsLst>
              <a:gs pos="6000">
                <a:schemeClr val="tx1"/>
              </a:gs>
              <a:gs pos="77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lin ang="16200000" scaled="1"/>
            <a:tileRect/>
          </a:gradFill>
          <a:ln>
            <a:solidFill>
              <a:schemeClr val="accent1">
                <a:lumMod val="50000"/>
              </a:schemeClr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2400" b="1" dirty="0"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P1</a:t>
            </a: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83836605-E554-448C-9310-A7B405096CCD}"/>
              </a:ext>
            </a:extLst>
          </p:cNvPr>
          <p:cNvSpPr/>
          <p:nvPr/>
        </p:nvSpPr>
        <p:spPr>
          <a:xfrm>
            <a:off x="2175823" y="6516111"/>
            <a:ext cx="1842654" cy="609600"/>
          </a:xfrm>
          <a:prstGeom prst="roundRect">
            <a:avLst/>
          </a:prstGeom>
          <a:gradFill flip="none" rotWithShape="1">
            <a:gsLst>
              <a:gs pos="6000">
                <a:schemeClr val="tx1"/>
              </a:gs>
              <a:gs pos="77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lin ang="16200000" scaled="1"/>
            <a:tileRect/>
          </a:gradFill>
          <a:ln>
            <a:solidFill>
              <a:schemeClr val="accent1">
                <a:lumMod val="50000"/>
              </a:schemeClr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2400" b="1" dirty="0"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P2</a:t>
            </a: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FFA73118-6A3E-493B-8DCB-A076FA98D2D5}"/>
              </a:ext>
            </a:extLst>
          </p:cNvPr>
          <p:cNvSpPr/>
          <p:nvPr/>
        </p:nvSpPr>
        <p:spPr>
          <a:xfrm>
            <a:off x="4184732" y="6516111"/>
            <a:ext cx="1842654" cy="609600"/>
          </a:xfrm>
          <a:prstGeom prst="roundRect">
            <a:avLst/>
          </a:prstGeom>
          <a:gradFill flip="none" rotWithShape="1">
            <a:gsLst>
              <a:gs pos="6000">
                <a:schemeClr val="tx1"/>
              </a:gs>
              <a:gs pos="77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lin ang="16200000" scaled="1"/>
            <a:tileRect/>
          </a:gradFill>
          <a:ln>
            <a:solidFill>
              <a:schemeClr val="accent1">
                <a:lumMod val="50000"/>
              </a:schemeClr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2400" b="1" dirty="0"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P3</a:t>
            </a: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83B5D869-AB28-49E6-AD1B-388ABBB7C1AD}"/>
              </a:ext>
            </a:extLst>
          </p:cNvPr>
          <p:cNvSpPr/>
          <p:nvPr/>
        </p:nvSpPr>
        <p:spPr>
          <a:xfrm>
            <a:off x="6193641" y="6516111"/>
            <a:ext cx="1842654" cy="609600"/>
          </a:xfrm>
          <a:prstGeom prst="roundRect">
            <a:avLst/>
          </a:prstGeom>
          <a:gradFill flip="none" rotWithShape="1">
            <a:gsLst>
              <a:gs pos="6000">
                <a:schemeClr val="tx1"/>
              </a:gs>
              <a:gs pos="77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lin ang="16200000" scaled="1"/>
            <a:tileRect/>
          </a:gradFill>
          <a:ln>
            <a:solidFill>
              <a:schemeClr val="accent1">
                <a:lumMod val="50000"/>
              </a:schemeClr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2400" b="1" dirty="0"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P4</a:t>
            </a: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96EF5BA4-C020-4A1D-BA1A-EBDF78C36B6D}"/>
              </a:ext>
            </a:extLst>
          </p:cNvPr>
          <p:cNvSpPr/>
          <p:nvPr/>
        </p:nvSpPr>
        <p:spPr>
          <a:xfrm>
            <a:off x="8202550" y="6516111"/>
            <a:ext cx="1842654" cy="609600"/>
          </a:xfrm>
          <a:prstGeom prst="roundRect">
            <a:avLst/>
          </a:prstGeom>
          <a:gradFill flip="none" rotWithShape="1">
            <a:gsLst>
              <a:gs pos="6000">
                <a:schemeClr val="tx1"/>
              </a:gs>
              <a:gs pos="77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lin ang="16200000" scaled="1"/>
            <a:tileRect/>
          </a:gradFill>
          <a:ln>
            <a:solidFill>
              <a:schemeClr val="accent1">
                <a:lumMod val="50000"/>
              </a:schemeClr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2400" b="1" dirty="0"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P5</a:t>
            </a:r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B9390413-28CC-4263-8841-A7FD553DFB9A}"/>
              </a:ext>
            </a:extLst>
          </p:cNvPr>
          <p:cNvSpPr/>
          <p:nvPr/>
        </p:nvSpPr>
        <p:spPr>
          <a:xfrm>
            <a:off x="10211460" y="6516111"/>
            <a:ext cx="1842654" cy="609600"/>
          </a:xfrm>
          <a:prstGeom prst="roundRect">
            <a:avLst/>
          </a:prstGeom>
          <a:gradFill flip="none" rotWithShape="1">
            <a:gsLst>
              <a:gs pos="6000">
                <a:schemeClr val="tx1"/>
              </a:gs>
              <a:gs pos="77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lin ang="16200000" scaled="1"/>
            <a:tileRect/>
          </a:gradFill>
          <a:ln>
            <a:solidFill>
              <a:schemeClr val="accent1">
                <a:lumMod val="50000"/>
              </a:schemeClr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2400" b="1" dirty="0"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P6</a:t>
            </a:r>
          </a:p>
        </p:txBody>
      </p:sp>
      <p:sp>
        <p:nvSpPr>
          <p:cNvPr id="73" name="CaixaDeTexto 72">
            <a:extLst>
              <a:ext uri="{FF2B5EF4-FFF2-40B4-BE49-F238E27FC236}">
                <a16:creationId xmlns:a16="http://schemas.microsoft.com/office/drawing/2014/main" id="{B7699A85-036C-40F9-A666-AAF8E85B030F}"/>
              </a:ext>
            </a:extLst>
          </p:cNvPr>
          <p:cNvSpPr txBox="1"/>
          <p:nvPr/>
        </p:nvSpPr>
        <p:spPr>
          <a:xfrm>
            <a:off x="4855027" y="404813"/>
            <a:ext cx="2481943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solidFill>
                  <a:schemeClr val="bg1"/>
                </a:solidFill>
              </a:rPr>
              <a:t>SD</a:t>
            </a:r>
          </a:p>
        </p:txBody>
      </p:sp>
      <p:sp>
        <p:nvSpPr>
          <p:cNvPr id="71" name="CaixaDeTexto 70">
            <a:extLst>
              <a:ext uri="{FF2B5EF4-FFF2-40B4-BE49-F238E27FC236}">
                <a16:creationId xmlns:a16="http://schemas.microsoft.com/office/drawing/2014/main" id="{3EADD99F-6BB8-41DA-B1EC-D8DCCA31B227}"/>
              </a:ext>
            </a:extLst>
          </p:cNvPr>
          <p:cNvSpPr txBox="1"/>
          <p:nvPr/>
        </p:nvSpPr>
        <p:spPr>
          <a:xfrm>
            <a:off x="10918211" y="497147"/>
            <a:ext cx="1135905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chemeClr val="bg1"/>
                </a:solidFill>
              </a:rPr>
              <a:t>00:00</a:t>
            </a: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02E0D5E0-1FA2-4B88-AF6E-961844EAED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35" y="472190"/>
            <a:ext cx="523663" cy="530292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C674BDFA-93D5-4202-9CA2-0C1E490D0D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33700" y="450733"/>
            <a:ext cx="573206" cy="573206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2149A585-5983-4093-9F70-EBE2A02206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7150" y="1497198"/>
            <a:ext cx="7620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9654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C69D0522-D0D0-4CBB-8118-63139D60F378}"/>
              </a:ext>
            </a:extLst>
          </p:cNvPr>
          <p:cNvSpPr/>
          <p:nvPr/>
        </p:nvSpPr>
        <p:spPr>
          <a:xfrm>
            <a:off x="2381" y="350838"/>
            <a:ext cx="12192000" cy="692727"/>
          </a:xfrm>
          <a:prstGeom prst="rect">
            <a:avLst/>
          </a:prstGeom>
          <a:gradFill>
            <a:gsLst>
              <a:gs pos="0">
                <a:schemeClr val="accent5">
                  <a:lumMod val="50000"/>
                </a:schemeClr>
              </a:gs>
              <a:gs pos="48000">
                <a:schemeClr val="accent5">
                  <a:lumMod val="75000"/>
                </a:schemeClr>
              </a:gs>
              <a:gs pos="16000">
                <a:schemeClr val="accent5"/>
              </a:gs>
              <a:gs pos="83000">
                <a:schemeClr val="accent5"/>
              </a:gs>
              <a:gs pos="100000">
                <a:schemeClr val="accent5">
                  <a:lumMod val="5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3" name="CaixaDeTexto 72">
            <a:extLst>
              <a:ext uri="{FF2B5EF4-FFF2-40B4-BE49-F238E27FC236}">
                <a16:creationId xmlns:a16="http://schemas.microsoft.com/office/drawing/2014/main" id="{B7699A85-036C-40F9-A666-AAF8E85B030F}"/>
              </a:ext>
            </a:extLst>
          </p:cNvPr>
          <p:cNvSpPr txBox="1"/>
          <p:nvPr/>
        </p:nvSpPr>
        <p:spPr>
          <a:xfrm>
            <a:off x="4855027" y="404813"/>
            <a:ext cx="2481943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solidFill>
                  <a:schemeClr val="bg1"/>
                </a:solidFill>
              </a:rPr>
              <a:t>Fone</a:t>
            </a:r>
          </a:p>
        </p:txBody>
      </p:sp>
      <p:sp>
        <p:nvSpPr>
          <p:cNvPr id="71" name="CaixaDeTexto 70">
            <a:extLst>
              <a:ext uri="{FF2B5EF4-FFF2-40B4-BE49-F238E27FC236}">
                <a16:creationId xmlns:a16="http://schemas.microsoft.com/office/drawing/2014/main" id="{3EADD99F-6BB8-41DA-B1EC-D8DCCA31B227}"/>
              </a:ext>
            </a:extLst>
          </p:cNvPr>
          <p:cNvSpPr txBox="1"/>
          <p:nvPr/>
        </p:nvSpPr>
        <p:spPr>
          <a:xfrm>
            <a:off x="10918211" y="497147"/>
            <a:ext cx="1135905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chemeClr val="bg1"/>
                </a:solidFill>
              </a:rPr>
              <a:t>00:00</a:t>
            </a: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10F4EB58-AD05-495F-9F21-105C581166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35" y="472190"/>
            <a:ext cx="523663" cy="530292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D5183668-5815-4CAC-883B-A80D439103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33700" y="450733"/>
            <a:ext cx="573206" cy="573206"/>
          </a:xfrm>
          <a:prstGeom prst="rect">
            <a:avLst/>
          </a:prstGeom>
        </p:spPr>
      </p:pic>
      <p:cxnSp>
        <p:nvCxnSpPr>
          <p:cNvPr id="20" name="Conector reto 19">
            <a:extLst>
              <a:ext uri="{FF2B5EF4-FFF2-40B4-BE49-F238E27FC236}">
                <a16:creationId xmlns:a16="http://schemas.microsoft.com/office/drawing/2014/main" id="{2A9CD8E5-D5EC-43A5-AD96-60263A21BCC5}"/>
              </a:ext>
            </a:extLst>
          </p:cNvPr>
          <p:cNvCxnSpPr/>
          <p:nvPr/>
        </p:nvCxnSpPr>
        <p:spPr>
          <a:xfrm>
            <a:off x="0" y="5823591"/>
            <a:ext cx="12192000" cy="0"/>
          </a:xfrm>
          <a:prstGeom prst="line">
            <a:avLst/>
          </a:prstGeom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Agrupar 25">
            <a:extLst>
              <a:ext uri="{FF2B5EF4-FFF2-40B4-BE49-F238E27FC236}">
                <a16:creationId xmlns:a16="http://schemas.microsoft.com/office/drawing/2014/main" id="{7125BE9E-AA8E-41E1-98B7-5F4AAD9D1531}"/>
              </a:ext>
            </a:extLst>
          </p:cNvPr>
          <p:cNvGrpSpPr/>
          <p:nvPr/>
        </p:nvGrpSpPr>
        <p:grpSpPr>
          <a:xfrm>
            <a:off x="1273783" y="6334216"/>
            <a:ext cx="1842654" cy="611124"/>
            <a:chOff x="3030796" y="5547428"/>
            <a:chExt cx="1842654" cy="611124"/>
          </a:xfrm>
        </p:grpSpPr>
        <p:sp>
          <p:nvSpPr>
            <p:cNvPr id="27" name="Retângulo: Cantos Arredondados 26">
              <a:extLst>
                <a:ext uri="{FF2B5EF4-FFF2-40B4-BE49-F238E27FC236}">
                  <a16:creationId xmlns:a16="http://schemas.microsoft.com/office/drawing/2014/main" id="{35FE3EA2-0DFF-42CD-8C33-06FAE783B789}"/>
                </a:ext>
              </a:extLst>
            </p:cNvPr>
            <p:cNvSpPr/>
            <p:nvPr/>
          </p:nvSpPr>
          <p:spPr>
            <a:xfrm>
              <a:off x="3030796" y="5548952"/>
              <a:ext cx="1842654" cy="609600"/>
            </a:xfrm>
            <a:prstGeom prst="roundRect">
              <a:avLst/>
            </a:prstGeom>
            <a:solidFill>
              <a:srgbClr val="00CC0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pt-BR" sz="2400" b="1" dirty="0"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pic>
          <p:nvPicPr>
            <p:cNvPr id="28" name="Gráfico 27" descr="Receptor">
              <a:extLst>
                <a:ext uri="{FF2B5EF4-FFF2-40B4-BE49-F238E27FC236}">
                  <a16:creationId xmlns:a16="http://schemas.microsoft.com/office/drawing/2014/main" id="{E3CA5C91-121F-4BF2-9B72-EA705781B3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647316" y="5547428"/>
              <a:ext cx="609600" cy="609600"/>
            </a:xfrm>
            <a:prstGeom prst="rect">
              <a:avLst/>
            </a:prstGeom>
          </p:spPr>
        </p:pic>
      </p:grpSp>
      <p:grpSp>
        <p:nvGrpSpPr>
          <p:cNvPr id="29" name="Agrupar 28">
            <a:extLst>
              <a:ext uri="{FF2B5EF4-FFF2-40B4-BE49-F238E27FC236}">
                <a16:creationId xmlns:a16="http://schemas.microsoft.com/office/drawing/2014/main" id="{5679CC83-99FC-482A-8E18-455B958611E3}"/>
              </a:ext>
            </a:extLst>
          </p:cNvPr>
          <p:cNvGrpSpPr/>
          <p:nvPr/>
        </p:nvGrpSpPr>
        <p:grpSpPr>
          <a:xfrm>
            <a:off x="5174669" y="6334218"/>
            <a:ext cx="1842654" cy="611123"/>
            <a:chOff x="7355393" y="5547429"/>
            <a:chExt cx="1842654" cy="611123"/>
          </a:xfrm>
        </p:grpSpPr>
        <p:sp>
          <p:nvSpPr>
            <p:cNvPr id="30" name="Retângulo: Cantos Arredondados 29">
              <a:extLst>
                <a:ext uri="{FF2B5EF4-FFF2-40B4-BE49-F238E27FC236}">
                  <a16:creationId xmlns:a16="http://schemas.microsoft.com/office/drawing/2014/main" id="{362B1021-5C95-4B08-98BA-99B76E8AC611}"/>
                </a:ext>
              </a:extLst>
            </p:cNvPr>
            <p:cNvSpPr/>
            <p:nvPr/>
          </p:nvSpPr>
          <p:spPr>
            <a:xfrm>
              <a:off x="7355393" y="5548952"/>
              <a:ext cx="1842654" cy="609600"/>
            </a:xfrm>
            <a:prstGeom prst="roundRect">
              <a:avLst/>
            </a:prstGeom>
            <a:solidFill>
              <a:srgbClr val="FF000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pt-BR" sz="2400" b="1" dirty="0"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pic>
          <p:nvPicPr>
            <p:cNvPr id="31" name="Gráfico 30" descr="Telefone">
              <a:extLst>
                <a:ext uri="{FF2B5EF4-FFF2-40B4-BE49-F238E27FC236}">
                  <a16:creationId xmlns:a16="http://schemas.microsoft.com/office/drawing/2014/main" id="{8A917D43-A70B-4CCD-A8AF-C690EF994A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t="12473" b="11799"/>
            <a:stretch/>
          </p:blipFill>
          <p:spPr>
            <a:xfrm>
              <a:off x="7885807" y="5547429"/>
              <a:ext cx="804981" cy="609600"/>
            </a:xfrm>
            <a:prstGeom prst="rect">
              <a:avLst/>
            </a:prstGeom>
          </p:spPr>
        </p:pic>
      </p:grpSp>
      <p:sp>
        <p:nvSpPr>
          <p:cNvPr id="32" name="Retângulo: Cantos Arredondados 31">
            <a:extLst>
              <a:ext uri="{FF2B5EF4-FFF2-40B4-BE49-F238E27FC236}">
                <a16:creationId xmlns:a16="http://schemas.microsoft.com/office/drawing/2014/main" id="{158C6A0A-6E92-45ED-9276-3712EE253330}"/>
              </a:ext>
            </a:extLst>
          </p:cNvPr>
          <p:cNvSpPr/>
          <p:nvPr/>
        </p:nvSpPr>
        <p:spPr>
          <a:xfrm>
            <a:off x="9072817" y="6335739"/>
            <a:ext cx="1842654" cy="609600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2800" b="1" dirty="0"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MDL2 Assets" panose="050A0102010101010101" pitchFamily="18" charset="0"/>
              </a:rPr>
              <a:t></a:t>
            </a:r>
            <a:endParaRPr lang="pt-BR" sz="2400" b="1" dirty="0">
              <a:solidFill>
                <a:schemeClr val="accent5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76E3E3F9-02AF-4702-A935-835DCEF76283}"/>
              </a:ext>
            </a:extLst>
          </p:cNvPr>
          <p:cNvSpPr txBox="1"/>
          <p:nvPr/>
        </p:nvSpPr>
        <p:spPr>
          <a:xfrm>
            <a:off x="330553" y="2593102"/>
            <a:ext cx="6341325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</a:rPr>
              <a:t>Recebendo Ligação .....</a:t>
            </a:r>
            <a:endParaRPr lang="pt-BR" sz="4000" b="1" dirty="0">
              <a:solidFill>
                <a:schemeClr val="bg1"/>
              </a:solidFill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68DDADAF-7815-445E-A079-9D3BA34BB370}"/>
              </a:ext>
            </a:extLst>
          </p:cNvPr>
          <p:cNvSpPr txBox="1"/>
          <p:nvPr/>
        </p:nvSpPr>
        <p:spPr>
          <a:xfrm>
            <a:off x="330552" y="3073726"/>
            <a:ext cx="6341326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pt-BR" sz="7200" dirty="0">
                <a:solidFill>
                  <a:schemeClr val="bg1"/>
                </a:solidFill>
              </a:rPr>
              <a:t>(51) 99985-7919</a:t>
            </a:r>
            <a:endParaRPr lang="pt-BR" sz="4000" dirty="0">
              <a:solidFill>
                <a:schemeClr val="bg1"/>
              </a:solidFill>
            </a:endParaRPr>
          </a:p>
        </p:txBody>
      </p:sp>
      <p:pic>
        <p:nvPicPr>
          <p:cNvPr id="1026" name="Picture 2" descr="Resultado de imagem para icone telefone tocando">
            <a:extLst>
              <a:ext uri="{FF2B5EF4-FFF2-40B4-BE49-F238E27FC236}">
                <a16:creationId xmlns:a16="http://schemas.microsoft.com/office/drawing/2014/main" id="{F64CDAD8-7EE1-4369-A6F1-E96B698249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4428" y="1996178"/>
            <a:ext cx="2675021" cy="2675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47996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722EFB2A-8FC7-4BEA-A57F-A4F6B277E625}"/>
              </a:ext>
            </a:extLst>
          </p:cNvPr>
          <p:cNvSpPr/>
          <p:nvPr/>
        </p:nvSpPr>
        <p:spPr>
          <a:xfrm>
            <a:off x="7972928" y="1329412"/>
            <a:ext cx="3224463" cy="4124696"/>
          </a:xfrm>
          <a:prstGeom prst="roundRect">
            <a:avLst>
              <a:gd name="adj" fmla="val 7233"/>
            </a:avLst>
          </a:prstGeom>
          <a:solidFill>
            <a:schemeClr val="accent5">
              <a:lumMod val="50000"/>
            </a:schemeClr>
          </a:solidFill>
          <a:ln w="28575">
            <a:noFill/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69D0522-D0D0-4CBB-8118-63139D60F378}"/>
              </a:ext>
            </a:extLst>
          </p:cNvPr>
          <p:cNvSpPr/>
          <p:nvPr/>
        </p:nvSpPr>
        <p:spPr>
          <a:xfrm>
            <a:off x="2381" y="350838"/>
            <a:ext cx="12192000" cy="692727"/>
          </a:xfrm>
          <a:prstGeom prst="rect">
            <a:avLst/>
          </a:prstGeom>
          <a:gradFill>
            <a:gsLst>
              <a:gs pos="0">
                <a:schemeClr val="accent5">
                  <a:lumMod val="50000"/>
                </a:schemeClr>
              </a:gs>
              <a:gs pos="48000">
                <a:schemeClr val="accent5">
                  <a:lumMod val="75000"/>
                </a:schemeClr>
              </a:gs>
              <a:gs pos="16000">
                <a:schemeClr val="accent5"/>
              </a:gs>
              <a:gs pos="83000">
                <a:schemeClr val="accent5"/>
              </a:gs>
              <a:gs pos="100000">
                <a:schemeClr val="accent5">
                  <a:lumMod val="5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3" name="CaixaDeTexto 72">
            <a:extLst>
              <a:ext uri="{FF2B5EF4-FFF2-40B4-BE49-F238E27FC236}">
                <a16:creationId xmlns:a16="http://schemas.microsoft.com/office/drawing/2014/main" id="{B7699A85-036C-40F9-A666-AAF8E85B030F}"/>
              </a:ext>
            </a:extLst>
          </p:cNvPr>
          <p:cNvSpPr txBox="1"/>
          <p:nvPr/>
        </p:nvSpPr>
        <p:spPr>
          <a:xfrm>
            <a:off x="4855027" y="404813"/>
            <a:ext cx="2481943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solidFill>
                  <a:schemeClr val="bg1"/>
                </a:solidFill>
              </a:rPr>
              <a:t>Fone</a:t>
            </a:r>
          </a:p>
        </p:txBody>
      </p:sp>
      <p:sp>
        <p:nvSpPr>
          <p:cNvPr id="71" name="CaixaDeTexto 70">
            <a:extLst>
              <a:ext uri="{FF2B5EF4-FFF2-40B4-BE49-F238E27FC236}">
                <a16:creationId xmlns:a16="http://schemas.microsoft.com/office/drawing/2014/main" id="{3EADD99F-6BB8-41DA-B1EC-D8DCCA31B227}"/>
              </a:ext>
            </a:extLst>
          </p:cNvPr>
          <p:cNvSpPr txBox="1"/>
          <p:nvPr/>
        </p:nvSpPr>
        <p:spPr>
          <a:xfrm>
            <a:off x="10918211" y="497147"/>
            <a:ext cx="1135905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chemeClr val="bg1"/>
                </a:solidFill>
              </a:rPr>
              <a:t>00:00</a:t>
            </a: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10F4EB58-AD05-495F-9F21-105C581166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35" y="472190"/>
            <a:ext cx="523663" cy="530292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D5183668-5815-4CAC-883B-A80D439103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33700" y="450733"/>
            <a:ext cx="573206" cy="573206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E6C19E9D-DD04-4FB3-AD2A-0163153392F5}"/>
              </a:ext>
            </a:extLst>
          </p:cNvPr>
          <p:cNvSpPr txBox="1"/>
          <p:nvPr/>
        </p:nvSpPr>
        <p:spPr>
          <a:xfrm>
            <a:off x="330553" y="2593102"/>
            <a:ext cx="6341325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</a:rPr>
              <a:t>Discando .....</a:t>
            </a:r>
            <a:endParaRPr lang="pt-BR" sz="4000" b="1" dirty="0">
              <a:solidFill>
                <a:schemeClr val="bg1"/>
              </a:solidFill>
            </a:endParaRP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E46CA7E3-4015-4A1F-817A-6351E1690307}"/>
              </a:ext>
            </a:extLst>
          </p:cNvPr>
          <p:cNvSpPr txBox="1"/>
          <p:nvPr/>
        </p:nvSpPr>
        <p:spPr>
          <a:xfrm>
            <a:off x="330552" y="3073726"/>
            <a:ext cx="6341326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pt-BR" sz="7200" dirty="0">
                <a:solidFill>
                  <a:schemeClr val="bg1"/>
                </a:solidFill>
              </a:rPr>
              <a:t>(__) _____-____</a:t>
            </a:r>
            <a:endParaRPr lang="pt-BR" sz="4000" dirty="0">
              <a:solidFill>
                <a:schemeClr val="bg1"/>
              </a:solidFill>
            </a:endParaRPr>
          </a:p>
        </p:txBody>
      </p: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A6FE8206-D405-41C7-81ED-E6B5EF4112BB}"/>
              </a:ext>
            </a:extLst>
          </p:cNvPr>
          <p:cNvGrpSpPr/>
          <p:nvPr/>
        </p:nvGrpSpPr>
        <p:grpSpPr>
          <a:xfrm>
            <a:off x="1273783" y="6334216"/>
            <a:ext cx="1842654" cy="611124"/>
            <a:chOff x="3030796" y="5547428"/>
            <a:chExt cx="1842654" cy="611124"/>
          </a:xfrm>
        </p:grpSpPr>
        <p:sp>
          <p:nvSpPr>
            <p:cNvPr id="8" name="Retângulo: Cantos Arredondados 7">
              <a:extLst>
                <a:ext uri="{FF2B5EF4-FFF2-40B4-BE49-F238E27FC236}">
                  <a16:creationId xmlns:a16="http://schemas.microsoft.com/office/drawing/2014/main" id="{FFA73118-6A3E-493B-8DCB-A076FA98D2D5}"/>
                </a:ext>
              </a:extLst>
            </p:cNvPr>
            <p:cNvSpPr/>
            <p:nvPr/>
          </p:nvSpPr>
          <p:spPr>
            <a:xfrm>
              <a:off x="3030796" y="5548952"/>
              <a:ext cx="1842654" cy="609600"/>
            </a:xfrm>
            <a:prstGeom prst="roundRect">
              <a:avLst/>
            </a:prstGeom>
            <a:solidFill>
              <a:srgbClr val="00CC0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pt-BR" sz="2400" b="1" dirty="0"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pic>
          <p:nvPicPr>
            <p:cNvPr id="3" name="Gráfico 2" descr="Receptor">
              <a:extLst>
                <a:ext uri="{FF2B5EF4-FFF2-40B4-BE49-F238E27FC236}">
                  <a16:creationId xmlns:a16="http://schemas.microsoft.com/office/drawing/2014/main" id="{28527408-E9E1-4475-92EA-664FBEB5AC2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647316" y="5547428"/>
              <a:ext cx="609600" cy="609600"/>
            </a:xfrm>
            <a:prstGeom prst="rect">
              <a:avLst/>
            </a:prstGeom>
          </p:spPr>
        </p:pic>
      </p:grpSp>
      <p:grpSp>
        <p:nvGrpSpPr>
          <p:cNvPr id="18" name="Agrupar 17">
            <a:extLst>
              <a:ext uri="{FF2B5EF4-FFF2-40B4-BE49-F238E27FC236}">
                <a16:creationId xmlns:a16="http://schemas.microsoft.com/office/drawing/2014/main" id="{33CE883E-83BE-4AFA-A511-3F005E2B127B}"/>
              </a:ext>
            </a:extLst>
          </p:cNvPr>
          <p:cNvGrpSpPr/>
          <p:nvPr/>
        </p:nvGrpSpPr>
        <p:grpSpPr>
          <a:xfrm>
            <a:off x="5174669" y="6334218"/>
            <a:ext cx="1842654" cy="611123"/>
            <a:chOff x="7355393" y="5547429"/>
            <a:chExt cx="1842654" cy="611123"/>
          </a:xfrm>
        </p:grpSpPr>
        <p:sp>
          <p:nvSpPr>
            <p:cNvPr id="9" name="Retângulo: Cantos Arredondados 8">
              <a:extLst>
                <a:ext uri="{FF2B5EF4-FFF2-40B4-BE49-F238E27FC236}">
                  <a16:creationId xmlns:a16="http://schemas.microsoft.com/office/drawing/2014/main" id="{83B5D869-AB28-49E6-AD1B-388ABBB7C1AD}"/>
                </a:ext>
              </a:extLst>
            </p:cNvPr>
            <p:cNvSpPr/>
            <p:nvPr/>
          </p:nvSpPr>
          <p:spPr>
            <a:xfrm>
              <a:off x="7355393" y="5548952"/>
              <a:ext cx="1842654" cy="609600"/>
            </a:xfrm>
            <a:prstGeom prst="roundRect">
              <a:avLst/>
            </a:prstGeom>
            <a:solidFill>
              <a:srgbClr val="FF000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pt-BR" sz="2400" b="1" dirty="0"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pic>
          <p:nvPicPr>
            <p:cNvPr id="12" name="Gráfico 11" descr="Telefone">
              <a:extLst>
                <a:ext uri="{FF2B5EF4-FFF2-40B4-BE49-F238E27FC236}">
                  <a16:creationId xmlns:a16="http://schemas.microsoft.com/office/drawing/2014/main" id="{AF2A9BA9-81B1-4BA7-9370-598FC6AC69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t="12473" b="11799"/>
            <a:stretch/>
          </p:blipFill>
          <p:spPr>
            <a:xfrm>
              <a:off x="7885807" y="5547429"/>
              <a:ext cx="804981" cy="609600"/>
            </a:xfrm>
            <a:prstGeom prst="rect">
              <a:avLst/>
            </a:prstGeom>
          </p:spPr>
        </p:pic>
      </p:grpSp>
      <p:cxnSp>
        <p:nvCxnSpPr>
          <p:cNvPr id="20" name="Conector reto 19">
            <a:extLst>
              <a:ext uri="{FF2B5EF4-FFF2-40B4-BE49-F238E27FC236}">
                <a16:creationId xmlns:a16="http://schemas.microsoft.com/office/drawing/2014/main" id="{2A9CD8E5-D5EC-43A5-AD96-60263A21BCC5}"/>
              </a:ext>
            </a:extLst>
          </p:cNvPr>
          <p:cNvCxnSpPr/>
          <p:nvPr/>
        </p:nvCxnSpPr>
        <p:spPr>
          <a:xfrm>
            <a:off x="0" y="5823591"/>
            <a:ext cx="12192000" cy="0"/>
          </a:xfrm>
          <a:prstGeom prst="line">
            <a:avLst/>
          </a:prstGeom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tângulo: Cantos Arredondados 22">
            <a:extLst>
              <a:ext uri="{FF2B5EF4-FFF2-40B4-BE49-F238E27FC236}">
                <a16:creationId xmlns:a16="http://schemas.microsoft.com/office/drawing/2014/main" id="{2FB3D88D-E511-411B-BDB1-5967A4C02E86}"/>
              </a:ext>
            </a:extLst>
          </p:cNvPr>
          <p:cNvSpPr/>
          <p:nvPr/>
        </p:nvSpPr>
        <p:spPr>
          <a:xfrm>
            <a:off x="9174940" y="1508648"/>
            <a:ext cx="828000" cy="828000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2400" b="1" dirty="0"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</a:p>
          <a:p>
            <a:pPr algn="ctr"/>
            <a:r>
              <a:rPr lang="pt-BR" sz="1400" b="1" dirty="0"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ABC</a:t>
            </a:r>
          </a:p>
        </p:txBody>
      </p:sp>
      <p:sp>
        <p:nvSpPr>
          <p:cNvPr id="24" name="Retângulo: Cantos Arredondados 23">
            <a:extLst>
              <a:ext uri="{FF2B5EF4-FFF2-40B4-BE49-F238E27FC236}">
                <a16:creationId xmlns:a16="http://schemas.microsoft.com/office/drawing/2014/main" id="{7A00249B-B16D-4B63-8A80-14A4EB711BC3}"/>
              </a:ext>
            </a:extLst>
          </p:cNvPr>
          <p:cNvSpPr/>
          <p:nvPr/>
        </p:nvSpPr>
        <p:spPr>
          <a:xfrm>
            <a:off x="10161035" y="1508648"/>
            <a:ext cx="828000" cy="828000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2400" b="1" dirty="0"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</a:p>
          <a:p>
            <a:pPr algn="ctr"/>
            <a:r>
              <a:rPr lang="pt-BR" sz="1400" b="1" dirty="0"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DEF</a:t>
            </a:r>
            <a:endParaRPr lang="pt-BR" sz="2400" b="1" dirty="0">
              <a:solidFill>
                <a:schemeClr val="accent5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1" name="Retângulo: Cantos Arredondados 30">
            <a:extLst>
              <a:ext uri="{FF2B5EF4-FFF2-40B4-BE49-F238E27FC236}">
                <a16:creationId xmlns:a16="http://schemas.microsoft.com/office/drawing/2014/main" id="{A38ACC5E-D92F-46D7-925A-5CD64E59C774}"/>
              </a:ext>
            </a:extLst>
          </p:cNvPr>
          <p:cNvSpPr/>
          <p:nvPr/>
        </p:nvSpPr>
        <p:spPr>
          <a:xfrm>
            <a:off x="8188845" y="4398639"/>
            <a:ext cx="828000" cy="828000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2400" b="1" dirty="0"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*</a:t>
            </a:r>
          </a:p>
        </p:txBody>
      </p:sp>
      <p:sp>
        <p:nvSpPr>
          <p:cNvPr id="33" name="Retângulo: Cantos Arredondados 32">
            <a:extLst>
              <a:ext uri="{FF2B5EF4-FFF2-40B4-BE49-F238E27FC236}">
                <a16:creationId xmlns:a16="http://schemas.microsoft.com/office/drawing/2014/main" id="{0D3ECA34-8160-4769-996B-D77E09581A5C}"/>
              </a:ext>
            </a:extLst>
          </p:cNvPr>
          <p:cNvSpPr/>
          <p:nvPr/>
        </p:nvSpPr>
        <p:spPr>
          <a:xfrm>
            <a:off x="10161035" y="4398639"/>
            <a:ext cx="828000" cy="828000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2400" b="1" dirty="0"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#</a:t>
            </a:r>
          </a:p>
        </p:txBody>
      </p:sp>
      <p:sp>
        <p:nvSpPr>
          <p:cNvPr id="34" name="Retângulo: Cantos Arredondados 33">
            <a:extLst>
              <a:ext uri="{FF2B5EF4-FFF2-40B4-BE49-F238E27FC236}">
                <a16:creationId xmlns:a16="http://schemas.microsoft.com/office/drawing/2014/main" id="{3C11A69A-E193-4B9E-99EB-BE6D2AC07CEB}"/>
              </a:ext>
            </a:extLst>
          </p:cNvPr>
          <p:cNvSpPr/>
          <p:nvPr/>
        </p:nvSpPr>
        <p:spPr>
          <a:xfrm>
            <a:off x="8188845" y="2471978"/>
            <a:ext cx="828000" cy="828000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2400" b="1" dirty="0"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</a:p>
          <a:p>
            <a:pPr algn="ctr"/>
            <a:r>
              <a:rPr lang="pt-BR" sz="1400" b="1" dirty="0"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GHI</a:t>
            </a:r>
          </a:p>
        </p:txBody>
      </p:sp>
      <p:sp>
        <p:nvSpPr>
          <p:cNvPr id="35" name="Retângulo: Cantos Arredondados 34">
            <a:extLst>
              <a:ext uri="{FF2B5EF4-FFF2-40B4-BE49-F238E27FC236}">
                <a16:creationId xmlns:a16="http://schemas.microsoft.com/office/drawing/2014/main" id="{259194DC-5E4E-459C-BEF6-40625551F993}"/>
              </a:ext>
            </a:extLst>
          </p:cNvPr>
          <p:cNvSpPr/>
          <p:nvPr/>
        </p:nvSpPr>
        <p:spPr>
          <a:xfrm>
            <a:off x="9174940" y="2471978"/>
            <a:ext cx="828000" cy="828000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2400" b="1" dirty="0"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</a:t>
            </a:r>
          </a:p>
          <a:p>
            <a:pPr algn="ctr"/>
            <a:r>
              <a:rPr lang="pt-BR" sz="1400" b="1" dirty="0"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JKL</a:t>
            </a:r>
          </a:p>
        </p:txBody>
      </p:sp>
      <p:sp>
        <p:nvSpPr>
          <p:cNvPr id="36" name="Retângulo: Cantos Arredondados 35">
            <a:extLst>
              <a:ext uri="{FF2B5EF4-FFF2-40B4-BE49-F238E27FC236}">
                <a16:creationId xmlns:a16="http://schemas.microsoft.com/office/drawing/2014/main" id="{DF39D10F-14F8-4DC7-8BCC-632E023EA4D1}"/>
              </a:ext>
            </a:extLst>
          </p:cNvPr>
          <p:cNvSpPr/>
          <p:nvPr/>
        </p:nvSpPr>
        <p:spPr>
          <a:xfrm>
            <a:off x="10161035" y="2471978"/>
            <a:ext cx="828000" cy="828000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2400" b="1" dirty="0"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</a:t>
            </a:r>
          </a:p>
          <a:p>
            <a:pPr algn="ctr"/>
            <a:r>
              <a:rPr lang="pt-BR" sz="1400" b="1" dirty="0"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MNO</a:t>
            </a:r>
          </a:p>
        </p:txBody>
      </p:sp>
      <p:sp>
        <p:nvSpPr>
          <p:cNvPr id="37" name="Retângulo: Cantos Arredondados 36">
            <a:extLst>
              <a:ext uri="{FF2B5EF4-FFF2-40B4-BE49-F238E27FC236}">
                <a16:creationId xmlns:a16="http://schemas.microsoft.com/office/drawing/2014/main" id="{484839C0-D03F-4CB4-A2CA-3F3061932660}"/>
              </a:ext>
            </a:extLst>
          </p:cNvPr>
          <p:cNvSpPr/>
          <p:nvPr/>
        </p:nvSpPr>
        <p:spPr>
          <a:xfrm>
            <a:off x="8188845" y="3423844"/>
            <a:ext cx="828000" cy="828000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2400" b="1" dirty="0"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</a:t>
            </a:r>
          </a:p>
          <a:p>
            <a:pPr algn="ctr"/>
            <a:r>
              <a:rPr lang="pt-BR" sz="1400" b="1" dirty="0"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PQRS</a:t>
            </a:r>
          </a:p>
        </p:txBody>
      </p:sp>
      <p:sp>
        <p:nvSpPr>
          <p:cNvPr id="38" name="Retângulo: Cantos Arredondados 37">
            <a:extLst>
              <a:ext uri="{FF2B5EF4-FFF2-40B4-BE49-F238E27FC236}">
                <a16:creationId xmlns:a16="http://schemas.microsoft.com/office/drawing/2014/main" id="{C9D14CAE-865B-403A-BF4D-1BD95B3726B2}"/>
              </a:ext>
            </a:extLst>
          </p:cNvPr>
          <p:cNvSpPr/>
          <p:nvPr/>
        </p:nvSpPr>
        <p:spPr>
          <a:xfrm>
            <a:off x="9174940" y="3423844"/>
            <a:ext cx="828000" cy="828000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2400" b="1" dirty="0"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</a:t>
            </a:r>
          </a:p>
          <a:p>
            <a:pPr algn="ctr"/>
            <a:r>
              <a:rPr lang="pt-BR" sz="1400" b="1" dirty="0"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TUV</a:t>
            </a:r>
          </a:p>
        </p:txBody>
      </p:sp>
      <p:sp>
        <p:nvSpPr>
          <p:cNvPr id="39" name="Retângulo: Cantos Arredondados 38">
            <a:extLst>
              <a:ext uri="{FF2B5EF4-FFF2-40B4-BE49-F238E27FC236}">
                <a16:creationId xmlns:a16="http://schemas.microsoft.com/office/drawing/2014/main" id="{C9C971B8-D7E4-4F18-8D72-7F11016FBF00}"/>
              </a:ext>
            </a:extLst>
          </p:cNvPr>
          <p:cNvSpPr/>
          <p:nvPr/>
        </p:nvSpPr>
        <p:spPr>
          <a:xfrm>
            <a:off x="10145073" y="3423844"/>
            <a:ext cx="828000" cy="828000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2400" b="1" dirty="0"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9</a:t>
            </a:r>
          </a:p>
          <a:p>
            <a:pPr algn="ctr"/>
            <a:r>
              <a:rPr lang="pt-BR" sz="1400" b="1" dirty="0"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WXYZ</a:t>
            </a:r>
          </a:p>
        </p:txBody>
      </p:sp>
      <p:grpSp>
        <p:nvGrpSpPr>
          <p:cNvPr id="7" name="Agrupar 6">
            <a:extLst>
              <a:ext uri="{FF2B5EF4-FFF2-40B4-BE49-F238E27FC236}">
                <a16:creationId xmlns:a16="http://schemas.microsoft.com/office/drawing/2014/main" id="{3CBE6FD2-DB51-4F9F-A82A-45759D03064A}"/>
              </a:ext>
            </a:extLst>
          </p:cNvPr>
          <p:cNvGrpSpPr/>
          <p:nvPr/>
        </p:nvGrpSpPr>
        <p:grpSpPr>
          <a:xfrm>
            <a:off x="9174940" y="4396841"/>
            <a:ext cx="828000" cy="829799"/>
            <a:chOff x="9697094" y="3944974"/>
            <a:chExt cx="684000" cy="649408"/>
          </a:xfrm>
        </p:grpSpPr>
        <p:sp>
          <p:nvSpPr>
            <p:cNvPr id="40" name="Retângulo: Cantos Arredondados 39">
              <a:extLst>
                <a:ext uri="{FF2B5EF4-FFF2-40B4-BE49-F238E27FC236}">
                  <a16:creationId xmlns:a16="http://schemas.microsoft.com/office/drawing/2014/main" id="{CAA9FE1D-A059-46B5-A042-60B9E40852CD}"/>
                </a:ext>
              </a:extLst>
            </p:cNvPr>
            <p:cNvSpPr/>
            <p:nvPr/>
          </p:nvSpPr>
          <p:spPr>
            <a:xfrm>
              <a:off x="9697094" y="3946382"/>
              <a:ext cx="684000" cy="6480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pt-BR" sz="2400" b="1" dirty="0">
                  <a:solidFill>
                    <a:schemeClr val="accent5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0</a:t>
              </a:r>
            </a:p>
            <a:p>
              <a:pPr algn="ctr"/>
              <a:r>
                <a:rPr lang="pt-BR" sz="1400" b="1" dirty="0">
                  <a:solidFill>
                    <a:schemeClr val="accent5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+ --</a:t>
              </a:r>
            </a:p>
          </p:txBody>
        </p:sp>
        <p:sp>
          <p:nvSpPr>
            <p:cNvPr id="6" name="CaixaDeTexto 5">
              <a:extLst>
                <a:ext uri="{FF2B5EF4-FFF2-40B4-BE49-F238E27FC236}">
                  <a16:creationId xmlns:a16="http://schemas.microsoft.com/office/drawing/2014/main" id="{2FCC041A-34E9-499A-9296-C56F04480C77}"/>
                </a:ext>
              </a:extLst>
            </p:cNvPr>
            <p:cNvSpPr txBox="1"/>
            <p:nvPr/>
          </p:nvSpPr>
          <p:spPr>
            <a:xfrm rot="16200000">
              <a:off x="9952034" y="4253120"/>
              <a:ext cx="271462" cy="2542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 b="1" dirty="0">
                  <a:solidFill>
                    <a:schemeClr val="accent5">
                      <a:lumMod val="40000"/>
                      <a:lumOff val="60000"/>
                    </a:schemeClr>
                  </a:solidFill>
                </a:rPr>
                <a:t>[</a:t>
              </a:r>
            </a:p>
          </p:txBody>
        </p:sp>
        <p:sp>
          <p:nvSpPr>
            <p:cNvPr id="41" name="Retângulo: Cantos Arredondados 40">
              <a:extLst>
                <a:ext uri="{FF2B5EF4-FFF2-40B4-BE49-F238E27FC236}">
                  <a16:creationId xmlns:a16="http://schemas.microsoft.com/office/drawing/2014/main" id="{FE758C17-DA83-4CF7-B8FF-A2412AAC21C9}"/>
                </a:ext>
              </a:extLst>
            </p:cNvPr>
            <p:cNvSpPr/>
            <p:nvPr/>
          </p:nvSpPr>
          <p:spPr>
            <a:xfrm>
              <a:off x="9697094" y="3944974"/>
              <a:ext cx="684000" cy="6480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pt-BR" sz="2400" b="1" dirty="0">
                  <a:solidFill>
                    <a:schemeClr val="accent5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0</a:t>
              </a:r>
            </a:p>
            <a:p>
              <a:pPr algn="ctr"/>
              <a:r>
                <a:rPr lang="pt-BR" sz="1400" b="1" dirty="0">
                  <a:solidFill>
                    <a:schemeClr val="accent5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+ --</a:t>
              </a:r>
            </a:p>
          </p:txBody>
        </p:sp>
        <p:sp>
          <p:nvSpPr>
            <p:cNvPr id="43" name="CaixaDeTexto 42">
              <a:extLst>
                <a:ext uri="{FF2B5EF4-FFF2-40B4-BE49-F238E27FC236}">
                  <a16:creationId xmlns:a16="http://schemas.microsoft.com/office/drawing/2014/main" id="{D2C81243-C302-4CCC-9AFD-4B354372BB2D}"/>
                </a:ext>
              </a:extLst>
            </p:cNvPr>
            <p:cNvSpPr txBox="1"/>
            <p:nvPr/>
          </p:nvSpPr>
          <p:spPr>
            <a:xfrm rot="16200000">
              <a:off x="9952034" y="4251712"/>
              <a:ext cx="271462" cy="2542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 b="1" dirty="0">
                  <a:solidFill>
                    <a:schemeClr val="accent5">
                      <a:lumMod val="40000"/>
                      <a:lumOff val="60000"/>
                    </a:schemeClr>
                  </a:solidFill>
                </a:rPr>
                <a:t>[</a:t>
              </a:r>
            </a:p>
          </p:txBody>
        </p:sp>
      </p:grpSp>
      <p:sp>
        <p:nvSpPr>
          <p:cNvPr id="42" name="Retângulo: Cantos Arredondados 41">
            <a:extLst>
              <a:ext uri="{FF2B5EF4-FFF2-40B4-BE49-F238E27FC236}">
                <a16:creationId xmlns:a16="http://schemas.microsoft.com/office/drawing/2014/main" id="{B19655D3-AEC4-4CA3-ADA7-277B5A883E82}"/>
              </a:ext>
            </a:extLst>
          </p:cNvPr>
          <p:cNvSpPr/>
          <p:nvPr/>
        </p:nvSpPr>
        <p:spPr>
          <a:xfrm>
            <a:off x="8188845" y="1508648"/>
            <a:ext cx="828000" cy="828000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2400" b="1" dirty="0"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</a:p>
          <a:p>
            <a:pPr algn="ctr"/>
            <a:r>
              <a:rPr lang="pt-BR" sz="1400" b="1" dirty="0"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MDL2 Assets" panose="050A0102010101010101" pitchFamily="18" charset="0"/>
              </a:rPr>
              <a:t></a:t>
            </a:r>
            <a:endParaRPr lang="pt-BR" sz="1400" b="1" dirty="0">
              <a:solidFill>
                <a:schemeClr val="accent5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Retângulo: Cantos Arredondados 44">
            <a:extLst>
              <a:ext uri="{FF2B5EF4-FFF2-40B4-BE49-F238E27FC236}">
                <a16:creationId xmlns:a16="http://schemas.microsoft.com/office/drawing/2014/main" id="{C88491E8-D24D-400C-BCB3-B93DF8073797}"/>
              </a:ext>
            </a:extLst>
          </p:cNvPr>
          <p:cNvSpPr/>
          <p:nvPr/>
        </p:nvSpPr>
        <p:spPr>
          <a:xfrm>
            <a:off x="9072817" y="6335739"/>
            <a:ext cx="1842654" cy="609600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2800" b="1" dirty="0"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MDL2 Assets" panose="050A0102010101010101" pitchFamily="18" charset="0"/>
              </a:rPr>
              <a:t></a:t>
            </a:r>
            <a:endParaRPr lang="pt-BR" sz="2400" b="1" dirty="0">
              <a:solidFill>
                <a:schemeClr val="accent5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774278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4" name="Canto Direito Baixo">
            <a:extLst>
              <a:ext uri="{FF2B5EF4-FFF2-40B4-BE49-F238E27FC236}">
                <a16:creationId xmlns:a16="http://schemas.microsoft.com/office/drawing/2014/main" id="{9D052AC7-DFEF-5638-846C-FD3AE72EEF00}"/>
              </a:ext>
            </a:extLst>
          </p:cNvPr>
          <p:cNvGrpSpPr/>
          <p:nvPr/>
        </p:nvGrpSpPr>
        <p:grpSpPr>
          <a:xfrm>
            <a:off x="4127909" y="2782110"/>
            <a:ext cx="7963274" cy="4358622"/>
            <a:chOff x="4127909" y="2782110"/>
            <a:chExt cx="7963274" cy="4358622"/>
          </a:xfrm>
        </p:grpSpPr>
        <p:sp>
          <p:nvSpPr>
            <p:cNvPr id="655" name="Forma Livre: Forma 654">
              <a:extLst>
                <a:ext uri="{FF2B5EF4-FFF2-40B4-BE49-F238E27FC236}">
                  <a16:creationId xmlns:a16="http://schemas.microsoft.com/office/drawing/2014/main" id="{8FCE47C5-F68C-69F6-76C6-2A66BAD30AC4}"/>
                </a:ext>
              </a:extLst>
            </p:cNvPr>
            <p:cNvSpPr/>
            <p:nvPr/>
          </p:nvSpPr>
          <p:spPr>
            <a:xfrm flipH="1">
              <a:off x="4127909" y="2782110"/>
              <a:ext cx="7963274" cy="4358622"/>
            </a:xfrm>
            <a:custGeom>
              <a:avLst/>
              <a:gdLst>
                <a:gd name="connsiteX0" fmla="*/ 0 w 534572"/>
                <a:gd name="connsiteY0" fmla="*/ 5936566 h 5950634"/>
                <a:gd name="connsiteX1" fmla="*/ 407963 w 534572"/>
                <a:gd name="connsiteY1" fmla="*/ 5950634 h 5950634"/>
                <a:gd name="connsiteX2" fmla="*/ 436099 w 534572"/>
                <a:gd name="connsiteY2" fmla="*/ 5711483 h 5950634"/>
                <a:gd name="connsiteX3" fmla="*/ 281354 w 534572"/>
                <a:gd name="connsiteY3" fmla="*/ 5556739 h 5950634"/>
                <a:gd name="connsiteX4" fmla="*/ 309489 w 534572"/>
                <a:gd name="connsiteY4" fmla="*/ 3854548 h 5950634"/>
                <a:gd name="connsiteX5" fmla="*/ 520505 w 534572"/>
                <a:gd name="connsiteY5" fmla="*/ 3685736 h 5950634"/>
                <a:gd name="connsiteX6" fmla="*/ 534572 w 534572"/>
                <a:gd name="connsiteY6" fmla="*/ 914400 h 5950634"/>
                <a:gd name="connsiteX7" fmla="*/ 337625 w 534572"/>
                <a:gd name="connsiteY7" fmla="*/ 731520 h 5950634"/>
                <a:gd name="connsiteX8" fmla="*/ 351692 w 534572"/>
                <a:gd name="connsiteY8" fmla="*/ 0 h 5950634"/>
                <a:gd name="connsiteX9" fmla="*/ 28135 w 534572"/>
                <a:gd name="connsiteY9" fmla="*/ 14068 h 5950634"/>
                <a:gd name="connsiteX10" fmla="*/ 0 w 534572"/>
                <a:gd name="connsiteY10" fmla="*/ 5936566 h 5950634"/>
                <a:gd name="connsiteX0" fmla="*/ 0 w 534572"/>
                <a:gd name="connsiteY0" fmla="*/ 5936566 h 5950634"/>
                <a:gd name="connsiteX1" fmla="*/ 407963 w 534572"/>
                <a:gd name="connsiteY1" fmla="*/ 5950634 h 5950634"/>
                <a:gd name="connsiteX2" fmla="*/ 436099 w 534572"/>
                <a:gd name="connsiteY2" fmla="*/ 5711483 h 5950634"/>
                <a:gd name="connsiteX3" fmla="*/ 281354 w 534572"/>
                <a:gd name="connsiteY3" fmla="*/ 5556739 h 5950634"/>
                <a:gd name="connsiteX4" fmla="*/ 309489 w 534572"/>
                <a:gd name="connsiteY4" fmla="*/ 3854548 h 5950634"/>
                <a:gd name="connsiteX5" fmla="*/ 520505 w 534572"/>
                <a:gd name="connsiteY5" fmla="*/ 3685736 h 5950634"/>
                <a:gd name="connsiteX6" fmla="*/ 534572 w 534572"/>
                <a:gd name="connsiteY6" fmla="*/ 914400 h 5950634"/>
                <a:gd name="connsiteX7" fmla="*/ 337625 w 534572"/>
                <a:gd name="connsiteY7" fmla="*/ 731520 h 5950634"/>
                <a:gd name="connsiteX8" fmla="*/ 351692 w 534572"/>
                <a:gd name="connsiteY8" fmla="*/ 0 h 5950634"/>
                <a:gd name="connsiteX9" fmla="*/ 18610 w 534572"/>
                <a:gd name="connsiteY9" fmla="*/ 1368 h 5950634"/>
                <a:gd name="connsiteX10" fmla="*/ 0 w 534572"/>
                <a:gd name="connsiteY10" fmla="*/ 5936566 h 5950634"/>
                <a:gd name="connsiteX0" fmla="*/ 0 w 534572"/>
                <a:gd name="connsiteY0" fmla="*/ 5936566 h 5950634"/>
                <a:gd name="connsiteX1" fmla="*/ 407963 w 534572"/>
                <a:gd name="connsiteY1" fmla="*/ 5950634 h 5950634"/>
                <a:gd name="connsiteX2" fmla="*/ 436099 w 534572"/>
                <a:gd name="connsiteY2" fmla="*/ 5711483 h 5950634"/>
                <a:gd name="connsiteX3" fmla="*/ 281354 w 534572"/>
                <a:gd name="connsiteY3" fmla="*/ 5556739 h 5950634"/>
                <a:gd name="connsiteX4" fmla="*/ 309489 w 534572"/>
                <a:gd name="connsiteY4" fmla="*/ 3854548 h 5950634"/>
                <a:gd name="connsiteX5" fmla="*/ 520505 w 534572"/>
                <a:gd name="connsiteY5" fmla="*/ 3685736 h 5950634"/>
                <a:gd name="connsiteX6" fmla="*/ 534572 w 534572"/>
                <a:gd name="connsiteY6" fmla="*/ 914400 h 5950634"/>
                <a:gd name="connsiteX7" fmla="*/ 337625 w 534572"/>
                <a:gd name="connsiteY7" fmla="*/ 731520 h 5950634"/>
                <a:gd name="connsiteX8" fmla="*/ 351692 w 534572"/>
                <a:gd name="connsiteY8" fmla="*/ 0 h 5950634"/>
                <a:gd name="connsiteX9" fmla="*/ 12260 w 534572"/>
                <a:gd name="connsiteY9" fmla="*/ 7718 h 5950634"/>
                <a:gd name="connsiteX10" fmla="*/ 0 w 534572"/>
                <a:gd name="connsiteY10" fmla="*/ 5936566 h 5950634"/>
                <a:gd name="connsiteX0" fmla="*/ 0 w 534572"/>
                <a:gd name="connsiteY0" fmla="*/ 5938373 h 5952441"/>
                <a:gd name="connsiteX1" fmla="*/ 407963 w 534572"/>
                <a:gd name="connsiteY1" fmla="*/ 5952441 h 5952441"/>
                <a:gd name="connsiteX2" fmla="*/ 436099 w 534572"/>
                <a:gd name="connsiteY2" fmla="*/ 5713290 h 5952441"/>
                <a:gd name="connsiteX3" fmla="*/ 281354 w 534572"/>
                <a:gd name="connsiteY3" fmla="*/ 5558546 h 5952441"/>
                <a:gd name="connsiteX4" fmla="*/ 309489 w 534572"/>
                <a:gd name="connsiteY4" fmla="*/ 3856355 h 5952441"/>
                <a:gd name="connsiteX5" fmla="*/ 520505 w 534572"/>
                <a:gd name="connsiteY5" fmla="*/ 3687543 h 5952441"/>
                <a:gd name="connsiteX6" fmla="*/ 534572 w 534572"/>
                <a:gd name="connsiteY6" fmla="*/ 916207 h 5952441"/>
                <a:gd name="connsiteX7" fmla="*/ 337625 w 534572"/>
                <a:gd name="connsiteY7" fmla="*/ 733327 h 5952441"/>
                <a:gd name="connsiteX8" fmla="*/ 351692 w 534572"/>
                <a:gd name="connsiteY8" fmla="*/ 1807 h 5952441"/>
                <a:gd name="connsiteX9" fmla="*/ 15435 w 534572"/>
                <a:gd name="connsiteY9" fmla="*/ 0 h 5952441"/>
                <a:gd name="connsiteX10" fmla="*/ 0 w 534572"/>
                <a:gd name="connsiteY10" fmla="*/ 5938373 h 5952441"/>
                <a:gd name="connsiteX0" fmla="*/ 0 w 534572"/>
                <a:gd name="connsiteY0" fmla="*/ 5938373 h 5952441"/>
                <a:gd name="connsiteX1" fmla="*/ 407963 w 534572"/>
                <a:gd name="connsiteY1" fmla="*/ 5952441 h 5952441"/>
                <a:gd name="connsiteX2" fmla="*/ 436099 w 534572"/>
                <a:gd name="connsiteY2" fmla="*/ 5713290 h 5952441"/>
                <a:gd name="connsiteX3" fmla="*/ 281354 w 534572"/>
                <a:gd name="connsiteY3" fmla="*/ 5558546 h 5952441"/>
                <a:gd name="connsiteX4" fmla="*/ 309489 w 534572"/>
                <a:gd name="connsiteY4" fmla="*/ 3856355 h 5952441"/>
                <a:gd name="connsiteX5" fmla="*/ 520505 w 534572"/>
                <a:gd name="connsiteY5" fmla="*/ 3687543 h 5952441"/>
                <a:gd name="connsiteX6" fmla="*/ 534572 w 534572"/>
                <a:gd name="connsiteY6" fmla="*/ 916207 h 5952441"/>
                <a:gd name="connsiteX7" fmla="*/ 343975 w 534572"/>
                <a:gd name="connsiteY7" fmla="*/ 730152 h 5952441"/>
                <a:gd name="connsiteX8" fmla="*/ 351692 w 534572"/>
                <a:gd name="connsiteY8" fmla="*/ 1807 h 5952441"/>
                <a:gd name="connsiteX9" fmla="*/ 15435 w 534572"/>
                <a:gd name="connsiteY9" fmla="*/ 0 h 5952441"/>
                <a:gd name="connsiteX10" fmla="*/ 0 w 534572"/>
                <a:gd name="connsiteY10" fmla="*/ 5938373 h 5952441"/>
                <a:gd name="connsiteX0" fmla="*/ 0 w 534572"/>
                <a:gd name="connsiteY0" fmla="*/ 5938373 h 5952441"/>
                <a:gd name="connsiteX1" fmla="*/ 407963 w 534572"/>
                <a:gd name="connsiteY1" fmla="*/ 5952441 h 5952441"/>
                <a:gd name="connsiteX2" fmla="*/ 436099 w 534572"/>
                <a:gd name="connsiteY2" fmla="*/ 5713290 h 5952441"/>
                <a:gd name="connsiteX3" fmla="*/ 281354 w 534572"/>
                <a:gd name="connsiteY3" fmla="*/ 5558546 h 5952441"/>
                <a:gd name="connsiteX4" fmla="*/ 309489 w 534572"/>
                <a:gd name="connsiteY4" fmla="*/ 3856355 h 5952441"/>
                <a:gd name="connsiteX5" fmla="*/ 520505 w 534572"/>
                <a:gd name="connsiteY5" fmla="*/ 3687543 h 5952441"/>
                <a:gd name="connsiteX6" fmla="*/ 534572 w 534572"/>
                <a:gd name="connsiteY6" fmla="*/ 916207 h 5952441"/>
                <a:gd name="connsiteX7" fmla="*/ 347150 w 534572"/>
                <a:gd name="connsiteY7" fmla="*/ 730152 h 5952441"/>
                <a:gd name="connsiteX8" fmla="*/ 351692 w 534572"/>
                <a:gd name="connsiteY8" fmla="*/ 1807 h 5952441"/>
                <a:gd name="connsiteX9" fmla="*/ 15435 w 534572"/>
                <a:gd name="connsiteY9" fmla="*/ 0 h 5952441"/>
                <a:gd name="connsiteX10" fmla="*/ 0 w 534572"/>
                <a:gd name="connsiteY10" fmla="*/ 5938373 h 5952441"/>
                <a:gd name="connsiteX0" fmla="*/ 0 w 534572"/>
                <a:gd name="connsiteY0" fmla="*/ 5938373 h 5952441"/>
                <a:gd name="connsiteX1" fmla="*/ 407963 w 534572"/>
                <a:gd name="connsiteY1" fmla="*/ 5952441 h 5952441"/>
                <a:gd name="connsiteX2" fmla="*/ 436099 w 534572"/>
                <a:gd name="connsiteY2" fmla="*/ 5713290 h 5952441"/>
                <a:gd name="connsiteX3" fmla="*/ 281354 w 534572"/>
                <a:gd name="connsiteY3" fmla="*/ 5558546 h 5952441"/>
                <a:gd name="connsiteX4" fmla="*/ 309489 w 534572"/>
                <a:gd name="connsiteY4" fmla="*/ 3856355 h 5952441"/>
                <a:gd name="connsiteX5" fmla="*/ 520505 w 534572"/>
                <a:gd name="connsiteY5" fmla="*/ 3687543 h 5952441"/>
                <a:gd name="connsiteX6" fmla="*/ 534572 w 534572"/>
                <a:gd name="connsiteY6" fmla="*/ 916207 h 5952441"/>
                <a:gd name="connsiteX7" fmla="*/ 347150 w 534572"/>
                <a:gd name="connsiteY7" fmla="*/ 730152 h 5952441"/>
                <a:gd name="connsiteX8" fmla="*/ 351692 w 534572"/>
                <a:gd name="connsiteY8" fmla="*/ 1807 h 5952441"/>
                <a:gd name="connsiteX9" fmla="*/ 15435 w 534572"/>
                <a:gd name="connsiteY9" fmla="*/ 0 h 5952441"/>
                <a:gd name="connsiteX10" fmla="*/ 0 w 534572"/>
                <a:gd name="connsiteY10" fmla="*/ 5938373 h 5952441"/>
                <a:gd name="connsiteX0" fmla="*/ 0 w 534572"/>
                <a:gd name="connsiteY0" fmla="*/ 5938373 h 5952441"/>
                <a:gd name="connsiteX1" fmla="*/ 407963 w 534572"/>
                <a:gd name="connsiteY1" fmla="*/ 5952441 h 5952441"/>
                <a:gd name="connsiteX2" fmla="*/ 436099 w 534572"/>
                <a:gd name="connsiteY2" fmla="*/ 5713290 h 5952441"/>
                <a:gd name="connsiteX3" fmla="*/ 281354 w 534572"/>
                <a:gd name="connsiteY3" fmla="*/ 5558546 h 5952441"/>
                <a:gd name="connsiteX4" fmla="*/ 309489 w 534572"/>
                <a:gd name="connsiteY4" fmla="*/ 3856355 h 5952441"/>
                <a:gd name="connsiteX5" fmla="*/ 520505 w 534572"/>
                <a:gd name="connsiteY5" fmla="*/ 3687543 h 5952441"/>
                <a:gd name="connsiteX6" fmla="*/ 534572 w 534572"/>
                <a:gd name="connsiteY6" fmla="*/ 916207 h 5952441"/>
                <a:gd name="connsiteX7" fmla="*/ 347150 w 534572"/>
                <a:gd name="connsiteY7" fmla="*/ 733327 h 5952441"/>
                <a:gd name="connsiteX8" fmla="*/ 351692 w 534572"/>
                <a:gd name="connsiteY8" fmla="*/ 1807 h 5952441"/>
                <a:gd name="connsiteX9" fmla="*/ 15435 w 534572"/>
                <a:gd name="connsiteY9" fmla="*/ 0 h 5952441"/>
                <a:gd name="connsiteX10" fmla="*/ 0 w 534572"/>
                <a:gd name="connsiteY10" fmla="*/ 5938373 h 5952441"/>
                <a:gd name="connsiteX0" fmla="*/ 0 w 534572"/>
                <a:gd name="connsiteY0" fmla="*/ 5938373 h 5952441"/>
                <a:gd name="connsiteX1" fmla="*/ 407963 w 534572"/>
                <a:gd name="connsiteY1" fmla="*/ 5952441 h 5952441"/>
                <a:gd name="connsiteX2" fmla="*/ 436099 w 534572"/>
                <a:gd name="connsiteY2" fmla="*/ 5713290 h 5952441"/>
                <a:gd name="connsiteX3" fmla="*/ 281354 w 534572"/>
                <a:gd name="connsiteY3" fmla="*/ 5558546 h 5952441"/>
                <a:gd name="connsiteX4" fmla="*/ 309489 w 534572"/>
                <a:gd name="connsiteY4" fmla="*/ 3856355 h 5952441"/>
                <a:gd name="connsiteX5" fmla="*/ 520505 w 534572"/>
                <a:gd name="connsiteY5" fmla="*/ 3687543 h 5952441"/>
                <a:gd name="connsiteX6" fmla="*/ 534572 w 534572"/>
                <a:gd name="connsiteY6" fmla="*/ 916207 h 5952441"/>
                <a:gd name="connsiteX7" fmla="*/ 347150 w 534572"/>
                <a:gd name="connsiteY7" fmla="*/ 733327 h 5952441"/>
                <a:gd name="connsiteX8" fmla="*/ 351692 w 534572"/>
                <a:gd name="connsiteY8" fmla="*/ 1807 h 5952441"/>
                <a:gd name="connsiteX9" fmla="*/ 15435 w 534572"/>
                <a:gd name="connsiteY9" fmla="*/ 0 h 5952441"/>
                <a:gd name="connsiteX10" fmla="*/ 0 w 534572"/>
                <a:gd name="connsiteY10" fmla="*/ 5938373 h 5952441"/>
                <a:gd name="connsiteX0" fmla="*/ 0 w 525047"/>
                <a:gd name="connsiteY0" fmla="*/ 5938373 h 5952441"/>
                <a:gd name="connsiteX1" fmla="*/ 407963 w 525047"/>
                <a:gd name="connsiteY1" fmla="*/ 5952441 h 5952441"/>
                <a:gd name="connsiteX2" fmla="*/ 436099 w 525047"/>
                <a:gd name="connsiteY2" fmla="*/ 5713290 h 5952441"/>
                <a:gd name="connsiteX3" fmla="*/ 281354 w 525047"/>
                <a:gd name="connsiteY3" fmla="*/ 5558546 h 5952441"/>
                <a:gd name="connsiteX4" fmla="*/ 309489 w 525047"/>
                <a:gd name="connsiteY4" fmla="*/ 3856355 h 5952441"/>
                <a:gd name="connsiteX5" fmla="*/ 520505 w 525047"/>
                <a:gd name="connsiteY5" fmla="*/ 3687543 h 5952441"/>
                <a:gd name="connsiteX6" fmla="*/ 525047 w 525047"/>
                <a:gd name="connsiteY6" fmla="*/ 913826 h 5952441"/>
                <a:gd name="connsiteX7" fmla="*/ 347150 w 525047"/>
                <a:gd name="connsiteY7" fmla="*/ 733327 h 5952441"/>
                <a:gd name="connsiteX8" fmla="*/ 351692 w 525047"/>
                <a:gd name="connsiteY8" fmla="*/ 1807 h 5952441"/>
                <a:gd name="connsiteX9" fmla="*/ 15435 w 525047"/>
                <a:gd name="connsiteY9" fmla="*/ 0 h 5952441"/>
                <a:gd name="connsiteX10" fmla="*/ 0 w 525047"/>
                <a:gd name="connsiteY10" fmla="*/ 5938373 h 5952441"/>
                <a:gd name="connsiteX0" fmla="*/ 0 w 525267"/>
                <a:gd name="connsiteY0" fmla="*/ 5938373 h 5952441"/>
                <a:gd name="connsiteX1" fmla="*/ 407963 w 525267"/>
                <a:gd name="connsiteY1" fmla="*/ 5952441 h 5952441"/>
                <a:gd name="connsiteX2" fmla="*/ 436099 w 525267"/>
                <a:gd name="connsiteY2" fmla="*/ 5713290 h 5952441"/>
                <a:gd name="connsiteX3" fmla="*/ 281354 w 525267"/>
                <a:gd name="connsiteY3" fmla="*/ 5558546 h 5952441"/>
                <a:gd name="connsiteX4" fmla="*/ 309489 w 525267"/>
                <a:gd name="connsiteY4" fmla="*/ 3856355 h 5952441"/>
                <a:gd name="connsiteX5" fmla="*/ 525267 w 525267"/>
                <a:gd name="connsiteY5" fmla="*/ 3687543 h 5952441"/>
                <a:gd name="connsiteX6" fmla="*/ 525047 w 525267"/>
                <a:gd name="connsiteY6" fmla="*/ 913826 h 5952441"/>
                <a:gd name="connsiteX7" fmla="*/ 347150 w 525267"/>
                <a:gd name="connsiteY7" fmla="*/ 733327 h 5952441"/>
                <a:gd name="connsiteX8" fmla="*/ 351692 w 525267"/>
                <a:gd name="connsiteY8" fmla="*/ 1807 h 5952441"/>
                <a:gd name="connsiteX9" fmla="*/ 15435 w 525267"/>
                <a:gd name="connsiteY9" fmla="*/ 0 h 5952441"/>
                <a:gd name="connsiteX10" fmla="*/ 0 w 525267"/>
                <a:gd name="connsiteY10" fmla="*/ 5938373 h 5952441"/>
                <a:gd name="connsiteX0" fmla="*/ 0 w 525267"/>
                <a:gd name="connsiteY0" fmla="*/ 5938373 h 5952441"/>
                <a:gd name="connsiteX1" fmla="*/ 407963 w 525267"/>
                <a:gd name="connsiteY1" fmla="*/ 5952441 h 5952441"/>
                <a:gd name="connsiteX2" fmla="*/ 436099 w 525267"/>
                <a:gd name="connsiteY2" fmla="*/ 5713290 h 5952441"/>
                <a:gd name="connsiteX3" fmla="*/ 281354 w 525267"/>
                <a:gd name="connsiteY3" fmla="*/ 5558546 h 5952441"/>
                <a:gd name="connsiteX4" fmla="*/ 309489 w 525267"/>
                <a:gd name="connsiteY4" fmla="*/ 3856355 h 5952441"/>
                <a:gd name="connsiteX5" fmla="*/ 525267 w 525267"/>
                <a:gd name="connsiteY5" fmla="*/ 3687543 h 5952441"/>
                <a:gd name="connsiteX6" fmla="*/ 525047 w 525267"/>
                <a:gd name="connsiteY6" fmla="*/ 913826 h 5952441"/>
                <a:gd name="connsiteX7" fmla="*/ 347150 w 525267"/>
                <a:gd name="connsiteY7" fmla="*/ 733327 h 5952441"/>
                <a:gd name="connsiteX8" fmla="*/ 346929 w 525267"/>
                <a:gd name="connsiteY8" fmla="*/ 1807 h 5952441"/>
                <a:gd name="connsiteX9" fmla="*/ 15435 w 525267"/>
                <a:gd name="connsiteY9" fmla="*/ 0 h 5952441"/>
                <a:gd name="connsiteX10" fmla="*/ 0 w 525267"/>
                <a:gd name="connsiteY10" fmla="*/ 5938373 h 5952441"/>
                <a:gd name="connsiteX0" fmla="*/ 0 w 518123"/>
                <a:gd name="connsiteY0" fmla="*/ 5957423 h 5957423"/>
                <a:gd name="connsiteX1" fmla="*/ 400819 w 518123"/>
                <a:gd name="connsiteY1" fmla="*/ 5952441 h 5957423"/>
                <a:gd name="connsiteX2" fmla="*/ 428955 w 518123"/>
                <a:gd name="connsiteY2" fmla="*/ 5713290 h 5957423"/>
                <a:gd name="connsiteX3" fmla="*/ 274210 w 518123"/>
                <a:gd name="connsiteY3" fmla="*/ 5558546 h 5957423"/>
                <a:gd name="connsiteX4" fmla="*/ 302345 w 518123"/>
                <a:gd name="connsiteY4" fmla="*/ 3856355 h 5957423"/>
                <a:gd name="connsiteX5" fmla="*/ 518123 w 518123"/>
                <a:gd name="connsiteY5" fmla="*/ 3687543 h 5957423"/>
                <a:gd name="connsiteX6" fmla="*/ 517903 w 518123"/>
                <a:gd name="connsiteY6" fmla="*/ 913826 h 5957423"/>
                <a:gd name="connsiteX7" fmla="*/ 340006 w 518123"/>
                <a:gd name="connsiteY7" fmla="*/ 733327 h 5957423"/>
                <a:gd name="connsiteX8" fmla="*/ 339785 w 518123"/>
                <a:gd name="connsiteY8" fmla="*/ 1807 h 5957423"/>
                <a:gd name="connsiteX9" fmla="*/ 8291 w 518123"/>
                <a:gd name="connsiteY9" fmla="*/ 0 h 5957423"/>
                <a:gd name="connsiteX10" fmla="*/ 0 w 518123"/>
                <a:gd name="connsiteY10" fmla="*/ 5957423 h 5957423"/>
                <a:gd name="connsiteX0" fmla="*/ 0 w 518123"/>
                <a:gd name="connsiteY0" fmla="*/ 5952660 h 5952660"/>
                <a:gd name="connsiteX1" fmla="*/ 400819 w 518123"/>
                <a:gd name="connsiteY1" fmla="*/ 5952441 h 5952660"/>
                <a:gd name="connsiteX2" fmla="*/ 428955 w 518123"/>
                <a:gd name="connsiteY2" fmla="*/ 5713290 h 5952660"/>
                <a:gd name="connsiteX3" fmla="*/ 274210 w 518123"/>
                <a:gd name="connsiteY3" fmla="*/ 5558546 h 5952660"/>
                <a:gd name="connsiteX4" fmla="*/ 302345 w 518123"/>
                <a:gd name="connsiteY4" fmla="*/ 3856355 h 5952660"/>
                <a:gd name="connsiteX5" fmla="*/ 518123 w 518123"/>
                <a:gd name="connsiteY5" fmla="*/ 3687543 h 5952660"/>
                <a:gd name="connsiteX6" fmla="*/ 517903 w 518123"/>
                <a:gd name="connsiteY6" fmla="*/ 913826 h 5952660"/>
                <a:gd name="connsiteX7" fmla="*/ 340006 w 518123"/>
                <a:gd name="connsiteY7" fmla="*/ 733327 h 5952660"/>
                <a:gd name="connsiteX8" fmla="*/ 339785 w 518123"/>
                <a:gd name="connsiteY8" fmla="*/ 1807 h 5952660"/>
                <a:gd name="connsiteX9" fmla="*/ 8291 w 518123"/>
                <a:gd name="connsiteY9" fmla="*/ 0 h 5952660"/>
                <a:gd name="connsiteX10" fmla="*/ 0 w 518123"/>
                <a:gd name="connsiteY10" fmla="*/ 5952660 h 5952660"/>
                <a:gd name="connsiteX0" fmla="*/ 0 w 518123"/>
                <a:gd name="connsiteY0" fmla="*/ 5952660 h 5952660"/>
                <a:gd name="connsiteX1" fmla="*/ 400819 w 518123"/>
                <a:gd name="connsiteY1" fmla="*/ 5952441 h 5952660"/>
                <a:gd name="connsiteX2" fmla="*/ 428955 w 518123"/>
                <a:gd name="connsiteY2" fmla="*/ 5713290 h 5952660"/>
                <a:gd name="connsiteX3" fmla="*/ 295641 w 518123"/>
                <a:gd name="connsiteY3" fmla="*/ 5563308 h 5952660"/>
                <a:gd name="connsiteX4" fmla="*/ 302345 w 518123"/>
                <a:gd name="connsiteY4" fmla="*/ 3856355 h 5952660"/>
                <a:gd name="connsiteX5" fmla="*/ 518123 w 518123"/>
                <a:gd name="connsiteY5" fmla="*/ 3687543 h 5952660"/>
                <a:gd name="connsiteX6" fmla="*/ 517903 w 518123"/>
                <a:gd name="connsiteY6" fmla="*/ 913826 h 5952660"/>
                <a:gd name="connsiteX7" fmla="*/ 340006 w 518123"/>
                <a:gd name="connsiteY7" fmla="*/ 733327 h 5952660"/>
                <a:gd name="connsiteX8" fmla="*/ 339785 w 518123"/>
                <a:gd name="connsiteY8" fmla="*/ 1807 h 5952660"/>
                <a:gd name="connsiteX9" fmla="*/ 8291 w 518123"/>
                <a:gd name="connsiteY9" fmla="*/ 0 h 5952660"/>
                <a:gd name="connsiteX10" fmla="*/ 0 w 518123"/>
                <a:gd name="connsiteY10" fmla="*/ 5952660 h 5952660"/>
                <a:gd name="connsiteX0" fmla="*/ 0 w 518123"/>
                <a:gd name="connsiteY0" fmla="*/ 5952660 h 5952660"/>
                <a:gd name="connsiteX1" fmla="*/ 400819 w 518123"/>
                <a:gd name="connsiteY1" fmla="*/ 5952441 h 5952660"/>
                <a:gd name="connsiteX2" fmla="*/ 428955 w 518123"/>
                <a:gd name="connsiteY2" fmla="*/ 5713290 h 5952660"/>
                <a:gd name="connsiteX3" fmla="*/ 302784 w 518123"/>
                <a:gd name="connsiteY3" fmla="*/ 5563308 h 5952660"/>
                <a:gd name="connsiteX4" fmla="*/ 302345 w 518123"/>
                <a:gd name="connsiteY4" fmla="*/ 3856355 h 5952660"/>
                <a:gd name="connsiteX5" fmla="*/ 518123 w 518123"/>
                <a:gd name="connsiteY5" fmla="*/ 3687543 h 5952660"/>
                <a:gd name="connsiteX6" fmla="*/ 517903 w 518123"/>
                <a:gd name="connsiteY6" fmla="*/ 913826 h 5952660"/>
                <a:gd name="connsiteX7" fmla="*/ 340006 w 518123"/>
                <a:gd name="connsiteY7" fmla="*/ 733327 h 5952660"/>
                <a:gd name="connsiteX8" fmla="*/ 339785 w 518123"/>
                <a:gd name="connsiteY8" fmla="*/ 1807 h 5952660"/>
                <a:gd name="connsiteX9" fmla="*/ 8291 w 518123"/>
                <a:gd name="connsiteY9" fmla="*/ 0 h 5952660"/>
                <a:gd name="connsiteX10" fmla="*/ 0 w 518123"/>
                <a:gd name="connsiteY10" fmla="*/ 5952660 h 5952660"/>
                <a:gd name="connsiteX0" fmla="*/ 0 w 518123"/>
                <a:gd name="connsiteY0" fmla="*/ 5952660 h 5952660"/>
                <a:gd name="connsiteX1" fmla="*/ 400819 w 518123"/>
                <a:gd name="connsiteY1" fmla="*/ 5952441 h 5952660"/>
                <a:gd name="connsiteX2" fmla="*/ 428955 w 518123"/>
                <a:gd name="connsiteY2" fmla="*/ 5713290 h 5952660"/>
                <a:gd name="connsiteX3" fmla="*/ 298021 w 518123"/>
                <a:gd name="connsiteY3" fmla="*/ 5563308 h 5952660"/>
                <a:gd name="connsiteX4" fmla="*/ 302345 w 518123"/>
                <a:gd name="connsiteY4" fmla="*/ 3856355 h 5952660"/>
                <a:gd name="connsiteX5" fmla="*/ 518123 w 518123"/>
                <a:gd name="connsiteY5" fmla="*/ 3687543 h 5952660"/>
                <a:gd name="connsiteX6" fmla="*/ 517903 w 518123"/>
                <a:gd name="connsiteY6" fmla="*/ 913826 h 5952660"/>
                <a:gd name="connsiteX7" fmla="*/ 340006 w 518123"/>
                <a:gd name="connsiteY7" fmla="*/ 733327 h 5952660"/>
                <a:gd name="connsiteX8" fmla="*/ 339785 w 518123"/>
                <a:gd name="connsiteY8" fmla="*/ 1807 h 5952660"/>
                <a:gd name="connsiteX9" fmla="*/ 8291 w 518123"/>
                <a:gd name="connsiteY9" fmla="*/ 0 h 5952660"/>
                <a:gd name="connsiteX10" fmla="*/ 0 w 518123"/>
                <a:gd name="connsiteY10" fmla="*/ 5952660 h 5952660"/>
                <a:gd name="connsiteX0" fmla="*/ 0 w 518123"/>
                <a:gd name="connsiteY0" fmla="*/ 5952660 h 5952660"/>
                <a:gd name="connsiteX1" fmla="*/ 400819 w 518123"/>
                <a:gd name="connsiteY1" fmla="*/ 5952441 h 5952660"/>
                <a:gd name="connsiteX2" fmla="*/ 428955 w 518123"/>
                <a:gd name="connsiteY2" fmla="*/ 5713290 h 5952660"/>
                <a:gd name="connsiteX3" fmla="*/ 298021 w 518123"/>
                <a:gd name="connsiteY3" fmla="*/ 5563308 h 5952660"/>
                <a:gd name="connsiteX4" fmla="*/ 302345 w 518123"/>
                <a:gd name="connsiteY4" fmla="*/ 3856355 h 5952660"/>
                <a:gd name="connsiteX5" fmla="*/ 518123 w 518123"/>
                <a:gd name="connsiteY5" fmla="*/ 3687543 h 5952660"/>
                <a:gd name="connsiteX6" fmla="*/ 517903 w 518123"/>
                <a:gd name="connsiteY6" fmla="*/ 913826 h 5952660"/>
                <a:gd name="connsiteX7" fmla="*/ 340006 w 518123"/>
                <a:gd name="connsiteY7" fmla="*/ 733327 h 5952660"/>
                <a:gd name="connsiteX8" fmla="*/ 339785 w 518123"/>
                <a:gd name="connsiteY8" fmla="*/ 1807 h 5952660"/>
                <a:gd name="connsiteX9" fmla="*/ 8291 w 518123"/>
                <a:gd name="connsiteY9" fmla="*/ 0 h 5952660"/>
                <a:gd name="connsiteX10" fmla="*/ 0 w 518123"/>
                <a:gd name="connsiteY10" fmla="*/ 5952660 h 5952660"/>
                <a:gd name="connsiteX0" fmla="*/ 0 w 518123"/>
                <a:gd name="connsiteY0" fmla="*/ 5952660 h 5952660"/>
                <a:gd name="connsiteX1" fmla="*/ 400819 w 518123"/>
                <a:gd name="connsiteY1" fmla="*/ 5952441 h 5952660"/>
                <a:gd name="connsiteX2" fmla="*/ 428955 w 518123"/>
                <a:gd name="connsiteY2" fmla="*/ 5713290 h 5952660"/>
                <a:gd name="connsiteX3" fmla="*/ 298021 w 518123"/>
                <a:gd name="connsiteY3" fmla="*/ 5563308 h 5952660"/>
                <a:gd name="connsiteX4" fmla="*/ 302345 w 518123"/>
                <a:gd name="connsiteY4" fmla="*/ 3856355 h 5952660"/>
                <a:gd name="connsiteX5" fmla="*/ 518123 w 518123"/>
                <a:gd name="connsiteY5" fmla="*/ 3687543 h 5952660"/>
                <a:gd name="connsiteX6" fmla="*/ 517903 w 518123"/>
                <a:gd name="connsiteY6" fmla="*/ 913826 h 5952660"/>
                <a:gd name="connsiteX7" fmla="*/ 340006 w 518123"/>
                <a:gd name="connsiteY7" fmla="*/ 733327 h 5952660"/>
                <a:gd name="connsiteX8" fmla="*/ 339785 w 518123"/>
                <a:gd name="connsiteY8" fmla="*/ 1807 h 5952660"/>
                <a:gd name="connsiteX9" fmla="*/ 8291 w 518123"/>
                <a:gd name="connsiteY9" fmla="*/ 0 h 5952660"/>
                <a:gd name="connsiteX10" fmla="*/ 0 w 518123"/>
                <a:gd name="connsiteY10" fmla="*/ 5952660 h 5952660"/>
                <a:gd name="connsiteX0" fmla="*/ 0 w 518123"/>
                <a:gd name="connsiteY0" fmla="*/ 5952660 h 5952660"/>
                <a:gd name="connsiteX1" fmla="*/ 400819 w 518123"/>
                <a:gd name="connsiteY1" fmla="*/ 5952441 h 5952660"/>
                <a:gd name="connsiteX2" fmla="*/ 405142 w 518123"/>
                <a:gd name="connsiteY2" fmla="*/ 5713290 h 5952660"/>
                <a:gd name="connsiteX3" fmla="*/ 298021 w 518123"/>
                <a:gd name="connsiteY3" fmla="*/ 5563308 h 5952660"/>
                <a:gd name="connsiteX4" fmla="*/ 302345 w 518123"/>
                <a:gd name="connsiteY4" fmla="*/ 3856355 h 5952660"/>
                <a:gd name="connsiteX5" fmla="*/ 518123 w 518123"/>
                <a:gd name="connsiteY5" fmla="*/ 3687543 h 5952660"/>
                <a:gd name="connsiteX6" fmla="*/ 517903 w 518123"/>
                <a:gd name="connsiteY6" fmla="*/ 913826 h 5952660"/>
                <a:gd name="connsiteX7" fmla="*/ 340006 w 518123"/>
                <a:gd name="connsiteY7" fmla="*/ 733327 h 5952660"/>
                <a:gd name="connsiteX8" fmla="*/ 339785 w 518123"/>
                <a:gd name="connsiteY8" fmla="*/ 1807 h 5952660"/>
                <a:gd name="connsiteX9" fmla="*/ 8291 w 518123"/>
                <a:gd name="connsiteY9" fmla="*/ 0 h 5952660"/>
                <a:gd name="connsiteX10" fmla="*/ 0 w 518123"/>
                <a:gd name="connsiteY10" fmla="*/ 5952660 h 5952660"/>
                <a:gd name="connsiteX0" fmla="*/ 0 w 518123"/>
                <a:gd name="connsiteY0" fmla="*/ 5952660 h 5952660"/>
                <a:gd name="connsiteX1" fmla="*/ 400819 w 518123"/>
                <a:gd name="connsiteY1" fmla="*/ 5952441 h 5952660"/>
                <a:gd name="connsiteX2" fmla="*/ 397998 w 518123"/>
                <a:gd name="connsiteY2" fmla="*/ 5713290 h 5952660"/>
                <a:gd name="connsiteX3" fmla="*/ 298021 w 518123"/>
                <a:gd name="connsiteY3" fmla="*/ 5563308 h 5952660"/>
                <a:gd name="connsiteX4" fmla="*/ 302345 w 518123"/>
                <a:gd name="connsiteY4" fmla="*/ 3856355 h 5952660"/>
                <a:gd name="connsiteX5" fmla="*/ 518123 w 518123"/>
                <a:gd name="connsiteY5" fmla="*/ 3687543 h 5952660"/>
                <a:gd name="connsiteX6" fmla="*/ 517903 w 518123"/>
                <a:gd name="connsiteY6" fmla="*/ 913826 h 5952660"/>
                <a:gd name="connsiteX7" fmla="*/ 340006 w 518123"/>
                <a:gd name="connsiteY7" fmla="*/ 733327 h 5952660"/>
                <a:gd name="connsiteX8" fmla="*/ 339785 w 518123"/>
                <a:gd name="connsiteY8" fmla="*/ 1807 h 5952660"/>
                <a:gd name="connsiteX9" fmla="*/ 8291 w 518123"/>
                <a:gd name="connsiteY9" fmla="*/ 0 h 5952660"/>
                <a:gd name="connsiteX10" fmla="*/ 0 w 518123"/>
                <a:gd name="connsiteY10" fmla="*/ 5952660 h 5952660"/>
                <a:gd name="connsiteX0" fmla="*/ 0 w 518123"/>
                <a:gd name="connsiteY0" fmla="*/ 5952660 h 5952660"/>
                <a:gd name="connsiteX1" fmla="*/ 400819 w 518123"/>
                <a:gd name="connsiteY1" fmla="*/ 5952441 h 5952660"/>
                <a:gd name="connsiteX2" fmla="*/ 397998 w 518123"/>
                <a:gd name="connsiteY2" fmla="*/ 5713290 h 5952660"/>
                <a:gd name="connsiteX3" fmla="*/ 298021 w 518123"/>
                <a:gd name="connsiteY3" fmla="*/ 5563308 h 5952660"/>
                <a:gd name="connsiteX4" fmla="*/ 302345 w 518123"/>
                <a:gd name="connsiteY4" fmla="*/ 3856355 h 5952660"/>
                <a:gd name="connsiteX5" fmla="*/ 518123 w 518123"/>
                <a:gd name="connsiteY5" fmla="*/ 3687543 h 5952660"/>
                <a:gd name="connsiteX6" fmla="*/ 517903 w 518123"/>
                <a:gd name="connsiteY6" fmla="*/ 913826 h 5952660"/>
                <a:gd name="connsiteX7" fmla="*/ 340006 w 518123"/>
                <a:gd name="connsiteY7" fmla="*/ 733327 h 5952660"/>
                <a:gd name="connsiteX8" fmla="*/ 339785 w 518123"/>
                <a:gd name="connsiteY8" fmla="*/ 1807 h 5952660"/>
                <a:gd name="connsiteX9" fmla="*/ 8291 w 518123"/>
                <a:gd name="connsiteY9" fmla="*/ 0 h 5952660"/>
                <a:gd name="connsiteX10" fmla="*/ 0 w 518123"/>
                <a:gd name="connsiteY10" fmla="*/ 5952660 h 5952660"/>
                <a:gd name="connsiteX0" fmla="*/ 0 w 518123"/>
                <a:gd name="connsiteY0" fmla="*/ 5952660 h 5952660"/>
                <a:gd name="connsiteX1" fmla="*/ 400819 w 518123"/>
                <a:gd name="connsiteY1" fmla="*/ 5952441 h 5952660"/>
                <a:gd name="connsiteX2" fmla="*/ 397998 w 518123"/>
                <a:gd name="connsiteY2" fmla="*/ 5713290 h 5952660"/>
                <a:gd name="connsiteX3" fmla="*/ 300402 w 518123"/>
                <a:gd name="connsiteY3" fmla="*/ 5563308 h 5952660"/>
                <a:gd name="connsiteX4" fmla="*/ 302345 w 518123"/>
                <a:gd name="connsiteY4" fmla="*/ 3856355 h 5952660"/>
                <a:gd name="connsiteX5" fmla="*/ 518123 w 518123"/>
                <a:gd name="connsiteY5" fmla="*/ 3687543 h 5952660"/>
                <a:gd name="connsiteX6" fmla="*/ 517903 w 518123"/>
                <a:gd name="connsiteY6" fmla="*/ 913826 h 5952660"/>
                <a:gd name="connsiteX7" fmla="*/ 340006 w 518123"/>
                <a:gd name="connsiteY7" fmla="*/ 733327 h 5952660"/>
                <a:gd name="connsiteX8" fmla="*/ 339785 w 518123"/>
                <a:gd name="connsiteY8" fmla="*/ 1807 h 5952660"/>
                <a:gd name="connsiteX9" fmla="*/ 8291 w 518123"/>
                <a:gd name="connsiteY9" fmla="*/ 0 h 5952660"/>
                <a:gd name="connsiteX10" fmla="*/ 0 w 518123"/>
                <a:gd name="connsiteY10" fmla="*/ 5952660 h 5952660"/>
                <a:gd name="connsiteX0" fmla="*/ 0 w 518123"/>
                <a:gd name="connsiteY0" fmla="*/ 5952660 h 5952660"/>
                <a:gd name="connsiteX1" fmla="*/ 400819 w 518123"/>
                <a:gd name="connsiteY1" fmla="*/ 5952441 h 5952660"/>
                <a:gd name="connsiteX2" fmla="*/ 397998 w 518123"/>
                <a:gd name="connsiteY2" fmla="*/ 5713290 h 5952660"/>
                <a:gd name="connsiteX3" fmla="*/ 305165 w 518123"/>
                <a:gd name="connsiteY3" fmla="*/ 5568071 h 5952660"/>
                <a:gd name="connsiteX4" fmla="*/ 302345 w 518123"/>
                <a:gd name="connsiteY4" fmla="*/ 3856355 h 5952660"/>
                <a:gd name="connsiteX5" fmla="*/ 518123 w 518123"/>
                <a:gd name="connsiteY5" fmla="*/ 3687543 h 5952660"/>
                <a:gd name="connsiteX6" fmla="*/ 517903 w 518123"/>
                <a:gd name="connsiteY6" fmla="*/ 913826 h 5952660"/>
                <a:gd name="connsiteX7" fmla="*/ 340006 w 518123"/>
                <a:gd name="connsiteY7" fmla="*/ 733327 h 5952660"/>
                <a:gd name="connsiteX8" fmla="*/ 339785 w 518123"/>
                <a:gd name="connsiteY8" fmla="*/ 1807 h 5952660"/>
                <a:gd name="connsiteX9" fmla="*/ 8291 w 518123"/>
                <a:gd name="connsiteY9" fmla="*/ 0 h 5952660"/>
                <a:gd name="connsiteX10" fmla="*/ 0 w 518123"/>
                <a:gd name="connsiteY10" fmla="*/ 5952660 h 5952660"/>
                <a:gd name="connsiteX0" fmla="*/ 0 w 518123"/>
                <a:gd name="connsiteY0" fmla="*/ 5952660 h 5952660"/>
                <a:gd name="connsiteX1" fmla="*/ 400819 w 518123"/>
                <a:gd name="connsiteY1" fmla="*/ 5952441 h 5952660"/>
                <a:gd name="connsiteX2" fmla="*/ 400380 w 518123"/>
                <a:gd name="connsiteY2" fmla="*/ 5713290 h 5952660"/>
                <a:gd name="connsiteX3" fmla="*/ 305165 w 518123"/>
                <a:gd name="connsiteY3" fmla="*/ 5568071 h 5952660"/>
                <a:gd name="connsiteX4" fmla="*/ 302345 w 518123"/>
                <a:gd name="connsiteY4" fmla="*/ 3856355 h 5952660"/>
                <a:gd name="connsiteX5" fmla="*/ 518123 w 518123"/>
                <a:gd name="connsiteY5" fmla="*/ 3687543 h 5952660"/>
                <a:gd name="connsiteX6" fmla="*/ 517903 w 518123"/>
                <a:gd name="connsiteY6" fmla="*/ 913826 h 5952660"/>
                <a:gd name="connsiteX7" fmla="*/ 340006 w 518123"/>
                <a:gd name="connsiteY7" fmla="*/ 733327 h 5952660"/>
                <a:gd name="connsiteX8" fmla="*/ 339785 w 518123"/>
                <a:gd name="connsiteY8" fmla="*/ 1807 h 5952660"/>
                <a:gd name="connsiteX9" fmla="*/ 8291 w 518123"/>
                <a:gd name="connsiteY9" fmla="*/ 0 h 5952660"/>
                <a:gd name="connsiteX10" fmla="*/ 0 w 518123"/>
                <a:gd name="connsiteY10" fmla="*/ 5952660 h 5952660"/>
                <a:gd name="connsiteX0" fmla="*/ 0 w 518123"/>
                <a:gd name="connsiteY0" fmla="*/ 5952660 h 5952660"/>
                <a:gd name="connsiteX1" fmla="*/ 400819 w 518123"/>
                <a:gd name="connsiteY1" fmla="*/ 5952441 h 5952660"/>
                <a:gd name="connsiteX2" fmla="*/ 394189 w 518123"/>
                <a:gd name="connsiteY2" fmla="*/ 5867667 h 5952660"/>
                <a:gd name="connsiteX3" fmla="*/ 400380 w 518123"/>
                <a:gd name="connsiteY3" fmla="*/ 5713290 h 5952660"/>
                <a:gd name="connsiteX4" fmla="*/ 305165 w 518123"/>
                <a:gd name="connsiteY4" fmla="*/ 5568071 h 5952660"/>
                <a:gd name="connsiteX5" fmla="*/ 302345 w 518123"/>
                <a:gd name="connsiteY5" fmla="*/ 3856355 h 5952660"/>
                <a:gd name="connsiteX6" fmla="*/ 518123 w 518123"/>
                <a:gd name="connsiteY6" fmla="*/ 3687543 h 5952660"/>
                <a:gd name="connsiteX7" fmla="*/ 517903 w 518123"/>
                <a:gd name="connsiteY7" fmla="*/ 913826 h 5952660"/>
                <a:gd name="connsiteX8" fmla="*/ 340006 w 518123"/>
                <a:gd name="connsiteY8" fmla="*/ 733327 h 5952660"/>
                <a:gd name="connsiteX9" fmla="*/ 339785 w 518123"/>
                <a:gd name="connsiteY9" fmla="*/ 1807 h 5952660"/>
                <a:gd name="connsiteX10" fmla="*/ 8291 w 518123"/>
                <a:gd name="connsiteY10" fmla="*/ 0 h 5952660"/>
                <a:gd name="connsiteX11" fmla="*/ 0 w 518123"/>
                <a:gd name="connsiteY11" fmla="*/ 5952660 h 5952660"/>
                <a:gd name="connsiteX0" fmla="*/ 0 w 2398070"/>
                <a:gd name="connsiteY0" fmla="*/ 5952660 h 5953841"/>
                <a:gd name="connsiteX1" fmla="*/ 400819 w 2398070"/>
                <a:gd name="connsiteY1" fmla="*/ 5952441 h 5953841"/>
                <a:gd name="connsiteX2" fmla="*/ 2398070 w 2398070"/>
                <a:gd name="connsiteY2" fmla="*/ 5934309 h 5953841"/>
                <a:gd name="connsiteX3" fmla="*/ 400380 w 2398070"/>
                <a:gd name="connsiteY3" fmla="*/ 5713290 h 5953841"/>
                <a:gd name="connsiteX4" fmla="*/ 305165 w 2398070"/>
                <a:gd name="connsiteY4" fmla="*/ 5568071 h 5953841"/>
                <a:gd name="connsiteX5" fmla="*/ 302345 w 2398070"/>
                <a:gd name="connsiteY5" fmla="*/ 3856355 h 5953841"/>
                <a:gd name="connsiteX6" fmla="*/ 518123 w 2398070"/>
                <a:gd name="connsiteY6" fmla="*/ 3687543 h 5953841"/>
                <a:gd name="connsiteX7" fmla="*/ 517903 w 2398070"/>
                <a:gd name="connsiteY7" fmla="*/ 913826 h 5953841"/>
                <a:gd name="connsiteX8" fmla="*/ 340006 w 2398070"/>
                <a:gd name="connsiteY8" fmla="*/ 733327 h 5953841"/>
                <a:gd name="connsiteX9" fmla="*/ 339785 w 2398070"/>
                <a:gd name="connsiteY9" fmla="*/ 1807 h 5953841"/>
                <a:gd name="connsiteX10" fmla="*/ 8291 w 2398070"/>
                <a:gd name="connsiteY10" fmla="*/ 0 h 5953841"/>
                <a:gd name="connsiteX11" fmla="*/ 0 w 2398070"/>
                <a:gd name="connsiteY11" fmla="*/ 5952660 h 5953841"/>
                <a:gd name="connsiteX0" fmla="*/ 0 w 2398342"/>
                <a:gd name="connsiteY0" fmla="*/ 5952660 h 5953841"/>
                <a:gd name="connsiteX1" fmla="*/ 400819 w 2398342"/>
                <a:gd name="connsiteY1" fmla="*/ 5952441 h 5953841"/>
                <a:gd name="connsiteX2" fmla="*/ 2398070 w 2398342"/>
                <a:gd name="connsiteY2" fmla="*/ 5934309 h 5953841"/>
                <a:gd name="connsiteX3" fmla="*/ 399393 w 2398342"/>
                <a:gd name="connsiteY3" fmla="*/ 5880162 h 5953841"/>
                <a:gd name="connsiteX4" fmla="*/ 400380 w 2398342"/>
                <a:gd name="connsiteY4" fmla="*/ 5713290 h 5953841"/>
                <a:gd name="connsiteX5" fmla="*/ 305165 w 2398342"/>
                <a:gd name="connsiteY5" fmla="*/ 5568071 h 5953841"/>
                <a:gd name="connsiteX6" fmla="*/ 302345 w 2398342"/>
                <a:gd name="connsiteY6" fmla="*/ 3856355 h 5953841"/>
                <a:gd name="connsiteX7" fmla="*/ 518123 w 2398342"/>
                <a:gd name="connsiteY7" fmla="*/ 3687543 h 5953841"/>
                <a:gd name="connsiteX8" fmla="*/ 517903 w 2398342"/>
                <a:gd name="connsiteY8" fmla="*/ 913826 h 5953841"/>
                <a:gd name="connsiteX9" fmla="*/ 340006 w 2398342"/>
                <a:gd name="connsiteY9" fmla="*/ 733327 h 5953841"/>
                <a:gd name="connsiteX10" fmla="*/ 339785 w 2398342"/>
                <a:gd name="connsiteY10" fmla="*/ 1807 h 5953841"/>
                <a:gd name="connsiteX11" fmla="*/ 8291 w 2398342"/>
                <a:gd name="connsiteY11" fmla="*/ 0 h 5953841"/>
                <a:gd name="connsiteX12" fmla="*/ 0 w 2398342"/>
                <a:gd name="connsiteY12" fmla="*/ 5952660 h 5953841"/>
                <a:gd name="connsiteX0" fmla="*/ 0 w 2398342"/>
                <a:gd name="connsiteY0" fmla="*/ 5952660 h 5953841"/>
                <a:gd name="connsiteX1" fmla="*/ 400819 w 2398342"/>
                <a:gd name="connsiteY1" fmla="*/ 5952441 h 5953841"/>
                <a:gd name="connsiteX2" fmla="*/ 2398070 w 2398342"/>
                <a:gd name="connsiteY2" fmla="*/ 5934309 h 5953841"/>
                <a:gd name="connsiteX3" fmla="*/ 399393 w 2398342"/>
                <a:gd name="connsiteY3" fmla="*/ 5892657 h 5953841"/>
                <a:gd name="connsiteX4" fmla="*/ 400380 w 2398342"/>
                <a:gd name="connsiteY4" fmla="*/ 5713290 h 5953841"/>
                <a:gd name="connsiteX5" fmla="*/ 305165 w 2398342"/>
                <a:gd name="connsiteY5" fmla="*/ 5568071 h 5953841"/>
                <a:gd name="connsiteX6" fmla="*/ 302345 w 2398342"/>
                <a:gd name="connsiteY6" fmla="*/ 3856355 h 5953841"/>
                <a:gd name="connsiteX7" fmla="*/ 518123 w 2398342"/>
                <a:gd name="connsiteY7" fmla="*/ 3687543 h 5953841"/>
                <a:gd name="connsiteX8" fmla="*/ 517903 w 2398342"/>
                <a:gd name="connsiteY8" fmla="*/ 913826 h 5953841"/>
                <a:gd name="connsiteX9" fmla="*/ 340006 w 2398342"/>
                <a:gd name="connsiteY9" fmla="*/ 733327 h 5953841"/>
                <a:gd name="connsiteX10" fmla="*/ 339785 w 2398342"/>
                <a:gd name="connsiteY10" fmla="*/ 1807 h 5953841"/>
                <a:gd name="connsiteX11" fmla="*/ 8291 w 2398342"/>
                <a:gd name="connsiteY11" fmla="*/ 0 h 5953841"/>
                <a:gd name="connsiteX12" fmla="*/ 0 w 2398342"/>
                <a:gd name="connsiteY12" fmla="*/ 5952660 h 5953841"/>
                <a:gd name="connsiteX0" fmla="*/ 0 w 2398342"/>
                <a:gd name="connsiteY0" fmla="*/ 5952660 h 5953841"/>
                <a:gd name="connsiteX1" fmla="*/ 400819 w 2398342"/>
                <a:gd name="connsiteY1" fmla="*/ 5952441 h 5953841"/>
                <a:gd name="connsiteX2" fmla="*/ 2398070 w 2398342"/>
                <a:gd name="connsiteY2" fmla="*/ 5934309 h 5953841"/>
                <a:gd name="connsiteX3" fmla="*/ 399393 w 2398342"/>
                <a:gd name="connsiteY3" fmla="*/ 5892657 h 5953841"/>
                <a:gd name="connsiteX4" fmla="*/ 400380 w 2398342"/>
                <a:gd name="connsiteY4" fmla="*/ 5713290 h 5953841"/>
                <a:gd name="connsiteX5" fmla="*/ 305165 w 2398342"/>
                <a:gd name="connsiteY5" fmla="*/ 5568071 h 5953841"/>
                <a:gd name="connsiteX6" fmla="*/ 302345 w 2398342"/>
                <a:gd name="connsiteY6" fmla="*/ 3856355 h 5953841"/>
                <a:gd name="connsiteX7" fmla="*/ 518123 w 2398342"/>
                <a:gd name="connsiteY7" fmla="*/ 3687543 h 5953841"/>
                <a:gd name="connsiteX8" fmla="*/ 517903 w 2398342"/>
                <a:gd name="connsiteY8" fmla="*/ 913826 h 5953841"/>
                <a:gd name="connsiteX9" fmla="*/ 340006 w 2398342"/>
                <a:gd name="connsiteY9" fmla="*/ 733327 h 5953841"/>
                <a:gd name="connsiteX10" fmla="*/ 339785 w 2398342"/>
                <a:gd name="connsiteY10" fmla="*/ 1807 h 5953841"/>
                <a:gd name="connsiteX11" fmla="*/ 8291 w 2398342"/>
                <a:gd name="connsiteY11" fmla="*/ 0 h 5953841"/>
                <a:gd name="connsiteX12" fmla="*/ 0 w 2398342"/>
                <a:gd name="connsiteY12" fmla="*/ 5952660 h 5953841"/>
                <a:gd name="connsiteX0" fmla="*/ 0 w 2398342"/>
                <a:gd name="connsiteY0" fmla="*/ 5952660 h 5953841"/>
                <a:gd name="connsiteX1" fmla="*/ 400819 w 2398342"/>
                <a:gd name="connsiteY1" fmla="*/ 5952441 h 5953841"/>
                <a:gd name="connsiteX2" fmla="*/ 2398070 w 2398342"/>
                <a:gd name="connsiteY2" fmla="*/ 5934309 h 5953841"/>
                <a:gd name="connsiteX3" fmla="*/ 399393 w 2398342"/>
                <a:gd name="connsiteY3" fmla="*/ 5892657 h 5953841"/>
                <a:gd name="connsiteX4" fmla="*/ 400380 w 2398342"/>
                <a:gd name="connsiteY4" fmla="*/ 5713290 h 5953841"/>
                <a:gd name="connsiteX5" fmla="*/ 305165 w 2398342"/>
                <a:gd name="connsiteY5" fmla="*/ 5568071 h 5953841"/>
                <a:gd name="connsiteX6" fmla="*/ 302345 w 2398342"/>
                <a:gd name="connsiteY6" fmla="*/ 3856355 h 5953841"/>
                <a:gd name="connsiteX7" fmla="*/ 518123 w 2398342"/>
                <a:gd name="connsiteY7" fmla="*/ 3687543 h 5953841"/>
                <a:gd name="connsiteX8" fmla="*/ 517903 w 2398342"/>
                <a:gd name="connsiteY8" fmla="*/ 913826 h 5953841"/>
                <a:gd name="connsiteX9" fmla="*/ 340006 w 2398342"/>
                <a:gd name="connsiteY9" fmla="*/ 733327 h 5953841"/>
                <a:gd name="connsiteX10" fmla="*/ 339785 w 2398342"/>
                <a:gd name="connsiteY10" fmla="*/ 1807 h 5953841"/>
                <a:gd name="connsiteX11" fmla="*/ 8291 w 2398342"/>
                <a:gd name="connsiteY11" fmla="*/ 0 h 5953841"/>
                <a:gd name="connsiteX12" fmla="*/ 0 w 2398342"/>
                <a:gd name="connsiteY12" fmla="*/ 5952660 h 5953841"/>
                <a:gd name="connsiteX0" fmla="*/ 0 w 2398344"/>
                <a:gd name="connsiteY0" fmla="*/ 5952660 h 5953841"/>
                <a:gd name="connsiteX1" fmla="*/ 400819 w 2398344"/>
                <a:gd name="connsiteY1" fmla="*/ 5952441 h 5953841"/>
                <a:gd name="connsiteX2" fmla="*/ 2398070 w 2398344"/>
                <a:gd name="connsiteY2" fmla="*/ 5934309 h 5953841"/>
                <a:gd name="connsiteX3" fmla="*/ 399393 w 2398344"/>
                <a:gd name="connsiteY3" fmla="*/ 5892657 h 5953841"/>
                <a:gd name="connsiteX4" fmla="*/ 400380 w 2398344"/>
                <a:gd name="connsiteY4" fmla="*/ 5713290 h 5953841"/>
                <a:gd name="connsiteX5" fmla="*/ 305165 w 2398344"/>
                <a:gd name="connsiteY5" fmla="*/ 5568071 h 5953841"/>
                <a:gd name="connsiteX6" fmla="*/ 302345 w 2398344"/>
                <a:gd name="connsiteY6" fmla="*/ 3856355 h 5953841"/>
                <a:gd name="connsiteX7" fmla="*/ 518123 w 2398344"/>
                <a:gd name="connsiteY7" fmla="*/ 3687543 h 5953841"/>
                <a:gd name="connsiteX8" fmla="*/ 517903 w 2398344"/>
                <a:gd name="connsiteY8" fmla="*/ 913826 h 5953841"/>
                <a:gd name="connsiteX9" fmla="*/ 340006 w 2398344"/>
                <a:gd name="connsiteY9" fmla="*/ 733327 h 5953841"/>
                <a:gd name="connsiteX10" fmla="*/ 339785 w 2398344"/>
                <a:gd name="connsiteY10" fmla="*/ 1807 h 5953841"/>
                <a:gd name="connsiteX11" fmla="*/ 8291 w 2398344"/>
                <a:gd name="connsiteY11" fmla="*/ 0 h 5953841"/>
                <a:gd name="connsiteX12" fmla="*/ 0 w 2398344"/>
                <a:gd name="connsiteY12" fmla="*/ 5952660 h 5953841"/>
                <a:gd name="connsiteX0" fmla="*/ 0 w 2636770"/>
                <a:gd name="connsiteY0" fmla="*/ 5952660 h 5953841"/>
                <a:gd name="connsiteX1" fmla="*/ 400819 w 2636770"/>
                <a:gd name="connsiteY1" fmla="*/ 5952441 h 5953841"/>
                <a:gd name="connsiteX2" fmla="*/ 2398070 w 2636770"/>
                <a:gd name="connsiteY2" fmla="*/ 5934309 h 5953841"/>
                <a:gd name="connsiteX3" fmla="*/ 2403273 w 2636770"/>
                <a:gd name="connsiteY3" fmla="*/ 5888492 h 5953841"/>
                <a:gd name="connsiteX4" fmla="*/ 399393 w 2636770"/>
                <a:gd name="connsiteY4" fmla="*/ 5892657 h 5953841"/>
                <a:gd name="connsiteX5" fmla="*/ 400380 w 2636770"/>
                <a:gd name="connsiteY5" fmla="*/ 5713290 h 5953841"/>
                <a:gd name="connsiteX6" fmla="*/ 305165 w 2636770"/>
                <a:gd name="connsiteY6" fmla="*/ 5568071 h 5953841"/>
                <a:gd name="connsiteX7" fmla="*/ 302345 w 2636770"/>
                <a:gd name="connsiteY7" fmla="*/ 3856355 h 5953841"/>
                <a:gd name="connsiteX8" fmla="*/ 518123 w 2636770"/>
                <a:gd name="connsiteY8" fmla="*/ 3687543 h 5953841"/>
                <a:gd name="connsiteX9" fmla="*/ 517903 w 2636770"/>
                <a:gd name="connsiteY9" fmla="*/ 913826 h 5953841"/>
                <a:gd name="connsiteX10" fmla="*/ 340006 w 2636770"/>
                <a:gd name="connsiteY10" fmla="*/ 733327 h 5953841"/>
                <a:gd name="connsiteX11" fmla="*/ 339785 w 2636770"/>
                <a:gd name="connsiteY11" fmla="*/ 1807 h 5953841"/>
                <a:gd name="connsiteX12" fmla="*/ 8291 w 2636770"/>
                <a:gd name="connsiteY12" fmla="*/ 0 h 5953841"/>
                <a:gd name="connsiteX13" fmla="*/ 0 w 2636770"/>
                <a:gd name="connsiteY13" fmla="*/ 5952660 h 5953841"/>
                <a:gd name="connsiteX0" fmla="*/ 0 w 2528474"/>
                <a:gd name="connsiteY0" fmla="*/ 5952660 h 5953841"/>
                <a:gd name="connsiteX1" fmla="*/ 400819 w 2528474"/>
                <a:gd name="connsiteY1" fmla="*/ 5952441 h 5953841"/>
                <a:gd name="connsiteX2" fmla="*/ 2398070 w 2528474"/>
                <a:gd name="connsiteY2" fmla="*/ 5934309 h 5953841"/>
                <a:gd name="connsiteX3" fmla="*/ 2403273 w 2528474"/>
                <a:gd name="connsiteY3" fmla="*/ 5888492 h 5953841"/>
                <a:gd name="connsiteX4" fmla="*/ 399393 w 2528474"/>
                <a:gd name="connsiteY4" fmla="*/ 5892657 h 5953841"/>
                <a:gd name="connsiteX5" fmla="*/ 400380 w 2528474"/>
                <a:gd name="connsiteY5" fmla="*/ 5713290 h 5953841"/>
                <a:gd name="connsiteX6" fmla="*/ 305165 w 2528474"/>
                <a:gd name="connsiteY6" fmla="*/ 5568071 h 5953841"/>
                <a:gd name="connsiteX7" fmla="*/ 302345 w 2528474"/>
                <a:gd name="connsiteY7" fmla="*/ 3856355 h 5953841"/>
                <a:gd name="connsiteX8" fmla="*/ 518123 w 2528474"/>
                <a:gd name="connsiteY8" fmla="*/ 3687543 h 5953841"/>
                <a:gd name="connsiteX9" fmla="*/ 517903 w 2528474"/>
                <a:gd name="connsiteY9" fmla="*/ 913826 h 5953841"/>
                <a:gd name="connsiteX10" fmla="*/ 340006 w 2528474"/>
                <a:gd name="connsiteY10" fmla="*/ 733327 h 5953841"/>
                <a:gd name="connsiteX11" fmla="*/ 339785 w 2528474"/>
                <a:gd name="connsiteY11" fmla="*/ 1807 h 5953841"/>
                <a:gd name="connsiteX12" fmla="*/ 8291 w 2528474"/>
                <a:gd name="connsiteY12" fmla="*/ 0 h 5953841"/>
                <a:gd name="connsiteX13" fmla="*/ 0 w 2528474"/>
                <a:gd name="connsiteY13" fmla="*/ 5952660 h 5953841"/>
                <a:gd name="connsiteX0" fmla="*/ 0 w 2403273"/>
                <a:gd name="connsiteY0" fmla="*/ 5952660 h 5953841"/>
                <a:gd name="connsiteX1" fmla="*/ 400819 w 2403273"/>
                <a:gd name="connsiteY1" fmla="*/ 5952441 h 5953841"/>
                <a:gd name="connsiteX2" fmla="*/ 2398070 w 2403273"/>
                <a:gd name="connsiteY2" fmla="*/ 5934309 h 5953841"/>
                <a:gd name="connsiteX3" fmla="*/ 2403273 w 2403273"/>
                <a:gd name="connsiteY3" fmla="*/ 5888492 h 5953841"/>
                <a:gd name="connsiteX4" fmla="*/ 399393 w 2403273"/>
                <a:gd name="connsiteY4" fmla="*/ 5892657 h 5953841"/>
                <a:gd name="connsiteX5" fmla="*/ 400380 w 2403273"/>
                <a:gd name="connsiteY5" fmla="*/ 5713290 h 5953841"/>
                <a:gd name="connsiteX6" fmla="*/ 305165 w 2403273"/>
                <a:gd name="connsiteY6" fmla="*/ 5568071 h 5953841"/>
                <a:gd name="connsiteX7" fmla="*/ 302345 w 2403273"/>
                <a:gd name="connsiteY7" fmla="*/ 3856355 h 5953841"/>
                <a:gd name="connsiteX8" fmla="*/ 518123 w 2403273"/>
                <a:gd name="connsiteY8" fmla="*/ 3687543 h 5953841"/>
                <a:gd name="connsiteX9" fmla="*/ 517903 w 2403273"/>
                <a:gd name="connsiteY9" fmla="*/ 913826 h 5953841"/>
                <a:gd name="connsiteX10" fmla="*/ 340006 w 2403273"/>
                <a:gd name="connsiteY10" fmla="*/ 733327 h 5953841"/>
                <a:gd name="connsiteX11" fmla="*/ 339785 w 2403273"/>
                <a:gd name="connsiteY11" fmla="*/ 1807 h 5953841"/>
                <a:gd name="connsiteX12" fmla="*/ 8291 w 2403273"/>
                <a:gd name="connsiteY12" fmla="*/ 0 h 5953841"/>
                <a:gd name="connsiteX13" fmla="*/ 0 w 2403273"/>
                <a:gd name="connsiteY13" fmla="*/ 5952660 h 5953841"/>
                <a:gd name="connsiteX0" fmla="*/ 0 w 2403273"/>
                <a:gd name="connsiteY0" fmla="*/ 5952660 h 5952660"/>
                <a:gd name="connsiteX1" fmla="*/ 400819 w 2403273"/>
                <a:gd name="connsiteY1" fmla="*/ 5952441 h 5952660"/>
                <a:gd name="connsiteX2" fmla="*/ 2398070 w 2403273"/>
                <a:gd name="connsiteY2" fmla="*/ 5934309 h 5952660"/>
                <a:gd name="connsiteX3" fmla="*/ 2403273 w 2403273"/>
                <a:gd name="connsiteY3" fmla="*/ 5888492 h 5952660"/>
                <a:gd name="connsiteX4" fmla="*/ 399393 w 2403273"/>
                <a:gd name="connsiteY4" fmla="*/ 5892657 h 5952660"/>
                <a:gd name="connsiteX5" fmla="*/ 400380 w 2403273"/>
                <a:gd name="connsiteY5" fmla="*/ 5713290 h 5952660"/>
                <a:gd name="connsiteX6" fmla="*/ 305165 w 2403273"/>
                <a:gd name="connsiteY6" fmla="*/ 5568071 h 5952660"/>
                <a:gd name="connsiteX7" fmla="*/ 302345 w 2403273"/>
                <a:gd name="connsiteY7" fmla="*/ 3856355 h 5952660"/>
                <a:gd name="connsiteX8" fmla="*/ 518123 w 2403273"/>
                <a:gd name="connsiteY8" fmla="*/ 3687543 h 5952660"/>
                <a:gd name="connsiteX9" fmla="*/ 517903 w 2403273"/>
                <a:gd name="connsiteY9" fmla="*/ 913826 h 5952660"/>
                <a:gd name="connsiteX10" fmla="*/ 340006 w 2403273"/>
                <a:gd name="connsiteY10" fmla="*/ 733327 h 5952660"/>
                <a:gd name="connsiteX11" fmla="*/ 339785 w 2403273"/>
                <a:gd name="connsiteY11" fmla="*/ 1807 h 5952660"/>
                <a:gd name="connsiteX12" fmla="*/ 8291 w 2403273"/>
                <a:gd name="connsiteY12" fmla="*/ 0 h 5952660"/>
                <a:gd name="connsiteX13" fmla="*/ 0 w 2403273"/>
                <a:gd name="connsiteY13" fmla="*/ 5952660 h 5952660"/>
                <a:gd name="connsiteX0" fmla="*/ 0 w 2403273"/>
                <a:gd name="connsiteY0" fmla="*/ 5952660 h 5952660"/>
                <a:gd name="connsiteX1" fmla="*/ 400819 w 2403273"/>
                <a:gd name="connsiteY1" fmla="*/ 5952441 h 5952660"/>
                <a:gd name="connsiteX2" fmla="*/ 2398070 w 2403273"/>
                <a:gd name="connsiteY2" fmla="*/ 5934309 h 5952660"/>
                <a:gd name="connsiteX3" fmla="*/ 2403273 w 2403273"/>
                <a:gd name="connsiteY3" fmla="*/ 5888492 h 5952660"/>
                <a:gd name="connsiteX4" fmla="*/ 399393 w 2403273"/>
                <a:gd name="connsiteY4" fmla="*/ 5892657 h 5952660"/>
                <a:gd name="connsiteX5" fmla="*/ 400380 w 2403273"/>
                <a:gd name="connsiteY5" fmla="*/ 5713290 h 5952660"/>
                <a:gd name="connsiteX6" fmla="*/ 305165 w 2403273"/>
                <a:gd name="connsiteY6" fmla="*/ 5568071 h 5952660"/>
                <a:gd name="connsiteX7" fmla="*/ 302345 w 2403273"/>
                <a:gd name="connsiteY7" fmla="*/ 3856355 h 5952660"/>
                <a:gd name="connsiteX8" fmla="*/ 518123 w 2403273"/>
                <a:gd name="connsiteY8" fmla="*/ 3687543 h 5952660"/>
                <a:gd name="connsiteX9" fmla="*/ 517903 w 2403273"/>
                <a:gd name="connsiteY9" fmla="*/ 913826 h 5952660"/>
                <a:gd name="connsiteX10" fmla="*/ 340006 w 2403273"/>
                <a:gd name="connsiteY10" fmla="*/ 733327 h 5952660"/>
                <a:gd name="connsiteX11" fmla="*/ 339785 w 2403273"/>
                <a:gd name="connsiteY11" fmla="*/ 1807 h 5952660"/>
                <a:gd name="connsiteX12" fmla="*/ 8291 w 2403273"/>
                <a:gd name="connsiteY12" fmla="*/ 0 h 5952660"/>
                <a:gd name="connsiteX13" fmla="*/ 0 w 2403273"/>
                <a:gd name="connsiteY13" fmla="*/ 5952660 h 5952660"/>
                <a:gd name="connsiteX0" fmla="*/ 0 w 2403273"/>
                <a:gd name="connsiteY0" fmla="*/ 5952660 h 5952660"/>
                <a:gd name="connsiteX1" fmla="*/ 400819 w 2403273"/>
                <a:gd name="connsiteY1" fmla="*/ 5952441 h 5952660"/>
                <a:gd name="connsiteX2" fmla="*/ 2398070 w 2403273"/>
                <a:gd name="connsiteY2" fmla="*/ 5934309 h 5952660"/>
                <a:gd name="connsiteX3" fmla="*/ 2403273 w 2403273"/>
                <a:gd name="connsiteY3" fmla="*/ 5888492 h 5952660"/>
                <a:gd name="connsiteX4" fmla="*/ 399393 w 2403273"/>
                <a:gd name="connsiteY4" fmla="*/ 5892657 h 5952660"/>
                <a:gd name="connsiteX5" fmla="*/ 400380 w 2403273"/>
                <a:gd name="connsiteY5" fmla="*/ 5713290 h 5952660"/>
                <a:gd name="connsiteX6" fmla="*/ 305165 w 2403273"/>
                <a:gd name="connsiteY6" fmla="*/ 5568071 h 5952660"/>
                <a:gd name="connsiteX7" fmla="*/ 302345 w 2403273"/>
                <a:gd name="connsiteY7" fmla="*/ 3856355 h 5952660"/>
                <a:gd name="connsiteX8" fmla="*/ 518123 w 2403273"/>
                <a:gd name="connsiteY8" fmla="*/ 3687543 h 5952660"/>
                <a:gd name="connsiteX9" fmla="*/ 517903 w 2403273"/>
                <a:gd name="connsiteY9" fmla="*/ 913826 h 5952660"/>
                <a:gd name="connsiteX10" fmla="*/ 340006 w 2403273"/>
                <a:gd name="connsiteY10" fmla="*/ 733327 h 5952660"/>
                <a:gd name="connsiteX11" fmla="*/ 339785 w 2403273"/>
                <a:gd name="connsiteY11" fmla="*/ 1807 h 5952660"/>
                <a:gd name="connsiteX12" fmla="*/ 8291 w 2403273"/>
                <a:gd name="connsiteY12" fmla="*/ 0 h 5952660"/>
                <a:gd name="connsiteX13" fmla="*/ 0 w 2403273"/>
                <a:gd name="connsiteY13" fmla="*/ 5952660 h 5952660"/>
                <a:gd name="connsiteX0" fmla="*/ 0 w 2403273"/>
                <a:gd name="connsiteY0" fmla="*/ 5952660 h 5952660"/>
                <a:gd name="connsiteX1" fmla="*/ 400819 w 2403273"/>
                <a:gd name="connsiteY1" fmla="*/ 5952441 h 5952660"/>
                <a:gd name="connsiteX2" fmla="*/ 2398070 w 2403273"/>
                <a:gd name="connsiteY2" fmla="*/ 5934309 h 5952660"/>
                <a:gd name="connsiteX3" fmla="*/ 2403273 w 2403273"/>
                <a:gd name="connsiteY3" fmla="*/ 5888492 h 5952660"/>
                <a:gd name="connsiteX4" fmla="*/ 399393 w 2403273"/>
                <a:gd name="connsiteY4" fmla="*/ 5892657 h 5952660"/>
                <a:gd name="connsiteX5" fmla="*/ 400380 w 2403273"/>
                <a:gd name="connsiteY5" fmla="*/ 5713290 h 5952660"/>
                <a:gd name="connsiteX6" fmla="*/ 305165 w 2403273"/>
                <a:gd name="connsiteY6" fmla="*/ 5568071 h 5952660"/>
                <a:gd name="connsiteX7" fmla="*/ 302345 w 2403273"/>
                <a:gd name="connsiteY7" fmla="*/ 3856355 h 5952660"/>
                <a:gd name="connsiteX8" fmla="*/ 518123 w 2403273"/>
                <a:gd name="connsiteY8" fmla="*/ 3687543 h 5952660"/>
                <a:gd name="connsiteX9" fmla="*/ 517903 w 2403273"/>
                <a:gd name="connsiteY9" fmla="*/ 913826 h 5952660"/>
                <a:gd name="connsiteX10" fmla="*/ 340006 w 2403273"/>
                <a:gd name="connsiteY10" fmla="*/ 733327 h 5952660"/>
                <a:gd name="connsiteX11" fmla="*/ 339785 w 2403273"/>
                <a:gd name="connsiteY11" fmla="*/ 1807 h 5952660"/>
                <a:gd name="connsiteX12" fmla="*/ 8291 w 2403273"/>
                <a:gd name="connsiteY12" fmla="*/ 0 h 5952660"/>
                <a:gd name="connsiteX13" fmla="*/ 0 w 2403273"/>
                <a:gd name="connsiteY13" fmla="*/ 5952660 h 5952660"/>
                <a:gd name="connsiteX0" fmla="*/ 0 w 2403273"/>
                <a:gd name="connsiteY0" fmla="*/ 5952660 h 5952660"/>
                <a:gd name="connsiteX1" fmla="*/ 400819 w 2403273"/>
                <a:gd name="connsiteY1" fmla="*/ 5952441 h 5952660"/>
                <a:gd name="connsiteX2" fmla="*/ 2398070 w 2403273"/>
                <a:gd name="connsiteY2" fmla="*/ 5934309 h 5952660"/>
                <a:gd name="connsiteX3" fmla="*/ 2403273 w 2403273"/>
                <a:gd name="connsiteY3" fmla="*/ 5888492 h 5952660"/>
                <a:gd name="connsiteX4" fmla="*/ 399393 w 2403273"/>
                <a:gd name="connsiteY4" fmla="*/ 5892657 h 5952660"/>
                <a:gd name="connsiteX5" fmla="*/ 400380 w 2403273"/>
                <a:gd name="connsiteY5" fmla="*/ 5713290 h 5952660"/>
                <a:gd name="connsiteX6" fmla="*/ 305165 w 2403273"/>
                <a:gd name="connsiteY6" fmla="*/ 5568071 h 5952660"/>
                <a:gd name="connsiteX7" fmla="*/ 302345 w 2403273"/>
                <a:gd name="connsiteY7" fmla="*/ 3856355 h 5952660"/>
                <a:gd name="connsiteX8" fmla="*/ 518123 w 2403273"/>
                <a:gd name="connsiteY8" fmla="*/ 3687543 h 5952660"/>
                <a:gd name="connsiteX9" fmla="*/ 517903 w 2403273"/>
                <a:gd name="connsiteY9" fmla="*/ 913826 h 5952660"/>
                <a:gd name="connsiteX10" fmla="*/ 340006 w 2403273"/>
                <a:gd name="connsiteY10" fmla="*/ 733327 h 5952660"/>
                <a:gd name="connsiteX11" fmla="*/ 339785 w 2403273"/>
                <a:gd name="connsiteY11" fmla="*/ 1807 h 5952660"/>
                <a:gd name="connsiteX12" fmla="*/ 8291 w 2403273"/>
                <a:gd name="connsiteY12" fmla="*/ 0 h 5952660"/>
                <a:gd name="connsiteX13" fmla="*/ 0 w 2403273"/>
                <a:gd name="connsiteY13" fmla="*/ 5952660 h 5952660"/>
                <a:gd name="connsiteX0" fmla="*/ 0 w 2403273"/>
                <a:gd name="connsiteY0" fmla="*/ 5952660 h 5952660"/>
                <a:gd name="connsiteX1" fmla="*/ 400819 w 2403273"/>
                <a:gd name="connsiteY1" fmla="*/ 5952441 h 5952660"/>
                <a:gd name="connsiteX2" fmla="*/ 2398070 w 2403273"/>
                <a:gd name="connsiteY2" fmla="*/ 5934309 h 5952660"/>
                <a:gd name="connsiteX3" fmla="*/ 2403273 w 2403273"/>
                <a:gd name="connsiteY3" fmla="*/ 5888492 h 5952660"/>
                <a:gd name="connsiteX4" fmla="*/ 399393 w 2403273"/>
                <a:gd name="connsiteY4" fmla="*/ 5892657 h 5952660"/>
                <a:gd name="connsiteX5" fmla="*/ 384765 w 2403273"/>
                <a:gd name="connsiteY5" fmla="*/ 5721621 h 5952660"/>
                <a:gd name="connsiteX6" fmla="*/ 305165 w 2403273"/>
                <a:gd name="connsiteY6" fmla="*/ 5568071 h 5952660"/>
                <a:gd name="connsiteX7" fmla="*/ 302345 w 2403273"/>
                <a:gd name="connsiteY7" fmla="*/ 3856355 h 5952660"/>
                <a:gd name="connsiteX8" fmla="*/ 518123 w 2403273"/>
                <a:gd name="connsiteY8" fmla="*/ 3687543 h 5952660"/>
                <a:gd name="connsiteX9" fmla="*/ 517903 w 2403273"/>
                <a:gd name="connsiteY9" fmla="*/ 913826 h 5952660"/>
                <a:gd name="connsiteX10" fmla="*/ 340006 w 2403273"/>
                <a:gd name="connsiteY10" fmla="*/ 733327 h 5952660"/>
                <a:gd name="connsiteX11" fmla="*/ 339785 w 2403273"/>
                <a:gd name="connsiteY11" fmla="*/ 1807 h 5952660"/>
                <a:gd name="connsiteX12" fmla="*/ 8291 w 2403273"/>
                <a:gd name="connsiteY12" fmla="*/ 0 h 5952660"/>
                <a:gd name="connsiteX13" fmla="*/ 0 w 2403273"/>
                <a:gd name="connsiteY13" fmla="*/ 5952660 h 5952660"/>
                <a:gd name="connsiteX0" fmla="*/ 0 w 2403273"/>
                <a:gd name="connsiteY0" fmla="*/ 5952660 h 5952660"/>
                <a:gd name="connsiteX1" fmla="*/ 400819 w 2403273"/>
                <a:gd name="connsiteY1" fmla="*/ 5952441 h 5952660"/>
                <a:gd name="connsiteX2" fmla="*/ 2398070 w 2403273"/>
                <a:gd name="connsiteY2" fmla="*/ 5934309 h 5952660"/>
                <a:gd name="connsiteX3" fmla="*/ 2403273 w 2403273"/>
                <a:gd name="connsiteY3" fmla="*/ 5888492 h 5952660"/>
                <a:gd name="connsiteX4" fmla="*/ 399393 w 2403273"/>
                <a:gd name="connsiteY4" fmla="*/ 5892657 h 5952660"/>
                <a:gd name="connsiteX5" fmla="*/ 384765 w 2403273"/>
                <a:gd name="connsiteY5" fmla="*/ 5721621 h 5952660"/>
                <a:gd name="connsiteX6" fmla="*/ 305165 w 2403273"/>
                <a:gd name="connsiteY6" fmla="*/ 5568071 h 5952660"/>
                <a:gd name="connsiteX7" fmla="*/ 302345 w 2403273"/>
                <a:gd name="connsiteY7" fmla="*/ 3856355 h 5952660"/>
                <a:gd name="connsiteX8" fmla="*/ 518123 w 2403273"/>
                <a:gd name="connsiteY8" fmla="*/ 3687543 h 5952660"/>
                <a:gd name="connsiteX9" fmla="*/ 517903 w 2403273"/>
                <a:gd name="connsiteY9" fmla="*/ 913826 h 5952660"/>
                <a:gd name="connsiteX10" fmla="*/ 340006 w 2403273"/>
                <a:gd name="connsiteY10" fmla="*/ 733327 h 5952660"/>
                <a:gd name="connsiteX11" fmla="*/ 339785 w 2403273"/>
                <a:gd name="connsiteY11" fmla="*/ 1807 h 5952660"/>
                <a:gd name="connsiteX12" fmla="*/ 8291 w 2403273"/>
                <a:gd name="connsiteY12" fmla="*/ 0 h 5952660"/>
                <a:gd name="connsiteX13" fmla="*/ 0 w 2403273"/>
                <a:gd name="connsiteY13" fmla="*/ 5952660 h 5952660"/>
                <a:gd name="connsiteX0" fmla="*/ 0 w 4313467"/>
                <a:gd name="connsiteY0" fmla="*/ 5952660 h 5953258"/>
                <a:gd name="connsiteX1" fmla="*/ 400819 w 4313467"/>
                <a:gd name="connsiteY1" fmla="*/ 5952441 h 5953258"/>
                <a:gd name="connsiteX2" fmla="*/ 4313467 w 4313467"/>
                <a:gd name="connsiteY2" fmla="*/ 5950969 h 5953258"/>
                <a:gd name="connsiteX3" fmla="*/ 2403273 w 4313467"/>
                <a:gd name="connsiteY3" fmla="*/ 5888492 h 5953258"/>
                <a:gd name="connsiteX4" fmla="*/ 399393 w 4313467"/>
                <a:gd name="connsiteY4" fmla="*/ 5892657 h 5953258"/>
                <a:gd name="connsiteX5" fmla="*/ 384765 w 4313467"/>
                <a:gd name="connsiteY5" fmla="*/ 5721621 h 5953258"/>
                <a:gd name="connsiteX6" fmla="*/ 305165 w 4313467"/>
                <a:gd name="connsiteY6" fmla="*/ 5568071 h 5953258"/>
                <a:gd name="connsiteX7" fmla="*/ 302345 w 4313467"/>
                <a:gd name="connsiteY7" fmla="*/ 3856355 h 5953258"/>
                <a:gd name="connsiteX8" fmla="*/ 518123 w 4313467"/>
                <a:gd name="connsiteY8" fmla="*/ 3687543 h 5953258"/>
                <a:gd name="connsiteX9" fmla="*/ 517903 w 4313467"/>
                <a:gd name="connsiteY9" fmla="*/ 913826 h 5953258"/>
                <a:gd name="connsiteX10" fmla="*/ 340006 w 4313467"/>
                <a:gd name="connsiteY10" fmla="*/ 733327 h 5953258"/>
                <a:gd name="connsiteX11" fmla="*/ 339785 w 4313467"/>
                <a:gd name="connsiteY11" fmla="*/ 1807 h 5953258"/>
                <a:gd name="connsiteX12" fmla="*/ 8291 w 4313467"/>
                <a:gd name="connsiteY12" fmla="*/ 0 h 5953258"/>
                <a:gd name="connsiteX13" fmla="*/ 0 w 4313467"/>
                <a:gd name="connsiteY13" fmla="*/ 5952660 h 5953258"/>
                <a:gd name="connsiteX0" fmla="*/ 0 w 4313467"/>
                <a:gd name="connsiteY0" fmla="*/ 5952660 h 5952660"/>
                <a:gd name="connsiteX1" fmla="*/ 4313467 w 4313467"/>
                <a:gd name="connsiteY1" fmla="*/ 5950969 h 5952660"/>
                <a:gd name="connsiteX2" fmla="*/ 2403273 w 4313467"/>
                <a:gd name="connsiteY2" fmla="*/ 5888492 h 5952660"/>
                <a:gd name="connsiteX3" fmla="*/ 399393 w 4313467"/>
                <a:gd name="connsiteY3" fmla="*/ 5892657 h 5952660"/>
                <a:gd name="connsiteX4" fmla="*/ 384765 w 4313467"/>
                <a:gd name="connsiteY4" fmla="*/ 5721621 h 5952660"/>
                <a:gd name="connsiteX5" fmla="*/ 305165 w 4313467"/>
                <a:gd name="connsiteY5" fmla="*/ 5568071 h 5952660"/>
                <a:gd name="connsiteX6" fmla="*/ 302345 w 4313467"/>
                <a:gd name="connsiteY6" fmla="*/ 3856355 h 5952660"/>
                <a:gd name="connsiteX7" fmla="*/ 518123 w 4313467"/>
                <a:gd name="connsiteY7" fmla="*/ 3687543 h 5952660"/>
                <a:gd name="connsiteX8" fmla="*/ 517903 w 4313467"/>
                <a:gd name="connsiteY8" fmla="*/ 913826 h 5952660"/>
                <a:gd name="connsiteX9" fmla="*/ 340006 w 4313467"/>
                <a:gd name="connsiteY9" fmla="*/ 733327 h 5952660"/>
                <a:gd name="connsiteX10" fmla="*/ 339785 w 4313467"/>
                <a:gd name="connsiteY10" fmla="*/ 1807 h 5952660"/>
                <a:gd name="connsiteX11" fmla="*/ 8291 w 4313467"/>
                <a:gd name="connsiteY11" fmla="*/ 0 h 5952660"/>
                <a:gd name="connsiteX12" fmla="*/ 0 w 4313467"/>
                <a:gd name="connsiteY12" fmla="*/ 5952660 h 5952660"/>
                <a:gd name="connsiteX0" fmla="*/ 0 w 4329080"/>
                <a:gd name="connsiteY0" fmla="*/ 5952660 h 5952660"/>
                <a:gd name="connsiteX1" fmla="*/ 4313467 w 4329080"/>
                <a:gd name="connsiteY1" fmla="*/ 5950969 h 5952660"/>
                <a:gd name="connsiteX2" fmla="*/ 4329080 w 4329080"/>
                <a:gd name="connsiteY2" fmla="*/ 5905152 h 5952660"/>
                <a:gd name="connsiteX3" fmla="*/ 399393 w 4329080"/>
                <a:gd name="connsiteY3" fmla="*/ 5892657 h 5952660"/>
                <a:gd name="connsiteX4" fmla="*/ 384765 w 4329080"/>
                <a:gd name="connsiteY4" fmla="*/ 5721621 h 5952660"/>
                <a:gd name="connsiteX5" fmla="*/ 305165 w 4329080"/>
                <a:gd name="connsiteY5" fmla="*/ 5568071 h 5952660"/>
                <a:gd name="connsiteX6" fmla="*/ 302345 w 4329080"/>
                <a:gd name="connsiteY6" fmla="*/ 3856355 h 5952660"/>
                <a:gd name="connsiteX7" fmla="*/ 518123 w 4329080"/>
                <a:gd name="connsiteY7" fmla="*/ 3687543 h 5952660"/>
                <a:gd name="connsiteX8" fmla="*/ 517903 w 4329080"/>
                <a:gd name="connsiteY8" fmla="*/ 913826 h 5952660"/>
                <a:gd name="connsiteX9" fmla="*/ 340006 w 4329080"/>
                <a:gd name="connsiteY9" fmla="*/ 733327 h 5952660"/>
                <a:gd name="connsiteX10" fmla="*/ 339785 w 4329080"/>
                <a:gd name="connsiteY10" fmla="*/ 1807 h 5952660"/>
                <a:gd name="connsiteX11" fmla="*/ 8291 w 4329080"/>
                <a:gd name="connsiteY11" fmla="*/ 0 h 5952660"/>
                <a:gd name="connsiteX12" fmla="*/ 0 w 4329080"/>
                <a:gd name="connsiteY12" fmla="*/ 5952660 h 5952660"/>
                <a:gd name="connsiteX0" fmla="*/ 0 w 4329080"/>
                <a:gd name="connsiteY0" fmla="*/ 5952660 h 5952660"/>
                <a:gd name="connsiteX1" fmla="*/ 4313467 w 4329080"/>
                <a:gd name="connsiteY1" fmla="*/ 5950969 h 5952660"/>
                <a:gd name="connsiteX2" fmla="*/ 4329080 w 4329080"/>
                <a:gd name="connsiteY2" fmla="*/ 5905152 h 5952660"/>
                <a:gd name="connsiteX3" fmla="*/ 399393 w 4329080"/>
                <a:gd name="connsiteY3" fmla="*/ 5892657 h 5952660"/>
                <a:gd name="connsiteX4" fmla="*/ 384765 w 4329080"/>
                <a:gd name="connsiteY4" fmla="*/ 5721621 h 5952660"/>
                <a:gd name="connsiteX5" fmla="*/ 305165 w 4329080"/>
                <a:gd name="connsiteY5" fmla="*/ 5568071 h 5952660"/>
                <a:gd name="connsiteX6" fmla="*/ 302345 w 4329080"/>
                <a:gd name="connsiteY6" fmla="*/ 3856355 h 5952660"/>
                <a:gd name="connsiteX7" fmla="*/ 518123 w 4329080"/>
                <a:gd name="connsiteY7" fmla="*/ 3687543 h 5952660"/>
                <a:gd name="connsiteX8" fmla="*/ 517903 w 4329080"/>
                <a:gd name="connsiteY8" fmla="*/ 913826 h 5952660"/>
                <a:gd name="connsiteX9" fmla="*/ 340006 w 4329080"/>
                <a:gd name="connsiteY9" fmla="*/ 733327 h 5952660"/>
                <a:gd name="connsiteX10" fmla="*/ 339785 w 4329080"/>
                <a:gd name="connsiteY10" fmla="*/ 1807 h 5952660"/>
                <a:gd name="connsiteX11" fmla="*/ 8291 w 4329080"/>
                <a:gd name="connsiteY11" fmla="*/ 0 h 5952660"/>
                <a:gd name="connsiteX12" fmla="*/ 0 w 4329080"/>
                <a:gd name="connsiteY12" fmla="*/ 5952660 h 5952660"/>
                <a:gd name="connsiteX0" fmla="*/ 0 w 4329080"/>
                <a:gd name="connsiteY0" fmla="*/ 5952660 h 5952660"/>
                <a:gd name="connsiteX1" fmla="*/ 4313467 w 4329080"/>
                <a:gd name="connsiteY1" fmla="*/ 5950969 h 5952660"/>
                <a:gd name="connsiteX2" fmla="*/ 4329080 w 4329080"/>
                <a:gd name="connsiteY2" fmla="*/ 5905152 h 5952660"/>
                <a:gd name="connsiteX3" fmla="*/ 399393 w 4329080"/>
                <a:gd name="connsiteY3" fmla="*/ 5892657 h 5952660"/>
                <a:gd name="connsiteX4" fmla="*/ 384765 w 4329080"/>
                <a:gd name="connsiteY4" fmla="*/ 5721621 h 5952660"/>
                <a:gd name="connsiteX5" fmla="*/ 305165 w 4329080"/>
                <a:gd name="connsiteY5" fmla="*/ 5568071 h 5952660"/>
                <a:gd name="connsiteX6" fmla="*/ 302345 w 4329080"/>
                <a:gd name="connsiteY6" fmla="*/ 3856355 h 5952660"/>
                <a:gd name="connsiteX7" fmla="*/ 518123 w 4329080"/>
                <a:gd name="connsiteY7" fmla="*/ 3687543 h 5952660"/>
                <a:gd name="connsiteX8" fmla="*/ 517903 w 4329080"/>
                <a:gd name="connsiteY8" fmla="*/ 913826 h 5952660"/>
                <a:gd name="connsiteX9" fmla="*/ 340006 w 4329080"/>
                <a:gd name="connsiteY9" fmla="*/ 733327 h 5952660"/>
                <a:gd name="connsiteX10" fmla="*/ 339785 w 4329080"/>
                <a:gd name="connsiteY10" fmla="*/ 1807 h 5952660"/>
                <a:gd name="connsiteX11" fmla="*/ 8291 w 4329080"/>
                <a:gd name="connsiteY11" fmla="*/ 0 h 5952660"/>
                <a:gd name="connsiteX12" fmla="*/ 0 w 4329080"/>
                <a:gd name="connsiteY12" fmla="*/ 5952660 h 5952660"/>
                <a:gd name="connsiteX0" fmla="*/ 0 w 4313467"/>
                <a:gd name="connsiteY0" fmla="*/ 5952660 h 5952660"/>
                <a:gd name="connsiteX1" fmla="*/ 4313467 w 4313467"/>
                <a:gd name="connsiteY1" fmla="*/ 5950969 h 5952660"/>
                <a:gd name="connsiteX2" fmla="*/ 4309562 w 4313467"/>
                <a:gd name="connsiteY2" fmla="*/ 5905152 h 5952660"/>
                <a:gd name="connsiteX3" fmla="*/ 399393 w 4313467"/>
                <a:gd name="connsiteY3" fmla="*/ 5892657 h 5952660"/>
                <a:gd name="connsiteX4" fmla="*/ 384765 w 4313467"/>
                <a:gd name="connsiteY4" fmla="*/ 5721621 h 5952660"/>
                <a:gd name="connsiteX5" fmla="*/ 305165 w 4313467"/>
                <a:gd name="connsiteY5" fmla="*/ 5568071 h 5952660"/>
                <a:gd name="connsiteX6" fmla="*/ 302345 w 4313467"/>
                <a:gd name="connsiteY6" fmla="*/ 3856355 h 5952660"/>
                <a:gd name="connsiteX7" fmla="*/ 518123 w 4313467"/>
                <a:gd name="connsiteY7" fmla="*/ 3687543 h 5952660"/>
                <a:gd name="connsiteX8" fmla="*/ 517903 w 4313467"/>
                <a:gd name="connsiteY8" fmla="*/ 913826 h 5952660"/>
                <a:gd name="connsiteX9" fmla="*/ 340006 w 4313467"/>
                <a:gd name="connsiteY9" fmla="*/ 733327 h 5952660"/>
                <a:gd name="connsiteX10" fmla="*/ 339785 w 4313467"/>
                <a:gd name="connsiteY10" fmla="*/ 1807 h 5952660"/>
                <a:gd name="connsiteX11" fmla="*/ 8291 w 4313467"/>
                <a:gd name="connsiteY11" fmla="*/ 0 h 5952660"/>
                <a:gd name="connsiteX12" fmla="*/ 0 w 4313467"/>
                <a:gd name="connsiteY12" fmla="*/ 5952660 h 5952660"/>
                <a:gd name="connsiteX0" fmla="*/ 0 w 4313467"/>
                <a:gd name="connsiteY0" fmla="*/ 5952660 h 5952660"/>
                <a:gd name="connsiteX1" fmla="*/ 4313467 w 4313467"/>
                <a:gd name="connsiteY1" fmla="*/ 5950969 h 5952660"/>
                <a:gd name="connsiteX2" fmla="*/ 4309562 w 4313467"/>
                <a:gd name="connsiteY2" fmla="*/ 5905152 h 5952660"/>
                <a:gd name="connsiteX3" fmla="*/ 391586 w 4313467"/>
                <a:gd name="connsiteY3" fmla="*/ 5905152 h 5952660"/>
                <a:gd name="connsiteX4" fmla="*/ 384765 w 4313467"/>
                <a:gd name="connsiteY4" fmla="*/ 5721621 h 5952660"/>
                <a:gd name="connsiteX5" fmla="*/ 305165 w 4313467"/>
                <a:gd name="connsiteY5" fmla="*/ 5568071 h 5952660"/>
                <a:gd name="connsiteX6" fmla="*/ 302345 w 4313467"/>
                <a:gd name="connsiteY6" fmla="*/ 3856355 h 5952660"/>
                <a:gd name="connsiteX7" fmla="*/ 518123 w 4313467"/>
                <a:gd name="connsiteY7" fmla="*/ 3687543 h 5952660"/>
                <a:gd name="connsiteX8" fmla="*/ 517903 w 4313467"/>
                <a:gd name="connsiteY8" fmla="*/ 913826 h 5952660"/>
                <a:gd name="connsiteX9" fmla="*/ 340006 w 4313467"/>
                <a:gd name="connsiteY9" fmla="*/ 733327 h 5952660"/>
                <a:gd name="connsiteX10" fmla="*/ 339785 w 4313467"/>
                <a:gd name="connsiteY10" fmla="*/ 1807 h 5952660"/>
                <a:gd name="connsiteX11" fmla="*/ 8291 w 4313467"/>
                <a:gd name="connsiteY11" fmla="*/ 0 h 5952660"/>
                <a:gd name="connsiteX12" fmla="*/ 0 w 4313467"/>
                <a:gd name="connsiteY12" fmla="*/ 5952660 h 5952660"/>
                <a:gd name="connsiteX0" fmla="*/ 0 w 4313467"/>
                <a:gd name="connsiteY0" fmla="*/ 5952660 h 5952660"/>
                <a:gd name="connsiteX1" fmla="*/ 4313467 w 4313467"/>
                <a:gd name="connsiteY1" fmla="*/ 5950969 h 5952660"/>
                <a:gd name="connsiteX2" fmla="*/ 4309562 w 4313467"/>
                <a:gd name="connsiteY2" fmla="*/ 5905152 h 5952660"/>
                <a:gd name="connsiteX3" fmla="*/ 391586 w 4313467"/>
                <a:gd name="connsiteY3" fmla="*/ 5905152 h 5952660"/>
                <a:gd name="connsiteX4" fmla="*/ 384765 w 4313467"/>
                <a:gd name="connsiteY4" fmla="*/ 5737241 h 5952660"/>
                <a:gd name="connsiteX5" fmla="*/ 305165 w 4313467"/>
                <a:gd name="connsiteY5" fmla="*/ 5568071 h 5952660"/>
                <a:gd name="connsiteX6" fmla="*/ 302345 w 4313467"/>
                <a:gd name="connsiteY6" fmla="*/ 3856355 h 5952660"/>
                <a:gd name="connsiteX7" fmla="*/ 518123 w 4313467"/>
                <a:gd name="connsiteY7" fmla="*/ 3687543 h 5952660"/>
                <a:gd name="connsiteX8" fmla="*/ 517903 w 4313467"/>
                <a:gd name="connsiteY8" fmla="*/ 913826 h 5952660"/>
                <a:gd name="connsiteX9" fmla="*/ 340006 w 4313467"/>
                <a:gd name="connsiteY9" fmla="*/ 733327 h 5952660"/>
                <a:gd name="connsiteX10" fmla="*/ 339785 w 4313467"/>
                <a:gd name="connsiteY10" fmla="*/ 1807 h 5952660"/>
                <a:gd name="connsiteX11" fmla="*/ 8291 w 4313467"/>
                <a:gd name="connsiteY11" fmla="*/ 0 h 5952660"/>
                <a:gd name="connsiteX12" fmla="*/ 0 w 4313467"/>
                <a:gd name="connsiteY12" fmla="*/ 5952660 h 5952660"/>
                <a:gd name="connsiteX0" fmla="*/ 0 w 4313467"/>
                <a:gd name="connsiteY0" fmla="*/ 5952660 h 5952660"/>
                <a:gd name="connsiteX1" fmla="*/ 4313467 w 4313467"/>
                <a:gd name="connsiteY1" fmla="*/ 5950969 h 5952660"/>
                <a:gd name="connsiteX2" fmla="*/ 4309562 w 4313467"/>
                <a:gd name="connsiteY2" fmla="*/ 5905152 h 5952660"/>
                <a:gd name="connsiteX3" fmla="*/ 391586 w 4313467"/>
                <a:gd name="connsiteY3" fmla="*/ 5905152 h 5952660"/>
                <a:gd name="connsiteX4" fmla="*/ 384765 w 4313467"/>
                <a:gd name="connsiteY4" fmla="*/ 5737242 h 5952660"/>
                <a:gd name="connsiteX5" fmla="*/ 305165 w 4313467"/>
                <a:gd name="connsiteY5" fmla="*/ 5568071 h 5952660"/>
                <a:gd name="connsiteX6" fmla="*/ 302345 w 4313467"/>
                <a:gd name="connsiteY6" fmla="*/ 3856355 h 5952660"/>
                <a:gd name="connsiteX7" fmla="*/ 518123 w 4313467"/>
                <a:gd name="connsiteY7" fmla="*/ 3687543 h 5952660"/>
                <a:gd name="connsiteX8" fmla="*/ 517903 w 4313467"/>
                <a:gd name="connsiteY8" fmla="*/ 913826 h 5952660"/>
                <a:gd name="connsiteX9" fmla="*/ 340006 w 4313467"/>
                <a:gd name="connsiteY9" fmla="*/ 733327 h 5952660"/>
                <a:gd name="connsiteX10" fmla="*/ 339785 w 4313467"/>
                <a:gd name="connsiteY10" fmla="*/ 1807 h 5952660"/>
                <a:gd name="connsiteX11" fmla="*/ 8291 w 4313467"/>
                <a:gd name="connsiteY11" fmla="*/ 0 h 5952660"/>
                <a:gd name="connsiteX12" fmla="*/ 0 w 4313467"/>
                <a:gd name="connsiteY12" fmla="*/ 5952660 h 5952660"/>
                <a:gd name="connsiteX0" fmla="*/ 0 w 4313467"/>
                <a:gd name="connsiteY0" fmla="*/ 5952660 h 5952660"/>
                <a:gd name="connsiteX1" fmla="*/ 4313467 w 4313467"/>
                <a:gd name="connsiteY1" fmla="*/ 5950969 h 5952660"/>
                <a:gd name="connsiteX2" fmla="*/ 4309562 w 4313467"/>
                <a:gd name="connsiteY2" fmla="*/ 5905152 h 5952660"/>
                <a:gd name="connsiteX3" fmla="*/ 391586 w 4313467"/>
                <a:gd name="connsiteY3" fmla="*/ 5905152 h 5952660"/>
                <a:gd name="connsiteX4" fmla="*/ 384765 w 4313467"/>
                <a:gd name="connsiteY4" fmla="*/ 5737242 h 5952660"/>
                <a:gd name="connsiteX5" fmla="*/ 305165 w 4313467"/>
                <a:gd name="connsiteY5" fmla="*/ 5568071 h 5952660"/>
                <a:gd name="connsiteX6" fmla="*/ 302345 w 4313467"/>
                <a:gd name="connsiteY6" fmla="*/ 3856355 h 5952660"/>
                <a:gd name="connsiteX7" fmla="*/ 518123 w 4313467"/>
                <a:gd name="connsiteY7" fmla="*/ 3687543 h 5952660"/>
                <a:gd name="connsiteX8" fmla="*/ 517903 w 4313467"/>
                <a:gd name="connsiteY8" fmla="*/ 913826 h 5952660"/>
                <a:gd name="connsiteX9" fmla="*/ 340006 w 4313467"/>
                <a:gd name="connsiteY9" fmla="*/ 733327 h 5952660"/>
                <a:gd name="connsiteX10" fmla="*/ 339785 w 4313467"/>
                <a:gd name="connsiteY10" fmla="*/ 1807 h 5952660"/>
                <a:gd name="connsiteX11" fmla="*/ 8291 w 4313467"/>
                <a:gd name="connsiteY11" fmla="*/ 0 h 5952660"/>
                <a:gd name="connsiteX12" fmla="*/ 0 w 4313467"/>
                <a:gd name="connsiteY12" fmla="*/ 5952660 h 5952660"/>
                <a:gd name="connsiteX0" fmla="*/ 0 w 4313467"/>
                <a:gd name="connsiteY0" fmla="*/ 5952660 h 5952660"/>
                <a:gd name="connsiteX1" fmla="*/ 4313467 w 4313467"/>
                <a:gd name="connsiteY1" fmla="*/ 5950969 h 5952660"/>
                <a:gd name="connsiteX2" fmla="*/ 4309562 w 4313467"/>
                <a:gd name="connsiteY2" fmla="*/ 5905152 h 5952660"/>
                <a:gd name="connsiteX3" fmla="*/ 375971 w 4313467"/>
                <a:gd name="connsiteY3" fmla="*/ 5905152 h 5952660"/>
                <a:gd name="connsiteX4" fmla="*/ 384765 w 4313467"/>
                <a:gd name="connsiteY4" fmla="*/ 5737242 h 5952660"/>
                <a:gd name="connsiteX5" fmla="*/ 305165 w 4313467"/>
                <a:gd name="connsiteY5" fmla="*/ 5568071 h 5952660"/>
                <a:gd name="connsiteX6" fmla="*/ 302345 w 4313467"/>
                <a:gd name="connsiteY6" fmla="*/ 3856355 h 5952660"/>
                <a:gd name="connsiteX7" fmla="*/ 518123 w 4313467"/>
                <a:gd name="connsiteY7" fmla="*/ 3687543 h 5952660"/>
                <a:gd name="connsiteX8" fmla="*/ 517903 w 4313467"/>
                <a:gd name="connsiteY8" fmla="*/ 913826 h 5952660"/>
                <a:gd name="connsiteX9" fmla="*/ 340006 w 4313467"/>
                <a:gd name="connsiteY9" fmla="*/ 733327 h 5952660"/>
                <a:gd name="connsiteX10" fmla="*/ 339785 w 4313467"/>
                <a:gd name="connsiteY10" fmla="*/ 1807 h 5952660"/>
                <a:gd name="connsiteX11" fmla="*/ 8291 w 4313467"/>
                <a:gd name="connsiteY11" fmla="*/ 0 h 5952660"/>
                <a:gd name="connsiteX12" fmla="*/ 0 w 4313467"/>
                <a:gd name="connsiteY12" fmla="*/ 5952660 h 5952660"/>
                <a:gd name="connsiteX0" fmla="*/ 0 w 4313467"/>
                <a:gd name="connsiteY0" fmla="*/ 5952660 h 5952660"/>
                <a:gd name="connsiteX1" fmla="*/ 4313467 w 4313467"/>
                <a:gd name="connsiteY1" fmla="*/ 5950969 h 5952660"/>
                <a:gd name="connsiteX2" fmla="*/ 4309562 w 4313467"/>
                <a:gd name="connsiteY2" fmla="*/ 5905152 h 5952660"/>
                <a:gd name="connsiteX3" fmla="*/ 375971 w 4313467"/>
                <a:gd name="connsiteY3" fmla="*/ 5905152 h 5952660"/>
                <a:gd name="connsiteX4" fmla="*/ 376957 w 4313467"/>
                <a:gd name="connsiteY4" fmla="*/ 5740365 h 5952660"/>
                <a:gd name="connsiteX5" fmla="*/ 305165 w 4313467"/>
                <a:gd name="connsiteY5" fmla="*/ 5568071 h 5952660"/>
                <a:gd name="connsiteX6" fmla="*/ 302345 w 4313467"/>
                <a:gd name="connsiteY6" fmla="*/ 3856355 h 5952660"/>
                <a:gd name="connsiteX7" fmla="*/ 518123 w 4313467"/>
                <a:gd name="connsiteY7" fmla="*/ 3687543 h 5952660"/>
                <a:gd name="connsiteX8" fmla="*/ 517903 w 4313467"/>
                <a:gd name="connsiteY8" fmla="*/ 913826 h 5952660"/>
                <a:gd name="connsiteX9" fmla="*/ 340006 w 4313467"/>
                <a:gd name="connsiteY9" fmla="*/ 733327 h 5952660"/>
                <a:gd name="connsiteX10" fmla="*/ 339785 w 4313467"/>
                <a:gd name="connsiteY10" fmla="*/ 1807 h 5952660"/>
                <a:gd name="connsiteX11" fmla="*/ 8291 w 4313467"/>
                <a:gd name="connsiteY11" fmla="*/ 0 h 5952660"/>
                <a:gd name="connsiteX12" fmla="*/ 0 w 4313467"/>
                <a:gd name="connsiteY12" fmla="*/ 5952660 h 5952660"/>
                <a:gd name="connsiteX0" fmla="*/ 0 w 4313467"/>
                <a:gd name="connsiteY0" fmla="*/ 5952660 h 5952660"/>
                <a:gd name="connsiteX1" fmla="*/ 4313467 w 4313467"/>
                <a:gd name="connsiteY1" fmla="*/ 5950969 h 5952660"/>
                <a:gd name="connsiteX2" fmla="*/ 4309562 w 4313467"/>
                <a:gd name="connsiteY2" fmla="*/ 5905152 h 5952660"/>
                <a:gd name="connsiteX3" fmla="*/ 375971 w 4313467"/>
                <a:gd name="connsiteY3" fmla="*/ 5905152 h 5952660"/>
                <a:gd name="connsiteX4" fmla="*/ 376957 w 4313467"/>
                <a:gd name="connsiteY4" fmla="*/ 5743489 h 5952660"/>
                <a:gd name="connsiteX5" fmla="*/ 305165 w 4313467"/>
                <a:gd name="connsiteY5" fmla="*/ 5568071 h 5952660"/>
                <a:gd name="connsiteX6" fmla="*/ 302345 w 4313467"/>
                <a:gd name="connsiteY6" fmla="*/ 3856355 h 5952660"/>
                <a:gd name="connsiteX7" fmla="*/ 518123 w 4313467"/>
                <a:gd name="connsiteY7" fmla="*/ 3687543 h 5952660"/>
                <a:gd name="connsiteX8" fmla="*/ 517903 w 4313467"/>
                <a:gd name="connsiteY8" fmla="*/ 913826 h 5952660"/>
                <a:gd name="connsiteX9" fmla="*/ 340006 w 4313467"/>
                <a:gd name="connsiteY9" fmla="*/ 733327 h 5952660"/>
                <a:gd name="connsiteX10" fmla="*/ 339785 w 4313467"/>
                <a:gd name="connsiteY10" fmla="*/ 1807 h 5952660"/>
                <a:gd name="connsiteX11" fmla="*/ 8291 w 4313467"/>
                <a:gd name="connsiteY11" fmla="*/ 0 h 5952660"/>
                <a:gd name="connsiteX12" fmla="*/ 0 w 4313467"/>
                <a:gd name="connsiteY12" fmla="*/ 5952660 h 5952660"/>
                <a:gd name="connsiteX0" fmla="*/ 0 w 4313467"/>
                <a:gd name="connsiteY0" fmla="*/ 5952660 h 5952660"/>
                <a:gd name="connsiteX1" fmla="*/ 4313467 w 4313467"/>
                <a:gd name="connsiteY1" fmla="*/ 5950969 h 5952660"/>
                <a:gd name="connsiteX2" fmla="*/ 4309562 w 4313467"/>
                <a:gd name="connsiteY2" fmla="*/ 5905152 h 5952660"/>
                <a:gd name="connsiteX3" fmla="*/ 375971 w 4313467"/>
                <a:gd name="connsiteY3" fmla="*/ 5905152 h 5952660"/>
                <a:gd name="connsiteX4" fmla="*/ 376957 w 4313467"/>
                <a:gd name="connsiteY4" fmla="*/ 5743489 h 5952660"/>
                <a:gd name="connsiteX5" fmla="*/ 305165 w 4313467"/>
                <a:gd name="connsiteY5" fmla="*/ 5568071 h 5952660"/>
                <a:gd name="connsiteX6" fmla="*/ 302345 w 4313467"/>
                <a:gd name="connsiteY6" fmla="*/ 3856355 h 5952660"/>
                <a:gd name="connsiteX7" fmla="*/ 518123 w 4313467"/>
                <a:gd name="connsiteY7" fmla="*/ 3687543 h 5952660"/>
                <a:gd name="connsiteX8" fmla="*/ 517903 w 4313467"/>
                <a:gd name="connsiteY8" fmla="*/ 913826 h 5952660"/>
                <a:gd name="connsiteX9" fmla="*/ 340006 w 4313467"/>
                <a:gd name="connsiteY9" fmla="*/ 733327 h 5952660"/>
                <a:gd name="connsiteX10" fmla="*/ 339785 w 4313467"/>
                <a:gd name="connsiteY10" fmla="*/ 1807 h 5952660"/>
                <a:gd name="connsiteX11" fmla="*/ 8291 w 4313467"/>
                <a:gd name="connsiteY11" fmla="*/ 0 h 5952660"/>
                <a:gd name="connsiteX12" fmla="*/ 0 w 4313467"/>
                <a:gd name="connsiteY12" fmla="*/ 5952660 h 5952660"/>
                <a:gd name="connsiteX0" fmla="*/ 0 w 4313467"/>
                <a:gd name="connsiteY0" fmla="*/ 5952660 h 5952660"/>
                <a:gd name="connsiteX1" fmla="*/ 4313467 w 4313467"/>
                <a:gd name="connsiteY1" fmla="*/ 5950969 h 5952660"/>
                <a:gd name="connsiteX2" fmla="*/ 4309562 w 4313467"/>
                <a:gd name="connsiteY2" fmla="*/ 5905152 h 5952660"/>
                <a:gd name="connsiteX3" fmla="*/ 375971 w 4313467"/>
                <a:gd name="connsiteY3" fmla="*/ 5905152 h 5952660"/>
                <a:gd name="connsiteX4" fmla="*/ 376957 w 4313467"/>
                <a:gd name="connsiteY4" fmla="*/ 5743489 h 5952660"/>
                <a:gd name="connsiteX5" fmla="*/ 305165 w 4313467"/>
                <a:gd name="connsiteY5" fmla="*/ 5568071 h 5952660"/>
                <a:gd name="connsiteX6" fmla="*/ 302345 w 4313467"/>
                <a:gd name="connsiteY6" fmla="*/ 3856355 h 5952660"/>
                <a:gd name="connsiteX7" fmla="*/ 518123 w 4313467"/>
                <a:gd name="connsiteY7" fmla="*/ 3687543 h 5952660"/>
                <a:gd name="connsiteX8" fmla="*/ 517903 w 4313467"/>
                <a:gd name="connsiteY8" fmla="*/ 913826 h 5952660"/>
                <a:gd name="connsiteX9" fmla="*/ 340006 w 4313467"/>
                <a:gd name="connsiteY9" fmla="*/ 733327 h 5952660"/>
                <a:gd name="connsiteX10" fmla="*/ 339785 w 4313467"/>
                <a:gd name="connsiteY10" fmla="*/ 1807 h 5952660"/>
                <a:gd name="connsiteX11" fmla="*/ 8291 w 4313467"/>
                <a:gd name="connsiteY11" fmla="*/ 0 h 5952660"/>
                <a:gd name="connsiteX12" fmla="*/ 0 w 4313467"/>
                <a:gd name="connsiteY12" fmla="*/ 5952660 h 5952660"/>
                <a:gd name="connsiteX0" fmla="*/ 0 w 4313467"/>
                <a:gd name="connsiteY0" fmla="*/ 5952660 h 5952660"/>
                <a:gd name="connsiteX1" fmla="*/ 4313467 w 4313467"/>
                <a:gd name="connsiteY1" fmla="*/ 5950969 h 5952660"/>
                <a:gd name="connsiteX2" fmla="*/ 4309562 w 4313467"/>
                <a:gd name="connsiteY2" fmla="*/ 5905152 h 5952660"/>
                <a:gd name="connsiteX3" fmla="*/ 375971 w 4313467"/>
                <a:gd name="connsiteY3" fmla="*/ 5905152 h 5952660"/>
                <a:gd name="connsiteX4" fmla="*/ 376957 w 4313467"/>
                <a:gd name="connsiteY4" fmla="*/ 5743489 h 5952660"/>
                <a:gd name="connsiteX5" fmla="*/ 305165 w 4313467"/>
                <a:gd name="connsiteY5" fmla="*/ 5568071 h 5952660"/>
                <a:gd name="connsiteX6" fmla="*/ 302345 w 4313467"/>
                <a:gd name="connsiteY6" fmla="*/ 3856355 h 5952660"/>
                <a:gd name="connsiteX7" fmla="*/ 518123 w 4313467"/>
                <a:gd name="connsiteY7" fmla="*/ 3687543 h 5952660"/>
                <a:gd name="connsiteX8" fmla="*/ 517903 w 4313467"/>
                <a:gd name="connsiteY8" fmla="*/ 913826 h 5952660"/>
                <a:gd name="connsiteX9" fmla="*/ 340006 w 4313467"/>
                <a:gd name="connsiteY9" fmla="*/ 733327 h 5952660"/>
                <a:gd name="connsiteX10" fmla="*/ 339785 w 4313467"/>
                <a:gd name="connsiteY10" fmla="*/ 1807 h 5952660"/>
                <a:gd name="connsiteX11" fmla="*/ 8291 w 4313467"/>
                <a:gd name="connsiteY11" fmla="*/ 0 h 5952660"/>
                <a:gd name="connsiteX12" fmla="*/ 0 w 4313467"/>
                <a:gd name="connsiteY12" fmla="*/ 5952660 h 5952660"/>
                <a:gd name="connsiteX0" fmla="*/ 0 w 4313467"/>
                <a:gd name="connsiteY0" fmla="*/ 5952660 h 5952660"/>
                <a:gd name="connsiteX1" fmla="*/ 4313467 w 4313467"/>
                <a:gd name="connsiteY1" fmla="*/ 5950969 h 5952660"/>
                <a:gd name="connsiteX2" fmla="*/ 4309562 w 4313467"/>
                <a:gd name="connsiteY2" fmla="*/ 5905152 h 5952660"/>
                <a:gd name="connsiteX3" fmla="*/ 375971 w 4313467"/>
                <a:gd name="connsiteY3" fmla="*/ 5905152 h 5952660"/>
                <a:gd name="connsiteX4" fmla="*/ 376957 w 4313467"/>
                <a:gd name="connsiteY4" fmla="*/ 5743489 h 5952660"/>
                <a:gd name="connsiteX5" fmla="*/ 305165 w 4313467"/>
                <a:gd name="connsiteY5" fmla="*/ 5568071 h 5952660"/>
                <a:gd name="connsiteX6" fmla="*/ 302345 w 4313467"/>
                <a:gd name="connsiteY6" fmla="*/ 3856355 h 5952660"/>
                <a:gd name="connsiteX7" fmla="*/ 518123 w 4313467"/>
                <a:gd name="connsiteY7" fmla="*/ 3687543 h 5952660"/>
                <a:gd name="connsiteX8" fmla="*/ 517903 w 4313467"/>
                <a:gd name="connsiteY8" fmla="*/ 913826 h 5952660"/>
                <a:gd name="connsiteX9" fmla="*/ 340006 w 4313467"/>
                <a:gd name="connsiteY9" fmla="*/ 733327 h 5952660"/>
                <a:gd name="connsiteX10" fmla="*/ 339785 w 4313467"/>
                <a:gd name="connsiteY10" fmla="*/ 1807 h 5952660"/>
                <a:gd name="connsiteX11" fmla="*/ 8291 w 4313467"/>
                <a:gd name="connsiteY11" fmla="*/ 0 h 5952660"/>
                <a:gd name="connsiteX12" fmla="*/ 0 w 4313467"/>
                <a:gd name="connsiteY12" fmla="*/ 5952660 h 5952660"/>
                <a:gd name="connsiteX0" fmla="*/ 0 w 6015462"/>
                <a:gd name="connsiteY0" fmla="*/ 5952660 h 5952660"/>
                <a:gd name="connsiteX1" fmla="*/ 4313467 w 6015462"/>
                <a:gd name="connsiteY1" fmla="*/ 5950969 h 5952660"/>
                <a:gd name="connsiteX2" fmla="*/ 6015462 w 6015462"/>
                <a:gd name="connsiteY2" fmla="*/ 5902027 h 5952660"/>
                <a:gd name="connsiteX3" fmla="*/ 375971 w 6015462"/>
                <a:gd name="connsiteY3" fmla="*/ 5905152 h 5952660"/>
                <a:gd name="connsiteX4" fmla="*/ 376957 w 6015462"/>
                <a:gd name="connsiteY4" fmla="*/ 5743489 h 5952660"/>
                <a:gd name="connsiteX5" fmla="*/ 305165 w 6015462"/>
                <a:gd name="connsiteY5" fmla="*/ 5568071 h 5952660"/>
                <a:gd name="connsiteX6" fmla="*/ 302345 w 6015462"/>
                <a:gd name="connsiteY6" fmla="*/ 3856355 h 5952660"/>
                <a:gd name="connsiteX7" fmla="*/ 518123 w 6015462"/>
                <a:gd name="connsiteY7" fmla="*/ 3687543 h 5952660"/>
                <a:gd name="connsiteX8" fmla="*/ 517903 w 6015462"/>
                <a:gd name="connsiteY8" fmla="*/ 913826 h 5952660"/>
                <a:gd name="connsiteX9" fmla="*/ 340006 w 6015462"/>
                <a:gd name="connsiteY9" fmla="*/ 733327 h 5952660"/>
                <a:gd name="connsiteX10" fmla="*/ 339785 w 6015462"/>
                <a:gd name="connsiteY10" fmla="*/ 1807 h 5952660"/>
                <a:gd name="connsiteX11" fmla="*/ 8291 w 6015462"/>
                <a:gd name="connsiteY11" fmla="*/ 0 h 5952660"/>
                <a:gd name="connsiteX12" fmla="*/ 0 w 6015462"/>
                <a:gd name="connsiteY12" fmla="*/ 5952660 h 5952660"/>
                <a:gd name="connsiteX0" fmla="*/ 0 w 6019367"/>
                <a:gd name="connsiteY0" fmla="*/ 5952660 h 5952660"/>
                <a:gd name="connsiteX1" fmla="*/ 6019367 w 6019367"/>
                <a:gd name="connsiteY1" fmla="*/ 5950969 h 5952660"/>
                <a:gd name="connsiteX2" fmla="*/ 6015462 w 6019367"/>
                <a:gd name="connsiteY2" fmla="*/ 5902027 h 5952660"/>
                <a:gd name="connsiteX3" fmla="*/ 375971 w 6019367"/>
                <a:gd name="connsiteY3" fmla="*/ 5905152 h 5952660"/>
                <a:gd name="connsiteX4" fmla="*/ 376957 w 6019367"/>
                <a:gd name="connsiteY4" fmla="*/ 5743489 h 5952660"/>
                <a:gd name="connsiteX5" fmla="*/ 305165 w 6019367"/>
                <a:gd name="connsiteY5" fmla="*/ 5568071 h 5952660"/>
                <a:gd name="connsiteX6" fmla="*/ 302345 w 6019367"/>
                <a:gd name="connsiteY6" fmla="*/ 3856355 h 5952660"/>
                <a:gd name="connsiteX7" fmla="*/ 518123 w 6019367"/>
                <a:gd name="connsiteY7" fmla="*/ 3687543 h 5952660"/>
                <a:gd name="connsiteX8" fmla="*/ 517903 w 6019367"/>
                <a:gd name="connsiteY8" fmla="*/ 913826 h 5952660"/>
                <a:gd name="connsiteX9" fmla="*/ 340006 w 6019367"/>
                <a:gd name="connsiteY9" fmla="*/ 733327 h 5952660"/>
                <a:gd name="connsiteX10" fmla="*/ 339785 w 6019367"/>
                <a:gd name="connsiteY10" fmla="*/ 1807 h 5952660"/>
                <a:gd name="connsiteX11" fmla="*/ 8291 w 6019367"/>
                <a:gd name="connsiteY11" fmla="*/ 0 h 5952660"/>
                <a:gd name="connsiteX12" fmla="*/ 0 w 6019367"/>
                <a:gd name="connsiteY12" fmla="*/ 5952660 h 5952660"/>
                <a:gd name="connsiteX0" fmla="*/ 0 w 6019367"/>
                <a:gd name="connsiteY0" fmla="*/ 5952660 h 5952660"/>
                <a:gd name="connsiteX1" fmla="*/ 6019367 w 6019367"/>
                <a:gd name="connsiteY1" fmla="*/ 5950969 h 5952660"/>
                <a:gd name="connsiteX2" fmla="*/ 6011559 w 6019367"/>
                <a:gd name="connsiteY2" fmla="*/ 5905151 h 5952660"/>
                <a:gd name="connsiteX3" fmla="*/ 375971 w 6019367"/>
                <a:gd name="connsiteY3" fmla="*/ 5905152 h 5952660"/>
                <a:gd name="connsiteX4" fmla="*/ 376957 w 6019367"/>
                <a:gd name="connsiteY4" fmla="*/ 5743489 h 5952660"/>
                <a:gd name="connsiteX5" fmla="*/ 305165 w 6019367"/>
                <a:gd name="connsiteY5" fmla="*/ 5568071 h 5952660"/>
                <a:gd name="connsiteX6" fmla="*/ 302345 w 6019367"/>
                <a:gd name="connsiteY6" fmla="*/ 3856355 h 5952660"/>
                <a:gd name="connsiteX7" fmla="*/ 518123 w 6019367"/>
                <a:gd name="connsiteY7" fmla="*/ 3687543 h 5952660"/>
                <a:gd name="connsiteX8" fmla="*/ 517903 w 6019367"/>
                <a:gd name="connsiteY8" fmla="*/ 913826 h 5952660"/>
                <a:gd name="connsiteX9" fmla="*/ 340006 w 6019367"/>
                <a:gd name="connsiteY9" fmla="*/ 733327 h 5952660"/>
                <a:gd name="connsiteX10" fmla="*/ 339785 w 6019367"/>
                <a:gd name="connsiteY10" fmla="*/ 1807 h 5952660"/>
                <a:gd name="connsiteX11" fmla="*/ 8291 w 6019367"/>
                <a:gd name="connsiteY11" fmla="*/ 0 h 5952660"/>
                <a:gd name="connsiteX12" fmla="*/ 0 w 6019367"/>
                <a:gd name="connsiteY12" fmla="*/ 5952660 h 5952660"/>
                <a:gd name="connsiteX0" fmla="*/ 0 w 6015464"/>
                <a:gd name="connsiteY0" fmla="*/ 5952660 h 5954093"/>
                <a:gd name="connsiteX1" fmla="*/ 6015464 w 6015464"/>
                <a:gd name="connsiteY1" fmla="*/ 5954093 h 5954093"/>
                <a:gd name="connsiteX2" fmla="*/ 6011559 w 6015464"/>
                <a:gd name="connsiteY2" fmla="*/ 5905151 h 5954093"/>
                <a:gd name="connsiteX3" fmla="*/ 375971 w 6015464"/>
                <a:gd name="connsiteY3" fmla="*/ 5905152 h 5954093"/>
                <a:gd name="connsiteX4" fmla="*/ 376957 w 6015464"/>
                <a:gd name="connsiteY4" fmla="*/ 5743489 h 5954093"/>
                <a:gd name="connsiteX5" fmla="*/ 305165 w 6015464"/>
                <a:gd name="connsiteY5" fmla="*/ 5568071 h 5954093"/>
                <a:gd name="connsiteX6" fmla="*/ 302345 w 6015464"/>
                <a:gd name="connsiteY6" fmla="*/ 3856355 h 5954093"/>
                <a:gd name="connsiteX7" fmla="*/ 518123 w 6015464"/>
                <a:gd name="connsiteY7" fmla="*/ 3687543 h 5954093"/>
                <a:gd name="connsiteX8" fmla="*/ 517903 w 6015464"/>
                <a:gd name="connsiteY8" fmla="*/ 913826 h 5954093"/>
                <a:gd name="connsiteX9" fmla="*/ 340006 w 6015464"/>
                <a:gd name="connsiteY9" fmla="*/ 733327 h 5954093"/>
                <a:gd name="connsiteX10" fmla="*/ 339785 w 6015464"/>
                <a:gd name="connsiteY10" fmla="*/ 1807 h 5954093"/>
                <a:gd name="connsiteX11" fmla="*/ 8291 w 6015464"/>
                <a:gd name="connsiteY11" fmla="*/ 0 h 5954093"/>
                <a:gd name="connsiteX12" fmla="*/ 0 w 6015464"/>
                <a:gd name="connsiteY12" fmla="*/ 5952660 h 5954093"/>
                <a:gd name="connsiteX0" fmla="*/ 0 w 6015464"/>
                <a:gd name="connsiteY0" fmla="*/ 5952660 h 5954093"/>
                <a:gd name="connsiteX1" fmla="*/ 6015464 w 6015464"/>
                <a:gd name="connsiteY1" fmla="*/ 5954093 h 5954093"/>
                <a:gd name="connsiteX2" fmla="*/ 6011559 w 6015464"/>
                <a:gd name="connsiteY2" fmla="*/ 5905151 h 5954093"/>
                <a:gd name="connsiteX3" fmla="*/ 375971 w 6015464"/>
                <a:gd name="connsiteY3" fmla="*/ 5905153 h 5954093"/>
                <a:gd name="connsiteX4" fmla="*/ 376957 w 6015464"/>
                <a:gd name="connsiteY4" fmla="*/ 5743489 h 5954093"/>
                <a:gd name="connsiteX5" fmla="*/ 305165 w 6015464"/>
                <a:gd name="connsiteY5" fmla="*/ 5568071 h 5954093"/>
                <a:gd name="connsiteX6" fmla="*/ 302345 w 6015464"/>
                <a:gd name="connsiteY6" fmla="*/ 3856355 h 5954093"/>
                <a:gd name="connsiteX7" fmla="*/ 518123 w 6015464"/>
                <a:gd name="connsiteY7" fmla="*/ 3687543 h 5954093"/>
                <a:gd name="connsiteX8" fmla="*/ 517903 w 6015464"/>
                <a:gd name="connsiteY8" fmla="*/ 913826 h 5954093"/>
                <a:gd name="connsiteX9" fmla="*/ 340006 w 6015464"/>
                <a:gd name="connsiteY9" fmla="*/ 733327 h 5954093"/>
                <a:gd name="connsiteX10" fmla="*/ 339785 w 6015464"/>
                <a:gd name="connsiteY10" fmla="*/ 1807 h 5954093"/>
                <a:gd name="connsiteX11" fmla="*/ 8291 w 6015464"/>
                <a:gd name="connsiteY11" fmla="*/ 0 h 5954093"/>
                <a:gd name="connsiteX12" fmla="*/ 0 w 6015464"/>
                <a:gd name="connsiteY12" fmla="*/ 5952660 h 5954093"/>
                <a:gd name="connsiteX0" fmla="*/ 0 w 6015464"/>
                <a:gd name="connsiteY0" fmla="*/ 5952660 h 5954093"/>
                <a:gd name="connsiteX1" fmla="*/ 6015464 w 6015464"/>
                <a:gd name="connsiteY1" fmla="*/ 5954093 h 5954093"/>
                <a:gd name="connsiteX2" fmla="*/ 6011559 w 6015464"/>
                <a:gd name="connsiteY2" fmla="*/ 5905151 h 5954093"/>
                <a:gd name="connsiteX3" fmla="*/ 664842 w 6015464"/>
                <a:gd name="connsiteY3" fmla="*/ 5905154 h 5954093"/>
                <a:gd name="connsiteX4" fmla="*/ 376957 w 6015464"/>
                <a:gd name="connsiteY4" fmla="*/ 5743489 h 5954093"/>
                <a:gd name="connsiteX5" fmla="*/ 305165 w 6015464"/>
                <a:gd name="connsiteY5" fmla="*/ 5568071 h 5954093"/>
                <a:gd name="connsiteX6" fmla="*/ 302345 w 6015464"/>
                <a:gd name="connsiteY6" fmla="*/ 3856355 h 5954093"/>
                <a:gd name="connsiteX7" fmla="*/ 518123 w 6015464"/>
                <a:gd name="connsiteY7" fmla="*/ 3687543 h 5954093"/>
                <a:gd name="connsiteX8" fmla="*/ 517903 w 6015464"/>
                <a:gd name="connsiteY8" fmla="*/ 913826 h 5954093"/>
                <a:gd name="connsiteX9" fmla="*/ 340006 w 6015464"/>
                <a:gd name="connsiteY9" fmla="*/ 733327 h 5954093"/>
                <a:gd name="connsiteX10" fmla="*/ 339785 w 6015464"/>
                <a:gd name="connsiteY10" fmla="*/ 1807 h 5954093"/>
                <a:gd name="connsiteX11" fmla="*/ 8291 w 6015464"/>
                <a:gd name="connsiteY11" fmla="*/ 0 h 5954093"/>
                <a:gd name="connsiteX12" fmla="*/ 0 w 6015464"/>
                <a:gd name="connsiteY12" fmla="*/ 5952660 h 5954093"/>
                <a:gd name="connsiteX0" fmla="*/ 0 w 6015464"/>
                <a:gd name="connsiteY0" fmla="*/ 5952660 h 5954093"/>
                <a:gd name="connsiteX1" fmla="*/ 6015464 w 6015464"/>
                <a:gd name="connsiteY1" fmla="*/ 5954093 h 5954093"/>
                <a:gd name="connsiteX2" fmla="*/ 6011559 w 6015464"/>
                <a:gd name="connsiteY2" fmla="*/ 5905151 h 5954093"/>
                <a:gd name="connsiteX3" fmla="*/ 664842 w 6015464"/>
                <a:gd name="connsiteY3" fmla="*/ 5905154 h 5954093"/>
                <a:gd name="connsiteX4" fmla="*/ 305165 w 6015464"/>
                <a:gd name="connsiteY4" fmla="*/ 5568071 h 5954093"/>
                <a:gd name="connsiteX5" fmla="*/ 302345 w 6015464"/>
                <a:gd name="connsiteY5" fmla="*/ 3856355 h 5954093"/>
                <a:gd name="connsiteX6" fmla="*/ 518123 w 6015464"/>
                <a:gd name="connsiteY6" fmla="*/ 3687543 h 5954093"/>
                <a:gd name="connsiteX7" fmla="*/ 517903 w 6015464"/>
                <a:gd name="connsiteY7" fmla="*/ 913826 h 5954093"/>
                <a:gd name="connsiteX8" fmla="*/ 340006 w 6015464"/>
                <a:gd name="connsiteY8" fmla="*/ 733327 h 5954093"/>
                <a:gd name="connsiteX9" fmla="*/ 339785 w 6015464"/>
                <a:gd name="connsiteY9" fmla="*/ 1807 h 5954093"/>
                <a:gd name="connsiteX10" fmla="*/ 8291 w 6015464"/>
                <a:gd name="connsiteY10" fmla="*/ 0 h 5954093"/>
                <a:gd name="connsiteX11" fmla="*/ 0 w 6015464"/>
                <a:gd name="connsiteY11" fmla="*/ 5952660 h 5954093"/>
                <a:gd name="connsiteX0" fmla="*/ 0 w 6015464"/>
                <a:gd name="connsiteY0" fmla="*/ 5952660 h 5954093"/>
                <a:gd name="connsiteX1" fmla="*/ 6015464 w 6015464"/>
                <a:gd name="connsiteY1" fmla="*/ 5954093 h 5954093"/>
                <a:gd name="connsiteX2" fmla="*/ 6011559 w 6015464"/>
                <a:gd name="connsiteY2" fmla="*/ 5905151 h 5954093"/>
                <a:gd name="connsiteX3" fmla="*/ 664842 w 6015464"/>
                <a:gd name="connsiteY3" fmla="*/ 5905154 h 5954093"/>
                <a:gd name="connsiteX4" fmla="*/ 305165 w 6015464"/>
                <a:gd name="connsiteY4" fmla="*/ 5568071 h 5954093"/>
                <a:gd name="connsiteX5" fmla="*/ 302345 w 6015464"/>
                <a:gd name="connsiteY5" fmla="*/ 3856355 h 5954093"/>
                <a:gd name="connsiteX6" fmla="*/ 518123 w 6015464"/>
                <a:gd name="connsiteY6" fmla="*/ 3687543 h 5954093"/>
                <a:gd name="connsiteX7" fmla="*/ 517903 w 6015464"/>
                <a:gd name="connsiteY7" fmla="*/ 913826 h 5954093"/>
                <a:gd name="connsiteX8" fmla="*/ 340006 w 6015464"/>
                <a:gd name="connsiteY8" fmla="*/ 733327 h 5954093"/>
                <a:gd name="connsiteX9" fmla="*/ 339785 w 6015464"/>
                <a:gd name="connsiteY9" fmla="*/ 1807 h 5954093"/>
                <a:gd name="connsiteX10" fmla="*/ 8291 w 6015464"/>
                <a:gd name="connsiteY10" fmla="*/ 0 h 5954093"/>
                <a:gd name="connsiteX11" fmla="*/ 0 w 6015464"/>
                <a:gd name="connsiteY11" fmla="*/ 5952660 h 5954093"/>
                <a:gd name="connsiteX0" fmla="*/ 0 w 6015464"/>
                <a:gd name="connsiteY0" fmla="*/ 5952660 h 5954093"/>
                <a:gd name="connsiteX1" fmla="*/ 6015464 w 6015464"/>
                <a:gd name="connsiteY1" fmla="*/ 5954093 h 5954093"/>
                <a:gd name="connsiteX2" fmla="*/ 6011559 w 6015464"/>
                <a:gd name="connsiteY2" fmla="*/ 5905151 h 5954093"/>
                <a:gd name="connsiteX3" fmla="*/ 664842 w 6015464"/>
                <a:gd name="connsiteY3" fmla="*/ 5905154 h 5954093"/>
                <a:gd name="connsiteX4" fmla="*/ 305165 w 6015464"/>
                <a:gd name="connsiteY4" fmla="*/ 5568071 h 5954093"/>
                <a:gd name="connsiteX5" fmla="*/ 302345 w 6015464"/>
                <a:gd name="connsiteY5" fmla="*/ 3856355 h 5954093"/>
                <a:gd name="connsiteX6" fmla="*/ 518123 w 6015464"/>
                <a:gd name="connsiteY6" fmla="*/ 3687543 h 5954093"/>
                <a:gd name="connsiteX7" fmla="*/ 517903 w 6015464"/>
                <a:gd name="connsiteY7" fmla="*/ 913826 h 5954093"/>
                <a:gd name="connsiteX8" fmla="*/ 340006 w 6015464"/>
                <a:gd name="connsiteY8" fmla="*/ 733327 h 5954093"/>
                <a:gd name="connsiteX9" fmla="*/ 339785 w 6015464"/>
                <a:gd name="connsiteY9" fmla="*/ 1807 h 5954093"/>
                <a:gd name="connsiteX10" fmla="*/ 8291 w 6015464"/>
                <a:gd name="connsiteY10" fmla="*/ 0 h 5954093"/>
                <a:gd name="connsiteX11" fmla="*/ 0 w 6015464"/>
                <a:gd name="connsiteY11" fmla="*/ 5952660 h 5954093"/>
                <a:gd name="connsiteX0" fmla="*/ 0 w 6015464"/>
                <a:gd name="connsiteY0" fmla="*/ 5952660 h 5954093"/>
                <a:gd name="connsiteX1" fmla="*/ 6015464 w 6015464"/>
                <a:gd name="connsiteY1" fmla="*/ 5954093 h 5954093"/>
                <a:gd name="connsiteX2" fmla="*/ 6011559 w 6015464"/>
                <a:gd name="connsiteY2" fmla="*/ 5905151 h 5954093"/>
                <a:gd name="connsiteX3" fmla="*/ 664842 w 6015464"/>
                <a:gd name="connsiteY3" fmla="*/ 5905154 h 5954093"/>
                <a:gd name="connsiteX4" fmla="*/ 305165 w 6015464"/>
                <a:gd name="connsiteY4" fmla="*/ 5568071 h 5954093"/>
                <a:gd name="connsiteX5" fmla="*/ 302345 w 6015464"/>
                <a:gd name="connsiteY5" fmla="*/ 3856355 h 5954093"/>
                <a:gd name="connsiteX6" fmla="*/ 518123 w 6015464"/>
                <a:gd name="connsiteY6" fmla="*/ 3687543 h 5954093"/>
                <a:gd name="connsiteX7" fmla="*/ 517903 w 6015464"/>
                <a:gd name="connsiteY7" fmla="*/ 913826 h 5954093"/>
                <a:gd name="connsiteX8" fmla="*/ 340006 w 6015464"/>
                <a:gd name="connsiteY8" fmla="*/ 733327 h 5954093"/>
                <a:gd name="connsiteX9" fmla="*/ 339785 w 6015464"/>
                <a:gd name="connsiteY9" fmla="*/ 192359 h 5954093"/>
                <a:gd name="connsiteX10" fmla="*/ 8291 w 6015464"/>
                <a:gd name="connsiteY10" fmla="*/ 0 h 5954093"/>
                <a:gd name="connsiteX11" fmla="*/ 0 w 6015464"/>
                <a:gd name="connsiteY11" fmla="*/ 5952660 h 5954093"/>
                <a:gd name="connsiteX0" fmla="*/ 0 w 6015464"/>
                <a:gd name="connsiteY0" fmla="*/ 5952660 h 5954093"/>
                <a:gd name="connsiteX1" fmla="*/ 6015464 w 6015464"/>
                <a:gd name="connsiteY1" fmla="*/ 5954093 h 5954093"/>
                <a:gd name="connsiteX2" fmla="*/ 6011559 w 6015464"/>
                <a:gd name="connsiteY2" fmla="*/ 5905151 h 5954093"/>
                <a:gd name="connsiteX3" fmla="*/ 664842 w 6015464"/>
                <a:gd name="connsiteY3" fmla="*/ 5905154 h 5954093"/>
                <a:gd name="connsiteX4" fmla="*/ 305165 w 6015464"/>
                <a:gd name="connsiteY4" fmla="*/ 5568071 h 5954093"/>
                <a:gd name="connsiteX5" fmla="*/ 302345 w 6015464"/>
                <a:gd name="connsiteY5" fmla="*/ 3856355 h 5954093"/>
                <a:gd name="connsiteX6" fmla="*/ 518123 w 6015464"/>
                <a:gd name="connsiteY6" fmla="*/ 3687543 h 5954093"/>
                <a:gd name="connsiteX7" fmla="*/ 517903 w 6015464"/>
                <a:gd name="connsiteY7" fmla="*/ 913826 h 5954093"/>
                <a:gd name="connsiteX8" fmla="*/ 340006 w 6015464"/>
                <a:gd name="connsiteY8" fmla="*/ 733327 h 5954093"/>
                <a:gd name="connsiteX9" fmla="*/ 339785 w 6015464"/>
                <a:gd name="connsiteY9" fmla="*/ 192359 h 5954093"/>
                <a:gd name="connsiteX10" fmla="*/ 8291 w 6015464"/>
                <a:gd name="connsiteY10" fmla="*/ 0 h 5954093"/>
                <a:gd name="connsiteX11" fmla="*/ 0 w 6015464"/>
                <a:gd name="connsiteY11" fmla="*/ 5952660 h 5954093"/>
                <a:gd name="connsiteX0" fmla="*/ 0 w 6015464"/>
                <a:gd name="connsiteY0" fmla="*/ 5952660 h 5954093"/>
                <a:gd name="connsiteX1" fmla="*/ 6015464 w 6015464"/>
                <a:gd name="connsiteY1" fmla="*/ 5954093 h 5954093"/>
                <a:gd name="connsiteX2" fmla="*/ 6011559 w 6015464"/>
                <a:gd name="connsiteY2" fmla="*/ 5905151 h 5954093"/>
                <a:gd name="connsiteX3" fmla="*/ 664842 w 6015464"/>
                <a:gd name="connsiteY3" fmla="*/ 5905154 h 5954093"/>
                <a:gd name="connsiteX4" fmla="*/ 305165 w 6015464"/>
                <a:gd name="connsiteY4" fmla="*/ 5568071 h 5954093"/>
                <a:gd name="connsiteX5" fmla="*/ 302345 w 6015464"/>
                <a:gd name="connsiteY5" fmla="*/ 3856355 h 5954093"/>
                <a:gd name="connsiteX6" fmla="*/ 518123 w 6015464"/>
                <a:gd name="connsiteY6" fmla="*/ 3687543 h 5954093"/>
                <a:gd name="connsiteX7" fmla="*/ 517903 w 6015464"/>
                <a:gd name="connsiteY7" fmla="*/ 913826 h 5954093"/>
                <a:gd name="connsiteX8" fmla="*/ 340006 w 6015464"/>
                <a:gd name="connsiteY8" fmla="*/ 733327 h 5954093"/>
                <a:gd name="connsiteX9" fmla="*/ 339785 w 6015464"/>
                <a:gd name="connsiteY9" fmla="*/ 192359 h 5954093"/>
                <a:gd name="connsiteX10" fmla="*/ 8291 w 6015464"/>
                <a:gd name="connsiteY10" fmla="*/ 0 h 5954093"/>
                <a:gd name="connsiteX11" fmla="*/ 0 w 6015464"/>
                <a:gd name="connsiteY11" fmla="*/ 5952660 h 5954093"/>
                <a:gd name="connsiteX0" fmla="*/ 0 w 6015464"/>
                <a:gd name="connsiteY0" fmla="*/ 5952660 h 5954093"/>
                <a:gd name="connsiteX1" fmla="*/ 6015464 w 6015464"/>
                <a:gd name="connsiteY1" fmla="*/ 5954093 h 5954093"/>
                <a:gd name="connsiteX2" fmla="*/ 6011559 w 6015464"/>
                <a:gd name="connsiteY2" fmla="*/ 5905151 h 5954093"/>
                <a:gd name="connsiteX3" fmla="*/ 664842 w 6015464"/>
                <a:gd name="connsiteY3" fmla="*/ 5905154 h 5954093"/>
                <a:gd name="connsiteX4" fmla="*/ 305165 w 6015464"/>
                <a:gd name="connsiteY4" fmla="*/ 5568071 h 5954093"/>
                <a:gd name="connsiteX5" fmla="*/ 302345 w 6015464"/>
                <a:gd name="connsiteY5" fmla="*/ 3856355 h 5954093"/>
                <a:gd name="connsiteX6" fmla="*/ 518123 w 6015464"/>
                <a:gd name="connsiteY6" fmla="*/ 3687543 h 5954093"/>
                <a:gd name="connsiteX7" fmla="*/ 517903 w 6015464"/>
                <a:gd name="connsiteY7" fmla="*/ 913826 h 5954093"/>
                <a:gd name="connsiteX8" fmla="*/ 340006 w 6015464"/>
                <a:gd name="connsiteY8" fmla="*/ 733327 h 5954093"/>
                <a:gd name="connsiteX9" fmla="*/ 339785 w 6015464"/>
                <a:gd name="connsiteY9" fmla="*/ 192359 h 5954093"/>
                <a:gd name="connsiteX10" fmla="*/ 8291 w 6015464"/>
                <a:gd name="connsiteY10" fmla="*/ 0 h 5954093"/>
                <a:gd name="connsiteX11" fmla="*/ 0 w 6015464"/>
                <a:gd name="connsiteY11" fmla="*/ 5952660 h 5954093"/>
                <a:gd name="connsiteX0" fmla="*/ 0 w 6015464"/>
                <a:gd name="connsiteY0" fmla="*/ 5952660 h 5954093"/>
                <a:gd name="connsiteX1" fmla="*/ 6015464 w 6015464"/>
                <a:gd name="connsiteY1" fmla="*/ 5954093 h 5954093"/>
                <a:gd name="connsiteX2" fmla="*/ 6011559 w 6015464"/>
                <a:gd name="connsiteY2" fmla="*/ 5905151 h 5954093"/>
                <a:gd name="connsiteX3" fmla="*/ 664842 w 6015464"/>
                <a:gd name="connsiteY3" fmla="*/ 5905154 h 5954093"/>
                <a:gd name="connsiteX4" fmla="*/ 305165 w 6015464"/>
                <a:gd name="connsiteY4" fmla="*/ 5568071 h 5954093"/>
                <a:gd name="connsiteX5" fmla="*/ 302345 w 6015464"/>
                <a:gd name="connsiteY5" fmla="*/ 3856355 h 5954093"/>
                <a:gd name="connsiteX6" fmla="*/ 518123 w 6015464"/>
                <a:gd name="connsiteY6" fmla="*/ 3687543 h 5954093"/>
                <a:gd name="connsiteX7" fmla="*/ 517903 w 6015464"/>
                <a:gd name="connsiteY7" fmla="*/ 913826 h 5954093"/>
                <a:gd name="connsiteX8" fmla="*/ 340006 w 6015464"/>
                <a:gd name="connsiteY8" fmla="*/ 733327 h 5954093"/>
                <a:gd name="connsiteX9" fmla="*/ 339785 w 6015464"/>
                <a:gd name="connsiteY9" fmla="*/ 192359 h 5954093"/>
                <a:gd name="connsiteX10" fmla="*/ 8291 w 6015464"/>
                <a:gd name="connsiteY10" fmla="*/ 0 h 5954093"/>
                <a:gd name="connsiteX11" fmla="*/ 0 w 6015464"/>
                <a:gd name="connsiteY11" fmla="*/ 5952660 h 5954093"/>
                <a:gd name="connsiteX0" fmla="*/ 0 w 6015464"/>
                <a:gd name="connsiteY0" fmla="*/ 5952660 h 5954093"/>
                <a:gd name="connsiteX1" fmla="*/ 6015464 w 6015464"/>
                <a:gd name="connsiteY1" fmla="*/ 5954093 h 5954093"/>
                <a:gd name="connsiteX2" fmla="*/ 6011559 w 6015464"/>
                <a:gd name="connsiteY2" fmla="*/ 5905151 h 5954093"/>
                <a:gd name="connsiteX3" fmla="*/ 664842 w 6015464"/>
                <a:gd name="connsiteY3" fmla="*/ 5905154 h 5954093"/>
                <a:gd name="connsiteX4" fmla="*/ 305165 w 6015464"/>
                <a:gd name="connsiteY4" fmla="*/ 5568071 h 5954093"/>
                <a:gd name="connsiteX5" fmla="*/ 302345 w 6015464"/>
                <a:gd name="connsiteY5" fmla="*/ 3856355 h 5954093"/>
                <a:gd name="connsiteX6" fmla="*/ 518123 w 6015464"/>
                <a:gd name="connsiteY6" fmla="*/ 3687543 h 5954093"/>
                <a:gd name="connsiteX7" fmla="*/ 517903 w 6015464"/>
                <a:gd name="connsiteY7" fmla="*/ 913826 h 5954093"/>
                <a:gd name="connsiteX8" fmla="*/ 340006 w 6015464"/>
                <a:gd name="connsiteY8" fmla="*/ 733327 h 5954093"/>
                <a:gd name="connsiteX9" fmla="*/ 339785 w 6015464"/>
                <a:gd name="connsiteY9" fmla="*/ 192359 h 5954093"/>
                <a:gd name="connsiteX10" fmla="*/ 8291 w 6015464"/>
                <a:gd name="connsiteY10" fmla="*/ 0 h 5954093"/>
                <a:gd name="connsiteX11" fmla="*/ 0 w 6015464"/>
                <a:gd name="connsiteY11" fmla="*/ 5952660 h 5954093"/>
                <a:gd name="connsiteX0" fmla="*/ 0 w 6015464"/>
                <a:gd name="connsiteY0" fmla="*/ 6352506 h 6353939"/>
                <a:gd name="connsiteX1" fmla="*/ 6015464 w 6015464"/>
                <a:gd name="connsiteY1" fmla="*/ 6353939 h 6353939"/>
                <a:gd name="connsiteX2" fmla="*/ 6011559 w 6015464"/>
                <a:gd name="connsiteY2" fmla="*/ 6304997 h 6353939"/>
                <a:gd name="connsiteX3" fmla="*/ 664842 w 6015464"/>
                <a:gd name="connsiteY3" fmla="*/ 6305000 h 6353939"/>
                <a:gd name="connsiteX4" fmla="*/ 305165 w 6015464"/>
                <a:gd name="connsiteY4" fmla="*/ 5967917 h 6353939"/>
                <a:gd name="connsiteX5" fmla="*/ 302345 w 6015464"/>
                <a:gd name="connsiteY5" fmla="*/ 4256201 h 6353939"/>
                <a:gd name="connsiteX6" fmla="*/ 518123 w 6015464"/>
                <a:gd name="connsiteY6" fmla="*/ 4087389 h 6353939"/>
                <a:gd name="connsiteX7" fmla="*/ 517903 w 6015464"/>
                <a:gd name="connsiteY7" fmla="*/ 1313672 h 6353939"/>
                <a:gd name="connsiteX8" fmla="*/ 340006 w 6015464"/>
                <a:gd name="connsiteY8" fmla="*/ 1133173 h 6353939"/>
                <a:gd name="connsiteX9" fmla="*/ 339785 w 6015464"/>
                <a:gd name="connsiteY9" fmla="*/ 592205 h 6353939"/>
                <a:gd name="connsiteX10" fmla="*/ 4387 w 6015464"/>
                <a:gd name="connsiteY10" fmla="*/ 0 h 6353939"/>
                <a:gd name="connsiteX11" fmla="*/ 0 w 6015464"/>
                <a:gd name="connsiteY11" fmla="*/ 6352506 h 6353939"/>
                <a:gd name="connsiteX0" fmla="*/ 0 w 6015464"/>
                <a:gd name="connsiteY0" fmla="*/ 6352506 h 6353939"/>
                <a:gd name="connsiteX1" fmla="*/ 6015464 w 6015464"/>
                <a:gd name="connsiteY1" fmla="*/ 6353939 h 6353939"/>
                <a:gd name="connsiteX2" fmla="*/ 6011559 w 6015464"/>
                <a:gd name="connsiteY2" fmla="*/ 6304997 h 6353939"/>
                <a:gd name="connsiteX3" fmla="*/ 664842 w 6015464"/>
                <a:gd name="connsiteY3" fmla="*/ 6305000 h 6353939"/>
                <a:gd name="connsiteX4" fmla="*/ 305165 w 6015464"/>
                <a:gd name="connsiteY4" fmla="*/ 5967917 h 6353939"/>
                <a:gd name="connsiteX5" fmla="*/ 302345 w 6015464"/>
                <a:gd name="connsiteY5" fmla="*/ 4256201 h 6353939"/>
                <a:gd name="connsiteX6" fmla="*/ 518123 w 6015464"/>
                <a:gd name="connsiteY6" fmla="*/ 4087389 h 6353939"/>
                <a:gd name="connsiteX7" fmla="*/ 517903 w 6015464"/>
                <a:gd name="connsiteY7" fmla="*/ 1313672 h 6353939"/>
                <a:gd name="connsiteX8" fmla="*/ 340006 w 6015464"/>
                <a:gd name="connsiteY8" fmla="*/ 1133173 h 6353939"/>
                <a:gd name="connsiteX9" fmla="*/ 339785 w 6015464"/>
                <a:gd name="connsiteY9" fmla="*/ 592205 h 6353939"/>
                <a:gd name="connsiteX10" fmla="*/ 4387 w 6015464"/>
                <a:gd name="connsiteY10" fmla="*/ 0 h 6353939"/>
                <a:gd name="connsiteX11" fmla="*/ 0 w 6015464"/>
                <a:gd name="connsiteY11" fmla="*/ 6352506 h 6353939"/>
                <a:gd name="connsiteX0" fmla="*/ 0 w 6015464"/>
                <a:gd name="connsiteY0" fmla="*/ 6352506 h 6353939"/>
                <a:gd name="connsiteX1" fmla="*/ 6015464 w 6015464"/>
                <a:gd name="connsiteY1" fmla="*/ 6353939 h 6353939"/>
                <a:gd name="connsiteX2" fmla="*/ 6011559 w 6015464"/>
                <a:gd name="connsiteY2" fmla="*/ 6304997 h 6353939"/>
                <a:gd name="connsiteX3" fmla="*/ 664842 w 6015464"/>
                <a:gd name="connsiteY3" fmla="*/ 6305000 h 6353939"/>
                <a:gd name="connsiteX4" fmla="*/ 305165 w 6015464"/>
                <a:gd name="connsiteY4" fmla="*/ 5967917 h 6353939"/>
                <a:gd name="connsiteX5" fmla="*/ 302345 w 6015464"/>
                <a:gd name="connsiteY5" fmla="*/ 4256201 h 6353939"/>
                <a:gd name="connsiteX6" fmla="*/ 518123 w 6015464"/>
                <a:gd name="connsiteY6" fmla="*/ 4087389 h 6353939"/>
                <a:gd name="connsiteX7" fmla="*/ 517903 w 6015464"/>
                <a:gd name="connsiteY7" fmla="*/ 1313672 h 6353939"/>
                <a:gd name="connsiteX8" fmla="*/ 340006 w 6015464"/>
                <a:gd name="connsiteY8" fmla="*/ 1133173 h 6353939"/>
                <a:gd name="connsiteX9" fmla="*/ 199253 w 6015464"/>
                <a:gd name="connsiteY9" fmla="*/ 182987 h 6353939"/>
                <a:gd name="connsiteX10" fmla="*/ 4387 w 6015464"/>
                <a:gd name="connsiteY10" fmla="*/ 0 h 6353939"/>
                <a:gd name="connsiteX11" fmla="*/ 0 w 6015464"/>
                <a:gd name="connsiteY11" fmla="*/ 6352506 h 6353939"/>
                <a:gd name="connsiteX0" fmla="*/ 0 w 6015464"/>
                <a:gd name="connsiteY0" fmla="*/ 6352506 h 6353939"/>
                <a:gd name="connsiteX1" fmla="*/ 6015464 w 6015464"/>
                <a:gd name="connsiteY1" fmla="*/ 6353939 h 6353939"/>
                <a:gd name="connsiteX2" fmla="*/ 6011559 w 6015464"/>
                <a:gd name="connsiteY2" fmla="*/ 6304997 h 6353939"/>
                <a:gd name="connsiteX3" fmla="*/ 664842 w 6015464"/>
                <a:gd name="connsiteY3" fmla="*/ 6305000 h 6353939"/>
                <a:gd name="connsiteX4" fmla="*/ 305165 w 6015464"/>
                <a:gd name="connsiteY4" fmla="*/ 5967917 h 6353939"/>
                <a:gd name="connsiteX5" fmla="*/ 302345 w 6015464"/>
                <a:gd name="connsiteY5" fmla="*/ 4256201 h 6353939"/>
                <a:gd name="connsiteX6" fmla="*/ 518123 w 6015464"/>
                <a:gd name="connsiteY6" fmla="*/ 4087389 h 6353939"/>
                <a:gd name="connsiteX7" fmla="*/ 517903 w 6015464"/>
                <a:gd name="connsiteY7" fmla="*/ 1313672 h 6353939"/>
                <a:gd name="connsiteX8" fmla="*/ 215089 w 6015464"/>
                <a:gd name="connsiteY8" fmla="*/ 1123803 h 6353939"/>
                <a:gd name="connsiteX9" fmla="*/ 199253 w 6015464"/>
                <a:gd name="connsiteY9" fmla="*/ 182987 h 6353939"/>
                <a:gd name="connsiteX10" fmla="*/ 4387 w 6015464"/>
                <a:gd name="connsiteY10" fmla="*/ 0 h 6353939"/>
                <a:gd name="connsiteX11" fmla="*/ 0 w 6015464"/>
                <a:gd name="connsiteY11" fmla="*/ 6352506 h 6353939"/>
                <a:gd name="connsiteX0" fmla="*/ 0 w 6015464"/>
                <a:gd name="connsiteY0" fmla="*/ 6352506 h 6353939"/>
                <a:gd name="connsiteX1" fmla="*/ 6015464 w 6015464"/>
                <a:gd name="connsiteY1" fmla="*/ 6353939 h 6353939"/>
                <a:gd name="connsiteX2" fmla="*/ 6011559 w 6015464"/>
                <a:gd name="connsiteY2" fmla="*/ 6304997 h 6353939"/>
                <a:gd name="connsiteX3" fmla="*/ 664842 w 6015464"/>
                <a:gd name="connsiteY3" fmla="*/ 6305000 h 6353939"/>
                <a:gd name="connsiteX4" fmla="*/ 305165 w 6015464"/>
                <a:gd name="connsiteY4" fmla="*/ 5967917 h 6353939"/>
                <a:gd name="connsiteX5" fmla="*/ 302345 w 6015464"/>
                <a:gd name="connsiteY5" fmla="*/ 4256201 h 6353939"/>
                <a:gd name="connsiteX6" fmla="*/ 518123 w 6015464"/>
                <a:gd name="connsiteY6" fmla="*/ 4087389 h 6353939"/>
                <a:gd name="connsiteX7" fmla="*/ 517903 w 6015464"/>
                <a:gd name="connsiteY7" fmla="*/ 1313672 h 6353939"/>
                <a:gd name="connsiteX8" fmla="*/ 199474 w 6015464"/>
                <a:gd name="connsiteY8" fmla="*/ 1120678 h 6353939"/>
                <a:gd name="connsiteX9" fmla="*/ 199253 w 6015464"/>
                <a:gd name="connsiteY9" fmla="*/ 182987 h 6353939"/>
                <a:gd name="connsiteX10" fmla="*/ 4387 w 6015464"/>
                <a:gd name="connsiteY10" fmla="*/ 0 h 6353939"/>
                <a:gd name="connsiteX11" fmla="*/ 0 w 6015464"/>
                <a:gd name="connsiteY11" fmla="*/ 6352506 h 6353939"/>
                <a:gd name="connsiteX0" fmla="*/ 0 w 6015464"/>
                <a:gd name="connsiteY0" fmla="*/ 6352506 h 6353939"/>
                <a:gd name="connsiteX1" fmla="*/ 6015464 w 6015464"/>
                <a:gd name="connsiteY1" fmla="*/ 6353939 h 6353939"/>
                <a:gd name="connsiteX2" fmla="*/ 6011559 w 6015464"/>
                <a:gd name="connsiteY2" fmla="*/ 6304997 h 6353939"/>
                <a:gd name="connsiteX3" fmla="*/ 664842 w 6015464"/>
                <a:gd name="connsiteY3" fmla="*/ 6305000 h 6353939"/>
                <a:gd name="connsiteX4" fmla="*/ 305165 w 6015464"/>
                <a:gd name="connsiteY4" fmla="*/ 5967917 h 6353939"/>
                <a:gd name="connsiteX5" fmla="*/ 302345 w 6015464"/>
                <a:gd name="connsiteY5" fmla="*/ 4256201 h 6353939"/>
                <a:gd name="connsiteX6" fmla="*/ 518123 w 6015464"/>
                <a:gd name="connsiteY6" fmla="*/ 4087389 h 6353939"/>
                <a:gd name="connsiteX7" fmla="*/ 517903 w 6015464"/>
                <a:gd name="connsiteY7" fmla="*/ 1313672 h 6353939"/>
                <a:gd name="connsiteX8" fmla="*/ 199474 w 6015464"/>
                <a:gd name="connsiteY8" fmla="*/ 1120678 h 6353939"/>
                <a:gd name="connsiteX9" fmla="*/ 199253 w 6015464"/>
                <a:gd name="connsiteY9" fmla="*/ 182987 h 6353939"/>
                <a:gd name="connsiteX10" fmla="*/ 4387 w 6015464"/>
                <a:gd name="connsiteY10" fmla="*/ 0 h 6353939"/>
                <a:gd name="connsiteX11" fmla="*/ 0 w 6015464"/>
                <a:gd name="connsiteY11" fmla="*/ 6352506 h 6353939"/>
                <a:gd name="connsiteX0" fmla="*/ 0 w 6015464"/>
                <a:gd name="connsiteY0" fmla="*/ 6352506 h 6353939"/>
                <a:gd name="connsiteX1" fmla="*/ 6015464 w 6015464"/>
                <a:gd name="connsiteY1" fmla="*/ 6353939 h 6353939"/>
                <a:gd name="connsiteX2" fmla="*/ 6011559 w 6015464"/>
                <a:gd name="connsiteY2" fmla="*/ 6304997 h 6353939"/>
                <a:gd name="connsiteX3" fmla="*/ 664842 w 6015464"/>
                <a:gd name="connsiteY3" fmla="*/ 6305000 h 6353939"/>
                <a:gd name="connsiteX4" fmla="*/ 305165 w 6015464"/>
                <a:gd name="connsiteY4" fmla="*/ 5967917 h 6353939"/>
                <a:gd name="connsiteX5" fmla="*/ 302345 w 6015464"/>
                <a:gd name="connsiteY5" fmla="*/ 4256201 h 6353939"/>
                <a:gd name="connsiteX6" fmla="*/ 518123 w 6015464"/>
                <a:gd name="connsiteY6" fmla="*/ 4087389 h 6353939"/>
                <a:gd name="connsiteX7" fmla="*/ 517903 w 6015464"/>
                <a:gd name="connsiteY7" fmla="*/ 1313672 h 6353939"/>
                <a:gd name="connsiteX8" fmla="*/ 199474 w 6015464"/>
                <a:gd name="connsiteY8" fmla="*/ 1120678 h 6353939"/>
                <a:gd name="connsiteX9" fmla="*/ 199253 w 6015464"/>
                <a:gd name="connsiteY9" fmla="*/ 182987 h 6353939"/>
                <a:gd name="connsiteX10" fmla="*/ 4387 w 6015464"/>
                <a:gd name="connsiteY10" fmla="*/ 0 h 6353939"/>
                <a:gd name="connsiteX11" fmla="*/ 0 w 6015464"/>
                <a:gd name="connsiteY11" fmla="*/ 6352506 h 6353939"/>
                <a:gd name="connsiteX0" fmla="*/ 0 w 6015464"/>
                <a:gd name="connsiteY0" fmla="*/ 6352506 h 6353939"/>
                <a:gd name="connsiteX1" fmla="*/ 6015464 w 6015464"/>
                <a:gd name="connsiteY1" fmla="*/ 6353939 h 6353939"/>
                <a:gd name="connsiteX2" fmla="*/ 6011559 w 6015464"/>
                <a:gd name="connsiteY2" fmla="*/ 6304997 h 6353939"/>
                <a:gd name="connsiteX3" fmla="*/ 664842 w 6015464"/>
                <a:gd name="connsiteY3" fmla="*/ 6305000 h 6353939"/>
                <a:gd name="connsiteX4" fmla="*/ 305165 w 6015464"/>
                <a:gd name="connsiteY4" fmla="*/ 5967917 h 6353939"/>
                <a:gd name="connsiteX5" fmla="*/ 302345 w 6015464"/>
                <a:gd name="connsiteY5" fmla="*/ 4256201 h 6353939"/>
                <a:gd name="connsiteX6" fmla="*/ 518123 w 6015464"/>
                <a:gd name="connsiteY6" fmla="*/ 4087389 h 6353939"/>
                <a:gd name="connsiteX7" fmla="*/ 517903 w 6015464"/>
                <a:gd name="connsiteY7" fmla="*/ 1313672 h 6353939"/>
                <a:gd name="connsiteX8" fmla="*/ 199474 w 6015464"/>
                <a:gd name="connsiteY8" fmla="*/ 1120678 h 6353939"/>
                <a:gd name="connsiteX9" fmla="*/ 199253 w 6015464"/>
                <a:gd name="connsiteY9" fmla="*/ 182987 h 6353939"/>
                <a:gd name="connsiteX10" fmla="*/ 4387 w 6015464"/>
                <a:gd name="connsiteY10" fmla="*/ 0 h 6353939"/>
                <a:gd name="connsiteX11" fmla="*/ 0 w 6015464"/>
                <a:gd name="connsiteY11" fmla="*/ 6352506 h 6353939"/>
                <a:gd name="connsiteX0" fmla="*/ 0 w 6015464"/>
                <a:gd name="connsiteY0" fmla="*/ 6352506 h 6353939"/>
                <a:gd name="connsiteX1" fmla="*/ 6015464 w 6015464"/>
                <a:gd name="connsiteY1" fmla="*/ 6353939 h 6353939"/>
                <a:gd name="connsiteX2" fmla="*/ 6011559 w 6015464"/>
                <a:gd name="connsiteY2" fmla="*/ 6304997 h 6353939"/>
                <a:gd name="connsiteX3" fmla="*/ 664842 w 6015464"/>
                <a:gd name="connsiteY3" fmla="*/ 6305000 h 6353939"/>
                <a:gd name="connsiteX4" fmla="*/ 305165 w 6015464"/>
                <a:gd name="connsiteY4" fmla="*/ 5967917 h 6353939"/>
                <a:gd name="connsiteX5" fmla="*/ 302345 w 6015464"/>
                <a:gd name="connsiteY5" fmla="*/ 4256201 h 6353939"/>
                <a:gd name="connsiteX6" fmla="*/ 518123 w 6015464"/>
                <a:gd name="connsiteY6" fmla="*/ 4087389 h 6353939"/>
                <a:gd name="connsiteX7" fmla="*/ 517903 w 6015464"/>
                <a:gd name="connsiteY7" fmla="*/ 1313672 h 6353939"/>
                <a:gd name="connsiteX8" fmla="*/ 199474 w 6015464"/>
                <a:gd name="connsiteY8" fmla="*/ 1120678 h 6353939"/>
                <a:gd name="connsiteX9" fmla="*/ 199253 w 6015464"/>
                <a:gd name="connsiteY9" fmla="*/ 182987 h 6353939"/>
                <a:gd name="connsiteX10" fmla="*/ 4387 w 6015464"/>
                <a:gd name="connsiteY10" fmla="*/ 0 h 6353939"/>
                <a:gd name="connsiteX11" fmla="*/ 0 w 6015464"/>
                <a:gd name="connsiteY11" fmla="*/ 6352506 h 6353939"/>
                <a:gd name="connsiteX0" fmla="*/ 0 w 6015464"/>
                <a:gd name="connsiteY0" fmla="*/ 6327516 h 6328949"/>
                <a:gd name="connsiteX1" fmla="*/ 6015464 w 6015464"/>
                <a:gd name="connsiteY1" fmla="*/ 6328949 h 6328949"/>
                <a:gd name="connsiteX2" fmla="*/ 6011559 w 6015464"/>
                <a:gd name="connsiteY2" fmla="*/ 6280007 h 6328949"/>
                <a:gd name="connsiteX3" fmla="*/ 664842 w 6015464"/>
                <a:gd name="connsiteY3" fmla="*/ 6280010 h 6328949"/>
                <a:gd name="connsiteX4" fmla="*/ 305165 w 6015464"/>
                <a:gd name="connsiteY4" fmla="*/ 5942927 h 6328949"/>
                <a:gd name="connsiteX5" fmla="*/ 302345 w 6015464"/>
                <a:gd name="connsiteY5" fmla="*/ 4231211 h 6328949"/>
                <a:gd name="connsiteX6" fmla="*/ 518123 w 6015464"/>
                <a:gd name="connsiteY6" fmla="*/ 4062399 h 6328949"/>
                <a:gd name="connsiteX7" fmla="*/ 517903 w 6015464"/>
                <a:gd name="connsiteY7" fmla="*/ 1288682 h 6328949"/>
                <a:gd name="connsiteX8" fmla="*/ 199474 w 6015464"/>
                <a:gd name="connsiteY8" fmla="*/ 1095688 h 6328949"/>
                <a:gd name="connsiteX9" fmla="*/ 199253 w 6015464"/>
                <a:gd name="connsiteY9" fmla="*/ 157997 h 6328949"/>
                <a:gd name="connsiteX10" fmla="*/ 4387 w 6015464"/>
                <a:gd name="connsiteY10" fmla="*/ 0 h 6328949"/>
                <a:gd name="connsiteX11" fmla="*/ 0 w 6015464"/>
                <a:gd name="connsiteY11" fmla="*/ 6327516 h 6328949"/>
                <a:gd name="connsiteX0" fmla="*/ 0 w 6015464"/>
                <a:gd name="connsiteY0" fmla="*/ 6327516 h 6328949"/>
                <a:gd name="connsiteX1" fmla="*/ 6015464 w 6015464"/>
                <a:gd name="connsiteY1" fmla="*/ 6328949 h 6328949"/>
                <a:gd name="connsiteX2" fmla="*/ 6011559 w 6015464"/>
                <a:gd name="connsiteY2" fmla="*/ 6280007 h 6328949"/>
                <a:gd name="connsiteX3" fmla="*/ 664842 w 6015464"/>
                <a:gd name="connsiteY3" fmla="*/ 6280010 h 6328949"/>
                <a:gd name="connsiteX4" fmla="*/ 305165 w 6015464"/>
                <a:gd name="connsiteY4" fmla="*/ 5942927 h 6328949"/>
                <a:gd name="connsiteX5" fmla="*/ 302345 w 6015464"/>
                <a:gd name="connsiteY5" fmla="*/ 4231211 h 6328949"/>
                <a:gd name="connsiteX6" fmla="*/ 518123 w 6015464"/>
                <a:gd name="connsiteY6" fmla="*/ 4062399 h 6328949"/>
                <a:gd name="connsiteX7" fmla="*/ 517903 w 6015464"/>
                <a:gd name="connsiteY7" fmla="*/ 1288682 h 6328949"/>
                <a:gd name="connsiteX8" fmla="*/ 199474 w 6015464"/>
                <a:gd name="connsiteY8" fmla="*/ 1095688 h 6328949"/>
                <a:gd name="connsiteX9" fmla="*/ 230482 w 6015464"/>
                <a:gd name="connsiteY9" fmla="*/ 133006 h 6328949"/>
                <a:gd name="connsiteX10" fmla="*/ 4387 w 6015464"/>
                <a:gd name="connsiteY10" fmla="*/ 0 h 6328949"/>
                <a:gd name="connsiteX11" fmla="*/ 0 w 6015464"/>
                <a:gd name="connsiteY11" fmla="*/ 6327516 h 6328949"/>
                <a:gd name="connsiteX0" fmla="*/ 0 w 6015464"/>
                <a:gd name="connsiteY0" fmla="*/ 6358753 h 6360186"/>
                <a:gd name="connsiteX1" fmla="*/ 6015464 w 6015464"/>
                <a:gd name="connsiteY1" fmla="*/ 6360186 h 6360186"/>
                <a:gd name="connsiteX2" fmla="*/ 6011559 w 6015464"/>
                <a:gd name="connsiteY2" fmla="*/ 6311244 h 6360186"/>
                <a:gd name="connsiteX3" fmla="*/ 664842 w 6015464"/>
                <a:gd name="connsiteY3" fmla="*/ 6311247 h 6360186"/>
                <a:gd name="connsiteX4" fmla="*/ 305165 w 6015464"/>
                <a:gd name="connsiteY4" fmla="*/ 5974164 h 6360186"/>
                <a:gd name="connsiteX5" fmla="*/ 302345 w 6015464"/>
                <a:gd name="connsiteY5" fmla="*/ 4262448 h 6360186"/>
                <a:gd name="connsiteX6" fmla="*/ 518123 w 6015464"/>
                <a:gd name="connsiteY6" fmla="*/ 4093636 h 6360186"/>
                <a:gd name="connsiteX7" fmla="*/ 517903 w 6015464"/>
                <a:gd name="connsiteY7" fmla="*/ 1319919 h 6360186"/>
                <a:gd name="connsiteX8" fmla="*/ 199474 w 6015464"/>
                <a:gd name="connsiteY8" fmla="*/ 1126925 h 6360186"/>
                <a:gd name="connsiteX9" fmla="*/ 230482 w 6015464"/>
                <a:gd name="connsiteY9" fmla="*/ 164243 h 6360186"/>
                <a:gd name="connsiteX10" fmla="*/ 4387 w 6015464"/>
                <a:gd name="connsiteY10" fmla="*/ 0 h 6360186"/>
                <a:gd name="connsiteX11" fmla="*/ 0 w 6015464"/>
                <a:gd name="connsiteY11" fmla="*/ 6358753 h 6360186"/>
                <a:gd name="connsiteX0" fmla="*/ 0 w 6015464"/>
                <a:gd name="connsiteY0" fmla="*/ 6358753 h 6360186"/>
                <a:gd name="connsiteX1" fmla="*/ 6015464 w 6015464"/>
                <a:gd name="connsiteY1" fmla="*/ 6360186 h 6360186"/>
                <a:gd name="connsiteX2" fmla="*/ 6011559 w 6015464"/>
                <a:gd name="connsiteY2" fmla="*/ 6311244 h 6360186"/>
                <a:gd name="connsiteX3" fmla="*/ 664842 w 6015464"/>
                <a:gd name="connsiteY3" fmla="*/ 6311247 h 6360186"/>
                <a:gd name="connsiteX4" fmla="*/ 305165 w 6015464"/>
                <a:gd name="connsiteY4" fmla="*/ 5974164 h 6360186"/>
                <a:gd name="connsiteX5" fmla="*/ 302345 w 6015464"/>
                <a:gd name="connsiteY5" fmla="*/ 4262448 h 6360186"/>
                <a:gd name="connsiteX6" fmla="*/ 518123 w 6015464"/>
                <a:gd name="connsiteY6" fmla="*/ 4093636 h 6360186"/>
                <a:gd name="connsiteX7" fmla="*/ 517903 w 6015464"/>
                <a:gd name="connsiteY7" fmla="*/ 1319919 h 6360186"/>
                <a:gd name="connsiteX8" fmla="*/ 199474 w 6015464"/>
                <a:gd name="connsiteY8" fmla="*/ 1126925 h 6360186"/>
                <a:gd name="connsiteX9" fmla="*/ 230482 w 6015464"/>
                <a:gd name="connsiteY9" fmla="*/ 164243 h 6360186"/>
                <a:gd name="connsiteX10" fmla="*/ 4387 w 6015464"/>
                <a:gd name="connsiteY10" fmla="*/ 0 h 6360186"/>
                <a:gd name="connsiteX11" fmla="*/ 0 w 6015464"/>
                <a:gd name="connsiteY11" fmla="*/ 6358753 h 6360186"/>
                <a:gd name="connsiteX0" fmla="*/ 0 w 6015464"/>
                <a:gd name="connsiteY0" fmla="*/ 6358753 h 6360186"/>
                <a:gd name="connsiteX1" fmla="*/ 6015464 w 6015464"/>
                <a:gd name="connsiteY1" fmla="*/ 6360186 h 6360186"/>
                <a:gd name="connsiteX2" fmla="*/ 6011559 w 6015464"/>
                <a:gd name="connsiteY2" fmla="*/ 6311244 h 6360186"/>
                <a:gd name="connsiteX3" fmla="*/ 664842 w 6015464"/>
                <a:gd name="connsiteY3" fmla="*/ 6311247 h 6360186"/>
                <a:gd name="connsiteX4" fmla="*/ 305165 w 6015464"/>
                <a:gd name="connsiteY4" fmla="*/ 5974164 h 6360186"/>
                <a:gd name="connsiteX5" fmla="*/ 302345 w 6015464"/>
                <a:gd name="connsiteY5" fmla="*/ 4262448 h 6360186"/>
                <a:gd name="connsiteX6" fmla="*/ 518123 w 6015464"/>
                <a:gd name="connsiteY6" fmla="*/ 4093636 h 6360186"/>
                <a:gd name="connsiteX7" fmla="*/ 517903 w 6015464"/>
                <a:gd name="connsiteY7" fmla="*/ 1319919 h 6360186"/>
                <a:gd name="connsiteX8" fmla="*/ 222897 w 6015464"/>
                <a:gd name="connsiteY8" fmla="*/ 1126925 h 6360186"/>
                <a:gd name="connsiteX9" fmla="*/ 230482 w 6015464"/>
                <a:gd name="connsiteY9" fmla="*/ 164243 h 6360186"/>
                <a:gd name="connsiteX10" fmla="*/ 4387 w 6015464"/>
                <a:gd name="connsiteY10" fmla="*/ 0 h 6360186"/>
                <a:gd name="connsiteX11" fmla="*/ 0 w 6015464"/>
                <a:gd name="connsiteY11" fmla="*/ 6358753 h 6360186"/>
                <a:gd name="connsiteX0" fmla="*/ 0 w 6015464"/>
                <a:gd name="connsiteY0" fmla="*/ 6358753 h 6360186"/>
                <a:gd name="connsiteX1" fmla="*/ 6015464 w 6015464"/>
                <a:gd name="connsiteY1" fmla="*/ 6360186 h 6360186"/>
                <a:gd name="connsiteX2" fmla="*/ 6011559 w 6015464"/>
                <a:gd name="connsiteY2" fmla="*/ 6311244 h 6360186"/>
                <a:gd name="connsiteX3" fmla="*/ 664842 w 6015464"/>
                <a:gd name="connsiteY3" fmla="*/ 6311247 h 6360186"/>
                <a:gd name="connsiteX4" fmla="*/ 305165 w 6015464"/>
                <a:gd name="connsiteY4" fmla="*/ 5974164 h 6360186"/>
                <a:gd name="connsiteX5" fmla="*/ 302345 w 6015464"/>
                <a:gd name="connsiteY5" fmla="*/ 4262448 h 6360186"/>
                <a:gd name="connsiteX6" fmla="*/ 518123 w 6015464"/>
                <a:gd name="connsiteY6" fmla="*/ 4093636 h 6360186"/>
                <a:gd name="connsiteX7" fmla="*/ 517903 w 6015464"/>
                <a:gd name="connsiteY7" fmla="*/ 1319919 h 6360186"/>
                <a:gd name="connsiteX8" fmla="*/ 230703 w 6015464"/>
                <a:gd name="connsiteY8" fmla="*/ 1130048 h 6360186"/>
                <a:gd name="connsiteX9" fmla="*/ 230482 w 6015464"/>
                <a:gd name="connsiteY9" fmla="*/ 164243 h 6360186"/>
                <a:gd name="connsiteX10" fmla="*/ 4387 w 6015464"/>
                <a:gd name="connsiteY10" fmla="*/ 0 h 6360186"/>
                <a:gd name="connsiteX11" fmla="*/ 0 w 6015464"/>
                <a:gd name="connsiteY11" fmla="*/ 6358753 h 6360186"/>
                <a:gd name="connsiteX0" fmla="*/ 0 w 6015464"/>
                <a:gd name="connsiteY0" fmla="*/ 6358753 h 6360186"/>
                <a:gd name="connsiteX1" fmla="*/ 6015464 w 6015464"/>
                <a:gd name="connsiteY1" fmla="*/ 6360186 h 6360186"/>
                <a:gd name="connsiteX2" fmla="*/ 6011559 w 6015464"/>
                <a:gd name="connsiteY2" fmla="*/ 6311244 h 6360186"/>
                <a:gd name="connsiteX3" fmla="*/ 664842 w 6015464"/>
                <a:gd name="connsiteY3" fmla="*/ 6311247 h 6360186"/>
                <a:gd name="connsiteX4" fmla="*/ 305165 w 6015464"/>
                <a:gd name="connsiteY4" fmla="*/ 5974164 h 6360186"/>
                <a:gd name="connsiteX5" fmla="*/ 302345 w 6015464"/>
                <a:gd name="connsiteY5" fmla="*/ 4262448 h 6360186"/>
                <a:gd name="connsiteX6" fmla="*/ 518123 w 6015464"/>
                <a:gd name="connsiteY6" fmla="*/ 4093636 h 6360186"/>
                <a:gd name="connsiteX7" fmla="*/ 517903 w 6015464"/>
                <a:gd name="connsiteY7" fmla="*/ 1319919 h 6360186"/>
                <a:gd name="connsiteX8" fmla="*/ 230703 w 6015464"/>
                <a:gd name="connsiteY8" fmla="*/ 1130048 h 6360186"/>
                <a:gd name="connsiteX9" fmla="*/ 230482 w 6015464"/>
                <a:gd name="connsiteY9" fmla="*/ 164243 h 6360186"/>
                <a:gd name="connsiteX10" fmla="*/ 4387 w 6015464"/>
                <a:gd name="connsiteY10" fmla="*/ 0 h 6360186"/>
                <a:gd name="connsiteX11" fmla="*/ 0 w 6015464"/>
                <a:gd name="connsiteY11" fmla="*/ 6358753 h 6360186"/>
                <a:gd name="connsiteX0" fmla="*/ 0 w 6015464"/>
                <a:gd name="connsiteY0" fmla="*/ 6358753 h 6360186"/>
                <a:gd name="connsiteX1" fmla="*/ 6015464 w 6015464"/>
                <a:gd name="connsiteY1" fmla="*/ 6360186 h 6360186"/>
                <a:gd name="connsiteX2" fmla="*/ 6011559 w 6015464"/>
                <a:gd name="connsiteY2" fmla="*/ 6311244 h 6360186"/>
                <a:gd name="connsiteX3" fmla="*/ 664842 w 6015464"/>
                <a:gd name="connsiteY3" fmla="*/ 6311247 h 6360186"/>
                <a:gd name="connsiteX4" fmla="*/ 305165 w 6015464"/>
                <a:gd name="connsiteY4" fmla="*/ 5974164 h 6360186"/>
                <a:gd name="connsiteX5" fmla="*/ 302345 w 6015464"/>
                <a:gd name="connsiteY5" fmla="*/ 4262448 h 6360186"/>
                <a:gd name="connsiteX6" fmla="*/ 518123 w 6015464"/>
                <a:gd name="connsiteY6" fmla="*/ 4093636 h 6360186"/>
                <a:gd name="connsiteX7" fmla="*/ 517903 w 6015464"/>
                <a:gd name="connsiteY7" fmla="*/ 1319919 h 6360186"/>
                <a:gd name="connsiteX8" fmla="*/ 230703 w 6015464"/>
                <a:gd name="connsiteY8" fmla="*/ 1130048 h 6360186"/>
                <a:gd name="connsiteX9" fmla="*/ 230482 w 6015464"/>
                <a:gd name="connsiteY9" fmla="*/ 164243 h 6360186"/>
                <a:gd name="connsiteX10" fmla="*/ 4387 w 6015464"/>
                <a:gd name="connsiteY10" fmla="*/ 0 h 6360186"/>
                <a:gd name="connsiteX11" fmla="*/ 0 w 6015464"/>
                <a:gd name="connsiteY11" fmla="*/ 6358753 h 6360186"/>
                <a:gd name="connsiteX0" fmla="*/ 0 w 9051211"/>
                <a:gd name="connsiteY0" fmla="*/ 6358753 h 6360186"/>
                <a:gd name="connsiteX1" fmla="*/ 6015464 w 9051211"/>
                <a:gd name="connsiteY1" fmla="*/ 6360186 h 6360186"/>
                <a:gd name="connsiteX2" fmla="*/ 9051211 w 9051211"/>
                <a:gd name="connsiteY2" fmla="*/ 6190071 h 6360186"/>
                <a:gd name="connsiteX3" fmla="*/ 664842 w 9051211"/>
                <a:gd name="connsiteY3" fmla="*/ 6311247 h 6360186"/>
                <a:gd name="connsiteX4" fmla="*/ 305165 w 9051211"/>
                <a:gd name="connsiteY4" fmla="*/ 5974164 h 6360186"/>
                <a:gd name="connsiteX5" fmla="*/ 302345 w 9051211"/>
                <a:gd name="connsiteY5" fmla="*/ 4262448 h 6360186"/>
                <a:gd name="connsiteX6" fmla="*/ 518123 w 9051211"/>
                <a:gd name="connsiteY6" fmla="*/ 4093636 h 6360186"/>
                <a:gd name="connsiteX7" fmla="*/ 517903 w 9051211"/>
                <a:gd name="connsiteY7" fmla="*/ 1319919 h 6360186"/>
                <a:gd name="connsiteX8" fmla="*/ 230703 w 9051211"/>
                <a:gd name="connsiteY8" fmla="*/ 1130048 h 6360186"/>
                <a:gd name="connsiteX9" fmla="*/ 230482 w 9051211"/>
                <a:gd name="connsiteY9" fmla="*/ 164243 h 6360186"/>
                <a:gd name="connsiteX10" fmla="*/ 4387 w 9051211"/>
                <a:gd name="connsiteY10" fmla="*/ 0 h 6360186"/>
                <a:gd name="connsiteX11" fmla="*/ 0 w 9051211"/>
                <a:gd name="connsiteY11" fmla="*/ 6358753 h 6360186"/>
                <a:gd name="connsiteX0" fmla="*/ 0 w 9055116"/>
                <a:gd name="connsiteY0" fmla="*/ 6358753 h 6360186"/>
                <a:gd name="connsiteX1" fmla="*/ 9055116 w 9055116"/>
                <a:gd name="connsiteY1" fmla="*/ 6360186 h 6360186"/>
                <a:gd name="connsiteX2" fmla="*/ 9051211 w 9055116"/>
                <a:gd name="connsiteY2" fmla="*/ 6190071 h 6360186"/>
                <a:gd name="connsiteX3" fmla="*/ 664842 w 9055116"/>
                <a:gd name="connsiteY3" fmla="*/ 6311247 h 6360186"/>
                <a:gd name="connsiteX4" fmla="*/ 305165 w 9055116"/>
                <a:gd name="connsiteY4" fmla="*/ 5974164 h 6360186"/>
                <a:gd name="connsiteX5" fmla="*/ 302345 w 9055116"/>
                <a:gd name="connsiteY5" fmla="*/ 4262448 h 6360186"/>
                <a:gd name="connsiteX6" fmla="*/ 518123 w 9055116"/>
                <a:gd name="connsiteY6" fmla="*/ 4093636 h 6360186"/>
                <a:gd name="connsiteX7" fmla="*/ 517903 w 9055116"/>
                <a:gd name="connsiteY7" fmla="*/ 1319919 h 6360186"/>
                <a:gd name="connsiteX8" fmla="*/ 230703 w 9055116"/>
                <a:gd name="connsiteY8" fmla="*/ 1130048 h 6360186"/>
                <a:gd name="connsiteX9" fmla="*/ 230482 w 9055116"/>
                <a:gd name="connsiteY9" fmla="*/ 164243 h 6360186"/>
                <a:gd name="connsiteX10" fmla="*/ 4387 w 9055116"/>
                <a:gd name="connsiteY10" fmla="*/ 0 h 6360186"/>
                <a:gd name="connsiteX11" fmla="*/ 0 w 9055116"/>
                <a:gd name="connsiteY11" fmla="*/ 6358753 h 6360186"/>
                <a:gd name="connsiteX0" fmla="*/ 0 w 9055490"/>
                <a:gd name="connsiteY0" fmla="*/ 6358753 h 6360186"/>
                <a:gd name="connsiteX1" fmla="*/ 9055116 w 9055490"/>
                <a:gd name="connsiteY1" fmla="*/ 6360186 h 6360186"/>
                <a:gd name="connsiteX2" fmla="*/ 9055114 w 9055490"/>
                <a:gd name="connsiteY2" fmla="*/ 6303672 h 6360186"/>
                <a:gd name="connsiteX3" fmla="*/ 664842 w 9055490"/>
                <a:gd name="connsiteY3" fmla="*/ 6311247 h 6360186"/>
                <a:gd name="connsiteX4" fmla="*/ 305165 w 9055490"/>
                <a:gd name="connsiteY4" fmla="*/ 5974164 h 6360186"/>
                <a:gd name="connsiteX5" fmla="*/ 302345 w 9055490"/>
                <a:gd name="connsiteY5" fmla="*/ 4262448 h 6360186"/>
                <a:gd name="connsiteX6" fmla="*/ 518123 w 9055490"/>
                <a:gd name="connsiteY6" fmla="*/ 4093636 h 6360186"/>
                <a:gd name="connsiteX7" fmla="*/ 517903 w 9055490"/>
                <a:gd name="connsiteY7" fmla="*/ 1319919 h 6360186"/>
                <a:gd name="connsiteX8" fmla="*/ 230703 w 9055490"/>
                <a:gd name="connsiteY8" fmla="*/ 1130048 h 6360186"/>
                <a:gd name="connsiteX9" fmla="*/ 230482 w 9055490"/>
                <a:gd name="connsiteY9" fmla="*/ 164243 h 6360186"/>
                <a:gd name="connsiteX10" fmla="*/ 4387 w 9055490"/>
                <a:gd name="connsiteY10" fmla="*/ 0 h 6360186"/>
                <a:gd name="connsiteX11" fmla="*/ 0 w 9055490"/>
                <a:gd name="connsiteY11" fmla="*/ 6358753 h 6360186"/>
                <a:gd name="connsiteX0" fmla="*/ 0 w 9055490"/>
                <a:gd name="connsiteY0" fmla="*/ 6358753 h 6360186"/>
                <a:gd name="connsiteX1" fmla="*/ 9055116 w 9055490"/>
                <a:gd name="connsiteY1" fmla="*/ 6360186 h 6360186"/>
                <a:gd name="connsiteX2" fmla="*/ 9055114 w 9055490"/>
                <a:gd name="connsiteY2" fmla="*/ 6303672 h 6360186"/>
                <a:gd name="connsiteX3" fmla="*/ 664842 w 9055490"/>
                <a:gd name="connsiteY3" fmla="*/ 6311247 h 6360186"/>
                <a:gd name="connsiteX4" fmla="*/ 305165 w 9055490"/>
                <a:gd name="connsiteY4" fmla="*/ 5974164 h 6360186"/>
                <a:gd name="connsiteX5" fmla="*/ 518123 w 9055490"/>
                <a:gd name="connsiteY5" fmla="*/ 4093636 h 6360186"/>
                <a:gd name="connsiteX6" fmla="*/ 517903 w 9055490"/>
                <a:gd name="connsiteY6" fmla="*/ 1319919 h 6360186"/>
                <a:gd name="connsiteX7" fmla="*/ 230703 w 9055490"/>
                <a:gd name="connsiteY7" fmla="*/ 1130048 h 6360186"/>
                <a:gd name="connsiteX8" fmla="*/ 230482 w 9055490"/>
                <a:gd name="connsiteY8" fmla="*/ 164243 h 6360186"/>
                <a:gd name="connsiteX9" fmla="*/ 4387 w 9055490"/>
                <a:gd name="connsiteY9" fmla="*/ 0 h 6360186"/>
                <a:gd name="connsiteX10" fmla="*/ 0 w 9055490"/>
                <a:gd name="connsiteY10" fmla="*/ 6358753 h 6360186"/>
                <a:gd name="connsiteX0" fmla="*/ 0 w 9055490"/>
                <a:gd name="connsiteY0" fmla="*/ 6358753 h 6360186"/>
                <a:gd name="connsiteX1" fmla="*/ 9055116 w 9055490"/>
                <a:gd name="connsiteY1" fmla="*/ 6360186 h 6360186"/>
                <a:gd name="connsiteX2" fmla="*/ 9055114 w 9055490"/>
                <a:gd name="connsiteY2" fmla="*/ 6303672 h 6360186"/>
                <a:gd name="connsiteX3" fmla="*/ 664842 w 9055490"/>
                <a:gd name="connsiteY3" fmla="*/ 6311247 h 6360186"/>
                <a:gd name="connsiteX4" fmla="*/ 305165 w 9055490"/>
                <a:gd name="connsiteY4" fmla="*/ 5974164 h 6360186"/>
                <a:gd name="connsiteX5" fmla="*/ 517903 w 9055490"/>
                <a:gd name="connsiteY5" fmla="*/ 1319919 h 6360186"/>
                <a:gd name="connsiteX6" fmla="*/ 230703 w 9055490"/>
                <a:gd name="connsiteY6" fmla="*/ 1130048 h 6360186"/>
                <a:gd name="connsiteX7" fmla="*/ 230482 w 9055490"/>
                <a:gd name="connsiteY7" fmla="*/ 164243 h 6360186"/>
                <a:gd name="connsiteX8" fmla="*/ 4387 w 9055490"/>
                <a:gd name="connsiteY8" fmla="*/ 0 h 6360186"/>
                <a:gd name="connsiteX9" fmla="*/ 0 w 9055490"/>
                <a:gd name="connsiteY9" fmla="*/ 6358753 h 6360186"/>
                <a:gd name="connsiteX0" fmla="*/ 0 w 9055490"/>
                <a:gd name="connsiteY0" fmla="*/ 6358753 h 6360186"/>
                <a:gd name="connsiteX1" fmla="*/ 9055116 w 9055490"/>
                <a:gd name="connsiteY1" fmla="*/ 6360186 h 6360186"/>
                <a:gd name="connsiteX2" fmla="*/ 9055114 w 9055490"/>
                <a:gd name="connsiteY2" fmla="*/ 6303672 h 6360186"/>
                <a:gd name="connsiteX3" fmla="*/ 664842 w 9055490"/>
                <a:gd name="connsiteY3" fmla="*/ 6311247 h 6360186"/>
                <a:gd name="connsiteX4" fmla="*/ 305165 w 9055490"/>
                <a:gd name="connsiteY4" fmla="*/ 5974164 h 6360186"/>
                <a:gd name="connsiteX5" fmla="*/ 230703 w 9055490"/>
                <a:gd name="connsiteY5" fmla="*/ 1130048 h 6360186"/>
                <a:gd name="connsiteX6" fmla="*/ 230482 w 9055490"/>
                <a:gd name="connsiteY6" fmla="*/ 164243 h 6360186"/>
                <a:gd name="connsiteX7" fmla="*/ 4387 w 9055490"/>
                <a:gd name="connsiteY7" fmla="*/ 0 h 6360186"/>
                <a:gd name="connsiteX8" fmla="*/ 0 w 9055490"/>
                <a:gd name="connsiteY8" fmla="*/ 6358753 h 6360186"/>
                <a:gd name="connsiteX0" fmla="*/ 0 w 9055490"/>
                <a:gd name="connsiteY0" fmla="*/ 6358753 h 6360186"/>
                <a:gd name="connsiteX1" fmla="*/ 9055116 w 9055490"/>
                <a:gd name="connsiteY1" fmla="*/ 6360186 h 6360186"/>
                <a:gd name="connsiteX2" fmla="*/ 9055114 w 9055490"/>
                <a:gd name="connsiteY2" fmla="*/ 6303672 h 6360186"/>
                <a:gd name="connsiteX3" fmla="*/ 664842 w 9055490"/>
                <a:gd name="connsiteY3" fmla="*/ 6311247 h 6360186"/>
                <a:gd name="connsiteX4" fmla="*/ 305165 w 9055490"/>
                <a:gd name="connsiteY4" fmla="*/ 5974164 h 6360186"/>
                <a:gd name="connsiteX5" fmla="*/ 230482 w 9055490"/>
                <a:gd name="connsiteY5" fmla="*/ 164243 h 6360186"/>
                <a:gd name="connsiteX6" fmla="*/ 4387 w 9055490"/>
                <a:gd name="connsiteY6" fmla="*/ 0 h 6360186"/>
                <a:gd name="connsiteX7" fmla="*/ 0 w 9055490"/>
                <a:gd name="connsiteY7" fmla="*/ 6358753 h 6360186"/>
                <a:gd name="connsiteX0" fmla="*/ 608671 w 9664161"/>
                <a:gd name="connsiteY0" fmla="*/ 6194510 h 6195943"/>
                <a:gd name="connsiteX1" fmla="*/ 9663787 w 9664161"/>
                <a:gd name="connsiteY1" fmla="*/ 6195943 h 6195943"/>
                <a:gd name="connsiteX2" fmla="*/ 9663785 w 9664161"/>
                <a:gd name="connsiteY2" fmla="*/ 6139429 h 6195943"/>
                <a:gd name="connsiteX3" fmla="*/ 1273513 w 9664161"/>
                <a:gd name="connsiteY3" fmla="*/ 6147004 h 6195943"/>
                <a:gd name="connsiteX4" fmla="*/ 913836 w 9664161"/>
                <a:gd name="connsiteY4" fmla="*/ 5809921 h 6195943"/>
                <a:gd name="connsiteX5" fmla="*/ 839153 w 9664161"/>
                <a:gd name="connsiteY5" fmla="*/ 0 h 6195943"/>
                <a:gd name="connsiteX6" fmla="*/ 608671 w 9664161"/>
                <a:gd name="connsiteY6" fmla="*/ 6194510 h 6195943"/>
                <a:gd name="connsiteX0" fmla="*/ 608671 w 9664161"/>
                <a:gd name="connsiteY0" fmla="*/ 6194510 h 6195943"/>
                <a:gd name="connsiteX1" fmla="*/ 9663787 w 9664161"/>
                <a:gd name="connsiteY1" fmla="*/ 6195943 h 6195943"/>
                <a:gd name="connsiteX2" fmla="*/ 9663785 w 9664161"/>
                <a:gd name="connsiteY2" fmla="*/ 6139429 h 6195943"/>
                <a:gd name="connsiteX3" fmla="*/ 1273513 w 9664161"/>
                <a:gd name="connsiteY3" fmla="*/ 6147004 h 6195943"/>
                <a:gd name="connsiteX4" fmla="*/ 913836 w 9664161"/>
                <a:gd name="connsiteY4" fmla="*/ 5809921 h 6195943"/>
                <a:gd name="connsiteX5" fmla="*/ 839153 w 9664161"/>
                <a:gd name="connsiteY5" fmla="*/ 0 h 6195943"/>
                <a:gd name="connsiteX6" fmla="*/ 608671 w 9664161"/>
                <a:gd name="connsiteY6" fmla="*/ 6194510 h 6195943"/>
                <a:gd name="connsiteX0" fmla="*/ 598197 w 9653687"/>
                <a:gd name="connsiteY0" fmla="*/ 384589 h 386022"/>
                <a:gd name="connsiteX1" fmla="*/ 9653313 w 9653687"/>
                <a:gd name="connsiteY1" fmla="*/ 386022 h 386022"/>
                <a:gd name="connsiteX2" fmla="*/ 9653311 w 9653687"/>
                <a:gd name="connsiteY2" fmla="*/ 329508 h 386022"/>
                <a:gd name="connsiteX3" fmla="*/ 1263039 w 9653687"/>
                <a:gd name="connsiteY3" fmla="*/ 337083 h 386022"/>
                <a:gd name="connsiteX4" fmla="*/ 903362 w 9653687"/>
                <a:gd name="connsiteY4" fmla="*/ 0 h 386022"/>
                <a:gd name="connsiteX5" fmla="*/ 598197 w 9653687"/>
                <a:gd name="connsiteY5" fmla="*/ 384589 h 386022"/>
                <a:gd name="connsiteX0" fmla="*/ 598196 w 9653685"/>
                <a:gd name="connsiteY0" fmla="*/ 384589 h 386022"/>
                <a:gd name="connsiteX1" fmla="*/ 9653311 w 9653685"/>
                <a:gd name="connsiteY1" fmla="*/ 386022 h 386022"/>
                <a:gd name="connsiteX2" fmla="*/ 9653309 w 9653685"/>
                <a:gd name="connsiteY2" fmla="*/ 329508 h 386022"/>
                <a:gd name="connsiteX3" fmla="*/ 1263037 w 9653685"/>
                <a:gd name="connsiteY3" fmla="*/ 337083 h 386022"/>
                <a:gd name="connsiteX4" fmla="*/ 903360 w 9653685"/>
                <a:gd name="connsiteY4" fmla="*/ 0 h 386022"/>
                <a:gd name="connsiteX5" fmla="*/ 598196 w 9653685"/>
                <a:gd name="connsiteY5" fmla="*/ 384589 h 386022"/>
                <a:gd name="connsiteX0" fmla="*/ 0 w 9055489"/>
                <a:gd name="connsiteY0" fmla="*/ 384589 h 386022"/>
                <a:gd name="connsiteX1" fmla="*/ 9055115 w 9055489"/>
                <a:gd name="connsiteY1" fmla="*/ 386022 h 386022"/>
                <a:gd name="connsiteX2" fmla="*/ 9055113 w 9055489"/>
                <a:gd name="connsiteY2" fmla="*/ 329508 h 386022"/>
                <a:gd name="connsiteX3" fmla="*/ 664841 w 9055489"/>
                <a:gd name="connsiteY3" fmla="*/ 337083 h 386022"/>
                <a:gd name="connsiteX4" fmla="*/ 305164 w 9055489"/>
                <a:gd name="connsiteY4" fmla="*/ 0 h 386022"/>
                <a:gd name="connsiteX5" fmla="*/ 0 w 9055489"/>
                <a:gd name="connsiteY5" fmla="*/ 384589 h 386022"/>
                <a:gd name="connsiteX0" fmla="*/ 0 w 9055489"/>
                <a:gd name="connsiteY0" fmla="*/ 384589 h 386022"/>
                <a:gd name="connsiteX1" fmla="*/ 9055115 w 9055489"/>
                <a:gd name="connsiteY1" fmla="*/ 386022 h 386022"/>
                <a:gd name="connsiteX2" fmla="*/ 9055113 w 9055489"/>
                <a:gd name="connsiteY2" fmla="*/ 329508 h 386022"/>
                <a:gd name="connsiteX3" fmla="*/ 664841 w 9055489"/>
                <a:gd name="connsiteY3" fmla="*/ 337083 h 386022"/>
                <a:gd name="connsiteX4" fmla="*/ 305164 w 9055489"/>
                <a:gd name="connsiteY4" fmla="*/ 0 h 386022"/>
                <a:gd name="connsiteX5" fmla="*/ 0 w 9055489"/>
                <a:gd name="connsiteY5" fmla="*/ 384589 h 386022"/>
                <a:gd name="connsiteX0" fmla="*/ 0 w 9055489"/>
                <a:gd name="connsiteY0" fmla="*/ 384589 h 386022"/>
                <a:gd name="connsiteX1" fmla="*/ 9055115 w 9055489"/>
                <a:gd name="connsiteY1" fmla="*/ 386022 h 386022"/>
                <a:gd name="connsiteX2" fmla="*/ 9055113 w 9055489"/>
                <a:gd name="connsiteY2" fmla="*/ 329508 h 386022"/>
                <a:gd name="connsiteX3" fmla="*/ 664841 w 9055489"/>
                <a:gd name="connsiteY3" fmla="*/ 337083 h 386022"/>
                <a:gd name="connsiteX4" fmla="*/ 305164 w 9055489"/>
                <a:gd name="connsiteY4" fmla="*/ 0 h 386022"/>
                <a:gd name="connsiteX5" fmla="*/ 0 w 9055489"/>
                <a:gd name="connsiteY5" fmla="*/ 384589 h 386022"/>
                <a:gd name="connsiteX0" fmla="*/ 0 w 9055489"/>
                <a:gd name="connsiteY0" fmla="*/ 384589 h 386022"/>
                <a:gd name="connsiteX1" fmla="*/ 9055115 w 9055489"/>
                <a:gd name="connsiteY1" fmla="*/ 386022 h 386022"/>
                <a:gd name="connsiteX2" fmla="*/ 9055113 w 9055489"/>
                <a:gd name="connsiteY2" fmla="*/ 329508 h 386022"/>
                <a:gd name="connsiteX3" fmla="*/ 664841 w 9055489"/>
                <a:gd name="connsiteY3" fmla="*/ 337083 h 386022"/>
                <a:gd name="connsiteX4" fmla="*/ 305164 w 9055489"/>
                <a:gd name="connsiteY4" fmla="*/ 0 h 386022"/>
                <a:gd name="connsiteX5" fmla="*/ 0 w 9055489"/>
                <a:gd name="connsiteY5" fmla="*/ 384589 h 386022"/>
                <a:gd name="connsiteX0" fmla="*/ 0 w 9055489"/>
                <a:gd name="connsiteY0" fmla="*/ 1221017 h 1222450"/>
                <a:gd name="connsiteX1" fmla="*/ 9055115 w 9055489"/>
                <a:gd name="connsiteY1" fmla="*/ 1222450 h 1222450"/>
                <a:gd name="connsiteX2" fmla="*/ 9055113 w 9055489"/>
                <a:gd name="connsiteY2" fmla="*/ 1165936 h 1222450"/>
                <a:gd name="connsiteX3" fmla="*/ 664841 w 9055489"/>
                <a:gd name="connsiteY3" fmla="*/ 1173511 h 1222450"/>
                <a:gd name="connsiteX4" fmla="*/ 305164 w 9055489"/>
                <a:gd name="connsiteY4" fmla="*/ 836428 h 1222450"/>
                <a:gd name="connsiteX5" fmla="*/ 1528 w 9055489"/>
                <a:gd name="connsiteY5" fmla="*/ 4004 h 1222450"/>
                <a:gd name="connsiteX6" fmla="*/ 0 w 9055489"/>
                <a:gd name="connsiteY6" fmla="*/ 1221017 h 1222450"/>
                <a:gd name="connsiteX0" fmla="*/ 0 w 9055489"/>
                <a:gd name="connsiteY0" fmla="*/ 1217012 h 1218445"/>
                <a:gd name="connsiteX1" fmla="*/ 9055115 w 9055489"/>
                <a:gd name="connsiteY1" fmla="*/ 1218445 h 1218445"/>
                <a:gd name="connsiteX2" fmla="*/ 9055113 w 9055489"/>
                <a:gd name="connsiteY2" fmla="*/ 1161931 h 1218445"/>
                <a:gd name="connsiteX3" fmla="*/ 664841 w 9055489"/>
                <a:gd name="connsiteY3" fmla="*/ 1169506 h 1218445"/>
                <a:gd name="connsiteX4" fmla="*/ 305164 w 9055489"/>
                <a:gd name="connsiteY4" fmla="*/ 832423 h 1218445"/>
                <a:gd name="connsiteX5" fmla="*/ 1528 w 9055489"/>
                <a:gd name="connsiteY5" fmla="*/ -1 h 1218445"/>
                <a:gd name="connsiteX6" fmla="*/ 0 w 9055489"/>
                <a:gd name="connsiteY6" fmla="*/ 1217012 h 1218445"/>
                <a:gd name="connsiteX0" fmla="*/ 0 w 9055489"/>
                <a:gd name="connsiteY0" fmla="*/ 1217013 h 1218446"/>
                <a:gd name="connsiteX1" fmla="*/ 9055115 w 9055489"/>
                <a:gd name="connsiteY1" fmla="*/ 1218446 h 1218446"/>
                <a:gd name="connsiteX2" fmla="*/ 9055113 w 9055489"/>
                <a:gd name="connsiteY2" fmla="*/ 1161932 h 1218446"/>
                <a:gd name="connsiteX3" fmla="*/ 664841 w 9055489"/>
                <a:gd name="connsiteY3" fmla="*/ 1169507 h 1218446"/>
                <a:gd name="connsiteX4" fmla="*/ 305164 w 9055489"/>
                <a:gd name="connsiteY4" fmla="*/ 832424 h 1218446"/>
                <a:gd name="connsiteX5" fmla="*/ 1528 w 9055489"/>
                <a:gd name="connsiteY5" fmla="*/ 0 h 1218446"/>
                <a:gd name="connsiteX6" fmla="*/ 0 w 9055489"/>
                <a:gd name="connsiteY6" fmla="*/ 1217013 h 1218446"/>
                <a:gd name="connsiteX0" fmla="*/ 0 w 9055489"/>
                <a:gd name="connsiteY0" fmla="*/ 1217013 h 1218446"/>
                <a:gd name="connsiteX1" fmla="*/ 9055115 w 9055489"/>
                <a:gd name="connsiteY1" fmla="*/ 1218446 h 1218446"/>
                <a:gd name="connsiteX2" fmla="*/ 9055113 w 9055489"/>
                <a:gd name="connsiteY2" fmla="*/ 1161932 h 1218446"/>
                <a:gd name="connsiteX3" fmla="*/ 664841 w 9055489"/>
                <a:gd name="connsiteY3" fmla="*/ 1169507 h 1218446"/>
                <a:gd name="connsiteX4" fmla="*/ 664301 w 9055489"/>
                <a:gd name="connsiteY4" fmla="*/ 20992 h 1218446"/>
                <a:gd name="connsiteX5" fmla="*/ 1528 w 9055489"/>
                <a:gd name="connsiteY5" fmla="*/ 0 h 1218446"/>
                <a:gd name="connsiteX6" fmla="*/ 0 w 9055489"/>
                <a:gd name="connsiteY6" fmla="*/ 1217013 h 1218446"/>
                <a:gd name="connsiteX0" fmla="*/ 0 w 9055489"/>
                <a:gd name="connsiteY0" fmla="*/ 1217013 h 1218446"/>
                <a:gd name="connsiteX1" fmla="*/ 9055115 w 9055489"/>
                <a:gd name="connsiteY1" fmla="*/ 1218446 h 1218446"/>
                <a:gd name="connsiteX2" fmla="*/ 9055113 w 9055489"/>
                <a:gd name="connsiteY2" fmla="*/ 1161932 h 1218446"/>
                <a:gd name="connsiteX3" fmla="*/ 664841 w 9055489"/>
                <a:gd name="connsiteY3" fmla="*/ 1169507 h 1218446"/>
                <a:gd name="connsiteX4" fmla="*/ 664301 w 9055489"/>
                <a:gd name="connsiteY4" fmla="*/ 20992 h 1218446"/>
                <a:gd name="connsiteX5" fmla="*/ 1528 w 9055489"/>
                <a:gd name="connsiteY5" fmla="*/ 0 h 1218446"/>
                <a:gd name="connsiteX6" fmla="*/ 0 w 9055489"/>
                <a:gd name="connsiteY6" fmla="*/ 1217013 h 1218446"/>
                <a:gd name="connsiteX0" fmla="*/ 0 w 9055489"/>
                <a:gd name="connsiteY0" fmla="*/ 1217013 h 1218446"/>
                <a:gd name="connsiteX1" fmla="*/ 9055115 w 9055489"/>
                <a:gd name="connsiteY1" fmla="*/ 1218446 h 1218446"/>
                <a:gd name="connsiteX2" fmla="*/ 9055113 w 9055489"/>
                <a:gd name="connsiteY2" fmla="*/ 1161932 h 1218446"/>
                <a:gd name="connsiteX3" fmla="*/ 664841 w 9055489"/>
                <a:gd name="connsiteY3" fmla="*/ 1169507 h 1218446"/>
                <a:gd name="connsiteX4" fmla="*/ 664301 w 9055489"/>
                <a:gd name="connsiteY4" fmla="*/ 20992 h 1218446"/>
                <a:gd name="connsiteX5" fmla="*/ 1528 w 9055489"/>
                <a:gd name="connsiteY5" fmla="*/ 0 h 1218446"/>
                <a:gd name="connsiteX6" fmla="*/ 0 w 9055489"/>
                <a:gd name="connsiteY6" fmla="*/ 1217013 h 1218446"/>
                <a:gd name="connsiteX0" fmla="*/ 0 w 9055489"/>
                <a:gd name="connsiteY0" fmla="*/ 1217013 h 1218446"/>
                <a:gd name="connsiteX1" fmla="*/ 9055115 w 9055489"/>
                <a:gd name="connsiteY1" fmla="*/ 1218446 h 1218446"/>
                <a:gd name="connsiteX2" fmla="*/ 9055113 w 9055489"/>
                <a:gd name="connsiteY2" fmla="*/ 1161932 h 1218446"/>
                <a:gd name="connsiteX3" fmla="*/ 664841 w 9055489"/>
                <a:gd name="connsiteY3" fmla="*/ 1169507 h 1218446"/>
                <a:gd name="connsiteX4" fmla="*/ 660396 w 9055489"/>
                <a:gd name="connsiteY4" fmla="*/ 1518 h 1218446"/>
                <a:gd name="connsiteX5" fmla="*/ 1528 w 9055489"/>
                <a:gd name="connsiteY5" fmla="*/ 0 h 1218446"/>
                <a:gd name="connsiteX6" fmla="*/ 0 w 9055489"/>
                <a:gd name="connsiteY6" fmla="*/ 1217013 h 1218446"/>
                <a:gd name="connsiteX0" fmla="*/ 0 w 9055489"/>
                <a:gd name="connsiteY0" fmla="*/ 1217013 h 1218446"/>
                <a:gd name="connsiteX1" fmla="*/ 263072 w 9055489"/>
                <a:gd name="connsiteY1" fmla="*/ 1217151 h 1218446"/>
                <a:gd name="connsiteX2" fmla="*/ 9055115 w 9055489"/>
                <a:gd name="connsiteY2" fmla="*/ 1218446 h 1218446"/>
                <a:gd name="connsiteX3" fmla="*/ 9055113 w 9055489"/>
                <a:gd name="connsiteY3" fmla="*/ 1161932 h 1218446"/>
                <a:gd name="connsiteX4" fmla="*/ 664841 w 9055489"/>
                <a:gd name="connsiteY4" fmla="*/ 1169507 h 1218446"/>
                <a:gd name="connsiteX5" fmla="*/ 660396 w 9055489"/>
                <a:gd name="connsiteY5" fmla="*/ 1518 h 1218446"/>
                <a:gd name="connsiteX6" fmla="*/ 1528 w 9055489"/>
                <a:gd name="connsiteY6" fmla="*/ 0 h 1218446"/>
                <a:gd name="connsiteX7" fmla="*/ 0 w 9055489"/>
                <a:gd name="connsiteY7" fmla="*/ 1217013 h 1218446"/>
                <a:gd name="connsiteX0" fmla="*/ 0 w 9055489"/>
                <a:gd name="connsiteY0" fmla="*/ 1022270 h 1218446"/>
                <a:gd name="connsiteX1" fmla="*/ 263072 w 9055489"/>
                <a:gd name="connsiteY1" fmla="*/ 1217151 h 1218446"/>
                <a:gd name="connsiteX2" fmla="*/ 9055115 w 9055489"/>
                <a:gd name="connsiteY2" fmla="*/ 1218446 h 1218446"/>
                <a:gd name="connsiteX3" fmla="*/ 9055113 w 9055489"/>
                <a:gd name="connsiteY3" fmla="*/ 1161932 h 1218446"/>
                <a:gd name="connsiteX4" fmla="*/ 664841 w 9055489"/>
                <a:gd name="connsiteY4" fmla="*/ 1169507 h 1218446"/>
                <a:gd name="connsiteX5" fmla="*/ 660396 w 9055489"/>
                <a:gd name="connsiteY5" fmla="*/ 1518 h 1218446"/>
                <a:gd name="connsiteX6" fmla="*/ 1528 w 9055489"/>
                <a:gd name="connsiteY6" fmla="*/ 0 h 1218446"/>
                <a:gd name="connsiteX7" fmla="*/ 0 w 9055489"/>
                <a:gd name="connsiteY7" fmla="*/ 1022270 h 1218446"/>
                <a:gd name="connsiteX0" fmla="*/ 0 w 9055489"/>
                <a:gd name="connsiteY0" fmla="*/ 1022270 h 1218446"/>
                <a:gd name="connsiteX1" fmla="*/ 263072 w 9055489"/>
                <a:gd name="connsiteY1" fmla="*/ 1217151 h 1218446"/>
                <a:gd name="connsiteX2" fmla="*/ 9055115 w 9055489"/>
                <a:gd name="connsiteY2" fmla="*/ 1218446 h 1218446"/>
                <a:gd name="connsiteX3" fmla="*/ 9055113 w 9055489"/>
                <a:gd name="connsiteY3" fmla="*/ 1161932 h 1218446"/>
                <a:gd name="connsiteX4" fmla="*/ 664841 w 9055489"/>
                <a:gd name="connsiteY4" fmla="*/ 1169507 h 1218446"/>
                <a:gd name="connsiteX5" fmla="*/ 660396 w 9055489"/>
                <a:gd name="connsiteY5" fmla="*/ 1518 h 1218446"/>
                <a:gd name="connsiteX6" fmla="*/ 1528 w 9055489"/>
                <a:gd name="connsiteY6" fmla="*/ 0 h 1218446"/>
                <a:gd name="connsiteX7" fmla="*/ 0 w 9055489"/>
                <a:gd name="connsiteY7" fmla="*/ 1022270 h 1218446"/>
                <a:gd name="connsiteX0" fmla="*/ 0 w 9055489"/>
                <a:gd name="connsiteY0" fmla="*/ 1022270 h 1218446"/>
                <a:gd name="connsiteX1" fmla="*/ 263072 w 9055489"/>
                <a:gd name="connsiteY1" fmla="*/ 1217151 h 1218446"/>
                <a:gd name="connsiteX2" fmla="*/ 9055115 w 9055489"/>
                <a:gd name="connsiteY2" fmla="*/ 1218446 h 1218446"/>
                <a:gd name="connsiteX3" fmla="*/ 9055113 w 9055489"/>
                <a:gd name="connsiteY3" fmla="*/ 1161932 h 1218446"/>
                <a:gd name="connsiteX4" fmla="*/ 1438076 w 9055489"/>
                <a:gd name="connsiteY4" fmla="*/ 1161974 h 1218446"/>
                <a:gd name="connsiteX5" fmla="*/ 664841 w 9055489"/>
                <a:gd name="connsiteY5" fmla="*/ 1169507 h 1218446"/>
                <a:gd name="connsiteX6" fmla="*/ 660396 w 9055489"/>
                <a:gd name="connsiteY6" fmla="*/ 1518 h 1218446"/>
                <a:gd name="connsiteX7" fmla="*/ 1528 w 9055489"/>
                <a:gd name="connsiteY7" fmla="*/ 0 h 1218446"/>
                <a:gd name="connsiteX8" fmla="*/ 0 w 9055489"/>
                <a:gd name="connsiteY8" fmla="*/ 1022270 h 1218446"/>
                <a:gd name="connsiteX0" fmla="*/ 0 w 9055489"/>
                <a:gd name="connsiteY0" fmla="*/ 1022270 h 1218446"/>
                <a:gd name="connsiteX1" fmla="*/ 263072 w 9055489"/>
                <a:gd name="connsiteY1" fmla="*/ 1217151 h 1218446"/>
                <a:gd name="connsiteX2" fmla="*/ 9055115 w 9055489"/>
                <a:gd name="connsiteY2" fmla="*/ 1218446 h 1218446"/>
                <a:gd name="connsiteX3" fmla="*/ 9055113 w 9055489"/>
                <a:gd name="connsiteY3" fmla="*/ 1161932 h 1218446"/>
                <a:gd name="connsiteX4" fmla="*/ 1438076 w 9055489"/>
                <a:gd name="connsiteY4" fmla="*/ 1161974 h 1218446"/>
                <a:gd name="connsiteX5" fmla="*/ 1047400 w 9055489"/>
                <a:gd name="connsiteY5" fmla="*/ 250965 h 1218446"/>
                <a:gd name="connsiteX6" fmla="*/ 660396 w 9055489"/>
                <a:gd name="connsiteY6" fmla="*/ 1518 h 1218446"/>
                <a:gd name="connsiteX7" fmla="*/ 1528 w 9055489"/>
                <a:gd name="connsiteY7" fmla="*/ 0 h 1218446"/>
                <a:gd name="connsiteX8" fmla="*/ 0 w 9055489"/>
                <a:gd name="connsiteY8" fmla="*/ 1022270 h 1218446"/>
                <a:gd name="connsiteX0" fmla="*/ 0 w 9055489"/>
                <a:gd name="connsiteY0" fmla="*/ 1022270 h 1218446"/>
                <a:gd name="connsiteX1" fmla="*/ 263072 w 9055489"/>
                <a:gd name="connsiteY1" fmla="*/ 1217151 h 1218446"/>
                <a:gd name="connsiteX2" fmla="*/ 9055115 w 9055489"/>
                <a:gd name="connsiteY2" fmla="*/ 1218446 h 1218446"/>
                <a:gd name="connsiteX3" fmla="*/ 9055113 w 9055489"/>
                <a:gd name="connsiteY3" fmla="*/ 1161932 h 1218446"/>
                <a:gd name="connsiteX4" fmla="*/ 1438076 w 9055489"/>
                <a:gd name="connsiteY4" fmla="*/ 1161974 h 1218446"/>
                <a:gd name="connsiteX5" fmla="*/ 1047400 w 9055489"/>
                <a:gd name="connsiteY5" fmla="*/ 250965 h 1218446"/>
                <a:gd name="connsiteX6" fmla="*/ 660396 w 9055489"/>
                <a:gd name="connsiteY6" fmla="*/ 1518 h 1218446"/>
                <a:gd name="connsiteX7" fmla="*/ 1528 w 9055489"/>
                <a:gd name="connsiteY7" fmla="*/ 0 h 1218446"/>
                <a:gd name="connsiteX8" fmla="*/ 0 w 9055489"/>
                <a:gd name="connsiteY8" fmla="*/ 1022270 h 1218446"/>
                <a:gd name="connsiteX0" fmla="*/ 0 w 9055489"/>
                <a:gd name="connsiteY0" fmla="*/ 1022270 h 1218446"/>
                <a:gd name="connsiteX1" fmla="*/ 263072 w 9055489"/>
                <a:gd name="connsiteY1" fmla="*/ 1217151 h 1218446"/>
                <a:gd name="connsiteX2" fmla="*/ 9055115 w 9055489"/>
                <a:gd name="connsiteY2" fmla="*/ 1218446 h 1218446"/>
                <a:gd name="connsiteX3" fmla="*/ 9055113 w 9055489"/>
                <a:gd name="connsiteY3" fmla="*/ 1161932 h 1218446"/>
                <a:gd name="connsiteX4" fmla="*/ 1438076 w 9055489"/>
                <a:gd name="connsiteY4" fmla="*/ 1161974 h 1218446"/>
                <a:gd name="connsiteX5" fmla="*/ 1047400 w 9055489"/>
                <a:gd name="connsiteY5" fmla="*/ 250965 h 1218446"/>
                <a:gd name="connsiteX6" fmla="*/ 660396 w 9055489"/>
                <a:gd name="connsiteY6" fmla="*/ 1518 h 1218446"/>
                <a:gd name="connsiteX7" fmla="*/ 1528 w 9055489"/>
                <a:gd name="connsiteY7" fmla="*/ 0 h 1218446"/>
                <a:gd name="connsiteX8" fmla="*/ 0 w 9055489"/>
                <a:gd name="connsiteY8" fmla="*/ 1022270 h 1218446"/>
                <a:gd name="connsiteX0" fmla="*/ 0 w 9055489"/>
                <a:gd name="connsiteY0" fmla="*/ 1022270 h 1218446"/>
                <a:gd name="connsiteX1" fmla="*/ 263072 w 9055489"/>
                <a:gd name="connsiteY1" fmla="*/ 1217151 h 1218446"/>
                <a:gd name="connsiteX2" fmla="*/ 9055115 w 9055489"/>
                <a:gd name="connsiteY2" fmla="*/ 1218446 h 1218446"/>
                <a:gd name="connsiteX3" fmla="*/ 9055113 w 9055489"/>
                <a:gd name="connsiteY3" fmla="*/ 1161932 h 1218446"/>
                <a:gd name="connsiteX4" fmla="*/ 1043806 w 9055489"/>
                <a:gd name="connsiteY4" fmla="*/ 1158729 h 1218446"/>
                <a:gd name="connsiteX5" fmla="*/ 1047400 w 9055489"/>
                <a:gd name="connsiteY5" fmla="*/ 250965 h 1218446"/>
                <a:gd name="connsiteX6" fmla="*/ 660396 w 9055489"/>
                <a:gd name="connsiteY6" fmla="*/ 1518 h 1218446"/>
                <a:gd name="connsiteX7" fmla="*/ 1528 w 9055489"/>
                <a:gd name="connsiteY7" fmla="*/ 0 h 1218446"/>
                <a:gd name="connsiteX8" fmla="*/ 0 w 9055489"/>
                <a:gd name="connsiteY8" fmla="*/ 1022270 h 1218446"/>
                <a:gd name="connsiteX0" fmla="*/ 0 w 9055489"/>
                <a:gd name="connsiteY0" fmla="*/ 1022270 h 1218446"/>
                <a:gd name="connsiteX1" fmla="*/ 263072 w 9055489"/>
                <a:gd name="connsiteY1" fmla="*/ 1217151 h 1218446"/>
                <a:gd name="connsiteX2" fmla="*/ 9055115 w 9055489"/>
                <a:gd name="connsiteY2" fmla="*/ 1218446 h 1218446"/>
                <a:gd name="connsiteX3" fmla="*/ 9055113 w 9055489"/>
                <a:gd name="connsiteY3" fmla="*/ 1161932 h 1218446"/>
                <a:gd name="connsiteX4" fmla="*/ 1043806 w 9055489"/>
                <a:gd name="connsiteY4" fmla="*/ 1158729 h 1218446"/>
                <a:gd name="connsiteX5" fmla="*/ 1051613 w 9055489"/>
                <a:gd name="connsiteY5" fmla="*/ 493353 h 1218446"/>
                <a:gd name="connsiteX6" fmla="*/ 1047400 w 9055489"/>
                <a:gd name="connsiteY6" fmla="*/ 250965 h 1218446"/>
                <a:gd name="connsiteX7" fmla="*/ 660396 w 9055489"/>
                <a:gd name="connsiteY7" fmla="*/ 1518 h 1218446"/>
                <a:gd name="connsiteX8" fmla="*/ 1528 w 9055489"/>
                <a:gd name="connsiteY8" fmla="*/ 0 h 1218446"/>
                <a:gd name="connsiteX9" fmla="*/ 0 w 9055489"/>
                <a:gd name="connsiteY9" fmla="*/ 1022270 h 1218446"/>
                <a:gd name="connsiteX0" fmla="*/ 0 w 9055489"/>
                <a:gd name="connsiteY0" fmla="*/ 1022270 h 1218446"/>
                <a:gd name="connsiteX1" fmla="*/ 263072 w 9055489"/>
                <a:gd name="connsiteY1" fmla="*/ 1217151 h 1218446"/>
                <a:gd name="connsiteX2" fmla="*/ 9055115 w 9055489"/>
                <a:gd name="connsiteY2" fmla="*/ 1218446 h 1218446"/>
                <a:gd name="connsiteX3" fmla="*/ 9055113 w 9055489"/>
                <a:gd name="connsiteY3" fmla="*/ 1161932 h 1218446"/>
                <a:gd name="connsiteX4" fmla="*/ 5025542 w 9055489"/>
                <a:gd name="connsiteY4" fmla="*/ 470633 h 1218446"/>
                <a:gd name="connsiteX5" fmla="*/ 1051613 w 9055489"/>
                <a:gd name="connsiteY5" fmla="*/ 493353 h 1218446"/>
                <a:gd name="connsiteX6" fmla="*/ 1047400 w 9055489"/>
                <a:gd name="connsiteY6" fmla="*/ 250965 h 1218446"/>
                <a:gd name="connsiteX7" fmla="*/ 660396 w 9055489"/>
                <a:gd name="connsiteY7" fmla="*/ 1518 h 1218446"/>
                <a:gd name="connsiteX8" fmla="*/ 1528 w 9055489"/>
                <a:gd name="connsiteY8" fmla="*/ 0 h 1218446"/>
                <a:gd name="connsiteX9" fmla="*/ 0 w 9055489"/>
                <a:gd name="connsiteY9" fmla="*/ 1022270 h 1218446"/>
                <a:gd name="connsiteX0" fmla="*/ 0 w 9055489"/>
                <a:gd name="connsiteY0" fmla="*/ 1022270 h 1218446"/>
                <a:gd name="connsiteX1" fmla="*/ 263072 w 9055489"/>
                <a:gd name="connsiteY1" fmla="*/ 1217151 h 1218446"/>
                <a:gd name="connsiteX2" fmla="*/ 9055115 w 9055489"/>
                <a:gd name="connsiteY2" fmla="*/ 1218446 h 1218446"/>
                <a:gd name="connsiteX3" fmla="*/ 9055113 w 9055489"/>
                <a:gd name="connsiteY3" fmla="*/ 1161932 h 1218446"/>
                <a:gd name="connsiteX4" fmla="*/ 5361256 w 9055489"/>
                <a:gd name="connsiteY4" fmla="*/ 714062 h 1218446"/>
                <a:gd name="connsiteX5" fmla="*/ 5025542 w 9055489"/>
                <a:gd name="connsiteY5" fmla="*/ 470633 h 1218446"/>
                <a:gd name="connsiteX6" fmla="*/ 1051613 w 9055489"/>
                <a:gd name="connsiteY6" fmla="*/ 493353 h 1218446"/>
                <a:gd name="connsiteX7" fmla="*/ 1047400 w 9055489"/>
                <a:gd name="connsiteY7" fmla="*/ 250965 h 1218446"/>
                <a:gd name="connsiteX8" fmla="*/ 660396 w 9055489"/>
                <a:gd name="connsiteY8" fmla="*/ 1518 h 1218446"/>
                <a:gd name="connsiteX9" fmla="*/ 1528 w 9055489"/>
                <a:gd name="connsiteY9" fmla="*/ 0 h 1218446"/>
                <a:gd name="connsiteX10" fmla="*/ 0 w 9055489"/>
                <a:gd name="connsiteY10" fmla="*/ 1022270 h 1218446"/>
                <a:gd name="connsiteX0" fmla="*/ 0 w 9055489"/>
                <a:gd name="connsiteY0" fmla="*/ 1022270 h 1218446"/>
                <a:gd name="connsiteX1" fmla="*/ 263072 w 9055489"/>
                <a:gd name="connsiteY1" fmla="*/ 1217151 h 1218446"/>
                <a:gd name="connsiteX2" fmla="*/ 9055115 w 9055489"/>
                <a:gd name="connsiteY2" fmla="*/ 1218446 h 1218446"/>
                <a:gd name="connsiteX3" fmla="*/ 9055113 w 9055489"/>
                <a:gd name="connsiteY3" fmla="*/ 1161932 h 1218446"/>
                <a:gd name="connsiteX4" fmla="*/ 5392485 w 9055489"/>
                <a:gd name="connsiteY4" fmla="*/ 1077584 h 1218446"/>
                <a:gd name="connsiteX5" fmla="*/ 5361256 w 9055489"/>
                <a:gd name="connsiteY5" fmla="*/ 714062 h 1218446"/>
                <a:gd name="connsiteX6" fmla="*/ 5025542 w 9055489"/>
                <a:gd name="connsiteY6" fmla="*/ 470633 h 1218446"/>
                <a:gd name="connsiteX7" fmla="*/ 1051613 w 9055489"/>
                <a:gd name="connsiteY7" fmla="*/ 493353 h 1218446"/>
                <a:gd name="connsiteX8" fmla="*/ 1047400 w 9055489"/>
                <a:gd name="connsiteY8" fmla="*/ 250965 h 1218446"/>
                <a:gd name="connsiteX9" fmla="*/ 660396 w 9055489"/>
                <a:gd name="connsiteY9" fmla="*/ 1518 h 1218446"/>
                <a:gd name="connsiteX10" fmla="*/ 1528 w 9055489"/>
                <a:gd name="connsiteY10" fmla="*/ 0 h 1218446"/>
                <a:gd name="connsiteX11" fmla="*/ 0 w 9055489"/>
                <a:gd name="connsiteY11" fmla="*/ 1022270 h 1218446"/>
                <a:gd name="connsiteX0" fmla="*/ 0 w 9055489"/>
                <a:gd name="connsiteY0" fmla="*/ 1022270 h 1218446"/>
                <a:gd name="connsiteX1" fmla="*/ 263072 w 9055489"/>
                <a:gd name="connsiteY1" fmla="*/ 1217151 h 1218446"/>
                <a:gd name="connsiteX2" fmla="*/ 9055115 w 9055489"/>
                <a:gd name="connsiteY2" fmla="*/ 1218446 h 1218446"/>
                <a:gd name="connsiteX3" fmla="*/ 9055113 w 9055489"/>
                <a:gd name="connsiteY3" fmla="*/ 1161932 h 1218446"/>
                <a:gd name="connsiteX4" fmla="*/ 5392485 w 9055489"/>
                <a:gd name="connsiteY4" fmla="*/ 1077584 h 1218446"/>
                <a:gd name="connsiteX5" fmla="*/ 5361256 w 9055489"/>
                <a:gd name="connsiteY5" fmla="*/ 714062 h 1218446"/>
                <a:gd name="connsiteX6" fmla="*/ 5025542 w 9055489"/>
                <a:gd name="connsiteY6" fmla="*/ 470633 h 1218446"/>
                <a:gd name="connsiteX7" fmla="*/ 1051613 w 9055489"/>
                <a:gd name="connsiteY7" fmla="*/ 493353 h 1218446"/>
                <a:gd name="connsiteX8" fmla="*/ 1047400 w 9055489"/>
                <a:gd name="connsiteY8" fmla="*/ 250965 h 1218446"/>
                <a:gd name="connsiteX9" fmla="*/ 660396 w 9055489"/>
                <a:gd name="connsiteY9" fmla="*/ 1518 h 1218446"/>
                <a:gd name="connsiteX10" fmla="*/ 1528 w 9055489"/>
                <a:gd name="connsiteY10" fmla="*/ 0 h 1218446"/>
                <a:gd name="connsiteX11" fmla="*/ 0 w 9055489"/>
                <a:gd name="connsiteY11" fmla="*/ 1022270 h 1218446"/>
                <a:gd name="connsiteX0" fmla="*/ 0 w 9055489"/>
                <a:gd name="connsiteY0" fmla="*/ 1022270 h 1218446"/>
                <a:gd name="connsiteX1" fmla="*/ 263072 w 9055489"/>
                <a:gd name="connsiteY1" fmla="*/ 1217151 h 1218446"/>
                <a:gd name="connsiteX2" fmla="*/ 9055115 w 9055489"/>
                <a:gd name="connsiteY2" fmla="*/ 1218446 h 1218446"/>
                <a:gd name="connsiteX3" fmla="*/ 9055113 w 9055489"/>
                <a:gd name="connsiteY3" fmla="*/ 1161932 h 1218446"/>
                <a:gd name="connsiteX4" fmla="*/ 5392485 w 9055489"/>
                <a:gd name="connsiteY4" fmla="*/ 1077584 h 1218446"/>
                <a:gd name="connsiteX5" fmla="*/ 5361256 w 9055489"/>
                <a:gd name="connsiteY5" fmla="*/ 714062 h 1218446"/>
                <a:gd name="connsiteX6" fmla="*/ 5025542 w 9055489"/>
                <a:gd name="connsiteY6" fmla="*/ 470633 h 1218446"/>
                <a:gd name="connsiteX7" fmla="*/ 1051613 w 9055489"/>
                <a:gd name="connsiteY7" fmla="*/ 493353 h 1218446"/>
                <a:gd name="connsiteX8" fmla="*/ 1047400 w 9055489"/>
                <a:gd name="connsiteY8" fmla="*/ 250965 h 1218446"/>
                <a:gd name="connsiteX9" fmla="*/ 660396 w 9055489"/>
                <a:gd name="connsiteY9" fmla="*/ 1518 h 1218446"/>
                <a:gd name="connsiteX10" fmla="*/ 1528 w 9055489"/>
                <a:gd name="connsiteY10" fmla="*/ 0 h 1218446"/>
                <a:gd name="connsiteX11" fmla="*/ 0 w 9055489"/>
                <a:gd name="connsiteY11" fmla="*/ 1022270 h 1218446"/>
                <a:gd name="connsiteX0" fmla="*/ 0 w 9055489"/>
                <a:gd name="connsiteY0" fmla="*/ 1022270 h 1218446"/>
                <a:gd name="connsiteX1" fmla="*/ 263072 w 9055489"/>
                <a:gd name="connsiteY1" fmla="*/ 1217151 h 1218446"/>
                <a:gd name="connsiteX2" fmla="*/ 9055115 w 9055489"/>
                <a:gd name="connsiteY2" fmla="*/ 1218446 h 1218446"/>
                <a:gd name="connsiteX3" fmla="*/ 9055113 w 9055489"/>
                <a:gd name="connsiteY3" fmla="*/ 1161932 h 1218446"/>
                <a:gd name="connsiteX4" fmla="*/ 5392485 w 9055489"/>
                <a:gd name="connsiteY4" fmla="*/ 1077584 h 1218446"/>
                <a:gd name="connsiteX5" fmla="*/ 5361256 w 9055489"/>
                <a:gd name="connsiteY5" fmla="*/ 714062 h 1218446"/>
                <a:gd name="connsiteX6" fmla="*/ 5025542 w 9055489"/>
                <a:gd name="connsiteY6" fmla="*/ 470633 h 1218446"/>
                <a:gd name="connsiteX7" fmla="*/ 1051613 w 9055489"/>
                <a:gd name="connsiteY7" fmla="*/ 493353 h 1218446"/>
                <a:gd name="connsiteX8" fmla="*/ 1047400 w 9055489"/>
                <a:gd name="connsiteY8" fmla="*/ 250965 h 1218446"/>
                <a:gd name="connsiteX9" fmla="*/ 660396 w 9055489"/>
                <a:gd name="connsiteY9" fmla="*/ 1518 h 1218446"/>
                <a:gd name="connsiteX10" fmla="*/ 1528 w 9055489"/>
                <a:gd name="connsiteY10" fmla="*/ 0 h 1218446"/>
                <a:gd name="connsiteX11" fmla="*/ 0 w 9055489"/>
                <a:gd name="connsiteY11" fmla="*/ 1022270 h 1218446"/>
                <a:gd name="connsiteX0" fmla="*/ 0 w 9055489"/>
                <a:gd name="connsiteY0" fmla="*/ 1022270 h 1218446"/>
                <a:gd name="connsiteX1" fmla="*/ 263072 w 9055489"/>
                <a:gd name="connsiteY1" fmla="*/ 1217151 h 1218446"/>
                <a:gd name="connsiteX2" fmla="*/ 9055115 w 9055489"/>
                <a:gd name="connsiteY2" fmla="*/ 1218446 h 1218446"/>
                <a:gd name="connsiteX3" fmla="*/ 9055113 w 9055489"/>
                <a:gd name="connsiteY3" fmla="*/ 1161932 h 1218446"/>
                <a:gd name="connsiteX4" fmla="*/ 5392485 w 9055489"/>
                <a:gd name="connsiteY4" fmla="*/ 1077584 h 1218446"/>
                <a:gd name="connsiteX5" fmla="*/ 5361256 w 9055489"/>
                <a:gd name="connsiteY5" fmla="*/ 714062 h 1218446"/>
                <a:gd name="connsiteX6" fmla="*/ 5025542 w 9055489"/>
                <a:gd name="connsiteY6" fmla="*/ 470633 h 1218446"/>
                <a:gd name="connsiteX7" fmla="*/ 1051613 w 9055489"/>
                <a:gd name="connsiteY7" fmla="*/ 493353 h 1218446"/>
                <a:gd name="connsiteX8" fmla="*/ 1047400 w 9055489"/>
                <a:gd name="connsiteY8" fmla="*/ 250965 h 1218446"/>
                <a:gd name="connsiteX9" fmla="*/ 660396 w 9055489"/>
                <a:gd name="connsiteY9" fmla="*/ 1518 h 1218446"/>
                <a:gd name="connsiteX10" fmla="*/ 1528 w 9055489"/>
                <a:gd name="connsiteY10" fmla="*/ 0 h 1218446"/>
                <a:gd name="connsiteX11" fmla="*/ 0 w 9055489"/>
                <a:gd name="connsiteY11" fmla="*/ 1022270 h 1218446"/>
                <a:gd name="connsiteX0" fmla="*/ 0 w 9055489"/>
                <a:gd name="connsiteY0" fmla="*/ 1022270 h 1218446"/>
                <a:gd name="connsiteX1" fmla="*/ 263072 w 9055489"/>
                <a:gd name="connsiteY1" fmla="*/ 1217151 h 1218446"/>
                <a:gd name="connsiteX2" fmla="*/ 9055115 w 9055489"/>
                <a:gd name="connsiteY2" fmla="*/ 1218446 h 1218446"/>
                <a:gd name="connsiteX3" fmla="*/ 9055113 w 9055489"/>
                <a:gd name="connsiteY3" fmla="*/ 1161932 h 1218446"/>
                <a:gd name="connsiteX4" fmla="*/ 5392485 w 9055489"/>
                <a:gd name="connsiteY4" fmla="*/ 1077584 h 1218446"/>
                <a:gd name="connsiteX5" fmla="*/ 5361256 w 9055489"/>
                <a:gd name="connsiteY5" fmla="*/ 714062 h 1218446"/>
                <a:gd name="connsiteX6" fmla="*/ 5025542 w 9055489"/>
                <a:gd name="connsiteY6" fmla="*/ 470633 h 1218446"/>
                <a:gd name="connsiteX7" fmla="*/ 1051613 w 9055489"/>
                <a:gd name="connsiteY7" fmla="*/ 493353 h 1218446"/>
                <a:gd name="connsiteX8" fmla="*/ 1047400 w 9055489"/>
                <a:gd name="connsiteY8" fmla="*/ 250965 h 1218446"/>
                <a:gd name="connsiteX9" fmla="*/ 660396 w 9055489"/>
                <a:gd name="connsiteY9" fmla="*/ 1518 h 1218446"/>
                <a:gd name="connsiteX10" fmla="*/ 1528 w 9055489"/>
                <a:gd name="connsiteY10" fmla="*/ 0 h 1218446"/>
                <a:gd name="connsiteX11" fmla="*/ 0 w 9055489"/>
                <a:gd name="connsiteY11" fmla="*/ 1022270 h 1218446"/>
                <a:gd name="connsiteX0" fmla="*/ 0 w 9055489"/>
                <a:gd name="connsiteY0" fmla="*/ 1022270 h 1218446"/>
                <a:gd name="connsiteX1" fmla="*/ 263072 w 9055489"/>
                <a:gd name="connsiteY1" fmla="*/ 1217151 h 1218446"/>
                <a:gd name="connsiteX2" fmla="*/ 9055115 w 9055489"/>
                <a:gd name="connsiteY2" fmla="*/ 1218446 h 1218446"/>
                <a:gd name="connsiteX3" fmla="*/ 9055113 w 9055489"/>
                <a:gd name="connsiteY3" fmla="*/ 1161932 h 1218446"/>
                <a:gd name="connsiteX4" fmla="*/ 5392485 w 9055489"/>
                <a:gd name="connsiteY4" fmla="*/ 1077584 h 1218446"/>
                <a:gd name="connsiteX5" fmla="*/ 5361256 w 9055489"/>
                <a:gd name="connsiteY5" fmla="*/ 714062 h 1218446"/>
                <a:gd name="connsiteX6" fmla="*/ 5025542 w 9055489"/>
                <a:gd name="connsiteY6" fmla="*/ 470633 h 1218446"/>
                <a:gd name="connsiteX7" fmla="*/ 1051613 w 9055489"/>
                <a:gd name="connsiteY7" fmla="*/ 493353 h 1218446"/>
                <a:gd name="connsiteX8" fmla="*/ 1047400 w 9055489"/>
                <a:gd name="connsiteY8" fmla="*/ 250965 h 1218446"/>
                <a:gd name="connsiteX9" fmla="*/ 660396 w 9055489"/>
                <a:gd name="connsiteY9" fmla="*/ 1518 h 1218446"/>
                <a:gd name="connsiteX10" fmla="*/ 1528 w 9055489"/>
                <a:gd name="connsiteY10" fmla="*/ 0 h 1218446"/>
                <a:gd name="connsiteX11" fmla="*/ 0 w 9055489"/>
                <a:gd name="connsiteY11" fmla="*/ 1022270 h 1218446"/>
                <a:gd name="connsiteX0" fmla="*/ 0 w 9055489"/>
                <a:gd name="connsiteY0" fmla="*/ 1022270 h 1218446"/>
                <a:gd name="connsiteX1" fmla="*/ 263072 w 9055489"/>
                <a:gd name="connsiteY1" fmla="*/ 1217151 h 1218446"/>
                <a:gd name="connsiteX2" fmla="*/ 9055115 w 9055489"/>
                <a:gd name="connsiteY2" fmla="*/ 1218446 h 1218446"/>
                <a:gd name="connsiteX3" fmla="*/ 9055113 w 9055489"/>
                <a:gd name="connsiteY3" fmla="*/ 1161932 h 1218446"/>
                <a:gd name="connsiteX4" fmla="*/ 5392485 w 9055489"/>
                <a:gd name="connsiteY4" fmla="*/ 1077584 h 1218446"/>
                <a:gd name="connsiteX5" fmla="*/ 5361256 w 9055489"/>
                <a:gd name="connsiteY5" fmla="*/ 714062 h 1218446"/>
                <a:gd name="connsiteX6" fmla="*/ 5025542 w 9055489"/>
                <a:gd name="connsiteY6" fmla="*/ 470633 h 1218446"/>
                <a:gd name="connsiteX7" fmla="*/ 1051613 w 9055489"/>
                <a:gd name="connsiteY7" fmla="*/ 493353 h 1218446"/>
                <a:gd name="connsiteX8" fmla="*/ 1047400 w 9055489"/>
                <a:gd name="connsiteY8" fmla="*/ 250965 h 1218446"/>
                <a:gd name="connsiteX9" fmla="*/ 660396 w 9055489"/>
                <a:gd name="connsiteY9" fmla="*/ 1518 h 1218446"/>
                <a:gd name="connsiteX10" fmla="*/ 1528 w 9055489"/>
                <a:gd name="connsiteY10" fmla="*/ 0 h 1218446"/>
                <a:gd name="connsiteX11" fmla="*/ 0 w 9055489"/>
                <a:gd name="connsiteY11" fmla="*/ 1022270 h 1218446"/>
                <a:gd name="connsiteX0" fmla="*/ 0 w 9055489"/>
                <a:gd name="connsiteY0" fmla="*/ 1022270 h 1218446"/>
                <a:gd name="connsiteX1" fmla="*/ 263072 w 9055489"/>
                <a:gd name="connsiteY1" fmla="*/ 1217151 h 1218446"/>
                <a:gd name="connsiteX2" fmla="*/ 9055115 w 9055489"/>
                <a:gd name="connsiteY2" fmla="*/ 1218446 h 1218446"/>
                <a:gd name="connsiteX3" fmla="*/ 9055113 w 9055489"/>
                <a:gd name="connsiteY3" fmla="*/ 1161932 h 1218446"/>
                <a:gd name="connsiteX4" fmla="*/ 5392485 w 9055489"/>
                <a:gd name="connsiteY4" fmla="*/ 1077584 h 1218446"/>
                <a:gd name="connsiteX5" fmla="*/ 5361256 w 9055489"/>
                <a:gd name="connsiteY5" fmla="*/ 714062 h 1218446"/>
                <a:gd name="connsiteX6" fmla="*/ 5025542 w 9055489"/>
                <a:gd name="connsiteY6" fmla="*/ 470633 h 1218446"/>
                <a:gd name="connsiteX7" fmla="*/ 1051613 w 9055489"/>
                <a:gd name="connsiteY7" fmla="*/ 493353 h 1218446"/>
                <a:gd name="connsiteX8" fmla="*/ 1047400 w 9055489"/>
                <a:gd name="connsiteY8" fmla="*/ 250965 h 1218446"/>
                <a:gd name="connsiteX9" fmla="*/ 660396 w 9055489"/>
                <a:gd name="connsiteY9" fmla="*/ 1518 h 1218446"/>
                <a:gd name="connsiteX10" fmla="*/ 1528 w 9055489"/>
                <a:gd name="connsiteY10" fmla="*/ 0 h 1218446"/>
                <a:gd name="connsiteX11" fmla="*/ 0 w 9055489"/>
                <a:gd name="connsiteY11" fmla="*/ 1022270 h 1218446"/>
                <a:gd name="connsiteX0" fmla="*/ 0 w 9055489"/>
                <a:gd name="connsiteY0" fmla="*/ 1022270 h 1218446"/>
                <a:gd name="connsiteX1" fmla="*/ 263072 w 9055489"/>
                <a:gd name="connsiteY1" fmla="*/ 1217151 h 1218446"/>
                <a:gd name="connsiteX2" fmla="*/ 9055115 w 9055489"/>
                <a:gd name="connsiteY2" fmla="*/ 1218446 h 1218446"/>
                <a:gd name="connsiteX3" fmla="*/ 9055113 w 9055489"/>
                <a:gd name="connsiteY3" fmla="*/ 1161932 h 1218446"/>
                <a:gd name="connsiteX4" fmla="*/ 5392485 w 9055489"/>
                <a:gd name="connsiteY4" fmla="*/ 1077584 h 1218446"/>
                <a:gd name="connsiteX5" fmla="*/ 5361256 w 9055489"/>
                <a:gd name="connsiteY5" fmla="*/ 714062 h 1218446"/>
                <a:gd name="connsiteX6" fmla="*/ 5025542 w 9055489"/>
                <a:gd name="connsiteY6" fmla="*/ 470633 h 1218446"/>
                <a:gd name="connsiteX7" fmla="*/ 1051613 w 9055489"/>
                <a:gd name="connsiteY7" fmla="*/ 493353 h 1218446"/>
                <a:gd name="connsiteX8" fmla="*/ 1047400 w 9055489"/>
                <a:gd name="connsiteY8" fmla="*/ 250965 h 1218446"/>
                <a:gd name="connsiteX9" fmla="*/ 660396 w 9055489"/>
                <a:gd name="connsiteY9" fmla="*/ 1518 h 1218446"/>
                <a:gd name="connsiteX10" fmla="*/ 1528 w 9055489"/>
                <a:gd name="connsiteY10" fmla="*/ 0 h 1218446"/>
                <a:gd name="connsiteX11" fmla="*/ 0 w 9055489"/>
                <a:gd name="connsiteY11" fmla="*/ 1022270 h 1218446"/>
                <a:gd name="connsiteX0" fmla="*/ 0 w 9055489"/>
                <a:gd name="connsiteY0" fmla="*/ 1022270 h 1218446"/>
                <a:gd name="connsiteX1" fmla="*/ 263072 w 9055489"/>
                <a:gd name="connsiteY1" fmla="*/ 1217151 h 1218446"/>
                <a:gd name="connsiteX2" fmla="*/ 9055115 w 9055489"/>
                <a:gd name="connsiteY2" fmla="*/ 1218446 h 1218446"/>
                <a:gd name="connsiteX3" fmla="*/ 9055113 w 9055489"/>
                <a:gd name="connsiteY3" fmla="*/ 1161932 h 1218446"/>
                <a:gd name="connsiteX4" fmla="*/ 5392485 w 9055489"/>
                <a:gd name="connsiteY4" fmla="*/ 1077584 h 1218446"/>
                <a:gd name="connsiteX5" fmla="*/ 5361256 w 9055489"/>
                <a:gd name="connsiteY5" fmla="*/ 714062 h 1218446"/>
                <a:gd name="connsiteX6" fmla="*/ 5025542 w 9055489"/>
                <a:gd name="connsiteY6" fmla="*/ 470633 h 1218446"/>
                <a:gd name="connsiteX7" fmla="*/ 1051613 w 9055489"/>
                <a:gd name="connsiteY7" fmla="*/ 493353 h 1218446"/>
                <a:gd name="connsiteX8" fmla="*/ 1047400 w 9055489"/>
                <a:gd name="connsiteY8" fmla="*/ 250965 h 1218446"/>
                <a:gd name="connsiteX9" fmla="*/ 660396 w 9055489"/>
                <a:gd name="connsiteY9" fmla="*/ 1518 h 1218446"/>
                <a:gd name="connsiteX10" fmla="*/ 1528 w 9055489"/>
                <a:gd name="connsiteY10" fmla="*/ 0 h 1218446"/>
                <a:gd name="connsiteX11" fmla="*/ 0 w 9055489"/>
                <a:gd name="connsiteY11" fmla="*/ 1022270 h 1218446"/>
                <a:gd name="connsiteX0" fmla="*/ 0 w 9055489"/>
                <a:gd name="connsiteY0" fmla="*/ 1022270 h 1218446"/>
                <a:gd name="connsiteX1" fmla="*/ 263072 w 9055489"/>
                <a:gd name="connsiteY1" fmla="*/ 1217151 h 1218446"/>
                <a:gd name="connsiteX2" fmla="*/ 9055115 w 9055489"/>
                <a:gd name="connsiteY2" fmla="*/ 1218446 h 1218446"/>
                <a:gd name="connsiteX3" fmla="*/ 9055113 w 9055489"/>
                <a:gd name="connsiteY3" fmla="*/ 1161932 h 1218446"/>
                <a:gd name="connsiteX4" fmla="*/ 5365159 w 9055489"/>
                <a:gd name="connsiteY4" fmla="*/ 1090567 h 1218446"/>
                <a:gd name="connsiteX5" fmla="*/ 5361256 w 9055489"/>
                <a:gd name="connsiteY5" fmla="*/ 714062 h 1218446"/>
                <a:gd name="connsiteX6" fmla="*/ 5025542 w 9055489"/>
                <a:gd name="connsiteY6" fmla="*/ 470633 h 1218446"/>
                <a:gd name="connsiteX7" fmla="*/ 1051613 w 9055489"/>
                <a:gd name="connsiteY7" fmla="*/ 493353 h 1218446"/>
                <a:gd name="connsiteX8" fmla="*/ 1047400 w 9055489"/>
                <a:gd name="connsiteY8" fmla="*/ 250965 h 1218446"/>
                <a:gd name="connsiteX9" fmla="*/ 660396 w 9055489"/>
                <a:gd name="connsiteY9" fmla="*/ 1518 h 1218446"/>
                <a:gd name="connsiteX10" fmla="*/ 1528 w 9055489"/>
                <a:gd name="connsiteY10" fmla="*/ 0 h 1218446"/>
                <a:gd name="connsiteX11" fmla="*/ 0 w 9055489"/>
                <a:gd name="connsiteY11" fmla="*/ 1022270 h 1218446"/>
                <a:gd name="connsiteX0" fmla="*/ 0 w 9055489"/>
                <a:gd name="connsiteY0" fmla="*/ 1022270 h 1218446"/>
                <a:gd name="connsiteX1" fmla="*/ 263072 w 9055489"/>
                <a:gd name="connsiteY1" fmla="*/ 1217151 h 1218446"/>
                <a:gd name="connsiteX2" fmla="*/ 9055115 w 9055489"/>
                <a:gd name="connsiteY2" fmla="*/ 1218446 h 1218446"/>
                <a:gd name="connsiteX3" fmla="*/ 9055113 w 9055489"/>
                <a:gd name="connsiteY3" fmla="*/ 1161932 h 1218446"/>
                <a:gd name="connsiteX4" fmla="*/ 5365159 w 9055489"/>
                <a:gd name="connsiteY4" fmla="*/ 1090567 h 1218446"/>
                <a:gd name="connsiteX5" fmla="*/ 5361256 w 9055489"/>
                <a:gd name="connsiteY5" fmla="*/ 714062 h 1218446"/>
                <a:gd name="connsiteX6" fmla="*/ 5025542 w 9055489"/>
                <a:gd name="connsiteY6" fmla="*/ 470633 h 1218446"/>
                <a:gd name="connsiteX7" fmla="*/ 1051613 w 9055489"/>
                <a:gd name="connsiteY7" fmla="*/ 493353 h 1218446"/>
                <a:gd name="connsiteX8" fmla="*/ 1047400 w 9055489"/>
                <a:gd name="connsiteY8" fmla="*/ 250965 h 1218446"/>
                <a:gd name="connsiteX9" fmla="*/ 660396 w 9055489"/>
                <a:gd name="connsiteY9" fmla="*/ 1518 h 1218446"/>
                <a:gd name="connsiteX10" fmla="*/ 1528 w 9055489"/>
                <a:gd name="connsiteY10" fmla="*/ 0 h 1218446"/>
                <a:gd name="connsiteX11" fmla="*/ 0 w 9055489"/>
                <a:gd name="connsiteY11" fmla="*/ 1022270 h 1218446"/>
                <a:gd name="connsiteX0" fmla="*/ 0 w 9055489"/>
                <a:gd name="connsiteY0" fmla="*/ 1022270 h 1218446"/>
                <a:gd name="connsiteX1" fmla="*/ 263072 w 9055489"/>
                <a:gd name="connsiteY1" fmla="*/ 1217151 h 1218446"/>
                <a:gd name="connsiteX2" fmla="*/ 9055115 w 9055489"/>
                <a:gd name="connsiteY2" fmla="*/ 1218446 h 1218446"/>
                <a:gd name="connsiteX3" fmla="*/ 9055113 w 9055489"/>
                <a:gd name="connsiteY3" fmla="*/ 1161932 h 1218446"/>
                <a:gd name="connsiteX4" fmla="*/ 5365159 w 9055489"/>
                <a:gd name="connsiteY4" fmla="*/ 1090567 h 1218446"/>
                <a:gd name="connsiteX5" fmla="*/ 5361256 w 9055489"/>
                <a:gd name="connsiteY5" fmla="*/ 714062 h 1218446"/>
                <a:gd name="connsiteX6" fmla="*/ 5025542 w 9055489"/>
                <a:gd name="connsiteY6" fmla="*/ 470633 h 1218446"/>
                <a:gd name="connsiteX7" fmla="*/ 1051613 w 9055489"/>
                <a:gd name="connsiteY7" fmla="*/ 493353 h 1218446"/>
                <a:gd name="connsiteX8" fmla="*/ 1047400 w 9055489"/>
                <a:gd name="connsiteY8" fmla="*/ 250965 h 1218446"/>
                <a:gd name="connsiteX9" fmla="*/ 660396 w 9055489"/>
                <a:gd name="connsiteY9" fmla="*/ 1518 h 1218446"/>
                <a:gd name="connsiteX10" fmla="*/ 1528 w 9055489"/>
                <a:gd name="connsiteY10" fmla="*/ 0 h 1218446"/>
                <a:gd name="connsiteX11" fmla="*/ 0 w 9055489"/>
                <a:gd name="connsiteY11" fmla="*/ 1022270 h 1218446"/>
                <a:gd name="connsiteX0" fmla="*/ 0 w 9055489"/>
                <a:gd name="connsiteY0" fmla="*/ 1022270 h 1218446"/>
                <a:gd name="connsiteX1" fmla="*/ 263072 w 9055489"/>
                <a:gd name="connsiteY1" fmla="*/ 1217151 h 1218446"/>
                <a:gd name="connsiteX2" fmla="*/ 9055115 w 9055489"/>
                <a:gd name="connsiteY2" fmla="*/ 1218446 h 1218446"/>
                <a:gd name="connsiteX3" fmla="*/ 9055113 w 9055489"/>
                <a:gd name="connsiteY3" fmla="*/ 1161932 h 1218446"/>
                <a:gd name="connsiteX4" fmla="*/ 5365159 w 9055489"/>
                <a:gd name="connsiteY4" fmla="*/ 1090567 h 1218446"/>
                <a:gd name="connsiteX5" fmla="*/ 5361256 w 9055489"/>
                <a:gd name="connsiteY5" fmla="*/ 714062 h 1218446"/>
                <a:gd name="connsiteX6" fmla="*/ 5025542 w 9055489"/>
                <a:gd name="connsiteY6" fmla="*/ 470633 h 1218446"/>
                <a:gd name="connsiteX7" fmla="*/ 1051613 w 9055489"/>
                <a:gd name="connsiteY7" fmla="*/ 493353 h 1218446"/>
                <a:gd name="connsiteX8" fmla="*/ 1047400 w 9055489"/>
                <a:gd name="connsiteY8" fmla="*/ 250965 h 1218446"/>
                <a:gd name="connsiteX9" fmla="*/ 660396 w 9055489"/>
                <a:gd name="connsiteY9" fmla="*/ 1518 h 1218446"/>
                <a:gd name="connsiteX10" fmla="*/ 1528 w 9055489"/>
                <a:gd name="connsiteY10" fmla="*/ 0 h 1218446"/>
                <a:gd name="connsiteX11" fmla="*/ 0 w 9055489"/>
                <a:gd name="connsiteY11" fmla="*/ 1022270 h 1218446"/>
                <a:gd name="connsiteX0" fmla="*/ 0 w 9055489"/>
                <a:gd name="connsiteY0" fmla="*/ 1022270 h 1218446"/>
                <a:gd name="connsiteX1" fmla="*/ 263072 w 9055489"/>
                <a:gd name="connsiteY1" fmla="*/ 1217151 h 1218446"/>
                <a:gd name="connsiteX2" fmla="*/ 9055115 w 9055489"/>
                <a:gd name="connsiteY2" fmla="*/ 1218446 h 1218446"/>
                <a:gd name="connsiteX3" fmla="*/ 9055113 w 9055489"/>
                <a:gd name="connsiteY3" fmla="*/ 1161932 h 1218446"/>
                <a:gd name="connsiteX4" fmla="*/ 5365159 w 9055489"/>
                <a:gd name="connsiteY4" fmla="*/ 1090567 h 1218446"/>
                <a:gd name="connsiteX5" fmla="*/ 5361256 w 9055489"/>
                <a:gd name="connsiteY5" fmla="*/ 714062 h 1218446"/>
                <a:gd name="connsiteX6" fmla="*/ 5025542 w 9055489"/>
                <a:gd name="connsiteY6" fmla="*/ 470633 h 1218446"/>
                <a:gd name="connsiteX7" fmla="*/ 1051613 w 9055489"/>
                <a:gd name="connsiteY7" fmla="*/ 493353 h 1218446"/>
                <a:gd name="connsiteX8" fmla="*/ 1047400 w 9055489"/>
                <a:gd name="connsiteY8" fmla="*/ 250965 h 1218446"/>
                <a:gd name="connsiteX9" fmla="*/ 660396 w 9055489"/>
                <a:gd name="connsiteY9" fmla="*/ 1518 h 1218446"/>
                <a:gd name="connsiteX10" fmla="*/ 1528 w 9055489"/>
                <a:gd name="connsiteY10" fmla="*/ 0 h 1218446"/>
                <a:gd name="connsiteX11" fmla="*/ 0 w 9055489"/>
                <a:gd name="connsiteY11" fmla="*/ 1022270 h 1218446"/>
                <a:gd name="connsiteX0" fmla="*/ 0 w 9055489"/>
                <a:gd name="connsiteY0" fmla="*/ 1022270 h 1218446"/>
                <a:gd name="connsiteX1" fmla="*/ 263072 w 9055489"/>
                <a:gd name="connsiteY1" fmla="*/ 1217151 h 1218446"/>
                <a:gd name="connsiteX2" fmla="*/ 9055115 w 9055489"/>
                <a:gd name="connsiteY2" fmla="*/ 1218446 h 1218446"/>
                <a:gd name="connsiteX3" fmla="*/ 9055113 w 9055489"/>
                <a:gd name="connsiteY3" fmla="*/ 1161932 h 1218446"/>
                <a:gd name="connsiteX4" fmla="*/ 5365159 w 9055489"/>
                <a:gd name="connsiteY4" fmla="*/ 1129516 h 1218446"/>
                <a:gd name="connsiteX5" fmla="*/ 5361256 w 9055489"/>
                <a:gd name="connsiteY5" fmla="*/ 714062 h 1218446"/>
                <a:gd name="connsiteX6" fmla="*/ 5025542 w 9055489"/>
                <a:gd name="connsiteY6" fmla="*/ 470633 h 1218446"/>
                <a:gd name="connsiteX7" fmla="*/ 1051613 w 9055489"/>
                <a:gd name="connsiteY7" fmla="*/ 493353 h 1218446"/>
                <a:gd name="connsiteX8" fmla="*/ 1047400 w 9055489"/>
                <a:gd name="connsiteY8" fmla="*/ 250965 h 1218446"/>
                <a:gd name="connsiteX9" fmla="*/ 660396 w 9055489"/>
                <a:gd name="connsiteY9" fmla="*/ 1518 h 1218446"/>
                <a:gd name="connsiteX10" fmla="*/ 1528 w 9055489"/>
                <a:gd name="connsiteY10" fmla="*/ 0 h 1218446"/>
                <a:gd name="connsiteX11" fmla="*/ 0 w 9055489"/>
                <a:gd name="connsiteY11" fmla="*/ 1022270 h 1218446"/>
                <a:gd name="connsiteX0" fmla="*/ 0 w 9055115"/>
                <a:gd name="connsiteY0" fmla="*/ 1022270 h 1218446"/>
                <a:gd name="connsiteX1" fmla="*/ 263072 w 9055115"/>
                <a:gd name="connsiteY1" fmla="*/ 1217151 h 1218446"/>
                <a:gd name="connsiteX2" fmla="*/ 9055115 w 9055115"/>
                <a:gd name="connsiteY2" fmla="*/ 1218446 h 1218446"/>
                <a:gd name="connsiteX3" fmla="*/ 9055113 w 9055115"/>
                <a:gd name="connsiteY3" fmla="*/ 1161932 h 1218446"/>
                <a:gd name="connsiteX4" fmla="*/ 5365159 w 9055115"/>
                <a:gd name="connsiteY4" fmla="*/ 1129516 h 1218446"/>
                <a:gd name="connsiteX5" fmla="*/ 5361256 w 9055115"/>
                <a:gd name="connsiteY5" fmla="*/ 714062 h 1218446"/>
                <a:gd name="connsiteX6" fmla="*/ 5025542 w 9055115"/>
                <a:gd name="connsiteY6" fmla="*/ 470633 h 1218446"/>
                <a:gd name="connsiteX7" fmla="*/ 1051613 w 9055115"/>
                <a:gd name="connsiteY7" fmla="*/ 493353 h 1218446"/>
                <a:gd name="connsiteX8" fmla="*/ 1047400 w 9055115"/>
                <a:gd name="connsiteY8" fmla="*/ 250965 h 1218446"/>
                <a:gd name="connsiteX9" fmla="*/ 660396 w 9055115"/>
                <a:gd name="connsiteY9" fmla="*/ 1518 h 1218446"/>
                <a:gd name="connsiteX10" fmla="*/ 1528 w 9055115"/>
                <a:gd name="connsiteY10" fmla="*/ 0 h 1218446"/>
                <a:gd name="connsiteX11" fmla="*/ 0 w 9055115"/>
                <a:gd name="connsiteY11" fmla="*/ 1022270 h 1218446"/>
                <a:gd name="connsiteX0" fmla="*/ 0 w 9055115"/>
                <a:gd name="connsiteY0" fmla="*/ 1022270 h 1218446"/>
                <a:gd name="connsiteX1" fmla="*/ 263072 w 9055115"/>
                <a:gd name="connsiteY1" fmla="*/ 1217151 h 1218446"/>
                <a:gd name="connsiteX2" fmla="*/ 9055115 w 9055115"/>
                <a:gd name="connsiteY2" fmla="*/ 1218446 h 1218446"/>
                <a:gd name="connsiteX3" fmla="*/ 9055113 w 9055115"/>
                <a:gd name="connsiteY3" fmla="*/ 1161932 h 1218446"/>
                <a:gd name="connsiteX4" fmla="*/ 5365159 w 9055115"/>
                <a:gd name="connsiteY4" fmla="*/ 1129516 h 1218446"/>
                <a:gd name="connsiteX5" fmla="*/ 5361256 w 9055115"/>
                <a:gd name="connsiteY5" fmla="*/ 714062 h 1218446"/>
                <a:gd name="connsiteX6" fmla="*/ 5025542 w 9055115"/>
                <a:gd name="connsiteY6" fmla="*/ 470633 h 1218446"/>
                <a:gd name="connsiteX7" fmla="*/ 1051613 w 9055115"/>
                <a:gd name="connsiteY7" fmla="*/ 493353 h 1218446"/>
                <a:gd name="connsiteX8" fmla="*/ 1047400 w 9055115"/>
                <a:gd name="connsiteY8" fmla="*/ 250965 h 1218446"/>
                <a:gd name="connsiteX9" fmla="*/ 660396 w 9055115"/>
                <a:gd name="connsiteY9" fmla="*/ 1518 h 1218446"/>
                <a:gd name="connsiteX10" fmla="*/ 1528 w 9055115"/>
                <a:gd name="connsiteY10" fmla="*/ 0 h 1218446"/>
                <a:gd name="connsiteX11" fmla="*/ 0 w 9055115"/>
                <a:gd name="connsiteY11" fmla="*/ 1022270 h 1218446"/>
                <a:gd name="connsiteX0" fmla="*/ 0 w 9055115"/>
                <a:gd name="connsiteY0" fmla="*/ 1022270 h 1218446"/>
                <a:gd name="connsiteX1" fmla="*/ 263072 w 9055115"/>
                <a:gd name="connsiteY1" fmla="*/ 1217151 h 1218446"/>
                <a:gd name="connsiteX2" fmla="*/ 9055115 w 9055115"/>
                <a:gd name="connsiteY2" fmla="*/ 1218446 h 1218446"/>
                <a:gd name="connsiteX3" fmla="*/ 9055113 w 9055115"/>
                <a:gd name="connsiteY3" fmla="*/ 1161932 h 1218446"/>
                <a:gd name="connsiteX4" fmla="*/ 5359954 w 9055115"/>
                <a:gd name="connsiteY4" fmla="*/ 1159810 h 1218446"/>
                <a:gd name="connsiteX5" fmla="*/ 5361256 w 9055115"/>
                <a:gd name="connsiteY5" fmla="*/ 714062 h 1218446"/>
                <a:gd name="connsiteX6" fmla="*/ 5025542 w 9055115"/>
                <a:gd name="connsiteY6" fmla="*/ 470633 h 1218446"/>
                <a:gd name="connsiteX7" fmla="*/ 1051613 w 9055115"/>
                <a:gd name="connsiteY7" fmla="*/ 493353 h 1218446"/>
                <a:gd name="connsiteX8" fmla="*/ 1047400 w 9055115"/>
                <a:gd name="connsiteY8" fmla="*/ 250965 h 1218446"/>
                <a:gd name="connsiteX9" fmla="*/ 660396 w 9055115"/>
                <a:gd name="connsiteY9" fmla="*/ 1518 h 1218446"/>
                <a:gd name="connsiteX10" fmla="*/ 1528 w 9055115"/>
                <a:gd name="connsiteY10" fmla="*/ 0 h 1218446"/>
                <a:gd name="connsiteX11" fmla="*/ 0 w 9055115"/>
                <a:gd name="connsiteY11" fmla="*/ 1022270 h 1218446"/>
                <a:gd name="connsiteX0" fmla="*/ 0 w 9055115"/>
                <a:gd name="connsiteY0" fmla="*/ 1022270 h 1218446"/>
                <a:gd name="connsiteX1" fmla="*/ 263072 w 9055115"/>
                <a:gd name="connsiteY1" fmla="*/ 1217151 h 1218446"/>
                <a:gd name="connsiteX2" fmla="*/ 9055115 w 9055115"/>
                <a:gd name="connsiteY2" fmla="*/ 1218446 h 1218446"/>
                <a:gd name="connsiteX3" fmla="*/ 9055113 w 9055115"/>
                <a:gd name="connsiteY3" fmla="*/ 1161932 h 1218446"/>
                <a:gd name="connsiteX4" fmla="*/ 5365159 w 9055115"/>
                <a:gd name="connsiteY4" fmla="*/ 1164137 h 1218446"/>
                <a:gd name="connsiteX5" fmla="*/ 5361256 w 9055115"/>
                <a:gd name="connsiteY5" fmla="*/ 714062 h 1218446"/>
                <a:gd name="connsiteX6" fmla="*/ 5025542 w 9055115"/>
                <a:gd name="connsiteY6" fmla="*/ 470633 h 1218446"/>
                <a:gd name="connsiteX7" fmla="*/ 1051613 w 9055115"/>
                <a:gd name="connsiteY7" fmla="*/ 493353 h 1218446"/>
                <a:gd name="connsiteX8" fmla="*/ 1047400 w 9055115"/>
                <a:gd name="connsiteY8" fmla="*/ 250965 h 1218446"/>
                <a:gd name="connsiteX9" fmla="*/ 660396 w 9055115"/>
                <a:gd name="connsiteY9" fmla="*/ 1518 h 1218446"/>
                <a:gd name="connsiteX10" fmla="*/ 1528 w 9055115"/>
                <a:gd name="connsiteY10" fmla="*/ 0 h 1218446"/>
                <a:gd name="connsiteX11" fmla="*/ 0 w 9055115"/>
                <a:gd name="connsiteY11" fmla="*/ 1022270 h 1218446"/>
                <a:gd name="connsiteX0" fmla="*/ 0 w 9055115"/>
                <a:gd name="connsiteY0" fmla="*/ 1022270 h 1218446"/>
                <a:gd name="connsiteX1" fmla="*/ 263072 w 9055115"/>
                <a:gd name="connsiteY1" fmla="*/ 1217151 h 1218446"/>
                <a:gd name="connsiteX2" fmla="*/ 9055115 w 9055115"/>
                <a:gd name="connsiteY2" fmla="*/ 1218446 h 1218446"/>
                <a:gd name="connsiteX3" fmla="*/ 9055113 w 9055115"/>
                <a:gd name="connsiteY3" fmla="*/ 1161932 h 1218446"/>
                <a:gd name="connsiteX4" fmla="*/ 5365159 w 9055115"/>
                <a:gd name="connsiteY4" fmla="*/ 1168465 h 1218446"/>
                <a:gd name="connsiteX5" fmla="*/ 5361256 w 9055115"/>
                <a:gd name="connsiteY5" fmla="*/ 714062 h 1218446"/>
                <a:gd name="connsiteX6" fmla="*/ 5025542 w 9055115"/>
                <a:gd name="connsiteY6" fmla="*/ 470633 h 1218446"/>
                <a:gd name="connsiteX7" fmla="*/ 1051613 w 9055115"/>
                <a:gd name="connsiteY7" fmla="*/ 493353 h 1218446"/>
                <a:gd name="connsiteX8" fmla="*/ 1047400 w 9055115"/>
                <a:gd name="connsiteY8" fmla="*/ 250965 h 1218446"/>
                <a:gd name="connsiteX9" fmla="*/ 660396 w 9055115"/>
                <a:gd name="connsiteY9" fmla="*/ 1518 h 1218446"/>
                <a:gd name="connsiteX10" fmla="*/ 1528 w 9055115"/>
                <a:gd name="connsiteY10" fmla="*/ 0 h 1218446"/>
                <a:gd name="connsiteX11" fmla="*/ 0 w 9055115"/>
                <a:gd name="connsiteY11" fmla="*/ 1022270 h 1218446"/>
                <a:gd name="connsiteX0" fmla="*/ 0 w 9055115"/>
                <a:gd name="connsiteY0" fmla="*/ 1022270 h 1218446"/>
                <a:gd name="connsiteX1" fmla="*/ 263072 w 9055115"/>
                <a:gd name="connsiteY1" fmla="*/ 1217151 h 1218446"/>
                <a:gd name="connsiteX2" fmla="*/ 9055115 w 9055115"/>
                <a:gd name="connsiteY2" fmla="*/ 1218446 h 1218446"/>
                <a:gd name="connsiteX3" fmla="*/ 9055113 w 9055115"/>
                <a:gd name="connsiteY3" fmla="*/ 1161932 h 1218446"/>
                <a:gd name="connsiteX4" fmla="*/ 5365159 w 9055115"/>
                <a:gd name="connsiteY4" fmla="*/ 1181448 h 1218446"/>
                <a:gd name="connsiteX5" fmla="*/ 5361256 w 9055115"/>
                <a:gd name="connsiteY5" fmla="*/ 714062 h 1218446"/>
                <a:gd name="connsiteX6" fmla="*/ 5025542 w 9055115"/>
                <a:gd name="connsiteY6" fmla="*/ 470633 h 1218446"/>
                <a:gd name="connsiteX7" fmla="*/ 1051613 w 9055115"/>
                <a:gd name="connsiteY7" fmla="*/ 493353 h 1218446"/>
                <a:gd name="connsiteX8" fmla="*/ 1047400 w 9055115"/>
                <a:gd name="connsiteY8" fmla="*/ 250965 h 1218446"/>
                <a:gd name="connsiteX9" fmla="*/ 660396 w 9055115"/>
                <a:gd name="connsiteY9" fmla="*/ 1518 h 1218446"/>
                <a:gd name="connsiteX10" fmla="*/ 1528 w 9055115"/>
                <a:gd name="connsiteY10" fmla="*/ 0 h 1218446"/>
                <a:gd name="connsiteX11" fmla="*/ 0 w 9055115"/>
                <a:gd name="connsiteY11" fmla="*/ 1022270 h 1218446"/>
                <a:gd name="connsiteX0" fmla="*/ 0 w 9055115"/>
                <a:gd name="connsiteY0" fmla="*/ 1022270 h 1218446"/>
                <a:gd name="connsiteX1" fmla="*/ 263072 w 9055115"/>
                <a:gd name="connsiteY1" fmla="*/ 1217151 h 1218446"/>
                <a:gd name="connsiteX2" fmla="*/ 9055115 w 9055115"/>
                <a:gd name="connsiteY2" fmla="*/ 1218446 h 1218446"/>
                <a:gd name="connsiteX3" fmla="*/ 9055113 w 9055115"/>
                <a:gd name="connsiteY3" fmla="*/ 1161932 h 1218446"/>
                <a:gd name="connsiteX4" fmla="*/ 5365159 w 9055115"/>
                <a:gd name="connsiteY4" fmla="*/ 1168465 h 1218446"/>
                <a:gd name="connsiteX5" fmla="*/ 5361256 w 9055115"/>
                <a:gd name="connsiteY5" fmla="*/ 714062 h 1218446"/>
                <a:gd name="connsiteX6" fmla="*/ 5025542 w 9055115"/>
                <a:gd name="connsiteY6" fmla="*/ 470633 h 1218446"/>
                <a:gd name="connsiteX7" fmla="*/ 1051613 w 9055115"/>
                <a:gd name="connsiteY7" fmla="*/ 493353 h 1218446"/>
                <a:gd name="connsiteX8" fmla="*/ 1047400 w 9055115"/>
                <a:gd name="connsiteY8" fmla="*/ 250965 h 1218446"/>
                <a:gd name="connsiteX9" fmla="*/ 660396 w 9055115"/>
                <a:gd name="connsiteY9" fmla="*/ 1518 h 1218446"/>
                <a:gd name="connsiteX10" fmla="*/ 1528 w 9055115"/>
                <a:gd name="connsiteY10" fmla="*/ 0 h 1218446"/>
                <a:gd name="connsiteX11" fmla="*/ 0 w 9055115"/>
                <a:gd name="connsiteY11" fmla="*/ 1022270 h 1218446"/>
                <a:gd name="connsiteX0" fmla="*/ 0 w 9055115"/>
                <a:gd name="connsiteY0" fmla="*/ 1022270 h 1218446"/>
                <a:gd name="connsiteX1" fmla="*/ 263072 w 9055115"/>
                <a:gd name="connsiteY1" fmla="*/ 1217151 h 1218446"/>
                <a:gd name="connsiteX2" fmla="*/ 9055115 w 9055115"/>
                <a:gd name="connsiteY2" fmla="*/ 1218446 h 1218446"/>
                <a:gd name="connsiteX3" fmla="*/ 9055113 w 9055115"/>
                <a:gd name="connsiteY3" fmla="*/ 1161932 h 1218446"/>
                <a:gd name="connsiteX4" fmla="*/ 5359954 w 9055115"/>
                <a:gd name="connsiteY4" fmla="*/ 1177120 h 1218446"/>
                <a:gd name="connsiteX5" fmla="*/ 5361256 w 9055115"/>
                <a:gd name="connsiteY5" fmla="*/ 714062 h 1218446"/>
                <a:gd name="connsiteX6" fmla="*/ 5025542 w 9055115"/>
                <a:gd name="connsiteY6" fmla="*/ 470633 h 1218446"/>
                <a:gd name="connsiteX7" fmla="*/ 1051613 w 9055115"/>
                <a:gd name="connsiteY7" fmla="*/ 493353 h 1218446"/>
                <a:gd name="connsiteX8" fmla="*/ 1047400 w 9055115"/>
                <a:gd name="connsiteY8" fmla="*/ 250965 h 1218446"/>
                <a:gd name="connsiteX9" fmla="*/ 660396 w 9055115"/>
                <a:gd name="connsiteY9" fmla="*/ 1518 h 1218446"/>
                <a:gd name="connsiteX10" fmla="*/ 1528 w 9055115"/>
                <a:gd name="connsiteY10" fmla="*/ 0 h 1218446"/>
                <a:gd name="connsiteX11" fmla="*/ 0 w 9055115"/>
                <a:gd name="connsiteY11" fmla="*/ 1022270 h 1218446"/>
                <a:gd name="connsiteX0" fmla="*/ 0 w 9055115"/>
                <a:gd name="connsiteY0" fmla="*/ 1022270 h 1218446"/>
                <a:gd name="connsiteX1" fmla="*/ 263072 w 9055115"/>
                <a:gd name="connsiteY1" fmla="*/ 1217151 h 1218446"/>
                <a:gd name="connsiteX2" fmla="*/ 9055115 w 9055115"/>
                <a:gd name="connsiteY2" fmla="*/ 1218446 h 1218446"/>
                <a:gd name="connsiteX3" fmla="*/ 9055113 w 9055115"/>
                <a:gd name="connsiteY3" fmla="*/ 1161932 h 1218446"/>
                <a:gd name="connsiteX4" fmla="*/ 5359954 w 9055115"/>
                <a:gd name="connsiteY4" fmla="*/ 1168465 h 1218446"/>
                <a:gd name="connsiteX5" fmla="*/ 5361256 w 9055115"/>
                <a:gd name="connsiteY5" fmla="*/ 714062 h 1218446"/>
                <a:gd name="connsiteX6" fmla="*/ 5025542 w 9055115"/>
                <a:gd name="connsiteY6" fmla="*/ 470633 h 1218446"/>
                <a:gd name="connsiteX7" fmla="*/ 1051613 w 9055115"/>
                <a:gd name="connsiteY7" fmla="*/ 493353 h 1218446"/>
                <a:gd name="connsiteX8" fmla="*/ 1047400 w 9055115"/>
                <a:gd name="connsiteY8" fmla="*/ 250965 h 1218446"/>
                <a:gd name="connsiteX9" fmla="*/ 660396 w 9055115"/>
                <a:gd name="connsiteY9" fmla="*/ 1518 h 1218446"/>
                <a:gd name="connsiteX10" fmla="*/ 1528 w 9055115"/>
                <a:gd name="connsiteY10" fmla="*/ 0 h 1218446"/>
                <a:gd name="connsiteX11" fmla="*/ 0 w 9055115"/>
                <a:gd name="connsiteY11" fmla="*/ 1022270 h 1218446"/>
                <a:gd name="connsiteX0" fmla="*/ 0 w 9055115"/>
                <a:gd name="connsiteY0" fmla="*/ 1022270 h 1218446"/>
                <a:gd name="connsiteX1" fmla="*/ 263072 w 9055115"/>
                <a:gd name="connsiteY1" fmla="*/ 1217151 h 1218446"/>
                <a:gd name="connsiteX2" fmla="*/ 9055115 w 9055115"/>
                <a:gd name="connsiteY2" fmla="*/ 1218446 h 1218446"/>
                <a:gd name="connsiteX3" fmla="*/ 9055113 w 9055115"/>
                <a:gd name="connsiteY3" fmla="*/ 1161932 h 1218446"/>
                <a:gd name="connsiteX4" fmla="*/ 5359954 w 9055115"/>
                <a:gd name="connsiteY4" fmla="*/ 1159810 h 1218446"/>
                <a:gd name="connsiteX5" fmla="*/ 5361256 w 9055115"/>
                <a:gd name="connsiteY5" fmla="*/ 714062 h 1218446"/>
                <a:gd name="connsiteX6" fmla="*/ 5025542 w 9055115"/>
                <a:gd name="connsiteY6" fmla="*/ 470633 h 1218446"/>
                <a:gd name="connsiteX7" fmla="*/ 1051613 w 9055115"/>
                <a:gd name="connsiteY7" fmla="*/ 493353 h 1218446"/>
                <a:gd name="connsiteX8" fmla="*/ 1047400 w 9055115"/>
                <a:gd name="connsiteY8" fmla="*/ 250965 h 1218446"/>
                <a:gd name="connsiteX9" fmla="*/ 660396 w 9055115"/>
                <a:gd name="connsiteY9" fmla="*/ 1518 h 1218446"/>
                <a:gd name="connsiteX10" fmla="*/ 1528 w 9055115"/>
                <a:gd name="connsiteY10" fmla="*/ 0 h 1218446"/>
                <a:gd name="connsiteX11" fmla="*/ 0 w 9055115"/>
                <a:gd name="connsiteY11" fmla="*/ 1022270 h 1218446"/>
                <a:gd name="connsiteX0" fmla="*/ 0 w 9055115"/>
                <a:gd name="connsiteY0" fmla="*/ 1022270 h 1218446"/>
                <a:gd name="connsiteX1" fmla="*/ 263072 w 9055115"/>
                <a:gd name="connsiteY1" fmla="*/ 1217151 h 1218446"/>
                <a:gd name="connsiteX2" fmla="*/ 9055115 w 9055115"/>
                <a:gd name="connsiteY2" fmla="*/ 1218446 h 1218446"/>
                <a:gd name="connsiteX3" fmla="*/ 9055113 w 9055115"/>
                <a:gd name="connsiteY3" fmla="*/ 1161932 h 1218446"/>
                <a:gd name="connsiteX4" fmla="*/ 5359954 w 9055115"/>
                <a:gd name="connsiteY4" fmla="*/ 1146827 h 1218446"/>
                <a:gd name="connsiteX5" fmla="*/ 5361256 w 9055115"/>
                <a:gd name="connsiteY5" fmla="*/ 714062 h 1218446"/>
                <a:gd name="connsiteX6" fmla="*/ 5025542 w 9055115"/>
                <a:gd name="connsiteY6" fmla="*/ 470633 h 1218446"/>
                <a:gd name="connsiteX7" fmla="*/ 1051613 w 9055115"/>
                <a:gd name="connsiteY7" fmla="*/ 493353 h 1218446"/>
                <a:gd name="connsiteX8" fmla="*/ 1047400 w 9055115"/>
                <a:gd name="connsiteY8" fmla="*/ 250965 h 1218446"/>
                <a:gd name="connsiteX9" fmla="*/ 660396 w 9055115"/>
                <a:gd name="connsiteY9" fmla="*/ 1518 h 1218446"/>
                <a:gd name="connsiteX10" fmla="*/ 1528 w 9055115"/>
                <a:gd name="connsiteY10" fmla="*/ 0 h 1218446"/>
                <a:gd name="connsiteX11" fmla="*/ 0 w 9055115"/>
                <a:gd name="connsiteY11" fmla="*/ 1022270 h 1218446"/>
                <a:gd name="connsiteX0" fmla="*/ 0 w 9055115"/>
                <a:gd name="connsiteY0" fmla="*/ 1022270 h 1218446"/>
                <a:gd name="connsiteX1" fmla="*/ 263072 w 9055115"/>
                <a:gd name="connsiteY1" fmla="*/ 1217151 h 1218446"/>
                <a:gd name="connsiteX2" fmla="*/ 9055115 w 9055115"/>
                <a:gd name="connsiteY2" fmla="*/ 1218446 h 1218446"/>
                <a:gd name="connsiteX3" fmla="*/ 9055113 w 9055115"/>
                <a:gd name="connsiteY3" fmla="*/ 1161932 h 1218446"/>
                <a:gd name="connsiteX4" fmla="*/ 5365159 w 9055115"/>
                <a:gd name="connsiteY4" fmla="*/ 1155482 h 1218446"/>
                <a:gd name="connsiteX5" fmla="*/ 5361256 w 9055115"/>
                <a:gd name="connsiteY5" fmla="*/ 714062 h 1218446"/>
                <a:gd name="connsiteX6" fmla="*/ 5025542 w 9055115"/>
                <a:gd name="connsiteY6" fmla="*/ 470633 h 1218446"/>
                <a:gd name="connsiteX7" fmla="*/ 1051613 w 9055115"/>
                <a:gd name="connsiteY7" fmla="*/ 493353 h 1218446"/>
                <a:gd name="connsiteX8" fmla="*/ 1047400 w 9055115"/>
                <a:gd name="connsiteY8" fmla="*/ 250965 h 1218446"/>
                <a:gd name="connsiteX9" fmla="*/ 660396 w 9055115"/>
                <a:gd name="connsiteY9" fmla="*/ 1518 h 1218446"/>
                <a:gd name="connsiteX10" fmla="*/ 1528 w 9055115"/>
                <a:gd name="connsiteY10" fmla="*/ 0 h 1218446"/>
                <a:gd name="connsiteX11" fmla="*/ 0 w 9055115"/>
                <a:gd name="connsiteY11" fmla="*/ 1022270 h 1218446"/>
                <a:gd name="connsiteX0" fmla="*/ 0 w 9055115"/>
                <a:gd name="connsiteY0" fmla="*/ 1022270 h 1218446"/>
                <a:gd name="connsiteX1" fmla="*/ 263072 w 9055115"/>
                <a:gd name="connsiteY1" fmla="*/ 1217151 h 1218446"/>
                <a:gd name="connsiteX2" fmla="*/ 9055115 w 9055115"/>
                <a:gd name="connsiteY2" fmla="*/ 1218446 h 1218446"/>
                <a:gd name="connsiteX3" fmla="*/ 9055113 w 9055115"/>
                <a:gd name="connsiteY3" fmla="*/ 1161932 h 1218446"/>
                <a:gd name="connsiteX4" fmla="*/ 5365159 w 9055115"/>
                <a:gd name="connsiteY4" fmla="*/ 1164137 h 1218446"/>
                <a:gd name="connsiteX5" fmla="*/ 5361256 w 9055115"/>
                <a:gd name="connsiteY5" fmla="*/ 714062 h 1218446"/>
                <a:gd name="connsiteX6" fmla="*/ 5025542 w 9055115"/>
                <a:gd name="connsiteY6" fmla="*/ 470633 h 1218446"/>
                <a:gd name="connsiteX7" fmla="*/ 1051613 w 9055115"/>
                <a:gd name="connsiteY7" fmla="*/ 493353 h 1218446"/>
                <a:gd name="connsiteX8" fmla="*/ 1047400 w 9055115"/>
                <a:gd name="connsiteY8" fmla="*/ 250965 h 1218446"/>
                <a:gd name="connsiteX9" fmla="*/ 660396 w 9055115"/>
                <a:gd name="connsiteY9" fmla="*/ 1518 h 1218446"/>
                <a:gd name="connsiteX10" fmla="*/ 1528 w 9055115"/>
                <a:gd name="connsiteY10" fmla="*/ 0 h 1218446"/>
                <a:gd name="connsiteX11" fmla="*/ 0 w 9055115"/>
                <a:gd name="connsiteY11" fmla="*/ 1022270 h 1218446"/>
                <a:gd name="connsiteX0" fmla="*/ 0 w 9055115"/>
                <a:gd name="connsiteY0" fmla="*/ 1022270 h 1218446"/>
                <a:gd name="connsiteX1" fmla="*/ 263072 w 9055115"/>
                <a:gd name="connsiteY1" fmla="*/ 1217151 h 1218446"/>
                <a:gd name="connsiteX2" fmla="*/ 9055115 w 9055115"/>
                <a:gd name="connsiteY2" fmla="*/ 1218446 h 1218446"/>
                <a:gd name="connsiteX3" fmla="*/ 9055113 w 9055115"/>
                <a:gd name="connsiteY3" fmla="*/ 1161932 h 1218446"/>
                <a:gd name="connsiteX4" fmla="*/ 5375569 w 9055115"/>
                <a:gd name="connsiteY4" fmla="*/ 1151154 h 1218446"/>
                <a:gd name="connsiteX5" fmla="*/ 5361256 w 9055115"/>
                <a:gd name="connsiteY5" fmla="*/ 714062 h 1218446"/>
                <a:gd name="connsiteX6" fmla="*/ 5025542 w 9055115"/>
                <a:gd name="connsiteY6" fmla="*/ 470633 h 1218446"/>
                <a:gd name="connsiteX7" fmla="*/ 1051613 w 9055115"/>
                <a:gd name="connsiteY7" fmla="*/ 493353 h 1218446"/>
                <a:gd name="connsiteX8" fmla="*/ 1047400 w 9055115"/>
                <a:gd name="connsiteY8" fmla="*/ 250965 h 1218446"/>
                <a:gd name="connsiteX9" fmla="*/ 660396 w 9055115"/>
                <a:gd name="connsiteY9" fmla="*/ 1518 h 1218446"/>
                <a:gd name="connsiteX10" fmla="*/ 1528 w 9055115"/>
                <a:gd name="connsiteY10" fmla="*/ 0 h 1218446"/>
                <a:gd name="connsiteX11" fmla="*/ 0 w 9055115"/>
                <a:gd name="connsiteY11" fmla="*/ 1022270 h 1218446"/>
                <a:gd name="connsiteX0" fmla="*/ 0 w 9055115"/>
                <a:gd name="connsiteY0" fmla="*/ 1022270 h 1218446"/>
                <a:gd name="connsiteX1" fmla="*/ 263072 w 9055115"/>
                <a:gd name="connsiteY1" fmla="*/ 1217151 h 1218446"/>
                <a:gd name="connsiteX2" fmla="*/ 9055115 w 9055115"/>
                <a:gd name="connsiteY2" fmla="*/ 1218446 h 1218446"/>
                <a:gd name="connsiteX3" fmla="*/ 9055113 w 9055115"/>
                <a:gd name="connsiteY3" fmla="*/ 1161932 h 1218446"/>
                <a:gd name="connsiteX4" fmla="*/ 5375569 w 9055115"/>
                <a:gd name="connsiteY4" fmla="*/ 1147909 h 1218446"/>
                <a:gd name="connsiteX5" fmla="*/ 5361256 w 9055115"/>
                <a:gd name="connsiteY5" fmla="*/ 714062 h 1218446"/>
                <a:gd name="connsiteX6" fmla="*/ 5025542 w 9055115"/>
                <a:gd name="connsiteY6" fmla="*/ 470633 h 1218446"/>
                <a:gd name="connsiteX7" fmla="*/ 1051613 w 9055115"/>
                <a:gd name="connsiteY7" fmla="*/ 493353 h 1218446"/>
                <a:gd name="connsiteX8" fmla="*/ 1047400 w 9055115"/>
                <a:gd name="connsiteY8" fmla="*/ 250965 h 1218446"/>
                <a:gd name="connsiteX9" fmla="*/ 660396 w 9055115"/>
                <a:gd name="connsiteY9" fmla="*/ 1518 h 1218446"/>
                <a:gd name="connsiteX10" fmla="*/ 1528 w 9055115"/>
                <a:gd name="connsiteY10" fmla="*/ 0 h 1218446"/>
                <a:gd name="connsiteX11" fmla="*/ 0 w 9055115"/>
                <a:gd name="connsiteY11" fmla="*/ 1022270 h 1218446"/>
                <a:gd name="connsiteX0" fmla="*/ 0 w 9055115"/>
                <a:gd name="connsiteY0" fmla="*/ 1022270 h 1218446"/>
                <a:gd name="connsiteX1" fmla="*/ 263072 w 9055115"/>
                <a:gd name="connsiteY1" fmla="*/ 1217151 h 1218446"/>
                <a:gd name="connsiteX2" fmla="*/ 9055115 w 9055115"/>
                <a:gd name="connsiteY2" fmla="*/ 1218446 h 1218446"/>
                <a:gd name="connsiteX3" fmla="*/ 9055113 w 9055115"/>
                <a:gd name="connsiteY3" fmla="*/ 1161932 h 1218446"/>
                <a:gd name="connsiteX4" fmla="*/ 5375569 w 9055115"/>
                <a:gd name="connsiteY4" fmla="*/ 1147909 h 1218446"/>
                <a:gd name="connsiteX5" fmla="*/ 5361256 w 9055115"/>
                <a:gd name="connsiteY5" fmla="*/ 714062 h 1218446"/>
                <a:gd name="connsiteX6" fmla="*/ 5025542 w 9055115"/>
                <a:gd name="connsiteY6" fmla="*/ 470633 h 1218446"/>
                <a:gd name="connsiteX7" fmla="*/ 1051613 w 9055115"/>
                <a:gd name="connsiteY7" fmla="*/ 493353 h 1218446"/>
                <a:gd name="connsiteX8" fmla="*/ 1047400 w 9055115"/>
                <a:gd name="connsiteY8" fmla="*/ 250965 h 1218446"/>
                <a:gd name="connsiteX9" fmla="*/ 660396 w 9055115"/>
                <a:gd name="connsiteY9" fmla="*/ 1518 h 1218446"/>
                <a:gd name="connsiteX10" fmla="*/ 1528 w 9055115"/>
                <a:gd name="connsiteY10" fmla="*/ 0 h 1218446"/>
                <a:gd name="connsiteX11" fmla="*/ 0 w 9055115"/>
                <a:gd name="connsiteY11" fmla="*/ 1022270 h 1218446"/>
                <a:gd name="connsiteX0" fmla="*/ 0 w 9055115"/>
                <a:gd name="connsiteY0" fmla="*/ 1022270 h 1218446"/>
                <a:gd name="connsiteX1" fmla="*/ 263072 w 9055115"/>
                <a:gd name="connsiteY1" fmla="*/ 1217151 h 1218446"/>
                <a:gd name="connsiteX2" fmla="*/ 9055115 w 9055115"/>
                <a:gd name="connsiteY2" fmla="*/ 1218446 h 1218446"/>
                <a:gd name="connsiteX3" fmla="*/ 9055113 w 9055115"/>
                <a:gd name="connsiteY3" fmla="*/ 1161932 h 1218446"/>
                <a:gd name="connsiteX4" fmla="*/ 5375569 w 9055115"/>
                <a:gd name="connsiteY4" fmla="*/ 1147909 h 1218446"/>
                <a:gd name="connsiteX5" fmla="*/ 5361256 w 9055115"/>
                <a:gd name="connsiteY5" fmla="*/ 714062 h 1218446"/>
                <a:gd name="connsiteX6" fmla="*/ 5025542 w 9055115"/>
                <a:gd name="connsiteY6" fmla="*/ 470633 h 1218446"/>
                <a:gd name="connsiteX7" fmla="*/ 1051613 w 9055115"/>
                <a:gd name="connsiteY7" fmla="*/ 493353 h 1218446"/>
                <a:gd name="connsiteX8" fmla="*/ 1047400 w 9055115"/>
                <a:gd name="connsiteY8" fmla="*/ 250965 h 1218446"/>
                <a:gd name="connsiteX9" fmla="*/ 660396 w 9055115"/>
                <a:gd name="connsiteY9" fmla="*/ 1518 h 1218446"/>
                <a:gd name="connsiteX10" fmla="*/ 1528 w 9055115"/>
                <a:gd name="connsiteY10" fmla="*/ 0 h 1218446"/>
                <a:gd name="connsiteX11" fmla="*/ 0 w 9055115"/>
                <a:gd name="connsiteY11" fmla="*/ 1022270 h 1218446"/>
                <a:gd name="connsiteX0" fmla="*/ 0 w 9055115"/>
                <a:gd name="connsiteY0" fmla="*/ 1022270 h 1218446"/>
                <a:gd name="connsiteX1" fmla="*/ 263072 w 9055115"/>
                <a:gd name="connsiteY1" fmla="*/ 1217151 h 1218446"/>
                <a:gd name="connsiteX2" fmla="*/ 9055115 w 9055115"/>
                <a:gd name="connsiteY2" fmla="*/ 1218446 h 1218446"/>
                <a:gd name="connsiteX3" fmla="*/ 9055113 w 9055115"/>
                <a:gd name="connsiteY3" fmla="*/ 1161932 h 1218446"/>
                <a:gd name="connsiteX4" fmla="*/ 5375569 w 9055115"/>
                <a:gd name="connsiteY4" fmla="*/ 1170628 h 1218446"/>
                <a:gd name="connsiteX5" fmla="*/ 5361256 w 9055115"/>
                <a:gd name="connsiteY5" fmla="*/ 714062 h 1218446"/>
                <a:gd name="connsiteX6" fmla="*/ 5025542 w 9055115"/>
                <a:gd name="connsiteY6" fmla="*/ 470633 h 1218446"/>
                <a:gd name="connsiteX7" fmla="*/ 1051613 w 9055115"/>
                <a:gd name="connsiteY7" fmla="*/ 493353 h 1218446"/>
                <a:gd name="connsiteX8" fmla="*/ 1047400 w 9055115"/>
                <a:gd name="connsiteY8" fmla="*/ 250965 h 1218446"/>
                <a:gd name="connsiteX9" fmla="*/ 660396 w 9055115"/>
                <a:gd name="connsiteY9" fmla="*/ 1518 h 1218446"/>
                <a:gd name="connsiteX10" fmla="*/ 1528 w 9055115"/>
                <a:gd name="connsiteY10" fmla="*/ 0 h 1218446"/>
                <a:gd name="connsiteX11" fmla="*/ 0 w 9055115"/>
                <a:gd name="connsiteY11" fmla="*/ 1022270 h 1218446"/>
                <a:gd name="connsiteX0" fmla="*/ 0 w 9055115"/>
                <a:gd name="connsiteY0" fmla="*/ 1022270 h 1218446"/>
                <a:gd name="connsiteX1" fmla="*/ 263072 w 9055115"/>
                <a:gd name="connsiteY1" fmla="*/ 1217151 h 1218446"/>
                <a:gd name="connsiteX2" fmla="*/ 9055115 w 9055115"/>
                <a:gd name="connsiteY2" fmla="*/ 1218446 h 1218446"/>
                <a:gd name="connsiteX3" fmla="*/ 9055113 w 9055115"/>
                <a:gd name="connsiteY3" fmla="*/ 1161932 h 1218446"/>
                <a:gd name="connsiteX4" fmla="*/ 5371666 w 9055115"/>
                <a:gd name="connsiteY4" fmla="*/ 1160892 h 1218446"/>
                <a:gd name="connsiteX5" fmla="*/ 5361256 w 9055115"/>
                <a:gd name="connsiteY5" fmla="*/ 714062 h 1218446"/>
                <a:gd name="connsiteX6" fmla="*/ 5025542 w 9055115"/>
                <a:gd name="connsiteY6" fmla="*/ 470633 h 1218446"/>
                <a:gd name="connsiteX7" fmla="*/ 1051613 w 9055115"/>
                <a:gd name="connsiteY7" fmla="*/ 493353 h 1218446"/>
                <a:gd name="connsiteX8" fmla="*/ 1047400 w 9055115"/>
                <a:gd name="connsiteY8" fmla="*/ 250965 h 1218446"/>
                <a:gd name="connsiteX9" fmla="*/ 660396 w 9055115"/>
                <a:gd name="connsiteY9" fmla="*/ 1518 h 1218446"/>
                <a:gd name="connsiteX10" fmla="*/ 1528 w 9055115"/>
                <a:gd name="connsiteY10" fmla="*/ 0 h 1218446"/>
                <a:gd name="connsiteX11" fmla="*/ 0 w 9055115"/>
                <a:gd name="connsiteY11" fmla="*/ 1022270 h 1218446"/>
                <a:gd name="connsiteX0" fmla="*/ 0 w 9055115"/>
                <a:gd name="connsiteY0" fmla="*/ 1022270 h 1218446"/>
                <a:gd name="connsiteX1" fmla="*/ 263072 w 9055115"/>
                <a:gd name="connsiteY1" fmla="*/ 1217151 h 1218446"/>
                <a:gd name="connsiteX2" fmla="*/ 9055115 w 9055115"/>
                <a:gd name="connsiteY2" fmla="*/ 1218446 h 1218446"/>
                <a:gd name="connsiteX3" fmla="*/ 9055113 w 9055115"/>
                <a:gd name="connsiteY3" fmla="*/ 1161932 h 1218446"/>
                <a:gd name="connsiteX4" fmla="*/ 5363858 w 9055115"/>
                <a:gd name="connsiteY4" fmla="*/ 1164137 h 1218446"/>
                <a:gd name="connsiteX5" fmla="*/ 5361256 w 9055115"/>
                <a:gd name="connsiteY5" fmla="*/ 714062 h 1218446"/>
                <a:gd name="connsiteX6" fmla="*/ 5025542 w 9055115"/>
                <a:gd name="connsiteY6" fmla="*/ 470633 h 1218446"/>
                <a:gd name="connsiteX7" fmla="*/ 1051613 w 9055115"/>
                <a:gd name="connsiteY7" fmla="*/ 493353 h 1218446"/>
                <a:gd name="connsiteX8" fmla="*/ 1047400 w 9055115"/>
                <a:gd name="connsiteY8" fmla="*/ 250965 h 1218446"/>
                <a:gd name="connsiteX9" fmla="*/ 660396 w 9055115"/>
                <a:gd name="connsiteY9" fmla="*/ 1518 h 1218446"/>
                <a:gd name="connsiteX10" fmla="*/ 1528 w 9055115"/>
                <a:gd name="connsiteY10" fmla="*/ 0 h 1218446"/>
                <a:gd name="connsiteX11" fmla="*/ 0 w 9055115"/>
                <a:gd name="connsiteY11" fmla="*/ 1022270 h 1218446"/>
                <a:gd name="connsiteX0" fmla="*/ 0 w 9055115"/>
                <a:gd name="connsiteY0" fmla="*/ 1022270 h 1218446"/>
                <a:gd name="connsiteX1" fmla="*/ 263072 w 9055115"/>
                <a:gd name="connsiteY1" fmla="*/ 1217151 h 1218446"/>
                <a:gd name="connsiteX2" fmla="*/ 9055115 w 9055115"/>
                <a:gd name="connsiteY2" fmla="*/ 1218446 h 1218446"/>
                <a:gd name="connsiteX3" fmla="*/ 9055113 w 9055115"/>
                <a:gd name="connsiteY3" fmla="*/ 1161932 h 1218446"/>
                <a:gd name="connsiteX4" fmla="*/ 5367761 w 9055115"/>
                <a:gd name="connsiteY4" fmla="*/ 1177120 h 1218446"/>
                <a:gd name="connsiteX5" fmla="*/ 5361256 w 9055115"/>
                <a:gd name="connsiteY5" fmla="*/ 714062 h 1218446"/>
                <a:gd name="connsiteX6" fmla="*/ 5025542 w 9055115"/>
                <a:gd name="connsiteY6" fmla="*/ 470633 h 1218446"/>
                <a:gd name="connsiteX7" fmla="*/ 1051613 w 9055115"/>
                <a:gd name="connsiteY7" fmla="*/ 493353 h 1218446"/>
                <a:gd name="connsiteX8" fmla="*/ 1047400 w 9055115"/>
                <a:gd name="connsiteY8" fmla="*/ 250965 h 1218446"/>
                <a:gd name="connsiteX9" fmla="*/ 660396 w 9055115"/>
                <a:gd name="connsiteY9" fmla="*/ 1518 h 1218446"/>
                <a:gd name="connsiteX10" fmla="*/ 1528 w 9055115"/>
                <a:gd name="connsiteY10" fmla="*/ 0 h 1218446"/>
                <a:gd name="connsiteX11" fmla="*/ 0 w 9055115"/>
                <a:gd name="connsiteY11" fmla="*/ 1022270 h 1218446"/>
                <a:gd name="connsiteX0" fmla="*/ 0 w 9055115"/>
                <a:gd name="connsiteY0" fmla="*/ 1022270 h 1218446"/>
                <a:gd name="connsiteX1" fmla="*/ 263072 w 9055115"/>
                <a:gd name="connsiteY1" fmla="*/ 1217151 h 1218446"/>
                <a:gd name="connsiteX2" fmla="*/ 9055115 w 9055115"/>
                <a:gd name="connsiteY2" fmla="*/ 1218446 h 1218446"/>
                <a:gd name="connsiteX3" fmla="*/ 9055113 w 9055115"/>
                <a:gd name="connsiteY3" fmla="*/ 1161932 h 1218446"/>
                <a:gd name="connsiteX4" fmla="*/ 5367761 w 9055115"/>
                <a:gd name="connsiteY4" fmla="*/ 1167383 h 1218446"/>
                <a:gd name="connsiteX5" fmla="*/ 5361256 w 9055115"/>
                <a:gd name="connsiteY5" fmla="*/ 714062 h 1218446"/>
                <a:gd name="connsiteX6" fmla="*/ 5025542 w 9055115"/>
                <a:gd name="connsiteY6" fmla="*/ 470633 h 1218446"/>
                <a:gd name="connsiteX7" fmla="*/ 1051613 w 9055115"/>
                <a:gd name="connsiteY7" fmla="*/ 493353 h 1218446"/>
                <a:gd name="connsiteX8" fmla="*/ 1047400 w 9055115"/>
                <a:gd name="connsiteY8" fmla="*/ 250965 h 1218446"/>
                <a:gd name="connsiteX9" fmla="*/ 660396 w 9055115"/>
                <a:gd name="connsiteY9" fmla="*/ 1518 h 1218446"/>
                <a:gd name="connsiteX10" fmla="*/ 1528 w 9055115"/>
                <a:gd name="connsiteY10" fmla="*/ 0 h 1218446"/>
                <a:gd name="connsiteX11" fmla="*/ 0 w 9055115"/>
                <a:gd name="connsiteY11" fmla="*/ 1022270 h 1218446"/>
                <a:gd name="connsiteX0" fmla="*/ 0 w 9055115"/>
                <a:gd name="connsiteY0" fmla="*/ 1022270 h 1218446"/>
                <a:gd name="connsiteX1" fmla="*/ 263072 w 9055115"/>
                <a:gd name="connsiteY1" fmla="*/ 1217151 h 1218446"/>
                <a:gd name="connsiteX2" fmla="*/ 9055115 w 9055115"/>
                <a:gd name="connsiteY2" fmla="*/ 1218446 h 1218446"/>
                <a:gd name="connsiteX3" fmla="*/ 9055113 w 9055115"/>
                <a:gd name="connsiteY3" fmla="*/ 1161932 h 1218446"/>
                <a:gd name="connsiteX4" fmla="*/ 5367761 w 9055115"/>
                <a:gd name="connsiteY4" fmla="*/ 1160892 h 1218446"/>
                <a:gd name="connsiteX5" fmla="*/ 5361256 w 9055115"/>
                <a:gd name="connsiteY5" fmla="*/ 714062 h 1218446"/>
                <a:gd name="connsiteX6" fmla="*/ 5025542 w 9055115"/>
                <a:gd name="connsiteY6" fmla="*/ 470633 h 1218446"/>
                <a:gd name="connsiteX7" fmla="*/ 1051613 w 9055115"/>
                <a:gd name="connsiteY7" fmla="*/ 493353 h 1218446"/>
                <a:gd name="connsiteX8" fmla="*/ 1047400 w 9055115"/>
                <a:gd name="connsiteY8" fmla="*/ 250965 h 1218446"/>
                <a:gd name="connsiteX9" fmla="*/ 660396 w 9055115"/>
                <a:gd name="connsiteY9" fmla="*/ 1518 h 1218446"/>
                <a:gd name="connsiteX10" fmla="*/ 1528 w 9055115"/>
                <a:gd name="connsiteY10" fmla="*/ 0 h 1218446"/>
                <a:gd name="connsiteX11" fmla="*/ 0 w 9055115"/>
                <a:gd name="connsiteY11" fmla="*/ 1022270 h 1218446"/>
                <a:gd name="connsiteX0" fmla="*/ 0 w 9055115"/>
                <a:gd name="connsiteY0" fmla="*/ 1022270 h 1218446"/>
                <a:gd name="connsiteX1" fmla="*/ 263072 w 9055115"/>
                <a:gd name="connsiteY1" fmla="*/ 1217151 h 1218446"/>
                <a:gd name="connsiteX2" fmla="*/ 9055115 w 9055115"/>
                <a:gd name="connsiteY2" fmla="*/ 1218446 h 1218446"/>
                <a:gd name="connsiteX3" fmla="*/ 9051210 w 9055115"/>
                <a:gd name="connsiteY3" fmla="*/ 1165177 h 1218446"/>
                <a:gd name="connsiteX4" fmla="*/ 5367761 w 9055115"/>
                <a:gd name="connsiteY4" fmla="*/ 1160892 h 1218446"/>
                <a:gd name="connsiteX5" fmla="*/ 5361256 w 9055115"/>
                <a:gd name="connsiteY5" fmla="*/ 714062 h 1218446"/>
                <a:gd name="connsiteX6" fmla="*/ 5025542 w 9055115"/>
                <a:gd name="connsiteY6" fmla="*/ 470633 h 1218446"/>
                <a:gd name="connsiteX7" fmla="*/ 1051613 w 9055115"/>
                <a:gd name="connsiteY7" fmla="*/ 493353 h 1218446"/>
                <a:gd name="connsiteX8" fmla="*/ 1047400 w 9055115"/>
                <a:gd name="connsiteY8" fmla="*/ 250965 h 1218446"/>
                <a:gd name="connsiteX9" fmla="*/ 660396 w 9055115"/>
                <a:gd name="connsiteY9" fmla="*/ 1518 h 1218446"/>
                <a:gd name="connsiteX10" fmla="*/ 1528 w 9055115"/>
                <a:gd name="connsiteY10" fmla="*/ 0 h 1218446"/>
                <a:gd name="connsiteX11" fmla="*/ 0 w 9055115"/>
                <a:gd name="connsiteY11" fmla="*/ 1022270 h 1218446"/>
                <a:gd name="connsiteX0" fmla="*/ 0 w 9055115"/>
                <a:gd name="connsiteY0" fmla="*/ 1022270 h 1218446"/>
                <a:gd name="connsiteX1" fmla="*/ 263072 w 9055115"/>
                <a:gd name="connsiteY1" fmla="*/ 1217151 h 1218446"/>
                <a:gd name="connsiteX2" fmla="*/ 9055115 w 9055115"/>
                <a:gd name="connsiteY2" fmla="*/ 1218446 h 1218446"/>
                <a:gd name="connsiteX3" fmla="*/ 9055113 w 9055115"/>
                <a:gd name="connsiteY3" fmla="*/ 1161932 h 1218446"/>
                <a:gd name="connsiteX4" fmla="*/ 5367761 w 9055115"/>
                <a:gd name="connsiteY4" fmla="*/ 1160892 h 1218446"/>
                <a:gd name="connsiteX5" fmla="*/ 5361256 w 9055115"/>
                <a:gd name="connsiteY5" fmla="*/ 714062 h 1218446"/>
                <a:gd name="connsiteX6" fmla="*/ 5025542 w 9055115"/>
                <a:gd name="connsiteY6" fmla="*/ 470633 h 1218446"/>
                <a:gd name="connsiteX7" fmla="*/ 1051613 w 9055115"/>
                <a:gd name="connsiteY7" fmla="*/ 493353 h 1218446"/>
                <a:gd name="connsiteX8" fmla="*/ 1047400 w 9055115"/>
                <a:gd name="connsiteY8" fmla="*/ 250965 h 1218446"/>
                <a:gd name="connsiteX9" fmla="*/ 660396 w 9055115"/>
                <a:gd name="connsiteY9" fmla="*/ 1518 h 1218446"/>
                <a:gd name="connsiteX10" fmla="*/ 1528 w 9055115"/>
                <a:gd name="connsiteY10" fmla="*/ 0 h 1218446"/>
                <a:gd name="connsiteX11" fmla="*/ 0 w 9055115"/>
                <a:gd name="connsiteY11" fmla="*/ 1022270 h 1218446"/>
                <a:gd name="connsiteX0" fmla="*/ 0 w 9055115"/>
                <a:gd name="connsiteY0" fmla="*/ 1022270 h 1218446"/>
                <a:gd name="connsiteX1" fmla="*/ 263072 w 9055115"/>
                <a:gd name="connsiteY1" fmla="*/ 1217151 h 1218446"/>
                <a:gd name="connsiteX2" fmla="*/ 9055115 w 9055115"/>
                <a:gd name="connsiteY2" fmla="*/ 1218446 h 1218446"/>
                <a:gd name="connsiteX3" fmla="*/ 9055113 w 9055115"/>
                <a:gd name="connsiteY3" fmla="*/ 1161932 h 1218446"/>
                <a:gd name="connsiteX4" fmla="*/ 5367761 w 9055115"/>
                <a:gd name="connsiteY4" fmla="*/ 1160892 h 1218446"/>
                <a:gd name="connsiteX5" fmla="*/ 5361256 w 9055115"/>
                <a:gd name="connsiteY5" fmla="*/ 714062 h 1218446"/>
                <a:gd name="connsiteX6" fmla="*/ 5025542 w 9055115"/>
                <a:gd name="connsiteY6" fmla="*/ 470633 h 1218446"/>
                <a:gd name="connsiteX7" fmla="*/ 1051613 w 9055115"/>
                <a:gd name="connsiteY7" fmla="*/ 493353 h 1218446"/>
                <a:gd name="connsiteX8" fmla="*/ 1047400 w 9055115"/>
                <a:gd name="connsiteY8" fmla="*/ 250965 h 1218446"/>
                <a:gd name="connsiteX9" fmla="*/ 660396 w 9055115"/>
                <a:gd name="connsiteY9" fmla="*/ 1518 h 1218446"/>
                <a:gd name="connsiteX10" fmla="*/ 1528 w 9055115"/>
                <a:gd name="connsiteY10" fmla="*/ 0 h 1218446"/>
                <a:gd name="connsiteX11" fmla="*/ 0 w 9055115"/>
                <a:gd name="connsiteY11" fmla="*/ 1022270 h 1218446"/>
                <a:gd name="connsiteX0" fmla="*/ 0 w 9055115"/>
                <a:gd name="connsiteY0" fmla="*/ 1022270 h 1332735"/>
                <a:gd name="connsiteX1" fmla="*/ 263072 w 9055115"/>
                <a:gd name="connsiteY1" fmla="*/ 1217151 h 1332735"/>
                <a:gd name="connsiteX2" fmla="*/ 9055115 w 9055115"/>
                <a:gd name="connsiteY2" fmla="*/ 1218446 h 1332735"/>
                <a:gd name="connsiteX3" fmla="*/ 9055113 w 9055115"/>
                <a:gd name="connsiteY3" fmla="*/ 1161932 h 1332735"/>
                <a:gd name="connsiteX4" fmla="*/ 5367761 w 9055115"/>
                <a:gd name="connsiteY4" fmla="*/ 1160892 h 1332735"/>
                <a:gd name="connsiteX5" fmla="*/ 5361256 w 9055115"/>
                <a:gd name="connsiteY5" fmla="*/ 714062 h 1332735"/>
                <a:gd name="connsiteX6" fmla="*/ 5025542 w 9055115"/>
                <a:gd name="connsiteY6" fmla="*/ 470633 h 1332735"/>
                <a:gd name="connsiteX7" fmla="*/ 1051613 w 9055115"/>
                <a:gd name="connsiteY7" fmla="*/ 493353 h 1332735"/>
                <a:gd name="connsiteX8" fmla="*/ 1047400 w 9055115"/>
                <a:gd name="connsiteY8" fmla="*/ 250965 h 1332735"/>
                <a:gd name="connsiteX9" fmla="*/ 660396 w 9055115"/>
                <a:gd name="connsiteY9" fmla="*/ 1518 h 1332735"/>
                <a:gd name="connsiteX10" fmla="*/ 1528 w 9055115"/>
                <a:gd name="connsiteY10" fmla="*/ 0 h 1332735"/>
                <a:gd name="connsiteX11" fmla="*/ 0 w 9055115"/>
                <a:gd name="connsiteY11" fmla="*/ 1022270 h 1332735"/>
                <a:gd name="connsiteX0" fmla="*/ 0 w 9055115"/>
                <a:gd name="connsiteY0" fmla="*/ 1022270 h 1332735"/>
                <a:gd name="connsiteX1" fmla="*/ 263072 w 9055115"/>
                <a:gd name="connsiteY1" fmla="*/ 1217151 h 1332735"/>
                <a:gd name="connsiteX2" fmla="*/ 9055115 w 9055115"/>
                <a:gd name="connsiteY2" fmla="*/ 1218446 h 1332735"/>
                <a:gd name="connsiteX3" fmla="*/ 9055113 w 9055115"/>
                <a:gd name="connsiteY3" fmla="*/ 1161932 h 1332735"/>
                <a:gd name="connsiteX4" fmla="*/ 5367761 w 9055115"/>
                <a:gd name="connsiteY4" fmla="*/ 1160892 h 1332735"/>
                <a:gd name="connsiteX5" fmla="*/ 5361256 w 9055115"/>
                <a:gd name="connsiteY5" fmla="*/ 714062 h 1332735"/>
                <a:gd name="connsiteX6" fmla="*/ 5025542 w 9055115"/>
                <a:gd name="connsiteY6" fmla="*/ 470633 h 1332735"/>
                <a:gd name="connsiteX7" fmla="*/ 1051613 w 9055115"/>
                <a:gd name="connsiteY7" fmla="*/ 493353 h 1332735"/>
                <a:gd name="connsiteX8" fmla="*/ 1047400 w 9055115"/>
                <a:gd name="connsiteY8" fmla="*/ 250965 h 1332735"/>
                <a:gd name="connsiteX9" fmla="*/ 660396 w 9055115"/>
                <a:gd name="connsiteY9" fmla="*/ 1518 h 1332735"/>
                <a:gd name="connsiteX10" fmla="*/ 1528 w 9055115"/>
                <a:gd name="connsiteY10" fmla="*/ 0 h 1332735"/>
                <a:gd name="connsiteX11" fmla="*/ 0 w 9055115"/>
                <a:gd name="connsiteY11" fmla="*/ 1022270 h 1332735"/>
                <a:gd name="connsiteX0" fmla="*/ 0 w 9055115"/>
                <a:gd name="connsiteY0" fmla="*/ 1022270 h 1218446"/>
                <a:gd name="connsiteX1" fmla="*/ 263072 w 9055115"/>
                <a:gd name="connsiteY1" fmla="*/ 1217151 h 1218446"/>
                <a:gd name="connsiteX2" fmla="*/ 9055115 w 9055115"/>
                <a:gd name="connsiteY2" fmla="*/ 1218446 h 1218446"/>
                <a:gd name="connsiteX3" fmla="*/ 9055113 w 9055115"/>
                <a:gd name="connsiteY3" fmla="*/ 1161932 h 1218446"/>
                <a:gd name="connsiteX4" fmla="*/ 5367761 w 9055115"/>
                <a:gd name="connsiteY4" fmla="*/ 1160892 h 1218446"/>
                <a:gd name="connsiteX5" fmla="*/ 5361256 w 9055115"/>
                <a:gd name="connsiteY5" fmla="*/ 714062 h 1218446"/>
                <a:gd name="connsiteX6" fmla="*/ 5025542 w 9055115"/>
                <a:gd name="connsiteY6" fmla="*/ 470633 h 1218446"/>
                <a:gd name="connsiteX7" fmla="*/ 1051613 w 9055115"/>
                <a:gd name="connsiteY7" fmla="*/ 493353 h 1218446"/>
                <a:gd name="connsiteX8" fmla="*/ 1047400 w 9055115"/>
                <a:gd name="connsiteY8" fmla="*/ 250965 h 1218446"/>
                <a:gd name="connsiteX9" fmla="*/ 660396 w 9055115"/>
                <a:gd name="connsiteY9" fmla="*/ 1518 h 1218446"/>
                <a:gd name="connsiteX10" fmla="*/ 1528 w 9055115"/>
                <a:gd name="connsiteY10" fmla="*/ 0 h 1218446"/>
                <a:gd name="connsiteX11" fmla="*/ 0 w 9055115"/>
                <a:gd name="connsiteY11" fmla="*/ 1022270 h 1218446"/>
                <a:gd name="connsiteX0" fmla="*/ 0 w 9055115"/>
                <a:gd name="connsiteY0" fmla="*/ 1022270 h 1218446"/>
                <a:gd name="connsiteX1" fmla="*/ 263072 w 9055115"/>
                <a:gd name="connsiteY1" fmla="*/ 1217151 h 1218446"/>
                <a:gd name="connsiteX2" fmla="*/ 9055115 w 9055115"/>
                <a:gd name="connsiteY2" fmla="*/ 1218446 h 1218446"/>
                <a:gd name="connsiteX3" fmla="*/ 9055113 w 9055115"/>
                <a:gd name="connsiteY3" fmla="*/ 1161932 h 1218446"/>
                <a:gd name="connsiteX4" fmla="*/ 5367761 w 9055115"/>
                <a:gd name="connsiteY4" fmla="*/ 1160892 h 1218446"/>
                <a:gd name="connsiteX5" fmla="*/ 5369064 w 9055115"/>
                <a:gd name="connsiteY5" fmla="*/ 720553 h 1218446"/>
                <a:gd name="connsiteX6" fmla="*/ 5025542 w 9055115"/>
                <a:gd name="connsiteY6" fmla="*/ 470633 h 1218446"/>
                <a:gd name="connsiteX7" fmla="*/ 1051613 w 9055115"/>
                <a:gd name="connsiteY7" fmla="*/ 493353 h 1218446"/>
                <a:gd name="connsiteX8" fmla="*/ 1047400 w 9055115"/>
                <a:gd name="connsiteY8" fmla="*/ 250965 h 1218446"/>
                <a:gd name="connsiteX9" fmla="*/ 660396 w 9055115"/>
                <a:gd name="connsiteY9" fmla="*/ 1518 h 1218446"/>
                <a:gd name="connsiteX10" fmla="*/ 1528 w 9055115"/>
                <a:gd name="connsiteY10" fmla="*/ 0 h 1218446"/>
                <a:gd name="connsiteX11" fmla="*/ 0 w 9055115"/>
                <a:gd name="connsiteY11" fmla="*/ 1022270 h 1218446"/>
                <a:gd name="connsiteX0" fmla="*/ 0 w 9055115"/>
                <a:gd name="connsiteY0" fmla="*/ 1022270 h 1218446"/>
                <a:gd name="connsiteX1" fmla="*/ 263072 w 9055115"/>
                <a:gd name="connsiteY1" fmla="*/ 1217151 h 1218446"/>
                <a:gd name="connsiteX2" fmla="*/ 9055115 w 9055115"/>
                <a:gd name="connsiteY2" fmla="*/ 1218446 h 1218446"/>
                <a:gd name="connsiteX3" fmla="*/ 9055113 w 9055115"/>
                <a:gd name="connsiteY3" fmla="*/ 1161932 h 1218446"/>
                <a:gd name="connsiteX4" fmla="*/ 5371664 w 9055115"/>
                <a:gd name="connsiteY4" fmla="*/ 1160892 h 1218446"/>
                <a:gd name="connsiteX5" fmla="*/ 5369064 w 9055115"/>
                <a:gd name="connsiteY5" fmla="*/ 720553 h 1218446"/>
                <a:gd name="connsiteX6" fmla="*/ 5025542 w 9055115"/>
                <a:gd name="connsiteY6" fmla="*/ 470633 h 1218446"/>
                <a:gd name="connsiteX7" fmla="*/ 1051613 w 9055115"/>
                <a:gd name="connsiteY7" fmla="*/ 493353 h 1218446"/>
                <a:gd name="connsiteX8" fmla="*/ 1047400 w 9055115"/>
                <a:gd name="connsiteY8" fmla="*/ 250965 h 1218446"/>
                <a:gd name="connsiteX9" fmla="*/ 660396 w 9055115"/>
                <a:gd name="connsiteY9" fmla="*/ 1518 h 1218446"/>
                <a:gd name="connsiteX10" fmla="*/ 1528 w 9055115"/>
                <a:gd name="connsiteY10" fmla="*/ 0 h 1218446"/>
                <a:gd name="connsiteX11" fmla="*/ 0 w 9055115"/>
                <a:gd name="connsiteY11" fmla="*/ 1022270 h 1218446"/>
                <a:gd name="connsiteX0" fmla="*/ 0 w 9055115"/>
                <a:gd name="connsiteY0" fmla="*/ 1022270 h 1218446"/>
                <a:gd name="connsiteX1" fmla="*/ 263072 w 9055115"/>
                <a:gd name="connsiteY1" fmla="*/ 1217151 h 1218446"/>
                <a:gd name="connsiteX2" fmla="*/ 9055115 w 9055115"/>
                <a:gd name="connsiteY2" fmla="*/ 1218446 h 1218446"/>
                <a:gd name="connsiteX3" fmla="*/ 9055113 w 9055115"/>
                <a:gd name="connsiteY3" fmla="*/ 1161932 h 1218446"/>
                <a:gd name="connsiteX4" fmla="*/ 5371664 w 9055115"/>
                <a:gd name="connsiteY4" fmla="*/ 1160892 h 1218446"/>
                <a:gd name="connsiteX5" fmla="*/ 5369064 w 9055115"/>
                <a:gd name="connsiteY5" fmla="*/ 720553 h 1218446"/>
                <a:gd name="connsiteX6" fmla="*/ 5025542 w 9055115"/>
                <a:gd name="connsiteY6" fmla="*/ 470633 h 1218446"/>
                <a:gd name="connsiteX7" fmla="*/ 1051613 w 9055115"/>
                <a:gd name="connsiteY7" fmla="*/ 493353 h 1218446"/>
                <a:gd name="connsiteX8" fmla="*/ 2140425 w 9055115"/>
                <a:gd name="connsiteY8" fmla="*/ 259620 h 1218446"/>
                <a:gd name="connsiteX9" fmla="*/ 660396 w 9055115"/>
                <a:gd name="connsiteY9" fmla="*/ 1518 h 1218446"/>
                <a:gd name="connsiteX10" fmla="*/ 1528 w 9055115"/>
                <a:gd name="connsiteY10" fmla="*/ 0 h 1218446"/>
                <a:gd name="connsiteX11" fmla="*/ 0 w 9055115"/>
                <a:gd name="connsiteY11" fmla="*/ 1022270 h 1218446"/>
                <a:gd name="connsiteX0" fmla="*/ 0 w 9055115"/>
                <a:gd name="connsiteY0" fmla="*/ 1022270 h 1218446"/>
                <a:gd name="connsiteX1" fmla="*/ 263072 w 9055115"/>
                <a:gd name="connsiteY1" fmla="*/ 1217151 h 1218446"/>
                <a:gd name="connsiteX2" fmla="*/ 9055115 w 9055115"/>
                <a:gd name="connsiteY2" fmla="*/ 1218446 h 1218446"/>
                <a:gd name="connsiteX3" fmla="*/ 9055113 w 9055115"/>
                <a:gd name="connsiteY3" fmla="*/ 1161932 h 1218446"/>
                <a:gd name="connsiteX4" fmla="*/ 5371664 w 9055115"/>
                <a:gd name="connsiteY4" fmla="*/ 1160892 h 1218446"/>
                <a:gd name="connsiteX5" fmla="*/ 5369064 w 9055115"/>
                <a:gd name="connsiteY5" fmla="*/ 720553 h 1218446"/>
                <a:gd name="connsiteX6" fmla="*/ 5025542 w 9055115"/>
                <a:gd name="connsiteY6" fmla="*/ 470633 h 1218446"/>
                <a:gd name="connsiteX7" fmla="*/ 1051613 w 9055115"/>
                <a:gd name="connsiteY7" fmla="*/ 493353 h 1218446"/>
                <a:gd name="connsiteX8" fmla="*/ 2140425 w 9055115"/>
                <a:gd name="connsiteY8" fmla="*/ 259620 h 1218446"/>
                <a:gd name="connsiteX9" fmla="*/ 1815880 w 9055115"/>
                <a:gd name="connsiteY9" fmla="*/ 1518 h 1218446"/>
                <a:gd name="connsiteX10" fmla="*/ 1528 w 9055115"/>
                <a:gd name="connsiteY10" fmla="*/ 0 h 1218446"/>
                <a:gd name="connsiteX11" fmla="*/ 0 w 9055115"/>
                <a:gd name="connsiteY11" fmla="*/ 1022270 h 1218446"/>
                <a:gd name="connsiteX0" fmla="*/ 0 w 9055115"/>
                <a:gd name="connsiteY0" fmla="*/ 1022270 h 1218446"/>
                <a:gd name="connsiteX1" fmla="*/ 263072 w 9055115"/>
                <a:gd name="connsiteY1" fmla="*/ 1217151 h 1218446"/>
                <a:gd name="connsiteX2" fmla="*/ 9055115 w 9055115"/>
                <a:gd name="connsiteY2" fmla="*/ 1218446 h 1218446"/>
                <a:gd name="connsiteX3" fmla="*/ 9055113 w 9055115"/>
                <a:gd name="connsiteY3" fmla="*/ 1161932 h 1218446"/>
                <a:gd name="connsiteX4" fmla="*/ 5371664 w 9055115"/>
                <a:gd name="connsiteY4" fmla="*/ 1160892 h 1218446"/>
                <a:gd name="connsiteX5" fmla="*/ 5369064 w 9055115"/>
                <a:gd name="connsiteY5" fmla="*/ 720553 h 1218446"/>
                <a:gd name="connsiteX6" fmla="*/ 5025542 w 9055115"/>
                <a:gd name="connsiteY6" fmla="*/ 470633 h 1218446"/>
                <a:gd name="connsiteX7" fmla="*/ 2134228 w 9055115"/>
                <a:gd name="connsiteY7" fmla="*/ 476042 h 1218446"/>
                <a:gd name="connsiteX8" fmla="*/ 2140425 w 9055115"/>
                <a:gd name="connsiteY8" fmla="*/ 259620 h 1218446"/>
                <a:gd name="connsiteX9" fmla="*/ 1815880 w 9055115"/>
                <a:gd name="connsiteY9" fmla="*/ 1518 h 1218446"/>
                <a:gd name="connsiteX10" fmla="*/ 1528 w 9055115"/>
                <a:gd name="connsiteY10" fmla="*/ 0 h 1218446"/>
                <a:gd name="connsiteX11" fmla="*/ 0 w 9055115"/>
                <a:gd name="connsiteY11" fmla="*/ 1022270 h 1218446"/>
                <a:gd name="connsiteX0" fmla="*/ 0 w 9055115"/>
                <a:gd name="connsiteY0" fmla="*/ 1022270 h 1218446"/>
                <a:gd name="connsiteX1" fmla="*/ 263072 w 9055115"/>
                <a:gd name="connsiteY1" fmla="*/ 1217151 h 1218446"/>
                <a:gd name="connsiteX2" fmla="*/ 9055115 w 9055115"/>
                <a:gd name="connsiteY2" fmla="*/ 1218446 h 1218446"/>
                <a:gd name="connsiteX3" fmla="*/ 9055113 w 9055115"/>
                <a:gd name="connsiteY3" fmla="*/ 1161932 h 1218446"/>
                <a:gd name="connsiteX4" fmla="*/ 5371664 w 9055115"/>
                <a:gd name="connsiteY4" fmla="*/ 1160892 h 1218446"/>
                <a:gd name="connsiteX5" fmla="*/ 5369064 w 9055115"/>
                <a:gd name="connsiteY5" fmla="*/ 720553 h 1218446"/>
                <a:gd name="connsiteX6" fmla="*/ 5025542 w 9055115"/>
                <a:gd name="connsiteY6" fmla="*/ 470633 h 1218446"/>
                <a:gd name="connsiteX7" fmla="*/ 2126422 w 9055115"/>
                <a:gd name="connsiteY7" fmla="*/ 469550 h 1218446"/>
                <a:gd name="connsiteX8" fmla="*/ 2140425 w 9055115"/>
                <a:gd name="connsiteY8" fmla="*/ 259620 h 1218446"/>
                <a:gd name="connsiteX9" fmla="*/ 1815880 w 9055115"/>
                <a:gd name="connsiteY9" fmla="*/ 1518 h 1218446"/>
                <a:gd name="connsiteX10" fmla="*/ 1528 w 9055115"/>
                <a:gd name="connsiteY10" fmla="*/ 0 h 1218446"/>
                <a:gd name="connsiteX11" fmla="*/ 0 w 9055115"/>
                <a:gd name="connsiteY11" fmla="*/ 1022270 h 1218446"/>
                <a:gd name="connsiteX0" fmla="*/ 0 w 9055115"/>
                <a:gd name="connsiteY0" fmla="*/ 1022270 h 1218446"/>
                <a:gd name="connsiteX1" fmla="*/ 263072 w 9055115"/>
                <a:gd name="connsiteY1" fmla="*/ 1217151 h 1218446"/>
                <a:gd name="connsiteX2" fmla="*/ 9055115 w 9055115"/>
                <a:gd name="connsiteY2" fmla="*/ 1218446 h 1218446"/>
                <a:gd name="connsiteX3" fmla="*/ 9055113 w 9055115"/>
                <a:gd name="connsiteY3" fmla="*/ 1161932 h 1218446"/>
                <a:gd name="connsiteX4" fmla="*/ 5371664 w 9055115"/>
                <a:gd name="connsiteY4" fmla="*/ 1160892 h 1218446"/>
                <a:gd name="connsiteX5" fmla="*/ 5369064 w 9055115"/>
                <a:gd name="connsiteY5" fmla="*/ 720553 h 1218446"/>
                <a:gd name="connsiteX6" fmla="*/ 5025542 w 9055115"/>
                <a:gd name="connsiteY6" fmla="*/ 470633 h 1218446"/>
                <a:gd name="connsiteX7" fmla="*/ 2126422 w 9055115"/>
                <a:gd name="connsiteY7" fmla="*/ 469550 h 1218446"/>
                <a:gd name="connsiteX8" fmla="*/ 2140425 w 9055115"/>
                <a:gd name="connsiteY8" fmla="*/ 259620 h 1218446"/>
                <a:gd name="connsiteX9" fmla="*/ 1815880 w 9055115"/>
                <a:gd name="connsiteY9" fmla="*/ 1518 h 1218446"/>
                <a:gd name="connsiteX10" fmla="*/ 1528 w 9055115"/>
                <a:gd name="connsiteY10" fmla="*/ 0 h 1218446"/>
                <a:gd name="connsiteX11" fmla="*/ 0 w 9055115"/>
                <a:gd name="connsiteY11" fmla="*/ 1022270 h 1218446"/>
                <a:gd name="connsiteX0" fmla="*/ 0 w 9055115"/>
                <a:gd name="connsiteY0" fmla="*/ 1022270 h 1218446"/>
                <a:gd name="connsiteX1" fmla="*/ 263072 w 9055115"/>
                <a:gd name="connsiteY1" fmla="*/ 1217151 h 1218446"/>
                <a:gd name="connsiteX2" fmla="*/ 9055115 w 9055115"/>
                <a:gd name="connsiteY2" fmla="*/ 1218446 h 1218446"/>
                <a:gd name="connsiteX3" fmla="*/ 9055113 w 9055115"/>
                <a:gd name="connsiteY3" fmla="*/ 1161932 h 1218446"/>
                <a:gd name="connsiteX4" fmla="*/ 5371664 w 9055115"/>
                <a:gd name="connsiteY4" fmla="*/ 1160892 h 1218446"/>
                <a:gd name="connsiteX5" fmla="*/ 5369064 w 9055115"/>
                <a:gd name="connsiteY5" fmla="*/ 720553 h 1218446"/>
                <a:gd name="connsiteX6" fmla="*/ 5025542 w 9055115"/>
                <a:gd name="connsiteY6" fmla="*/ 470633 h 1218446"/>
                <a:gd name="connsiteX7" fmla="*/ 2126422 w 9055115"/>
                <a:gd name="connsiteY7" fmla="*/ 469550 h 1218446"/>
                <a:gd name="connsiteX8" fmla="*/ 2132617 w 9055115"/>
                <a:gd name="connsiteY8" fmla="*/ 259620 h 1218446"/>
                <a:gd name="connsiteX9" fmla="*/ 1815880 w 9055115"/>
                <a:gd name="connsiteY9" fmla="*/ 1518 h 1218446"/>
                <a:gd name="connsiteX10" fmla="*/ 1528 w 9055115"/>
                <a:gd name="connsiteY10" fmla="*/ 0 h 1218446"/>
                <a:gd name="connsiteX11" fmla="*/ 0 w 9055115"/>
                <a:gd name="connsiteY11" fmla="*/ 1022270 h 1218446"/>
                <a:gd name="connsiteX0" fmla="*/ 0 w 9055115"/>
                <a:gd name="connsiteY0" fmla="*/ 1022270 h 1218446"/>
                <a:gd name="connsiteX1" fmla="*/ 263072 w 9055115"/>
                <a:gd name="connsiteY1" fmla="*/ 1217151 h 1218446"/>
                <a:gd name="connsiteX2" fmla="*/ 9055115 w 9055115"/>
                <a:gd name="connsiteY2" fmla="*/ 1218446 h 1218446"/>
                <a:gd name="connsiteX3" fmla="*/ 9055113 w 9055115"/>
                <a:gd name="connsiteY3" fmla="*/ 1161932 h 1218446"/>
                <a:gd name="connsiteX4" fmla="*/ 5371664 w 9055115"/>
                <a:gd name="connsiteY4" fmla="*/ 1160892 h 1218446"/>
                <a:gd name="connsiteX5" fmla="*/ 5369064 w 9055115"/>
                <a:gd name="connsiteY5" fmla="*/ 720553 h 1218446"/>
                <a:gd name="connsiteX6" fmla="*/ 5025542 w 9055115"/>
                <a:gd name="connsiteY6" fmla="*/ 470633 h 1218446"/>
                <a:gd name="connsiteX7" fmla="*/ 2126422 w 9055115"/>
                <a:gd name="connsiteY7" fmla="*/ 469550 h 1218446"/>
                <a:gd name="connsiteX8" fmla="*/ 2132617 w 9055115"/>
                <a:gd name="connsiteY8" fmla="*/ 259620 h 1218446"/>
                <a:gd name="connsiteX9" fmla="*/ 1815880 w 9055115"/>
                <a:gd name="connsiteY9" fmla="*/ 1518 h 1218446"/>
                <a:gd name="connsiteX10" fmla="*/ 1528 w 9055115"/>
                <a:gd name="connsiteY10" fmla="*/ 0 h 1218446"/>
                <a:gd name="connsiteX11" fmla="*/ 0 w 9055115"/>
                <a:gd name="connsiteY11" fmla="*/ 1022270 h 1218446"/>
                <a:gd name="connsiteX0" fmla="*/ 0 w 9055115"/>
                <a:gd name="connsiteY0" fmla="*/ 1089111 h 1285287"/>
                <a:gd name="connsiteX1" fmla="*/ 263072 w 9055115"/>
                <a:gd name="connsiteY1" fmla="*/ 1283992 h 1285287"/>
                <a:gd name="connsiteX2" fmla="*/ 9055115 w 9055115"/>
                <a:gd name="connsiteY2" fmla="*/ 1285287 h 1285287"/>
                <a:gd name="connsiteX3" fmla="*/ 9055113 w 9055115"/>
                <a:gd name="connsiteY3" fmla="*/ 1228773 h 1285287"/>
                <a:gd name="connsiteX4" fmla="*/ 5371664 w 9055115"/>
                <a:gd name="connsiteY4" fmla="*/ 1227733 h 1285287"/>
                <a:gd name="connsiteX5" fmla="*/ 5369064 w 9055115"/>
                <a:gd name="connsiteY5" fmla="*/ 787394 h 1285287"/>
                <a:gd name="connsiteX6" fmla="*/ 5025542 w 9055115"/>
                <a:gd name="connsiteY6" fmla="*/ 537474 h 1285287"/>
                <a:gd name="connsiteX7" fmla="*/ 4396976 w 9055115"/>
                <a:gd name="connsiteY7" fmla="*/ 14019 h 1285287"/>
                <a:gd name="connsiteX8" fmla="*/ 2132617 w 9055115"/>
                <a:gd name="connsiteY8" fmla="*/ 326461 h 1285287"/>
                <a:gd name="connsiteX9" fmla="*/ 1815880 w 9055115"/>
                <a:gd name="connsiteY9" fmla="*/ 68359 h 1285287"/>
                <a:gd name="connsiteX10" fmla="*/ 1528 w 9055115"/>
                <a:gd name="connsiteY10" fmla="*/ 66841 h 1285287"/>
                <a:gd name="connsiteX11" fmla="*/ 0 w 9055115"/>
                <a:gd name="connsiteY11" fmla="*/ 1089111 h 1285287"/>
                <a:gd name="connsiteX0" fmla="*/ 0 w 9055115"/>
                <a:gd name="connsiteY0" fmla="*/ 1100877 h 1297053"/>
                <a:gd name="connsiteX1" fmla="*/ 263072 w 9055115"/>
                <a:gd name="connsiteY1" fmla="*/ 1295758 h 1297053"/>
                <a:gd name="connsiteX2" fmla="*/ 9055115 w 9055115"/>
                <a:gd name="connsiteY2" fmla="*/ 1297053 h 1297053"/>
                <a:gd name="connsiteX3" fmla="*/ 9055113 w 9055115"/>
                <a:gd name="connsiteY3" fmla="*/ 1240539 h 1297053"/>
                <a:gd name="connsiteX4" fmla="*/ 5371664 w 9055115"/>
                <a:gd name="connsiteY4" fmla="*/ 1239499 h 1297053"/>
                <a:gd name="connsiteX5" fmla="*/ 5369064 w 9055115"/>
                <a:gd name="connsiteY5" fmla="*/ 799160 h 1297053"/>
                <a:gd name="connsiteX6" fmla="*/ 5025542 w 9055115"/>
                <a:gd name="connsiteY6" fmla="*/ 549240 h 1297053"/>
                <a:gd name="connsiteX7" fmla="*/ 4396976 w 9055115"/>
                <a:gd name="connsiteY7" fmla="*/ 25785 h 1297053"/>
                <a:gd name="connsiteX8" fmla="*/ 1815880 w 9055115"/>
                <a:gd name="connsiteY8" fmla="*/ 80125 h 1297053"/>
                <a:gd name="connsiteX9" fmla="*/ 1528 w 9055115"/>
                <a:gd name="connsiteY9" fmla="*/ 78607 h 1297053"/>
                <a:gd name="connsiteX10" fmla="*/ 0 w 9055115"/>
                <a:gd name="connsiteY10" fmla="*/ 1100877 h 1297053"/>
                <a:gd name="connsiteX0" fmla="*/ 0 w 9055115"/>
                <a:gd name="connsiteY0" fmla="*/ 1100877 h 1297053"/>
                <a:gd name="connsiteX1" fmla="*/ 263072 w 9055115"/>
                <a:gd name="connsiteY1" fmla="*/ 1295758 h 1297053"/>
                <a:gd name="connsiteX2" fmla="*/ 9055115 w 9055115"/>
                <a:gd name="connsiteY2" fmla="*/ 1297053 h 1297053"/>
                <a:gd name="connsiteX3" fmla="*/ 9055113 w 9055115"/>
                <a:gd name="connsiteY3" fmla="*/ 1240539 h 1297053"/>
                <a:gd name="connsiteX4" fmla="*/ 5371664 w 9055115"/>
                <a:gd name="connsiteY4" fmla="*/ 1239499 h 1297053"/>
                <a:gd name="connsiteX5" fmla="*/ 5369064 w 9055115"/>
                <a:gd name="connsiteY5" fmla="*/ 799160 h 1297053"/>
                <a:gd name="connsiteX6" fmla="*/ 5025542 w 9055115"/>
                <a:gd name="connsiteY6" fmla="*/ 549240 h 1297053"/>
                <a:gd name="connsiteX7" fmla="*/ 4396976 w 9055115"/>
                <a:gd name="connsiteY7" fmla="*/ 25785 h 1297053"/>
                <a:gd name="connsiteX8" fmla="*/ 1815880 w 9055115"/>
                <a:gd name="connsiteY8" fmla="*/ 80125 h 1297053"/>
                <a:gd name="connsiteX9" fmla="*/ 1528 w 9055115"/>
                <a:gd name="connsiteY9" fmla="*/ 78607 h 1297053"/>
                <a:gd name="connsiteX10" fmla="*/ 0 w 9055115"/>
                <a:gd name="connsiteY10" fmla="*/ 1100877 h 1297053"/>
                <a:gd name="connsiteX0" fmla="*/ 0 w 9055115"/>
                <a:gd name="connsiteY0" fmla="*/ 1100877 h 1297053"/>
                <a:gd name="connsiteX1" fmla="*/ 263072 w 9055115"/>
                <a:gd name="connsiteY1" fmla="*/ 1295758 h 1297053"/>
                <a:gd name="connsiteX2" fmla="*/ 9055115 w 9055115"/>
                <a:gd name="connsiteY2" fmla="*/ 1297053 h 1297053"/>
                <a:gd name="connsiteX3" fmla="*/ 9055113 w 9055115"/>
                <a:gd name="connsiteY3" fmla="*/ 1240539 h 1297053"/>
                <a:gd name="connsiteX4" fmla="*/ 5371664 w 9055115"/>
                <a:gd name="connsiteY4" fmla="*/ 1239499 h 1297053"/>
                <a:gd name="connsiteX5" fmla="*/ 5369064 w 9055115"/>
                <a:gd name="connsiteY5" fmla="*/ 799160 h 1297053"/>
                <a:gd name="connsiteX6" fmla="*/ 5025542 w 9055115"/>
                <a:gd name="connsiteY6" fmla="*/ 549240 h 1297053"/>
                <a:gd name="connsiteX7" fmla="*/ 4396976 w 9055115"/>
                <a:gd name="connsiteY7" fmla="*/ 25785 h 1297053"/>
                <a:gd name="connsiteX8" fmla="*/ 1815880 w 9055115"/>
                <a:gd name="connsiteY8" fmla="*/ 80125 h 1297053"/>
                <a:gd name="connsiteX9" fmla="*/ 1528 w 9055115"/>
                <a:gd name="connsiteY9" fmla="*/ 78607 h 1297053"/>
                <a:gd name="connsiteX10" fmla="*/ 0 w 9055115"/>
                <a:gd name="connsiteY10" fmla="*/ 1100877 h 1297053"/>
                <a:gd name="connsiteX0" fmla="*/ 0 w 9055115"/>
                <a:gd name="connsiteY0" fmla="*/ 1075092 h 1271268"/>
                <a:gd name="connsiteX1" fmla="*/ 263072 w 9055115"/>
                <a:gd name="connsiteY1" fmla="*/ 1269973 h 1271268"/>
                <a:gd name="connsiteX2" fmla="*/ 9055115 w 9055115"/>
                <a:gd name="connsiteY2" fmla="*/ 1271268 h 1271268"/>
                <a:gd name="connsiteX3" fmla="*/ 9055113 w 9055115"/>
                <a:gd name="connsiteY3" fmla="*/ 1214754 h 1271268"/>
                <a:gd name="connsiteX4" fmla="*/ 5371664 w 9055115"/>
                <a:gd name="connsiteY4" fmla="*/ 1213714 h 1271268"/>
                <a:gd name="connsiteX5" fmla="*/ 5369064 w 9055115"/>
                <a:gd name="connsiteY5" fmla="*/ 773375 h 1271268"/>
                <a:gd name="connsiteX6" fmla="*/ 5025542 w 9055115"/>
                <a:gd name="connsiteY6" fmla="*/ 523455 h 1271268"/>
                <a:gd name="connsiteX7" fmla="*/ 4396976 w 9055115"/>
                <a:gd name="connsiteY7" fmla="*/ 0 h 1271268"/>
                <a:gd name="connsiteX8" fmla="*/ 1815880 w 9055115"/>
                <a:gd name="connsiteY8" fmla="*/ 54340 h 1271268"/>
                <a:gd name="connsiteX9" fmla="*/ 1528 w 9055115"/>
                <a:gd name="connsiteY9" fmla="*/ 52822 h 1271268"/>
                <a:gd name="connsiteX10" fmla="*/ 0 w 9055115"/>
                <a:gd name="connsiteY10" fmla="*/ 1075092 h 1271268"/>
                <a:gd name="connsiteX0" fmla="*/ 0 w 9055115"/>
                <a:gd name="connsiteY0" fmla="*/ 1029271 h 1225447"/>
                <a:gd name="connsiteX1" fmla="*/ 263072 w 9055115"/>
                <a:gd name="connsiteY1" fmla="*/ 1224152 h 1225447"/>
                <a:gd name="connsiteX2" fmla="*/ 9055115 w 9055115"/>
                <a:gd name="connsiteY2" fmla="*/ 1225447 h 1225447"/>
                <a:gd name="connsiteX3" fmla="*/ 9055113 w 9055115"/>
                <a:gd name="connsiteY3" fmla="*/ 1168933 h 1225447"/>
                <a:gd name="connsiteX4" fmla="*/ 5371664 w 9055115"/>
                <a:gd name="connsiteY4" fmla="*/ 1167893 h 1225447"/>
                <a:gd name="connsiteX5" fmla="*/ 5369064 w 9055115"/>
                <a:gd name="connsiteY5" fmla="*/ 727554 h 1225447"/>
                <a:gd name="connsiteX6" fmla="*/ 5025542 w 9055115"/>
                <a:gd name="connsiteY6" fmla="*/ 477634 h 1225447"/>
                <a:gd name="connsiteX7" fmla="*/ 4705595 w 9055115"/>
                <a:gd name="connsiteY7" fmla="*/ 0 h 1225447"/>
                <a:gd name="connsiteX8" fmla="*/ 1815880 w 9055115"/>
                <a:gd name="connsiteY8" fmla="*/ 8519 h 1225447"/>
                <a:gd name="connsiteX9" fmla="*/ 1528 w 9055115"/>
                <a:gd name="connsiteY9" fmla="*/ 7001 h 1225447"/>
                <a:gd name="connsiteX10" fmla="*/ 0 w 9055115"/>
                <a:gd name="connsiteY10" fmla="*/ 1029271 h 1225447"/>
                <a:gd name="connsiteX0" fmla="*/ 0 w 9055115"/>
                <a:gd name="connsiteY0" fmla="*/ 1029271 h 1225447"/>
                <a:gd name="connsiteX1" fmla="*/ 263072 w 9055115"/>
                <a:gd name="connsiteY1" fmla="*/ 1224152 h 1225447"/>
                <a:gd name="connsiteX2" fmla="*/ 9055115 w 9055115"/>
                <a:gd name="connsiteY2" fmla="*/ 1225447 h 1225447"/>
                <a:gd name="connsiteX3" fmla="*/ 9055113 w 9055115"/>
                <a:gd name="connsiteY3" fmla="*/ 1168933 h 1225447"/>
                <a:gd name="connsiteX4" fmla="*/ 5371664 w 9055115"/>
                <a:gd name="connsiteY4" fmla="*/ 1167893 h 1225447"/>
                <a:gd name="connsiteX5" fmla="*/ 5369064 w 9055115"/>
                <a:gd name="connsiteY5" fmla="*/ 727554 h 1225447"/>
                <a:gd name="connsiteX6" fmla="*/ 5025542 w 9055115"/>
                <a:gd name="connsiteY6" fmla="*/ 477634 h 1225447"/>
                <a:gd name="connsiteX7" fmla="*/ 4705595 w 9055115"/>
                <a:gd name="connsiteY7" fmla="*/ 0 h 1225447"/>
                <a:gd name="connsiteX8" fmla="*/ 1528 w 9055115"/>
                <a:gd name="connsiteY8" fmla="*/ 7001 h 1225447"/>
                <a:gd name="connsiteX9" fmla="*/ 0 w 9055115"/>
                <a:gd name="connsiteY9" fmla="*/ 1029271 h 1225447"/>
                <a:gd name="connsiteX0" fmla="*/ 0 w 9055115"/>
                <a:gd name="connsiteY0" fmla="*/ 1029271 h 1225447"/>
                <a:gd name="connsiteX1" fmla="*/ 263072 w 9055115"/>
                <a:gd name="connsiteY1" fmla="*/ 1224152 h 1225447"/>
                <a:gd name="connsiteX2" fmla="*/ 9055115 w 9055115"/>
                <a:gd name="connsiteY2" fmla="*/ 1225447 h 1225447"/>
                <a:gd name="connsiteX3" fmla="*/ 9055113 w 9055115"/>
                <a:gd name="connsiteY3" fmla="*/ 1168933 h 1225447"/>
                <a:gd name="connsiteX4" fmla="*/ 5371664 w 9055115"/>
                <a:gd name="connsiteY4" fmla="*/ 1167893 h 1225447"/>
                <a:gd name="connsiteX5" fmla="*/ 5369064 w 9055115"/>
                <a:gd name="connsiteY5" fmla="*/ 727554 h 1225447"/>
                <a:gd name="connsiteX6" fmla="*/ 5025542 w 9055115"/>
                <a:gd name="connsiteY6" fmla="*/ 477634 h 1225447"/>
                <a:gd name="connsiteX7" fmla="*/ 4705595 w 9055115"/>
                <a:gd name="connsiteY7" fmla="*/ 0 h 1225447"/>
                <a:gd name="connsiteX8" fmla="*/ 1528 w 9055115"/>
                <a:gd name="connsiteY8" fmla="*/ 7001 h 1225447"/>
                <a:gd name="connsiteX9" fmla="*/ 0 w 9055115"/>
                <a:gd name="connsiteY9" fmla="*/ 1029271 h 1225447"/>
                <a:gd name="connsiteX0" fmla="*/ 0 w 9055115"/>
                <a:gd name="connsiteY0" fmla="*/ 1029271 h 1225447"/>
                <a:gd name="connsiteX1" fmla="*/ 263072 w 9055115"/>
                <a:gd name="connsiteY1" fmla="*/ 1224152 h 1225447"/>
                <a:gd name="connsiteX2" fmla="*/ 9055115 w 9055115"/>
                <a:gd name="connsiteY2" fmla="*/ 1225447 h 1225447"/>
                <a:gd name="connsiteX3" fmla="*/ 9055113 w 9055115"/>
                <a:gd name="connsiteY3" fmla="*/ 1168933 h 1225447"/>
                <a:gd name="connsiteX4" fmla="*/ 5371664 w 9055115"/>
                <a:gd name="connsiteY4" fmla="*/ 1167893 h 1225447"/>
                <a:gd name="connsiteX5" fmla="*/ 5369064 w 9055115"/>
                <a:gd name="connsiteY5" fmla="*/ 727554 h 1225447"/>
                <a:gd name="connsiteX6" fmla="*/ 5025542 w 9055115"/>
                <a:gd name="connsiteY6" fmla="*/ 477634 h 1225447"/>
                <a:gd name="connsiteX7" fmla="*/ 4705595 w 9055115"/>
                <a:gd name="connsiteY7" fmla="*/ 0 h 1225447"/>
                <a:gd name="connsiteX8" fmla="*/ 1528 w 9055115"/>
                <a:gd name="connsiteY8" fmla="*/ 7001 h 1225447"/>
                <a:gd name="connsiteX9" fmla="*/ 0 w 9055115"/>
                <a:gd name="connsiteY9" fmla="*/ 1029271 h 1225447"/>
                <a:gd name="connsiteX0" fmla="*/ 0 w 9055115"/>
                <a:gd name="connsiteY0" fmla="*/ 1029271 h 1225447"/>
                <a:gd name="connsiteX1" fmla="*/ 263072 w 9055115"/>
                <a:gd name="connsiteY1" fmla="*/ 1224152 h 1225447"/>
                <a:gd name="connsiteX2" fmla="*/ 9055115 w 9055115"/>
                <a:gd name="connsiteY2" fmla="*/ 1225447 h 1225447"/>
                <a:gd name="connsiteX3" fmla="*/ 9055113 w 9055115"/>
                <a:gd name="connsiteY3" fmla="*/ 1168933 h 1225447"/>
                <a:gd name="connsiteX4" fmla="*/ 5371664 w 9055115"/>
                <a:gd name="connsiteY4" fmla="*/ 1167893 h 1225447"/>
                <a:gd name="connsiteX5" fmla="*/ 5369064 w 9055115"/>
                <a:gd name="connsiteY5" fmla="*/ 727554 h 1225447"/>
                <a:gd name="connsiteX6" fmla="*/ 5003496 w 9055115"/>
                <a:gd name="connsiteY6" fmla="*/ 431813 h 1225447"/>
                <a:gd name="connsiteX7" fmla="*/ 4705595 w 9055115"/>
                <a:gd name="connsiteY7" fmla="*/ 0 h 1225447"/>
                <a:gd name="connsiteX8" fmla="*/ 1528 w 9055115"/>
                <a:gd name="connsiteY8" fmla="*/ 7001 h 1225447"/>
                <a:gd name="connsiteX9" fmla="*/ 0 w 9055115"/>
                <a:gd name="connsiteY9" fmla="*/ 1029271 h 1225447"/>
                <a:gd name="connsiteX0" fmla="*/ 0 w 9055115"/>
                <a:gd name="connsiteY0" fmla="*/ 1029271 h 1225447"/>
                <a:gd name="connsiteX1" fmla="*/ 263072 w 9055115"/>
                <a:gd name="connsiteY1" fmla="*/ 1224152 h 1225447"/>
                <a:gd name="connsiteX2" fmla="*/ 9055115 w 9055115"/>
                <a:gd name="connsiteY2" fmla="*/ 1225447 h 1225447"/>
                <a:gd name="connsiteX3" fmla="*/ 9055113 w 9055115"/>
                <a:gd name="connsiteY3" fmla="*/ 1168933 h 1225447"/>
                <a:gd name="connsiteX4" fmla="*/ 5371664 w 9055115"/>
                <a:gd name="connsiteY4" fmla="*/ 1167893 h 1225447"/>
                <a:gd name="connsiteX5" fmla="*/ 5369064 w 9055115"/>
                <a:gd name="connsiteY5" fmla="*/ 727554 h 1225447"/>
                <a:gd name="connsiteX6" fmla="*/ 4705595 w 9055115"/>
                <a:gd name="connsiteY6" fmla="*/ 0 h 1225447"/>
                <a:gd name="connsiteX7" fmla="*/ 1528 w 9055115"/>
                <a:gd name="connsiteY7" fmla="*/ 7001 h 1225447"/>
                <a:gd name="connsiteX8" fmla="*/ 0 w 9055115"/>
                <a:gd name="connsiteY8" fmla="*/ 1029271 h 1225447"/>
                <a:gd name="connsiteX0" fmla="*/ 0 w 9055115"/>
                <a:gd name="connsiteY0" fmla="*/ 1029271 h 1225447"/>
                <a:gd name="connsiteX1" fmla="*/ 263072 w 9055115"/>
                <a:gd name="connsiteY1" fmla="*/ 1224152 h 1225447"/>
                <a:gd name="connsiteX2" fmla="*/ 9055115 w 9055115"/>
                <a:gd name="connsiteY2" fmla="*/ 1225447 h 1225447"/>
                <a:gd name="connsiteX3" fmla="*/ 9055113 w 9055115"/>
                <a:gd name="connsiteY3" fmla="*/ 1168933 h 1225447"/>
                <a:gd name="connsiteX4" fmla="*/ 5371664 w 9055115"/>
                <a:gd name="connsiteY4" fmla="*/ 1167893 h 1225447"/>
                <a:gd name="connsiteX5" fmla="*/ 5358041 w 9055115"/>
                <a:gd name="connsiteY5" fmla="*/ 580924 h 1225447"/>
                <a:gd name="connsiteX6" fmla="*/ 4705595 w 9055115"/>
                <a:gd name="connsiteY6" fmla="*/ 0 h 1225447"/>
                <a:gd name="connsiteX7" fmla="*/ 1528 w 9055115"/>
                <a:gd name="connsiteY7" fmla="*/ 7001 h 1225447"/>
                <a:gd name="connsiteX8" fmla="*/ 0 w 9055115"/>
                <a:gd name="connsiteY8" fmla="*/ 1029271 h 1225447"/>
                <a:gd name="connsiteX0" fmla="*/ 0 w 9055115"/>
                <a:gd name="connsiteY0" fmla="*/ 1029271 h 1225447"/>
                <a:gd name="connsiteX1" fmla="*/ 263072 w 9055115"/>
                <a:gd name="connsiteY1" fmla="*/ 1224152 h 1225447"/>
                <a:gd name="connsiteX2" fmla="*/ 9055115 w 9055115"/>
                <a:gd name="connsiteY2" fmla="*/ 1225447 h 1225447"/>
                <a:gd name="connsiteX3" fmla="*/ 9055113 w 9055115"/>
                <a:gd name="connsiteY3" fmla="*/ 1168933 h 1225447"/>
                <a:gd name="connsiteX4" fmla="*/ 5371664 w 9055115"/>
                <a:gd name="connsiteY4" fmla="*/ 1167893 h 1225447"/>
                <a:gd name="connsiteX5" fmla="*/ 5369064 w 9055115"/>
                <a:gd name="connsiteY5" fmla="*/ 599253 h 1225447"/>
                <a:gd name="connsiteX6" fmla="*/ 4705595 w 9055115"/>
                <a:gd name="connsiteY6" fmla="*/ 0 h 1225447"/>
                <a:gd name="connsiteX7" fmla="*/ 1528 w 9055115"/>
                <a:gd name="connsiteY7" fmla="*/ 7001 h 1225447"/>
                <a:gd name="connsiteX8" fmla="*/ 0 w 9055115"/>
                <a:gd name="connsiteY8" fmla="*/ 1029271 h 1225447"/>
                <a:gd name="connsiteX0" fmla="*/ 0 w 12978982"/>
                <a:gd name="connsiteY0" fmla="*/ 1029271 h 1225447"/>
                <a:gd name="connsiteX1" fmla="*/ 263072 w 12978982"/>
                <a:gd name="connsiteY1" fmla="*/ 1224152 h 1225447"/>
                <a:gd name="connsiteX2" fmla="*/ 9055115 w 12978982"/>
                <a:gd name="connsiteY2" fmla="*/ 1225447 h 1225447"/>
                <a:gd name="connsiteX3" fmla="*/ 12978982 w 12978982"/>
                <a:gd name="connsiteY3" fmla="*/ 1168933 h 1225447"/>
                <a:gd name="connsiteX4" fmla="*/ 5371664 w 12978982"/>
                <a:gd name="connsiteY4" fmla="*/ 1167893 h 1225447"/>
                <a:gd name="connsiteX5" fmla="*/ 5369064 w 12978982"/>
                <a:gd name="connsiteY5" fmla="*/ 599253 h 1225447"/>
                <a:gd name="connsiteX6" fmla="*/ 4705595 w 12978982"/>
                <a:gd name="connsiteY6" fmla="*/ 0 h 1225447"/>
                <a:gd name="connsiteX7" fmla="*/ 1528 w 12978982"/>
                <a:gd name="connsiteY7" fmla="*/ 7001 h 1225447"/>
                <a:gd name="connsiteX8" fmla="*/ 0 w 12978982"/>
                <a:gd name="connsiteY8" fmla="*/ 1029271 h 1225447"/>
                <a:gd name="connsiteX0" fmla="*/ 0 w 12978982"/>
                <a:gd name="connsiteY0" fmla="*/ 1029271 h 1224152"/>
                <a:gd name="connsiteX1" fmla="*/ 263072 w 12978982"/>
                <a:gd name="connsiteY1" fmla="*/ 1224152 h 1224152"/>
                <a:gd name="connsiteX2" fmla="*/ 12945918 w 12978982"/>
                <a:gd name="connsiteY2" fmla="*/ 1197953 h 1224152"/>
                <a:gd name="connsiteX3" fmla="*/ 12978982 w 12978982"/>
                <a:gd name="connsiteY3" fmla="*/ 1168933 h 1224152"/>
                <a:gd name="connsiteX4" fmla="*/ 5371664 w 12978982"/>
                <a:gd name="connsiteY4" fmla="*/ 1167893 h 1224152"/>
                <a:gd name="connsiteX5" fmla="*/ 5369064 w 12978982"/>
                <a:gd name="connsiteY5" fmla="*/ 599253 h 1224152"/>
                <a:gd name="connsiteX6" fmla="*/ 4705595 w 12978982"/>
                <a:gd name="connsiteY6" fmla="*/ 0 h 1224152"/>
                <a:gd name="connsiteX7" fmla="*/ 1528 w 12978982"/>
                <a:gd name="connsiteY7" fmla="*/ 7001 h 1224152"/>
                <a:gd name="connsiteX8" fmla="*/ 0 w 12978982"/>
                <a:gd name="connsiteY8" fmla="*/ 1029271 h 1224152"/>
                <a:gd name="connsiteX0" fmla="*/ 0 w 12978982"/>
                <a:gd name="connsiteY0" fmla="*/ 1029271 h 1224152"/>
                <a:gd name="connsiteX1" fmla="*/ 263072 w 12978982"/>
                <a:gd name="connsiteY1" fmla="*/ 1224152 h 1224152"/>
                <a:gd name="connsiteX2" fmla="*/ 12945918 w 12978982"/>
                <a:gd name="connsiteY2" fmla="*/ 1197953 h 1224152"/>
                <a:gd name="connsiteX3" fmla="*/ 12978982 w 12978982"/>
                <a:gd name="connsiteY3" fmla="*/ 1159768 h 1224152"/>
                <a:gd name="connsiteX4" fmla="*/ 5371664 w 12978982"/>
                <a:gd name="connsiteY4" fmla="*/ 1167893 h 1224152"/>
                <a:gd name="connsiteX5" fmla="*/ 5369064 w 12978982"/>
                <a:gd name="connsiteY5" fmla="*/ 599253 h 1224152"/>
                <a:gd name="connsiteX6" fmla="*/ 4705595 w 12978982"/>
                <a:gd name="connsiteY6" fmla="*/ 0 h 1224152"/>
                <a:gd name="connsiteX7" fmla="*/ 1528 w 12978982"/>
                <a:gd name="connsiteY7" fmla="*/ 7001 h 1224152"/>
                <a:gd name="connsiteX8" fmla="*/ 0 w 12978982"/>
                <a:gd name="connsiteY8" fmla="*/ 1029271 h 1224152"/>
                <a:gd name="connsiteX0" fmla="*/ 0 w 13023072"/>
                <a:gd name="connsiteY0" fmla="*/ 1029271 h 1225447"/>
                <a:gd name="connsiteX1" fmla="*/ 263072 w 13023072"/>
                <a:gd name="connsiteY1" fmla="*/ 1224152 h 1225447"/>
                <a:gd name="connsiteX2" fmla="*/ 13023072 w 13023072"/>
                <a:gd name="connsiteY2" fmla="*/ 1225447 h 1225447"/>
                <a:gd name="connsiteX3" fmla="*/ 12978982 w 13023072"/>
                <a:gd name="connsiteY3" fmla="*/ 1159768 h 1225447"/>
                <a:gd name="connsiteX4" fmla="*/ 5371664 w 13023072"/>
                <a:gd name="connsiteY4" fmla="*/ 1167893 h 1225447"/>
                <a:gd name="connsiteX5" fmla="*/ 5369064 w 13023072"/>
                <a:gd name="connsiteY5" fmla="*/ 599253 h 1225447"/>
                <a:gd name="connsiteX6" fmla="*/ 4705595 w 13023072"/>
                <a:gd name="connsiteY6" fmla="*/ 0 h 1225447"/>
                <a:gd name="connsiteX7" fmla="*/ 1528 w 13023072"/>
                <a:gd name="connsiteY7" fmla="*/ 7001 h 1225447"/>
                <a:gd name="connsiteX8" fmla="*/ 0 w 13023072"/>
                <a:gd name="connsiteY8" fmla="*/ 1029271 h 1225447"/>
                <a:gd name="connsiteX0" fmla="*/ 0 w 13023072"/>
                <a:gd name="connsiteY0" fmla="*/ 1029271 h 1225447"/>
                <a:gd name="connsiteX1" fmla="*/ 263072 w 13023072"/>
                <a:gd name="connsiteY1" fmla="*/ 1224152 h 1225447"/>
                <a:gd name="connsiteX2" fmla="*/ 13023072 w 13023072"/>
                <a:gd name="connsiteY2" fmla="*/ 1225447 h 1225447"/>
                <a:gd name="connsiteX3" fmla="*/ 13012049 w 13023072"/>
                <a:gd name="connsiteY3" fmla="*/ 1168933 h 1225447"/>
                <a:gd name="connsiteX4" fmla="*/ 5371664 w 13023072"/>
                <a:gd name="connsiteY4" fmla="*/ 1167893 h 1225447"/>
                <a:gd name="connsiteX5" fmla="*/ 5369064 w 13023072"/>
                <a:gd name="connsiteY5" fmla="*/ 599253 h 1225447"/>
                <a:gd name="connsiteX6" fmla="*/ 4705595 w 13023072"/>
                <a:gd name="connsiteY6" fmla="*/ 0 h 1225447"/>
                <a:gd name="connsiteX7" fmla="*/ 1528 w 13023072"/>
                <a:gd name="connsiteY7" fmla="*/ 7001 h 1225447"/>
                <a:gd name="connsiteX8" fmla="*/ 0 w 13023072"/>
                <a:gd name="connsiteY8" fmla="*/ 1029271 h 1225447"/>
                <a:gd name="connsiteX0" fmla="*/ 0 w 13023072"/>
                <a:gd name="connsiteY0" fmla="*/ 1029271 h 1225447"/>
                <a:gd name="connsiteX1" fmla="*/ 263072 w 13023072"/>
                <a:gd name="connsiteY1" fmla="*/ 1224152 h 1225447"/>
                <a:gd name="connsiteX2" fmla="*/ 13023072 w 13023072"/>
                <a:gd name="connsiteY2" fmla="*/ 1225447 h 1225447"/>
                <a:gd name="connsiteX3" fmla="*/ 13012049 w 13023072"/>
                <a:gd name="connsiteY3" fmla="*/ 1159768 h 1225447"/>
                <a:gd name="connsiteX4" fmla="*/ 5371664 w 13023072"/>
                <a:gd name="connsiteY4" fmla="*/ 1167893 h 1225447"/>
                <a:gd name="connsiteX5" fmla="*/ 5369064 w 13023072"/>
                <a:gd name="connsiteY5" fmla="*/ 599253 h 1225447"/>
                <a:gd name="connsiteX6" fmla="*/ 4705595 w 13023072"/>
                <a:gd name="connsiteY6" fmla="*/ 0 h 1225447"/>
                <a:gd name="connsiteX7" fmla="*/ 1528 w 13023072"/>
                <a:gd name="connsiteY7" fmla="*/ 7001 h 1225447"/>
                <a:gd name="connsiteX8" fmla="*/ 0 w 13023072"/>
                <a:gd name="connsiteY8" fmla="*/ 1029271 h 1225447"/>
                <a:gd name="connsiteX0" fmla="*/ 0 w 13023072"/>
                <a:gd name="connsiteY0" fmla="*/ 1037786 h 1233962"/>
                <a:gd name="connsiteX1" fmla="*/ 263072 w 13023072"/>
                <a:gd name="connsiteY1" fmla="*/ 1232667 h 1233962"/>
                <a:gd name="connsiteX2" fmla="*/ 13023072 w 13023072"/>
                <a:gd name="connsiteY2" fmla="*/ 1233962 h 1233962"/>
                <a:gd name="connsiteX3" fmla="*/ 13012049 w 13023072"/>
                <a:gd name="connsiteY3" fmla="*/ 1168283 h 1233962"/>
                <a:gd name="connsiteX4" fmla="*/ 5371664 w 13023072"/>
                <a:gd name="connsiteY4" fmla="*/ 1176408 h 1233962"/>
                <a:gd name="connsiteX5" fmla="*/ 5369064 w 13023072"/>
                <a:gd name="connsiteY5" fmla="*/ 607768 h 1233962"/>
                <a:gd name="connsiteX6" fmla="*/ 4705595 w 13023072"/>
                <a:gd name="connsiteY6" fmla="*/ 8515 h 1233962"/>
                <a:gd name="connsiteX7" fmla="*/ 813306 w 13023072"/>
                <a:gd name="connsiteY7" fmla="*/ 0 h 1233962"/>
                <a:gd name="connsiteX8" fmla="*/ 1528 w 13023072"/>
                <a:gd name="connsiteY8" fmla="*/ 15516 h 1233962"/>
                <a:gd name="connsiteX9" fmla="*/ 0 w 13023072"/>
                <a:gd name="connsiteY9" fmla="*/ 1037786 h 1233962"/>
                <a:gd name="connsiteX0" fmla="*/ 0 w 13023072"/>
                <a:gd name="connsiteY0" fmla="*/ 1051044 h 1247220"/>
                <a:gd name="connsiteX1" fmla="*/ 263072 w 13023072"/>
                <a:gd name="connsiteY1" fmla="*/ 1245925 h 1247220"/>
                <a:gd name="connsiteX2" fmla="*/ 13023072 w 13023072"/>
                <a:gd name="connsiteY2" fmla="*/ 1247220 h 1247220"/>
                <a:gd name="connsiteX3" fmla="*/ 13012049 w 13023072"/>
                <a:gd name="connsiteY3" fmla="*/ 1181541 h 1247220"/>
                <a:gd name="connsiteX4" fmla="*/ 5371664 w 13023072"/>
                <a:gd name="connsiteY4" fmla="*/ 1189666 h 1247220"/>
                <a:gd name="connsiteX5" fmla="*/ 5369064 w 13023072"/>
                <a:gd name="connsiteY5" fmla="*/ 621026 h 1247220"/>
                <a:gd name="connsiteX6" fmla="*/ 4705595 w 13023072"/>
                <a:gd name="connsiteY6" fmla="*/ 21773 h 1247220"/>
                <a:gd name="connsiteX7" fmla="*/ 813306 w 13023072"/>
                <a:gd name="connsiteY7" fmla="*/ 13258 h 1247220"/>
                <a:gd name="connsiteX8" fmla="*/ 334899 w 13023072"/>
                <a:gd name="connsiteY8" fmla="*/ 0 h 1247220"/>
                <a:gd name="connsiteX9" fmla="*/ 1528 w 13023072"/>
                <a:gd name="connsiteY9" fmla="*/ 28774 h 1247220"/>
                <a:gd name="connsiteX10" fmla="*/ 0 w 13023072"/>
                <a:gd name="connsiteY10" fmla="*/ 1051044 h 1247220"/>
                <a:gd name="connsiteX0" fmla="*/ 0 w 13023072"/>
                <a:gd name="connsiteY0" fmla="*/ 1581410 h 1777586"/>
                <a:gd name="connsiteX1" fmla="*/ 263072 w 13023072"/>
                <a:gd name="connsiteY1" fmla="*/ 1776291 h 1777586"/>
                <a:gd name="connsiteX2" fmla="*/ 13023072 w 13023072"/>
                <a:gd name="connsiteY2" fmla="*/ 1777586 h 1777586"/>
                <a:gd name="connsiteX3" fmla="*/ 13012049 w 13023072"/>
                <a:gd name="connsiteY3" fmla="*/ 1711907 h 1777586"/>
                <a:gd name="connsiteX4" fmla="*/ 5371664 w 13023072"/>
                <a:gd name="connsiteY4" fmla="*/ 1720032 h 1777586"/>
                <a:gd name="connsiteX5" fmla="*/ 5369064 w 13023072"/>
                <a:gd name="connsiteY5" fmla="*/ 1151392 h 1777586"/>
                <a:gd name="connsiteX6" fmla="*/ 4705595 w 13023072"/>
                <a:gd name="connsiteY6" fmla="*/ 552139 h 1777586"/>
                <a:gd name="connsiteX7" fmla="*/ 813306 w 13023072"/>
                <a:gd name="connsiteY7" fmla="*/ 543624 h 1777586"/>
                <a:gd name="connsiteX8" fmla="*/ 366793 w 13023072"/>
                <a:gd name="connsiteY8" fmla="*/ 0 h 1777586"/>
                <a:gd name="connsiteX9" fmla="*/ 1528 w 13023072"/>
                <a:gd name="connsiteY9" fmla="*/ 559140 h 1777586"/>
                <a:gd name="connsiteX10" fmla="*/ 0 w 13023072"/>
                <a:gd name="connsiteY10" fmla="*/ 1581410 h 1777586"/>
                <a:gd name="connsiteX0" fmla="*/ 0 w 13023072"/>
                <a:gd name="connsiteY0" fmla="*/ 1581410 h 1777586"/>
                <a:gd name="connsiteX1" fmla="*/ 263072 w 13023072"/>
                <a:gd name="connsiteY1" fmla="*/ 1776291 h 1777586"/>
                <a:gd name="connsiteX2" fmla="*/ 13023072 w 13023072"/>
                <a:gd name="connsiteY2" fmla="*/ 1777586 h 1777586"/>
                <a:gd name="connsiteX3" fmla="*/ 13012049 w 13023072"/>
                <a:gd name="connsiteY3" fmla="*/ 1711907 h 1777586"/>
                <a:gd name="connsiteX4" fmla="*/ 5371664 w 13023072"/>
                <a:gd name="connsiteY4" fmla="*/ 1720032 h 1777586"/>
                <a:gd name="connsiteX5" fmla="*/ 5369064 w 13023072"/>
                <a:gd name="connsiteY5" fmla="*/ 1151392 h 1777586"/>
                <a:gd name="connsiteX6" fmla="*/ 4705595 w 13023072"/>
                <a:gd name="connsiteY6" fmla="*/ 552139 h 1777586"/>
                <a:gd name="connsiteX7" fmla="*/ 813306 w 13023072"/>
                <a:gd name="connsiteY7" fmla="*/ 543624 h 1777586"/>
                <a:gd name="connsiteX8" fmla="*/ 366793 w 13023072"/>
                <a:gd name="connsiteY8" fmla="*/ 0 h 1777586"/>
                <a:gd name="connsiteX9" fmla="*/ 143537 w 13023072"/>
                <a:gd name="connsiteY9" fmla="*/ 291701 h 1777586"/>
                <a:gd name="connsiteX10" fmla="*/ 1528 w 13023072"/>
                <a:gd name="connsiteY10" fmla="*/ 559140 h 1777586"/>
                <a:gd name="connsiteX11" fmla="*/ 0 w 13023072"/>
                <a:gd name="connsiteY11" fmla="*/ 1581410 h 1777586"/>
                <a:gd name="connsiteX0" fmla="*/ 0 w 13023072"/>
                <a:gd name="connsiteY0" fmla="*/ 5744788 h 5940964"/>
                <a:gd name="connsiteX1" fmla="*/ 263072 w 13023072"/>
                <a:gd name="connsiteY1" fmla="*/ 5939669 h 5940964"/>
                <a:gd name="connsiteX2" fmla="*/ 13023072 w 13023072"/>
                <a:gd name="connsiteY2" fmla="*/ 5940964 h 5940964"/>
                <a:gd name="connsiteX3" fmla="*/ 13012049 w 13023072"/>
                <a:gd name="connsiteY3" fmla="*/ 5875285 h 5940964"/>
                <a:gd name="connsiteX4" fmla="*/ 5371664 w 13023072"/>
                <a:gd name="connsiteY4" fmla="*/ 5883410 h 5940964"/>
                <a:gd name="connsiteX5" fmla="*/ 5369064 w 13023072"/>
                <a:gd name="connsiteY5" fmla="*/ 5314770 h 5940964"/>
                <a:gd name="connsiteX6" fmla="*/ 4705595 w 13023072"/>
                <a:gd name="connsiteY6" fmla="*/ 4715517 h 5940964"/>
                <a:gd name="connsiteX7" fmla="*/ 813306 w 13023072"/>
                <a:gd name="connsiteY7" fmla="*/ 4707002 h 5940964"/>
                <a:gd name="connsiteX8" fmla="*/ 366793 w 13023072"/>
                <a:gd name="connsiteY8" fmla="*/ 4163378 h 5940964"/>
                <a:gd name="connsiteX9" fmla="*/ 79749 w 13023072"/>
                <a:gd name="connsiteY9" fmla="*/ 0 h 5940964"/>
                <a:gd name="connsiteX10" fmla="*/ 1528 w 13023072"/>
                <a:gd name="connsiteY10" fmla="*/ 4722518 h 5940964"/>
                <a:gd name="connsiteX11" fmla="*/ 0 w 13023072"/>
                <a:gd name="connsiteY11" fmla="*/ 5744788 h 5940964"/>
                <a:gd name="connsiteX0" fmla="*/ 15933 w 13039005"/>
                <a:gd name="connsiteY0" fmla="*/ 5744788 h 5940964"/>
                <a:gd name="connsiteX1" fmla="*/ 279005 w 13039005"/>
                <a:gd name="connsiteY1" fmla="*/ 5939669 h 5940964"/>
                <a:gd name="connsiteX2" fmla="*/ 13039005 w 13039005"/>
                <a:gd name="connsiteY2" fmla="*/ 5940964 h 5940964"/>
                <a:gd name="connsiteX3" fmla="*/ 13027982 w 13039005"/>
                <a:gd name="connsiteY3" fmla="*/ 5875285 h 5940964"/>
                <a:gd name="connsiteX4" fmla="*/ 5387597 w 13039005"/>
                <a:gd name="connsiteY4" fmla="*/ 5883410 h 5940964"/>
                <a:gd name="connsiteX5" fmla="*/ 5384997 w 13039005"/>
                <a:gd name="connsiteY5" fmla="*/ 5314770 h 5940964"/>
                <a:gd name="connsiteX6" fmla="*/ 4721528 w 13039005"/>
                <a:gd name="connsiteY6" fmla="*/ 4715517 h 5940964"/>
                <a:gd name="connsiteX7" fmla="*/ 829239 w 13039005"/>
                <a:gd name="connsiteY7" fmla="*/ 4707002 h 5940964"/>
                <a:gd name="connsiteX8" fmla="*/ 382726 w 13039005"/>
                <a:gd name="connsiteY8" fmla="*/ 4163378 h 5940964"/>
                <a:gd name="connsiteX9" fmla="*/ 0 w 13039005"/>
                <a:gd name="connsiteY9" fmla="*/ 0 h 5940964"/>
                <a:gd name="connsiteX10" fmla="*/ 17461 w 13039005"/>
                <a:gd name="connsiteY10" fmla="*/ 4722518 h 5940964"/>
                <a:gd name="connsiteX11" fmla="*/ 15933 w 13039005"/>
                <a:gd name="connsiteY11" fmla="*/ 5744788 h 5940964"/>
                <a:gd name="connsiteX0" fmla="*/ 15933 w 13039005"/>
                <a:gd name="connsiteY0" fmla="*/ 5744788 h 5940964"/>
                <a:gd name="connsiteX1" fmla="*/ 279005 w 13039005"/>
                <a:gd name="connsiteY1" fmla="*/ 5939669 h 5940964"/>
                <a:gd name="connsiteX2" fmla="*/ 13039005 w 13039005"/>
                <a:gd name="connsiteY2" fmla="*/ 5940964 h 5940964"/>
                <a:gd name="connsiteX3" fmla="*/ 13027982 w 13039005"/>
                <a:gd name="connsiteY3" fmla="*/ 5875285 h 5940964"/>
                <a:gd name="connsiteX4" fmla="*/ 5387597 w 13039005"/>
                <a:gd name="connsiteY4" fmla="*/ 5883410 h 5940964"/>
                <a:gd name="connsiteX5" fmla="*/ 5384997 w 13039005"/>
                <a:gd name="connsiteY5" fmla="*/ 5314770 h 5940964"/>
                <a:gd name="connsiteX6" fmla="*/ 4721528 w 13039005"/>
                <a:gd name="connsiteY6" fmla="*/ 4715517 h 5940964"/>
                <a:gd name="connsiteX7" fmla="*/ 829239 w 13039005"/>
                <a:gd name="connsiteY7" fmla="*/ 4707002 h 5940964"/>
                <a:gd name="connsiteX8" fmla="*/ 382726 w 13039005"/>
                <a:gd name="connsiteY8" fmla="*/ 4163378 h 5940964"/>
                <a:gd name="connsiteX9" fmla="*/ 318940 w 13039005"/>
                <a:gd name="connsiteY9" fmla="*/ 3420865 h 5940964"/>
                <a:gd name="connsiteX10" fmla="*/ 0 w 13039005"/>
                <a:gd name="connsiteY10" fmla="*/ 0 h 5940964"/>
                <a:gd name="connsiteX11" fmla="*/ 17461 w 13039005"/>
                <a:gd name="connsiteY11" fmla="*/ 4722518 h 5940964"/>
                <a:gd name="connsiteX12" fmla="*/ 15933 w 13039005"/>
                <a:gd name="connsiteY12" fmla="*/ 5744788 h 5940964"/>
                <a:gd name="connsiteX0" fmla="*/ 15933 w 13039005"/>
                <a:gd name="connsiteY0" fmla="*/ 5744788 h 5940964"/>
                <a:gd name="connsiteX1" fmla="*/ 279005 w 13039005"/>
                <a:gd name="connsiteY1" fmla="*/ 5939669 h 5940964"/>
                <a:gd name="connsiteX2" fmla="*/ 13039005 w 13039005"/>
                <a:gd name="connsiteY2" fmla="*/ 5940964 h 5940964"/>
                <a:gd name="connsiteX3" fmla="*/ 13027982 w 13039005"/>
                <a:gd name="connsiteY3" fmla="*/ 5875285 h 5940964"/>
                <a:gd name="connsiteX4" fmla="*/ 5387597 w 13039005"/>
                <a:gd name="connsiteY4" fmla="*/ 5883410 h 5940964"/>
                <a:gd name="connsiteX5" fmla="*/ 5384997 w 13039005"/>
                <a:gd name="connsiteY5" fmla="*/ 5314770 h 5940964"/>
                <a:gd name="connsiteX6" fmla="*/ 4721528 w 13039005"/>
                <a:gd name="connsiteY6" fmla="*/ 4715517 h 5940964"/>
                <a:gd name="connsiteX7" fmla="*/ 829239 w 13039005"/>
                <a:gd name="connsiteY7" fmla="*/ 4707002 h 5940964"/>
                <a:gd name="connsiteX8" fmla="*/ 382726 w 13039005"/>
                <a:gd name="connsiteY8" fmla="*/ 4163378 h 5940964"/>
                <a:gd name="connsiteX9" fmla="*/ 430569 w 13039005"/>
                <a:gd name="connsiteY9" fmla="*/ 2678352 h 5940964"/>
                <a:gd name="connsiteX10" fmla="*/ 0 w 13039005"/>
                <a:gd name="connsiteY10" fmla="*/ 0 h 5940964"/>
                <a:gd name="connsiteX11" fmla="*/ 17461 w 13039005"/>
                <a:gd name="connsiteY11" fmla="*/ 4722518 h 5940964"/>
                <a:gd name="connsiteX12" fmla="*/ 15933 w 13039005"/>
                <a:gd name="connsiteY12" fmla="*/ 5744788 h 5940964"/>
                <a:gd name="connsiteX0" fmla="*/ 15933 w 13039005"/>
                <a:gd name="connsiteY0" fmla="*/ 5744788 h 5940964"/>
                <a:gd name="connsiteX1" fmla="*/ 279005 w 13039005"/>
                <a:gd name="connsiteY1" fmla="*/ 5939669 h 5940964"/>
                <a:gd name="connsiteX2" fmla="*/ 13039005 w 13039005"/>
                <a:gd name="connsiteY2" fmla="*/ 5940964 h 5940964"/>
                <a:gd name="connsiteX3" fmla="*/ 13027982 w 13039005"/>
                <a:gd name="connsiteY3" fmla="*/ 5875285 h 5940964"/>
                <a:gd name="connsiteX4" fmla="*/ 5387597 w 13039005"/>
                <a:gd name="connsiteY4" fmla="*/ 5883410 h 5940964"/>
                <a:gd name="connsiteX5" fmla="*/ 5384997 w 13039005"/>
                <a:gd name="connsiteY5" fmla="*/ 5314770 h 5940964"/>
                <a:gd name="connsiteX6" fmla="*/ 4721528 w 13039005"/>
                <a:gd name="connsiteY6" fmla="*/ 4715517 h 5940964"/>
                <a:gd name="connsiteX7" fmla="*/ 829239 w 13039005"/>
                <a:gd name="connsiteY7" fmla="*/ 4707002 h 5940964"/>
                <a:gd name="connsiteX8" fmla="*/ 382726 w 13039005"/>
                <a:gd name="connsiteY8" fmla="*/ 4163378 h 5940964"/>
                <a:gd name="connsiteX9" fmla="*/ 398676 w 13039005"/>
                <a:gd name="connsiteY9" fmla="*/ 2678352 h 5940964"/>
                <a:gd name="connsiteX10" fmla="*/ 0 w 13039005"/>
                <a:gd name="connsiteY10" fmla="*/ 0 h 5940964"/>
                <a:gd name="connsiteX11" fmla="*/ 17461 w 13039005"/>
                <a:gd name="connsiteY11" fmla="*/ 4722518 h 5940964"/>
                <a:gd name="connsiteX12" fmla="*/ 15933 w 13039005"/>
                <a:gd name="connsiteY12" fmla="*/ 5744788 h 5940964"/>
                <a:gd name="connsiteX0" fmla="*/ 51275 w 13074347"/>
                <a:gd name="connsiteY0" fmla="*/ 5744788 h 5940964"/>
                <a:gd name="connsiteX1" fmla="*/ 314347 w 13074347"/>
                <a:gd name="connsiteY1" fmla="*/ 5939669 h 5940964"/>
                <a:gd name="connsiteX2" fmla="*/ 13074347 w 13074347"/>
                <a:gd name="connsiteY2" fmla="*/ 5940964 h 5940964"/>
                <a:gd name="connsiteX3" fmla="*/ 13063324 w 13074347"/>
                <a:gd name="connsiteY3" fmla="*/ 5875285 h 5940964"/>
                <a:gd name="connsiteX4" fmla="*/ 5422939 w 13074347"/>
                <a:gd name="connsiteY4" fmla="*/ 5883410 h 5940964"/>
                <a:gd name="connsiteX5" fmla="*/ 5420339 w 13074347"/>
                <a:gd name="connsiteY5" fmla="*/ 5314770 h 5940964"/>
                <a:gd name="connsiteX6" fmla="*/ 4756870 w 13074347"/>
                <a:gd name="connsiteY6" fmla="*/ 4715517 h 5940964"/>
                <a:gd name="connsiteX7" fmla="*/ 864581 w 13074347"/>
                <a:gd name="connsiteY7" fmla="*/ 4707002 h 5940964"/>
                <a:gd name="connsiteX8" fmla="*/ 418068 w 13074347"/>
                <a:gd name="connsiteY8" fmla="*/ 4163378 h 5940964"/>
                <a:gd name="connsiteX9" fmla="*/ 434018 w 13074347"/>
                <a:gd name="connsiteY9" fmla="*/ 2678352 h 5940964"/>
                <a:gd name="connsiteX10" fmla="*/ 35342 w 13074347"/>
                <a:gd name="connsiteY10" fmla="*/ 0 h 5940964"/>
                <a:gd name="connsiteX11" fmla="*/ 51275 w 13074347"/>
                <a:gd name="connsiteY11" fmla="*/ 5744788 h 5940964"/>
                <a:gd name="connsiteX0" fmla="*/ 33562 w 13056634"/>
                <a:gd name="connsiteY0" fmla="*/ 5758048 h 5954224"/>
                <a:gd name="connsiteX1" fmla="*/ 296634 w 13056634"/>
                <a:gd name="connsiteY1" fmla="*/ 5952929 h 5954224"/>
                <a:gd name="connsiteX2" fmla="*/ 13056634 w 13056634"/>
                <a:gd name="connsiteY2" fmla="*/ 5954224 h 5954224"/>
                <a:gd name="connsiteX3" fmla="*/ 13045611 w 13056634"/>
                <a:gd name="connsiteY3" fmla="*/ 5888545 h 5954224"/>
                <a:gd name="connsiteX4" fmla="*/ 5405226 w 13056634"/>
                <a:gd name="connsiteY4" fmla="*/ 5896670 h 5954224"/>
                <a:gd name="connsiteX5" fmla="*/ 5402626 w 13056634"/>
                <a:gd name="connsiteY5" fmla="*/ 5328030 h 5954224"/>
                <a:gd name="connsiteX6" fmla="*/ 4739157 w 13056634"/>
                <a:gd name="connsiteY6" fmla="*/ 4728777 h 5954224"/>
                <a:gd name="connsiteX7" fmla="*/ 846868 w 13056634"/>
                <a:gd name="connsiteY7" fmla="*/ 4720262 h 5954224"/>
                <a:gd name="connsiteX8" fmla="*/ 400355 w 13056634"/>
                <a:gd name="connsiteY8" fmla="*/ 4176638 h 5954224"/>
                <a:gd name="connsiteX9" fmla="*/ 416305 w 13056634"/>
                <a:gd name="connsiteY9" fmla="*/ 2691612 h 5954224"/>
                <a:gd name="connsiteX10" fmla="*/ 49523 w 13056634"/>
                <a:gd name="connsiteY10" fmla="*/ 0 h 5954224"/>
                <a:gd name="connsiteX11" fmla="*/ 33562 w 13056634"/>
                <a:gd name="connsiteY11" fmla="*/ 5758048 h 5954224"/>
                <a:gd name="connsiteX0" fmla="*/ 33562 w 13056634"/>
                <a:gd name="connsiteY0" fmla="*/ 5758048 h 5954224"/>
                <a:gd name="connsiteX1" fmla="*/ 296634 w 13056634"/>
                <a:gd name="connsiteY1" fmla="*/ 5952929 h 5954224"/>
                <a:gd name="connsiteX2" fmla="*/ 13056634 w 13056634"/>
                <a:gd name="connsiteY2" fmla="*/ 5954224 h 5954224"/>
                <a:gd name="connsiteX3" fmla="*/ 13045611 w 13056634"/>
                <a:gd name="connsiteY3" fmla="*/ 5888545 h 5954224"/>
                <a:gd name="connsiteX4" fmla="*/ 5405226 w 13056634"/>
                <a:gd name="connsiteY4" fmla="*/ 5896670 h 5954224"/>
                <a:gd name="connsiteX5" fmla="*/ 5402626 w 13056634"/>
                <a:gd name="connsiteY5" fmla="*/ 5328030 h 5954224"/>
                <a:gd name="connsiteX6" fmla="*/ 4739157 w 13056634"/>
                <a:gd name="connsiteY6" fmla="*/ 4728777 h 5954224"/>
                <a:gd name="connsiteX7" fmla="*/ 846868 w 13056634"/>
                <a:gd name="connsiteY7" fmla="*/ 4720262 h 5954224"/>
                <a:gd name="connsiteX8" fmla="*/ 400355 w 13056634"/>
                <a:gd name="connsiteY8" fmla="*/ 4176638 h 5954224"/>
                <a:gd name="connsiteX9" fmla="*/ 416305 w 13056634"/>
                <a:gd name="connsiteY9" fmla="*/ 2691612 h 5954224"/>
                <a:gd name="connsiteX10" fmla="*/ 240889 w 13056634"/>
                <a:gd name="connsiteY10" fmla="*/ 1193326 h 5954224"/>
                <a:gd name="connsiteX11" fmla="*/ 49523 w 13056634"/>
                <a:gd name="connsiteY11" fmla="*/ 0 h 5954224"/>
                <a:gd name="connsiteX12" fmla="*/ 33562 w 13056634"/>
                <a:gd name="connsiteY12" fmla="*/ 5758048 h 5954224"/>
                <a:gd name="connsiteX0" fmla="*/ 33562 w 13056634"/>
                <a:gd name="connsiteY0" fmla="*/ 5758048 h 5954224"/>
                <a:gd name="connsiteX1" fmla="*/ 296634 w 13056634"/>
                <a:gd name="connsiteY1" fmla="*/ 5952929 h 5954224"/>
                <a:gd name="connsiteX2" fmla="*/ 13056634 w 13056634"/>
                <a:gd name="connsiteY2" fmla="*/ 5954224 h 5954224"/>
                <a:gd name="connsiteX3" fmla="*/ 13045611 w 13056634"/>
                <a:gd name="connsiteY3" fmla="*/ 5888545 h 5954224"/>
                <a:gd name="connsiteX4" fmla="*/ 5405226 w 13056634"/>
                <a:gd name="connsiteY4" fmla="*/ 5896670 h 5954224"/>
                <a:gd name="connsiteX5" fmla="*/ 5402626 w 13056634"/>
                <a:gd name="connsiteY5" fmla="*/ 5328030 h 5954224"/>
                <a:gd name="connsiteX6" fmla="*/ 4739157 w 13056634"/>
                <a:gd name="connsiteY6" fmla="*/ 4728777 h 5954224"/>
                <a:gd name="connsiteX7" fmla="*/ 846868 w 13056634"/>
                <a:gd name="connsiteY7" fmla="*/ 4720262 h 5954224"/>
                <a:gd name="connsiteX8" fmla="*/ 400355 w 13056634"/>
                <a:gd name="connsiteY8" fmla="*/ 4176638 h 5954224"/>
                <a:gd name="connsiteX9" fmla="*/ 416305 w 13056634"/>
                <a:gd name="connsiteY9" fmla="*/ 2691612 h 5954224"/>
                <a:gd name="connsiteX10" fmla="*/ 400356 w 13056634"/>
                <a:gd name="connsiteY10" fmla="*/ 318222 h 5954224"/>
                <a:gd name="connsiteX11" fmla="*/ 49523 w 13056634"/>
                <a:gd name="connsiteY11" fmla="*/ 0 h 5954224"/>
                <a:gd name="connsiteX12" fmla="*/ 33562 w 13056634"/>
                <a:gd name="connsiteY12" fmla="*/ 5758048 h 5954224"/>
                <a:gd name="connsiteX0" fmla="*/ 51277 w 13074349"/>
                <a:gd name="connsiteY0" fmla="*/ 5758048 h 5954224"/>
                <a:gd name="connsiteX1" fmla="*/ 314349 w 13074349"/>
                <a:gd name="connsiteY1" fmla="*/ 5952929 h 5954224"/>
                <a:gd name="connsiteX2" fmla="*/ 13074349 w 13074349"/>
                <a:gd name="connsiteY2" fmla="*/ 5954224 h 5954224"/>
                <a:gd name="connsiteX3" fmla="*/ 13063326 w 13074349"/>
                <a:gd name="connsiteY3" fmla="*/ 5888545 h 5954224"/>
                <a:gd name="connsiteX4" fmla="*/ 5422941 w 13074349"/>
                <a:gd name="connsiteY4" fmla="*/ 5896670 h 5954224"/>
                <a:gd name="connsiteX5" fmla="*/ 5420341 w 13074349"/>
                <a:gd name="connsiteY5" fmla="*/ 5328030 h 5954224"/>
                <a:gd name="connsiteX6" fmla="*/ 4756872 w 13074349"/>
                <a:gd name="connsiteY6" fmla="*/ 4728777 h 5954224"/>
                <a:gd name="connsiteX7" fmla="*/ 864583 w 13074349"/>
                <a:gd name="connsiteY7" fmla="*/ 4720262 h 5954224"/>
                <a:gd name="connsiteX8" fmla="*/ 418070 w 13074349"/>
                <a:gd name="connsiteY8" fmla="*/ 4176638 h 5954224"/>
                <a:gd name="connsiteX9" fmla="*/ 434020 w 13074349"/>
                <a:gd name="connsiteY9" fmla="*/ 2691612 h 5954224"/>
                <a:gd name="connsiteX10" fmla="*/ 418071 w 13074349"/>
                <a:gd name="connsiteY10" fmla="*/ 318222 h 5954224"/>
                <a:gd name="connsiteX11" fmla="*/ 35344 w 13074349"/>
                <a:gd name="connsiteY11" fmla="*/ 0 h 5954224"/>
                <a:gd name="connsiteX12" fmla="*/ 51277 w 13074349"/>
                <a:gd name="connsiteY12" fmla="*/ 5758048 h 5954224"/>
                <a:gd name="connsiteX0" fmla="*/ 51277 w 13074349"/>
                <a:gd name="connsiteY0" fmla="*/ 5758048 h 5954224"/>
                <a:gd name="connsiteX1" fmla="*/ 314349 w 13074349"/>
                <a:gd name="connsiteY1" fmla="*/ 5952929 h 5954224"/>
                <a:gd name="connsiteX2" fmla="*/ 13074349 w 13074349"/>
                <a:gd name="connsiteY2" fmla="*/ 5954224 h 5954224"/>
                <a:gd name="connsiteX3" fmla="*/ 13063326 w 13074349"/>
                <a:gd name="connsiteY3" fmla="*/ 5888545 h 5954224"/>
                <a:gd name="connsiteX4" fmla="*/ 5422941 w 13074349"/>
                <a:gd name="connsiteY4" fmla="*/ 5896670 h 5954224"/>
                <a:gd name="connsiteX5" fmla="*/ 5420341 w 13074349"/>
                <a:gd name="connsiteY5" fmla="*/ 5328030 h 5954224"/>
                <a:gd name="connsiteX6" fmla="*/ 4756872 w 13074349"/>
                <a:gd name="connsiteY6" fmla="*/ 4728777 h 5954224"/>
                <a:gd name="connsiteX7" fmla="*/ 864583 w 13074349"/>
                <a:gd name="connsiteY7" fmla="*/ 4720262 h 5954224"/>
                <a:gd name="connsiteX8" fmla="*/ 418070 w 13074349"/>
                <a:gd name="connsiteY8" fmla="*/ 4176638 h 5954224"/>
                <a:gd name="connsiteX9" fmla="*/ 434020 w 13074349"/>
                <a:gd name="connsiteY9" fmla="*/ 2691612 h 5954224"/>
                <a:gd name="connsiteX10" fmla="*/ 418071 w 13074349"/>
                <a:gd name="connsiteY10" fmla="*/ 318222 h 5954224"/>
                <a:gd name="connsiteX11" fmla="*/ 35344 w 13074349"/>
                <a:gd name="connsiteY11" fmla="*/ 0 h 5954224"/>
                <a:gd name="connsiteX12" fmla="*/ 51277 w 13074349"/>
                <a:gd name="connsiteY12" fmla="*/ 5758048 h 5954224"/>
                <a:gd name="connsiteX0" fmla="*/ 31389 w 13054461"/>
                <a:gd name="connsiteY0" fmla="*/ 5758048 h 5954224"/>
                <a:gd name="connsiteX1" fmla="*/ 294461 w 13054461"/>
                <a:gd name="connsiteY1" fmla="*/ 5952929 h 5954224"/>
                <a:gd name="connsiteX2" fmla="*/ 13054461 w 13054461"/>
                <a:gd name="connsiteY2" fmla="*/ 5954224 h 5954224"/>
                <a:gd name="connsiteX3" fmla="*/ 13043438 w 13054461"/>
                <a:gd name="connsiteY3" fmla="*/ 5888545 h 5954224"/>
                <a:gd name="connsiteX4" fmla="*/ 5403053 w 13054461"/>
                <a:gd name="connsiteY4" fmla="*/ 5896670 h 5954224"/>
                <a:gd name="connsiteX5" fmla="*/ 5400453 w 13054461"/>
                <a:gd name="connsiteY5" fmla="*/ 5328030 h 5954224"/>
                <a:gd name="connsiteX6" fmla="*/ 4736984 w 13054461"/>
                <a:gd name="connsiteY6" fmla="*/ 4728777 h 5954224"/>
                <a:gd name="connsiteX7" fmla="*/ 844695 w 13054461"/>
                <a:gd name="connsiteY7" fmla="*/ 4720262 h 5954224"/>
                <a:gd name="connsiteX8" fmla="*/ 398182 w 13054461"/>
                <a:gd name="connsiteY8" fmla="*/ 4176638 h 5954224"/>
                <a:gd name="connsiteX9" fmla="*/ 414132 w 13054461"/>
                <a:gd name="connsiteY9" fmla="*/ 2691612 h 5954224"/>
                <a:gd name="connsiteX10" fmla="*/ 398183 w 13054461"/>
                <a:gd name="connsiteY10" fmla="*/ 318222 h 5954224"/>
                <a:gd name="connsiteX11" fmla="*/ 15456 w 13054461"/>
                <a:gd name="connsiteY11" fmla="*/ 0 h 5954224"/>
                <a:gd name="connsiteX12" fmla="*/ 31389 w 13054461"/>
                <a:gd name="connsiteY12" fmla="*/ 5758048 h 5954224"/>
                <a:gd name="connsiteX0" fmla="*/ 16909 w 13039981"/>
                <a:gd name="connsiteY0" fmla="*/ 5744788 h 5940964"/>
                <a:gd name="connsiteX1" fmla="*/ 279981 w 13039981"/>
                <a:gd name="connsiteY1" fmla="*/ 5939669 h 5940964"/>
                <a:gd name="connsiteX2" fmla="*/ 13039981 w 13039981"/>
                <a:gd name="connsiteY2" fmla="*/ 5940964 h 5940964"/>
                <a:gd name="connsiteX3" fmla="*/ 13028958 w 13039981"/>
                <a:gd name="connsiteY3" fmla="*/ 5875285 h 5940964"/>
                <a:gd name="connsiteX4" fmla="*/ 5388573 w 13039981"/>
                <a:gd name="connsiteY4" fmla="*/ 5883410 h 5940964"/>
                <a:gd name="connsiteX5" fmla="*/ 5385973 w 13039981"/>
                <a:gd name="connsiteY5" fmla="*/ 5314770 h 5940964"/>
                <a:gd name="connsiteX6" fmla="*/ 4722504 w 13039981"/>
                <a:gd name="connsiteY6" fmla="*/ 4715517 h 5940964"/>
                <a:gd name="connsiteX7" fmla="*/ 830215 w 13039981"/>
                <a:gd name="connsiteY7" fmla="*/ 4707002 h 5940964"/>
                <a:gd name="connsiteX8" fmla="*/ 383702 w 13039981"/>
                <a:gd name="connsiteY8" fmla="*/ 4163378 h 5940964"/>
                <a:gd name="connsiteX9" fmla="*/ 399652 w 13039981"/>
                <a:gd name="connsiteY9" fmla="*/ 2678352 h 5940964"/>
                <a:gd name="connsiteX10" fmla="*/ 383703 w 13039981"/>
                <a:gd name="connsiteY10" fmla="*/ 304962 h 5940964"/>
                <a:gd name="connsiteX11" fmla="*/ 48816 w 13039981"/>
                <a:gd name="connsiteY11" fmla="*/ 0 h 5940964"/>
                <a:gd name="connsiteX12" fmla="*/ 16909 w 13039981"/>
                <a:gd name="connsiteY12" fmla="*/ 5744788 h 5940964"/>
                <a:gd name="connsiteX0" fmla="*/ 16907 w 13039979"/>
                <a:gd name="connsiteY0" fmla="*/ 5744788 h 5940964"/>
                <a:gd name="connsiteX1" fmla="*/ 279979 w 13039979"/>
                <a:gd name="connsiteY1" fmla="*/ 5939669 h 5940964"/>
                <a:gd name="connsiteX2" fmla="*/ 13039979 w 13039979"/>
                <a:gd name="connsiteY2" fmla="*/ 5940964 h 5940964"/>
                <a:gd name="connsiteX3" fmla="*/ 13028956 w 13039979"/>
                <a:gd name="connsiteY3" fmla="*/ 5875285 h 5940964"/>
                <a:gd name="connsiteX4" fmla="*/ 5388571 w 13039979"/>
                <a:gd name="connsiteY4" fmla="*/ 5883410 h 5940964"/>
                <a:gd name="connsiteX5" fmla="*/ 5385971 w 13039979"/>
                <a:gd name="connsiteY5" fmla="*/ 5314770 h 5940964"/>
                <a:gd name="connsiteX6" fmla="*/ 4722502 w 13039979"/>
                <a:gd name="connsiteY6" fmla="*/ 4715517 h 5940964"/>
                <a:gd name="connsiteX7" fmla="*/ 830213 w 13039979"/>
                <a:gd name="connsiteY7" fmla="*/ 4707002 h 5940964"/>
                <a:gd name="connsiteX8" fmla="*/ 383700 w 13039979"/>
                <a:gd name="connsiteY8" fmla="*/ 4163378 h 5940964"/>
                <a:gd name="connsiteX9" fmla="*/ 399650 w 13039979"/>
                <a:gd name="connsiteY9" fmla="*/ 2678352 h 5940964"/>
                <a:gd name="connsiteX10" fmla="*/ 383701 w 13039979"/>
                <a:gd name="connsiteY10" fmla="*/ 304962 h 5940964"/>
                <a:gd name="connsiteX11" fmla="*/ 48814 w 13039979"/>
                <a:gd name="connsiteY11" fmla="*/ 0 h 5940964"/>
                <a:gd name="connsiteX12" fmla="*/ 16907 w 13039979"/>
                <a:gd name="connsiteY12" fmla="*/ 5744788 h 5940964"/>
                <a:gd name="connsiteX0" fmla="*/ 24682 w 13047754"/>
                <a:gd name="connsiteY0" fmla="*/ 5744788 h 5940964"/>
                <a:gd name="connsiteX1" fmla="*/ 287754 w 13047754"/>
                <a:gd name="connsiteY1" fmla="*/ 5939669 h 5940964"/>
                <a:gd name="connsiteX2" fmla="*/ 13047754 w 13047754"/>
                <a:gd name="connsiteY2" fmla="*/ 5940964 h 5940964"/>
                <a:gd name="connsiteX3" fmla="*/ 13036731 w 13047754"/>
                <a:gd name="connsiteY3" fmla="*/ 5875285 h 5940964"/>
                <a:gd name="connsiteX4" fmla="*/ 5396346 w 13047754"/>
                <a:gd name="connsiteY4" fmla="*/ 5883410 h 5940964"/>
                <a:gd name="connsiteX5" fmla="*/ 5393746 w 13047754"/>
                <a:gd name="connsiteY5" fmla="*/ 5314770 h 5940964"/>
                <a:gd name="connsiteX6" fmla="*/ 4730277 w 13047754"/>
                <a:gd name="connsiteY6" fmla="*/ 4715517 h 5940964"/>
                <a:gd name="connsiteX7" fmla="*/ 837988 w 13047754"/>
                <a:gd name="connsiteY7" fmla="*/ 4707002 h 5940964"/>
                <a:gd name="connsiteX8" fmla="*/ 391475 w 13047754"/>
                <a:gd name="connsiteY8" fmla="*/ 4163378 h 5940964"/>
                <a:gd name="connsiteX9" fmla="*/ 407425 w 13047754"/>
                <a:gd name="connsiteY9" fmla="*/ 2678352 h 5940964"/>
                <a:gd name="connsiteX10" fmla="*/ 391476 w 13047754"/>
                <a:gd name="connsiteY10" fmla="*/ 304962 h 5940964"/>
                <a:gd name="connsiteX11" fmla="*/ 24695 w 13047754"/>
                <a:gd name="connsiteY11" fmla="*/ 0 h 5940964"/>
                <a:gd name="connsiteX12" fmla="*/ 24682 w 13047754"/>
                <a:gd name="connsiteY12" fmla="*/ 5744788 h 5940964"/>
                <a:gd name="connsiteX0" fmla="*/ 31389 w 13054461"/>
                <a:gd name="connsiteY0" fmla="*/ 5744788 h 5940964"/>
                <a:gd name="connsiteX1" fmla="*/ 294461 w 13054461"/>
                <a:gd name="connsiteY1" fmla="*/ 5939669 h 5940964"/>
                <a:gd name="connsiteX2" fmla="*/ 13054461 w 13054461"/>
                <a:gd name="connsiteY2" fmla="*/ 5940964 h 5940964"/>
                <a:gd name="connsiteX3" fmla="*/ 13043438 w 13054461"/>
                <a:gd name="connsiteY3" fmla="*/ 5875285 h 5940964"/>
                <a:gd name="connsiteX4" fmla="*/ 5403053 w 13054461"/>
                <a:gd name="connsiteY4" fmla="*/ 5883410 h 5940964"/>
                <a:gd name="connsiteX5" fmla="*/ 5400453 w 13054461"/>
                <a:gd name="connsiteY5" fmla="*/ 5314770 h 5940964"/>
                <a:gd name="connsiteX6" fmla="*/ 4736984 w 13054461"/>
                <a:gd name="connsiteY6" fmla="*/ 4715517 h 5940964"/>
                <a:gd name="connsiteX7" fmla="*/ 844695 w 13054461"/>
                <a:gd name="connsiteY7" fmla="*/ 4707002 h 5940964"/>
                <a:gd name="connsiteX8" fmla="*/ 398182 w 13054461"/>
                <a:gd name="connsiteY8" fmla="*/ 4163378 h 5940964"/>
                <a:gd name="connsiteX9" fmla="*/ 414132 w 13054461"/>
                <a:gd name="connsiteY9" fmla="*/ 2678352 h 5940964"/>
                <a:gd name="connsiteX10" fmla="*/ 398183 w 13054461"/>
                <a:gd name="connsiteY10" fmla="*/ 304962 h 5940964"/>
                <a:gd name="connsiteX11" fmla="*/ 15454 w 13054461"/>
                <a:gd name="connsiteY11" fmla="*/ 0 h 5940964"/>
                <a:gd name="connsiteX12" fmla="*/ 31389 w 13054461"/>
                <a:gd name="connsiteY12" fmla="*/ 5744788 h 5940964"/>
                <a:gd name="connsiteX0" fmla="*/ 31389 w 13054461"/>
                <a:gd name="connsiteY0" fmla="*/ 5744788 h 5940964"/>
                <a:gd name="connsiteX1" fmla="*/ 294461 w 13054461"/>
                <a:gd name="connsiteY1" fmla="*/ 5939669 h 5940964"/>
                <a:gd name="connsiteX2" fmla="*/ 13054461 w 13054461"/>
                <a:gd name="connsiteY2" fmla="*/ 5940964 h 5940964"/>
                <a:gd name="connsiteX3" fmla="*/ 13043438 w 13054461"/>
                <a:gd name="connsiteY3" fmla="*/ 5875285 h 5940964"/>
                <a:gd name="connsiteX4" fmla="*/ 5403053 w 13054461"/>
                <a:gd name="connsiteY4" fmla="*/ 5883410 h 5940964"/>
                <a:gd name="connsiteX5" fmla="*/ 5400453 w 13054461"/>
                <a:gd name="connsiteY5" fmla="*/ 5314770 h 5940964"/>
                <a:gd name="connsiteX6" fmla="*/ 4736984 w 13054461"/>
                <a:gd name="connsiteY6" fmla="*/ 4715517 h 5940964"/>
                <a:gd name="connsiteX7" fmla="*/ 844695 w 13054461"/>
                <a:gd name="connsiteY7" fmla="*/ 4707002 h 5940964"/>
                <a:gd name="connsiteX8" fmla="*/ 557652 w 13054461"/>
                <a:gd name="connsiteY8" fmla="*/ 4163378 h 5940964"/>
                <a:gd name="connsiteX9" fmla="*/ 414132 w 13054461"/>
                <a:gd name="connsiteY9" fmla="*/ 2678352 h 5940964"/>
                <a:gd name="connsiteX10" fmla="*/ 398183 w 13054461"/>
                <a:gd name="connsiteY10" fmla="*/ 304962 h 5940964"/>
                <a:gd name="connsiteX11" fmla="*/ 15454 w 13054461"/>
                <a:gd name="connsiteY11" fmla="*/ 0 h 5940964"/>
                <a:gd name="connsiteX12" fmla="*/ 31389 w 13054461"/>
                <a:gd name="connsiteY12" fmla="*/ 5744788 h 5940964"/>
                <a:gd name="connsiteX0" fmla="*/ 31389 w 13054461"/>
                <a:gd name="connsiteY0" fmla="*/ 5744788 h 5940964"/>
                <a:gd name="connsiteX1" fmla="*/ 294461 w 13054461"/>
                <a:gd name="connsiteY1" fmla="*/ 5939669 h 5940964"/>
                <a:gd name="connsiteX2" fmla="*/ 13054461 w 13054461"/>
                <a:gd name="connsiteY2" fmla="*/ 5940964 h 5940964"/>
                <a:gd name="connsiteX3" fmla="*/ 13043438 w 13054461"/>
                <a:gd name="connsiteY3" fmla="*/ 5875285 h 5940964"/>
                <a:gd name="connsiteX4" fmla="*/ 5403053 w 13054461"/>
                <a:gd name="connsiteY4" fmla="*/ 5883410 h 5940964"/>
                <a:gd name="connsiteX5" fmla="*/ 5400453 w 13054461"/>
                <a:gd name="connsiteY5" fmla="*/ 5314770 h 5940964"/>
                <a:gd name="connsiteX6" fmla="*/ 4736984 w 13054461"/>
                <a:gd name="connsiteY6" fmla="*/ 4715517 h 5940964"/>
                <a:gd name="connsiteX7" fmla="*/ 972269 w 13054461"/>
                <a:gd name="connsiteY7" fmla="*/ 4707002 h 5940964"/>
                <a:gd name="connsiteX8" fmla="*/ 557652 w 13054461"/>
                <a:gd name="connsiteY8" fmla="*/ 4163378 h 5940964"/>
                <a:gd name="connsiteX9" fmla="*/ 414132 w 13054461"/>
                <a:gd name="connsiteY9" fmla="*/ 2678352 h 5940964"/>
                <a:gd name="connsiteX10" fmla="*/ 398183 w 13054461"/>
                <a:gd name="connsiteY10" fmla="*/ 304962 h 5940964"/>
                <a:gd name="connsiteX11" fmla="*/ 15454 w 13054461"/>
                <a:gd name="connsiteY11" fmla="*/ 0 h 5940964"/>
                <a:gd name="connsiteX12" fmla="*/ 31389 w 13054461"/>
                <a:gd name="connsiteY12" fmla="*/ 5744788 h 5940964"/>
                <a:gd name="connsiteX0" fmla="*/ 31389 w 13054461"/>
                <a:gd name="connsiteY0" fmla="*/ 5744788 h 5940964"/>
                <a:gd name="connsiteX1" fmla="*/ 294461 w 13054461"/>
                <a:gd name="connsiteY1" fmla="*/ 5939669 h 5940964"/>
                <a:gd name="connsiteX2" fmla="*/ 13054461 w 13054461"/>
                <a:gd name="connsiteY2" fmla="*/ 5940964 h 5940964"/>
                <a:gd name="connsiteX3" fmla="*/ 13043438 w 13054461"/>
                <a:gd name="connsiteY3" fmla="*/ 5875285 h 5940964"/>
                <a:gd name="connsiteX4" fmla="*/ 5403053 w 13054461"/>
                <a:gd name="connsiteY4" fmla="*/ 5883410 h 5940964"/>
                <a:gd name="connsiteX5" fmla="*/ 5400453 w 13054461"/>
                <a:gd name="connsiteY5" fmla="*/ 5314770 h 5940964"/>
                <a:gd name="connsiteX6" fmla="*/ 4736984 w 13054461"/>
                <a:gd name="connsiteY6" fmla="*/ 4715517 h 5940964"/>
                <a:gd name="connsiteX7" fmla="*/ 972269 w 13054461"/>
                <a:gd name="connsiteY7" fmla="*/ 4707002 h 5940964"/>
                <a:gd name="connsiteX8" fmla="*/ 557652 w 13054461"/>
                <a:gd name="connsiteY8" fmla="*/ 4163378 h 5940964"/>
                <a:gd name="connsiteX9" fmla="*/ 398183 w 13054461"/>
                <a:gd name="connsiteY9" fmla="*/ 304962 h 5940964"/>
                <a:gd name="connsiteX10" fmla="*/ 15454 w 13054461"/>
                <a:gd name="connsiteY10" fmla="*/ 0 h 5940964"/>
                <a:gd name="connsiteX11" fmla="*/ 31389 w 13054461"/>
                <a:gd name="connsiteY11" fmla="*/ 5744788 h 5940964"/>
                <a:gd name="connsiteX0" fmla="*/ 31389 w 13054461"/>
                <a:gd name="connsiteY0" fmla="*/ 5744788 h 5940964"/>
                <a:gd name="connsiteX1" fmla="*/ 294461 w 13054461"/>
                <a:gd name="connsiteY1" fmla="*/ 5939669 h 5940964"/>
                <a:gd name="connsiteX2" fmla="*/ 13054461 w 13054461"/>
                <a:gd name="connsiteY2" fmla="*/ 5940964 h 5940964"/>
                <a:gd name="connsiteX3" fmla="*/ 13043438 w 13054461"/>
                <a:gd name="connsiteY3" fmla="*/ 5875285 h 5940964"/>
                <a:gd name="connsiteX4" fmla="*/ 5403053 w 13054461"/>
                <a:gd name="connsiteY4" fmla="*/ 5883410 h 5940964"/>
                <a:gd name="connsiteX5" fmla="*/ 5400453 w 13054461"/>
                <a:gd name="connsiteY5" fmla="*/ 5314770 h 5940964"/>
                <a:gd name="connsiteX6" fmla="*/ 4736984 w 13054461"/>
                <a:gd name="connsiteY6" fmla="*/ 4715517 h 5940964"/>
                <a:gd name="connsiteX7" fmla="*/ 972269 w 13054461"/>
                <a:gd name="connsiteY7" fmla="*/ 4707002 h 5940964"/>
                <a:gd name="connsiteX8" fmla="*/ 557652 w 13054461"/>
                <a:gd name="connsiteY8" fmla="*/ 4163378 h 5940964"/>
                <a:gd name="connsiteX9" fmla="*/ 557652 w 13054461"/>
                <a:gd name="connsiteY9" fmla="*/ 464072 h 5940964"/>
                <a:gd name="connsiteX10" fmla="*/ 15454 w 13054461"/>
                <a:gd name="connsiteY10" fmla="*/ 0 h 5940964"/>
                <a:gd name="connsiteX11" fmla="*/ 31389 w 13054461"/>
                <a:gd name="connsiteY11" fmla="*/ 5744788 h 5940964"/>
                <a:gd name="connsiteX0" fmla="*/ 31389 w 13054461"/>
                <a:gd name="connsiteY0" fmla="*/ 5744788 h 5940964"/>
                <a:gd name="connsiteX1" fmla="*/ 294461 w 13054461"/>
                <a:gd name="connsiteY1" fmla="*/ 5939669 h 5940964"/>
                <a:gd name="connsiteX2" fmla="*/ 13054461 w 13054461"/>
                <a:gd name="connsiteY2" fmla="*/ 5940964 h 5940964"/>
                <a:gd name="connsiteX3" fmla="*/ 13043438 w 13054461"/>
                <a:gd name="connsiteY3" fmla="*/ 5875285 h 5940964"/>
                <a:gd name="connsiteX4" fmla="*/ 5403053 w 13054461"/>
                <a:gd name="connsiteY4" fmla="*/ 5883410 h 5940964"/>
                <a:gd name="connsiteX5" fmla="*/ 5400453 w 13054461"/>
                <a:gd name="connsiteY5" fmla="*/ 5314770 h 5940964"/>
                <a:gd name="connsiteX6" fmla="*/ 4736984 w 13054461"/>
                <a:gd name="connsiteY6" fmla="*/ 4715517 h 5940964"/>
                <a:gd name="connsiteX7" fmla="*/ 972269 w 13054461"/>
                <a:gd name="connsiteY7" fmla="*/ 4707002 h 5940964"/>
                <a:gd name="connsiteX8" fmla="*/ 557652 w 13054461"/>
                <a:gd name="connsiteY8" fmla="*/ 4163378 h 5940964"/>
                <a:gd name="connsiteX9" fmla="*/ 620111 w 13054461"/>
                <a:gd name="connsiteY9" fmla="*/ 522496 h 5940964"/>
                <a:gd name="connsiteX10" fmla="*/ 15454 w 13054461"/>
                <a:gd name="connsiteY10" fmla="*/ 0 h 5940964"/>
                <a:gd name="connsiteX11" fmla="*/ 31389 w 13054461"/>
                <a:gd name="connsiteY11" fmla="*/ 5744788 h 5940964"/>
                <a:gd name="connsiteX0" fmla="*/ 31389 w 13054461"/>
                <a:gd name="connsiteY0" fmla="*/ 5744788 h 5940964"/>
                <a:gd name="connsiteX1" fmla="*/ 294461 w 13054461"/>
                <a:gd name="connsiteY1" fmla="*/ 5939669 h 5940964"/>
                <a:gd name="connsiteX2" fmla="*/ 13054461 w 13054461"/>
                <a:gd name="connsiteY2" fmla="*/ 5940964 h 5940964"/>
                <a:gd name="connsiteX3" fmla="*/ 13043438 w 13054461"/>
                <a:gd name="connsiteY3" fmla="*/ 5875285 h 5940964"/>
                <a:gd name="connsiteX4" fmla="*/ 5403053 w 13054461"/>
                <a:gd name="connsiteY4" fmla="*/ 5883410 h 5940964"/>
                <a:gd name="connsiteX5" fmla="*/ 5400453 w 13054461"/>
                <a:gd name="connsiteY5" fmla="*/ 5314770 h 5940964"/>
                <a:gd name="connsiteX6" fmla="*/ 4736984 w 13054461"/>
                <a:gd name="connsiteY6" fmla="*/ 4715517 h 5940964"/>
                <a:gd name="connsiteX7" fmla="*/ 972269 w 13054461"/>
                <a:gd name="connsiteY7" fmla="*/ 4707002 h 5940964"/>
                <a:gd name="connsiteX8" fmla="*/ 604496 w 13054461"/>
                <a:gd name="connsiteY8" fmla="*/ 4163378 h 5940964"/>
                <a:gd name="connsiteX9" fmla="*/ 620111 w 13054461"/>
                <a:gd name="connsiteY9" fmla="*/ 522496 h 5940964"/>
                <a:gd name="connsiteX10" fmla="*/ 15454 w 13054461"/>
                <a:gd name="connsiteY10" fmla="*/ 0 h 5940964"/>
                <a:gd name="connsiteX11" fmla="*/ 31389 w 13054461"/>
                <a:gd name="connsiteY11" fmla="*/ 5744788 h 5940964"/>
                <a:gd name="connsiteX0" fmla="*/ 31389 w 13054461"/>
                <a:gd name="connsiteY0" fmla="*/ 5744788 h 5940964"/>
                <a:gd name="connsiteX1" fmla="*/ 294461 w 13054461"/>
                <a:gd name="connsiteY1" fmla="*/ 5939669 h 5940964"/>
                <a:gd name="connsiteX2" fmla="*/ 13054461 w 13054461"/>
                <a:gd name="connsiteY2" fmla="*/ 5940964 h 5940964"/>
                <a:gd name="connsiteX3" fmla="*/ 13043438 w 13054461"/>
                <a:gd name="connsiteY3" fmla="*/ 5875285 h 5940964"/>
                <a:gd name="connsiteX4" fmla="*/ 5403053 w 13054461"/>
                <a:gd name="connsiteY4" fmla="*/ 5883410 h 5940964"/>
                <a:gd name="connsiteX5" fmla="*/ 5400453 w 13054461"/>
                <a:gd name="connsiteY5" fmla="*/ 5314770 h 5940964"/>
                <a:gd name="connsiteX6" fmla="*/ 4736984 w 13054461"/>
                <a:gd name="connsiteY6" fmla="*/ 4715517 h 5940964"/>
                <a:gd name="connsiteX7" fmla="*/ 972269 w 13054461"/>
                <a:gd name="connsiteY7" fmla="*/ 4707002 h 5940964"/>
                <a:gd name="connsiteX8" fmla="*/ 620111 w 13054461"/>
                <a:gd name="connsiteY8" fmla="*/ 4163378 h 5940964"/>
                <a:gd name="connsiteX9" fmla="*/ 620111 w 13054461"/>
                <a:gd name="connsiteY9" fmla="*/ 522496 h 5940964"/>
                <a:gd name="connsiteX10" fmla="*/ 15454 w 13054461"/>
                <a:gd name="connsiteY10" fmla="*/ 0 h 5940964"/>
                <a:gd name="connsiteX11" fmla="*/ 31389 w 13054461"/>
                <a:gd name="connsiteY11" fmla="*/ 5744788 h 5940964"/>
                <a:gd name="connsiteX0" fmla="*/ 31389 w 13054461"/>
                <a:gd name="connsiteY0" fmla="*/ 5744788 h 5940964"/>
                <a:gd name="connsiteX1" fmla="*/ 294461 w 13054461"/>
                <a:gd name="connsiteY1" fmla="*/ 5939669 h 5940964"/>
                <a:gd name="connsiteX2" fmla="*/ 13054461 w 13054461"/>
                <a:gd name="connsiteY2" fmla="*/ 5940964 h 5940964"/>
                <a:gd name="connsiteX3" fmla="*/ 13043438 w 13054461"/>
                <a:gd name="connsiteY3" fmla="*/ 5875285 h 5940964"/>
                <a:gd name="connsiteX4" fmla="*/ 5403053 w 13054461"/>
                <a:gd name="connsiteY4" fmla="*/ 5883410 h 5940964"/>
                <a:gd name="connsiteX5" fmla="*/ 5400453 w 13054461"/>
                <a:gd name="connsiteY5" fmla="*/ 5314770 h 5940964"/>
                <a:gd name="connsiteX6" fmla="*/ 4736984 w 13054461"/>
                <a:gd name="connsiteY6" fmla="*/ 4715517 h 5940964"/>
                <a:gd name="connsiteX7" fmla="*/ 972269 w 13054461"/>
                <a:gd name="connsiteY7" fmla="*/ 4707002 h 5940964"/>
                <a:gd name="connsiteX8" fmla="*/ 620111 w 13054461"/>
                <a:gd name="connsiteY8" fmla="*/ 4163378 h 5940964"/>
                <a:gd name="connsiteX9" fmla="*/ 631075 w 13054461"/>
                <a:gd name="connsiteY9" fmla="*/ 3225155 h 5940964"/>
                <a:gd name="connsiteX10" fmla="*/ 620111 w 13054461"/>
                <a:gd name="connsiteY10" fmla="*/ 522496 h 5940964"/>
                <a:gd name="connsiteX11" fmla="*/ 15454 w 13054461"/>
                <a:gd name="connsiteY11" fmla="*/ 0 h 5940964"/>
                <a:gd name="connsiteX12" fmla="*/ 31389 w 13054461"/>
                <a:gd name="connsiteY12" fmla="*/ 5744788 h 5940964"/>
                <a:gd name="connsiteX0" fmla="*/ 31389 w 13054461"/>
                <a:gd name="connsiteY0" fmla="*/ 5744788 h 5940964"/>
                <a:gd name="connsiteX1" fmla="*/ 294461 w 13054461"/>
                <a:gd name="connsiteY1" fmla="*/ 5939669 h 5940964"/>
                <a:gd name="connsiteX2" fmla="*/ 13054461 w 13054461"/>
                <a:gd name="connsiteY2" fmla="*/ 5940964 h 5940964"/>
                <a:gd name="connsiteX3" fmla="*/ 13043438 w 13054461"/>
                <a:gd name="connsiteY3" fmla="*/ 5875285 h 5940964"/>
                <a:gd name="connsiteX4" fmla="*/ 5403053 w 13054461"/>
                <a:gd name="connsiteY4" fmla="*/ 5883410 h 5940964"/>
                <a:gd name="connsiteX5" fmla="*/ 5400453 w 13054461"/>
                <a:gd name="connsiteY5" fmla="*/ 5314770 h 5940964"/>
                <a:gd name="connsiteX6" fmla="*/ 4736984 w 13054461"/>
                <a:gd name="connsiteY6" fmla="*/ 4715517 h 5940964"/>
                <a:gd name="connsiteX7" fmla="*/ 972269 w 13054461"/>
                <a:gd name="connsiteY7" fmla="*/ 4707002 h 5940964"/>
                <a:gd name="connsiteX8" fmla="*/ 620111 w 13054461"/>
                <a:gd name="connsiteY8" fmla="*/ 4163378 h 5940964"/>
                <a:gd name="connsiteX9" fmla="*/ 631075 w 13054461"/>
                <a:gd name="connsiteY9" fmla="*/ 3225155 h 5940964"/>
                <a:gd name="connsiteX10" fmla="*/ 623266 w 13054461"/>
                <a:gd name="connsiteY10" fmla="*/ 1407544 h 5940964"/>
                <a:gd name="connsiteX11" fmla="*/ 620111 w 13054461"/>
                <a:gd name="connsiteY11" fmla="*/ 522496 h 5940964"/>
                <a:gd name="connsiteX12" fmla="*/ 15454 w 13054461"/>
                <a:gd name="connsiteY12" fmla="*/ 0 h 5940964"/>
                <a:gd name="connsiteX13" fmla="*/ 31389 w 13054461"/>
                <a:gd name="connsiteY13" fmla="*/ 5744788 h 5940964"/>
                <a:gd name="connsiteX0" fmla="*/ 31389 w 13054461"/>
                <a:gd name="connsiteY0" fmla="*/ 5744788 h 5940964"/>
                <a:gd name="connsiteX1" fmla="*/ 294461 w 13054461"/>
                <a:gd name="connsiteY1" fmla="*/ 5939669 h 5940964"/>
                <a:gd name="connsiteX2" fmla="*/ 13054461 w 13054461"/>
                <a:gd name="connsiteY2" fmla="*/ 5940964 h 5940964"/>
                <a:gd name="connsiteX3" fmla="*/ 13043438 w 13054461"/>
                <a:gd name="connsiteY3" fmla="*/ 5875285 h 5940964"/>
                <a:gd name="connsiteX4" fmla="*/ 5403053 w 13054461"/>
                <a:gd name="connsiteY4" fmla="*/ 5883410 h 5940964"/>
                <a:gd name="connsiteX5" fmla="*/ 5400453 w 13054461"/>
                <a:gd name="connsiteY5" fmla="*/ 5314770 h 5940964"/>
                <a:gd name="connsiteX6" fmla="*/ 4736984 w 13054461"/>
                <a:gd name="connsiteY6" fmla="*/ 4715517 h 5940964"/>
                <a:gd name="connsiteX7" fmla="*/ 972269 w 13054461"/>
                <a:gd name="connsiteY7" fmla="*/ 4707002 h 5940964"/>
                <a:gd name="connsiteX8" fmla="*/ 620111 w 13054461"/>
                <a:gd name="connsiteY8" fmla="*/ 4163378 h 5940964"/>
                <a:gd name="connsiteX9" fmla="*/ 631075 w 13054461"/>
                <a:gd name="connsiteY9" fmla="*/ 3225155 h 5940964"/>
                <a:gd name="connsiteX10" fmla="*/ 935559 w 13054461"/>
                <a:gd name="connsiteY10" fmla="*/ 1751593 h 5940964"/>
                <a:gd name="connsiteX11" fmla="*/ 620111 w 13054461"/>
                <a:gd name="connsiteY11" fmla="*/ 522496 h 5940964"/>
                <a:gd name="connsiteX12" fmla="*/ 15454 w 13054461"/>
                <a:gd name="connsiteY12" fmla="*/ 0 h 5940964"/>
                <a:gd name="connsiteX13" fmla="*/ 31389 w 13054461"/>
                <a:gd name="connsiteY13" fmla="*/ 5744788 h 5940964"/>
                <a:gd name="connsiteX0" fmla="*/ 31389 w 13054461"/>
                <a:gd name="connsiteY0" fmla="*/ 5744788 h 5940964"/>
                <a:gd name="connsiteX1" fmla="*/ 294461 w 13054461"/>
                <a:gd name="connsiteY1" fmla="*/ 5939669 h 5940964"/>
                <a:gd name="connsiteX2" fmla="*/ 13054461 w 13054461"/>
                <a:gd name="connsiteY2" fmla="*/ 5940964 h 5940964"/>
                <a:gd name="connsiteX3" fmla="*/ 13043438 w 13054461"/>
                <a:gd name="connsiteY3" fmla="*/ 5875285 h 5940964"/>
                <a:gd name="connsiteX4" fmla="*/ 5403053 w 13054461"/>
                <a:gd name="connsiteY4" fmla="*/ 5883410 h 5940964"/>
                <a:gd name="connsiteX5" fmla="*/ 5400453 w 13054461"/>
                <a:gd name="connsiteY5" fmla="*/ 5314770 h 5940964"/>
                <a:gd name="connsiteX6" fmla="*/ 4736984 w 13054461"/>
                <a:gd name="connsiteY6" fmla="*/ 4715517 h 5940964"/>
                <a:gd name="connsiteX7" fmla="*/ 972269 w 13054461"/>
                <a:gd name="connsiteY7" fmla="*/ 4707002 h 5940964"/>
                <a:gd name="connsiteX8" fmla="*/ 620111 w 13054461"/>
                <a:gd name="connsiteY8" fmla="*/ 4163378 h 5940964"/>
                <a:gd name="connsiteX9" fmla="*/ 631075 w 13054461"/>
                <a:gd name="connsiteY9" fmla="*/ 3225155 h 5940964"/>
                <a:gd name="connsiteX10" fmla="*/ 935559 w 13054461"/>
                <a:gd name="connsiteY10" fmla="*/ 1751593 h 5940964"/>
                <a:gd name="connsiteX11" fmla="*/ 802836 w 13054461"/>
                <a:gd name="connsiteY11" fmla="*/ 1011564 h 5940964"/>
                <a:gd name="connsiteX12" fmla="*/ 620111 w 13054461"/>
                <a:gd name="connsiteY12" fmla="*/ 522496 h 5940964"/>
                <a:gd name="connsiteX13" fmla="*/ 15454 w 13054461"/>
                <a:gd name="connsiteY13" fmla="*/ 0 h 5940964"/>
                <a:gd name="connsiteX14" fmla="*/ 31389 w 13054461"/>
                <a:gd name="connsiteY14" fmla="*/ 5744788 h 5940964"/>
                <a:gd name="connsiteX0" fmla="*/ 31389 w 13054461"/>
                <a:gd name="connsiteY0" fmla="*/ 5744788 h 5940964"/>
                <a:gd name="connsiteX1" fmla="*/ 294461 w 13054461"/>
                <a:gd name="connsiteY1" fmla="*/ 5939669 h 5940964"/>
                <a:gd name="connsiteX2" fmla="*/ 13054461 w 13054461"/>
                <a:gd name="connsiteY2" fmla="*/ 5940964 h 5940964"/>
                <a:gd name="connsiteX3" fmla="*/ 13043438 w 13054461"/>
                <a:gd name="connsiteY3" fmla="*/ 5875285 h 5940964"/>
                <a:gd name="connsiteX4" fmla="*/ 5403053 w 13054461"/>
                <a:gd name="connsiteY4" fmla="*/ 5883410 h 5940964"/>
                <a:gd name="connsiteX5" fmla="*/ 5400453 w 13054461"/>
                <a:gd name="connsiteY5" fmla="*/ 5314770 h 5940964"/>
                <a:gd name="connsiteX6" fmla="*/ 4736984 w 13054461"/>
                <a:gd name="connsiteY6" fmla="*/ 4715517 h 5940964"/>
                <a:gd name="connsiteX7" fmla="*/ 972269 w 13054461"/>
                <a:gd name="connsiteY7" fmla="*/ 4707002 h 5940964"/>
                <a:gd name="connsiteX8" fmla="*/ 620111 w 13054461"/>
                <a:gd name="connsiteY8" fmla="*/ 4163378 h 5940964"/>
                <a:gd name="connsiteX9" fmla="*/ 631075 w 13054461"/>
                <a:gd name="connsiteY9" fmla="*/ 3225155 h 5940964"/>
                <a:gd name="connsiteX10" fmla="*/ 935559 w 13054461"/>
                <a:gd name="connsiteY10" fmla="*/ 1751593 h 5940964"/>
                <a:gd name="connsiteX11" fmla="*/ 740377 w 13054461"/>
                <a:gd name="connsiteY11" fmla="*/ 1517899 h 5940964"/>
                <a:gd name="connsiteX12" fmla="*/ 620111 w 13054461"/>
                <a:gd name="connsiteY12" fmla="*/ 522496 h 5940964"/>
                <a:gd name="connsiteX13" fmla="*/ 15454 w 13054461"/>
                <a:gd name="connsiteY13" fmla="*/ 0 h 5940964"/>
                <a:gd name="connsiteX14" fmla="*/ 31389 w 13054461"/>
                <a:gd name="connsiteY14" fmla="*/ 5744788 h 5940964"/>
                <a:gd name="connsiteX0" fmla="*/ 31389 w 13054461"/>
                <a:gd name="connsiteY0" fmla="*/ 5744788 h 5940964"/>
                <a:gd name="connsiteX1" fmla="*/ 294461 w 13054461"/>
                <a:gd name="connsiteY1" fmla="*/ 5939669 h 5940964"/>
                <a:gd name="connsiteX2" fmla="*/ 13054461 w 13054461"/>
                <a:gd name="connsiteY2" fmla="*/ 5940964 h 5940964"/>
                <a:gd name="connsiteX3" fmla="*/ 13043438 w 13054461"/>
                <a:gd name="connsiteY3" fmla="*/ 5875285 h 5940964"/>
                <a:gd name="connsiteX4" fmla="*/ 5403053 w 13054461"/>
                <a:gd name="connsiteY4" fmla="*/ 5883410 h 5940964"/>
                <a:gd name="connsiteX5" fmla="*/ 5400453 w 13054461"/>
                <a:gd name="connsiteY5" fmla="*/ 5314770 h 5940964"/>
                <a:gd name="connsiteX6" fmla="*/ 4736984 w 13054461"/>
                <a:gd name="connsiteY6" fmla="*/ 4715517 h 5940964"/>
                <a:gd name="connsiteX7" fmla="*/ 972269 w 13054461"/>
                <a:gd name="connsiteY7" fmla="*/ 4707002 h 5940964"/>
                <a:gd name="connsiteX8" fmla="*/ 620111 w 13054461"/>
                <a:gd name="connsiteY8" fmla="*/ 4163378 h 5940964"/>
                <a:gd name="connsiteX9" fmla="*/ 631075 w 13054461"/>
                <a:gd name="connsiteY9" fmla="*/ 3225155 h 5940964"/>
                <a:gd name="connsiteX10" fmla="*/ 935559 w 13054461"/>
                <a:gd name="connsiteY10" fmla="*/ 1751593 h 5940964"/>
                <a:gd name="connsiteX11" fmla="*/ 740377 w 13054461"/>
                <a:gd name="connsiteY11" fmla="*/ 1517899 h 5940964"/>
                <a:gd name="connsiteX12" fmla="*/ 620111 w 13054461"/>
                <a:gd name="connsiteY12" fmla="*/ 522496 h 5940964"/>
                <a:gd name="connsiteX13" fmla="*/ 15454 w 13054461"/>
                <a:gd name="connsiteY13" fmla="*/ 0 h 5940964"/>
                <a:gd name="connsiteX14" fmla="*/ 31389 w 13054461"/>
                <a:gd name="connsiteY14" fmla="*/ 5744788 h 5940964"/>
                <a:gd name="connsiteX0" fmla="*/ 31389 w 13054461"/>
                <a:gd name="connsiteY0" fmla="*/ 5744788 h 5940964"/>
                <a:gd name="connsiteX1" fmla="*/ 294461 w 13054461"/>
                <a:gd name="connsiteY1" fmla="*/ 5939669 h 5940964"/>
                <a:gd name="connsiteX2" fmla="*/ 13054461 w 13054461"/>
                <a:gd name="connsiteY2" fmla="*/ 5940964 h 5940964"/>
                <a:gd name="connsiteX3" fmla="*/ 13043438 w 13054461"/>
                <a:gd name="connsiteY3" fmla="*/ 5875285 h 5940964"/>
                <a:gd name="connsiteX4" fmla="*/ 5403053 w 13054461"/>
                <a:gd name="connsiteY4" fmla="*/ 5883410 h 5940964"/>
                <a:gd name="connsiteX5" fmla="*/ 5400453 w 13054461"/>
                <a:gd name="connsiteY5" fmla="*/ 5314770 h 5940964"/>
                <a:gd name="connsiteX6" fmla="*/ 4736984 w 13054461"/>
                <a:gd name="connsiteY6" fmla="*/ 4715517 h 5940964"/>
                <a:gd name="connsiteX7" fmla="*/ 972269 w 13054461"/>
                <a:gd name="connsiteY7" fmla="*/ 4707002 h 5940964"/>
                <a:gd name="connsiteX8" fmla="*/ 620111 w 13054461"/>
                <a:gd name="connsiteY8" fmla="*/ 4163378 h 5940964"/>
                <a:gd name="connsiteX9" fmla="*/ 631075 w 13054461"/>
                <a:gd name="connsiteY9" fmla="*/ 3225155 h 5940964"/>
                <a:gd name="connsiteX10" fmla="*/ 935559 w 13054461"/>
                <a:gd name="connsiteY10" fmla="*/ 1751593 h 5940964"/>
                <a:gd name="connsiteX11" fmla="*/ 740377 w 13054461"/>
                <a:gd name="connsiteY11" fmla="*/ 1517899 h 5940964"/>
                <a:gd name="connsiteX12" fmla="*/ 620111 w 13054461"/>
                <a:gd name="connsiteY12" fmla="*/ 522496 h 5940964"/>
                <a:gd name="connsiteX13" fmla="*/ 15454 w 13054461"/>
                <a:gd name="connsiteY13" fmla="*/ 0 h 5940964"/>
                <a:gd name="connsiteX14" fmla="*/ 31389 w 13054461"/>
                <a:gd name="connsiteY14" fmla="*/ 5744788 h 5940964"/>
                <a:gd name="connsiteX0" fmla="*/ 31389 w 13054461"/>
                <a:gd name="connsiteY0" fmla="*/ 5744788 h 5940964"/>
                <a:gd name="connsiteX1" fmla="*/ 294461 w 13054461"/>
                <a:gd name="connsiteY1" fmla="*/ 5939669 h 5940964"/>
                <a:gd name="connsiteX2" fmla="*/ 13054461 w 13054461"/>
                <a:gd name="connsiteY2" fmla="*/ 5940964 h 5940964"/>
                <a:gd name="connsiteX3" fmla="*/ 13043438 w 13054461"/>
                <a:gd name="connsiteY3" fmla="*/ 5875285 h 5940964"/>
                <a:gd name="connsiteX4" fmla="*/ 5403053 w 13054461"/>
                <a:gd name="connsiteY4" fmla="*/ 5883410 h 5940964"/>
                <a:gd name="connsiteX5" fmla="*/ 5400453 w 13054461"/>
                <a:gd name="connsiteY5" fmla="*/ 5314770 h 5940964"/>
                <a:gd name="connsiteX6" fmla="*/ 4736984 w 13054461"/>
                <a:gd name="connsiteY6" fmla="*/ 4715517 h 5940964"/>
                <a:gd name="connsiteX7" fmla="*/ 972269 w 13054461"/>
                <a:gd name="connsiteY7" fmla="*/ 4707002 h 5940964"/>
                <a:gd name="connsiteX8" fmla="*/ 620111 w 13054461"/>
                <a:gd name="connsiteY8" fmla="*/ 4163378 h 5940964"/>
                <a:gd name="connsiteX9" fmla="*/ 631075 w 13054461"/>
                <a:gd name="connsiteY9" fmla="*/ 3225155 h 5940964"/>
                <a:gd name="connsiteX10" fmla="*/ 935559 w 13054461"/>
                <a:gd name="connsiteY10" fmla="*/ 1751593 h 5940964"/>
                <a:gd name="connsiteX11" fmla="*/ 740377 w 13054461"/>
                <a:gd name="connsiteY11" fmla="*/ 1517899 h 5940964"/>
                <a:gd name="connsiteX12" fmla="*/ 620111 w 13054461"/>
                <a:gd name="connsiteY12" fmla="*/ 522496 h 5940964"/>
                <a:gd name="connsiteX13" fmla="*/ 15454 w 13054461"/>
                <a:gd name="connsiteY13" fmla="*/ 0 h 5940964"/>
                <a:gd name="connsiteX14" fmla="*/ 31389 w 13054461"/>
                <a:gd name="connsiteY14" fmla="*/ 5744788 h 5940964"/>
                <a:gd name="connsiteX0" fmla="*/ 31389 w 13054461"/>
                <a:gd name="connsiteY0" fmla="*/ 5744788 h 5940964"/>
                <a:gd name="connsiteX1" fmla="*/ 294461 w 13054461"/>
                <a:gd name="connsiteY1" fmla="*/ 5939669 h 5940964"/>
                <a:gd name="connsiteX2" fmla="*/ 13054461 w 13054461"/>
                <a:gd name="connsiteY2" fmla="*/ 5940964 h 5940964"/>
                <a:gd name="connsiteX3" fmla="*/ 13043438 w 13054461"/>
                <a:gd name="connsiteY3" fmla="*/ 5875285 h 5940964"/>
                <a:gd name="connsiteX4" fmla="*/ 5403053 w 13054461"/>
                <a:gd name="connsiteY4" fmla="*/ 5883410 h 5940964"/>
                <a:gd name="connsiteX5" fmla="*/ 5400453 w 13054461"/>
                <a:gd name="connsiteY5" fmla="*/ 5314770 h 5940964"/>
                <a:gd name="connsiteX6" fmla="*/ 4736984 w 13054461"/>
                <a:gd name="connsiteY6" fmla="*/ 4715517 h 5940964"/>
                <a:gd name="connsiteX7" fmla="*/ 972269 w 13054461"/>
                <a:gd name="connsiteY7" fmla="*/ 4707002 h 5940964"/>
                <a:gd name="connsiteX8" fmla="*/ 620111 w 13054461"/>
                <a:gd name="connsiteY8" fmla="*/ 4163378 h 5940964"/>
                <a:gd name="connsiteX9" fmla="*/ 631075 w 13054461"/>
                <a:gd name="connsiteY9" fmla="*/ 3225155 h 5940964"/>
                <a:gd name="connsiteX10" fmla="*/ 935559 w 13054461"/>
                <a:gd name="connsiteY10" fmla="*/ 1751593 h 5940964"/>
                <a:gd name="connsiteX11" fmla="*/ 740377 w 13054461"/>
                <a:gd name="connsiteY11" fmla="*/ 1517899 h 5940964"/>
                <a:gd name="connsiteX12" fmla="*/ 620111 w 13054461"/>
                <a:gd name="connsiteY12" fmla="*/ 522496 h 5940964"/>
                <a:gd name="connsiteX13" fmla="*/ 15454 w 13054461"/>
                <a:gd name="connsiteY13" fmla="*/ 0 h 5940964"/>
                <a:gd name="connsiteX14" fmla="*/ 31389 w 13054461"/>
                <a:gd name="connsiteY14" fmla="*/ 5744788 h 5940964"/>
                <a:gd name="connsiteX0" fmla="*/ 31389 w 13054461"/>
                <a:gd name="connsiteY0" fmla="*/ 5744788 h 5940964"/>
                <a:gd name="connsiteX1" fmla="*/ 294461 w 13054461"/>
                <a:gd name="connsiteY1" fmla="*/ 5939669 h 5940964"/>
                <a:gd name="connsiteX2" fmla="*/ 13054461 w 13054461"/>
                <a:gd name="connsiteY2" fmla="*/ 5940964 h 5940964"/>
                <a:gd name="connsiteX3" fmla="*/ 13043438 w 13054461"/>
                <a:gd name="connsiteY3" fmla="*/ 5875285 h 5940964"/>
                <a:gd name="connsiteX4" fmla="*/ 5403053 w 13054461"/>
                <a:gd name="connsiteY4" fmla="*/ 5883410 h 5940964"/>
                <a:gd name="connsiteX5" fmla="*/ 5400453 w 13054461"/>
                <a:gd name="connsiteY5" fmla="*/ 5314770 h 5940964"/>
                <a:gd name="connsiteX6" fmla="*/ 4736984 w 13054461"/>
                <a:gd name="connsiteY6" fmla="*/ 4715517 h 5940964"/>
                <a:gd name="connsiteX7" fmla="*/ 972269 w 13054461"/>
                <a:gd name="connsiteY7" fmla="*/ 4707002 h 5940964"/>
                <a:gd name="connsiteX8" fmla="*/ 620111 w 13054461"/>
                <a:gd name="connsiteY8" fmla="*/ 4163378 h 5940964"/>
                <a:gd name="connsiteX9" fmla="*/ 631075 w 13054461"/>
                <a:gd name="connsiteY9" fmla="*/ 3225155 h 5940964"/>
                <a:gd name="connsiteX10" fmla="*/ 935559 w 13054461"/>
                <a:gd name="connsiteY10" fmla="*/ 1751593 h 5940964"/>
                <a:gd name="connsiteX11" fmla="*/ 740377 w 13054461"/>
                <a:gd name="connsiteY11" fmla="*/ 1517899 h 5940964"/>
                <a:gd name="connsiteX12" fmla="*/ 620111 w 13054461"/>
                <a:gd name="connsiteY12" fmla="*/ 522496 h 5940964"/>
                <a:gd name="connsiteX13" fmla="*/ 15454 w 13054461"/>
                <a:gd name="connsiteY13" fmla="*/ 0 h 5940964"/>
                <a:gd name="connsiteX14" fmla="*/ 31389 w 13054461"/>
                <a:gd name="connsiteY14" fmla="*/ 5744788 h 5940964"/>
                <a:gd name="connsiteX0" fmla="*/ 31389 w 13054461"/>
                <a:gd name="connsiteY0" fmla="*/ 5744788 h 5940964"/>
                <a:gd name="connsiteX1" fmla="*/ 294461 w 13054461"/>
                <a:gd name="connsiteY1" fmla="*/ 5939669 h 5940964"/>
                <a:gd name="connsiteX2" fmla="*/ 13054461 w 13054461"/>
                <a:gd name="connsiteY2" fmla="*/ 5940964 h 5940964"/>
                <a:gd name="connsiteX3" fmla="*/ 13043438 w 13054461"/>
                <a:gd name="connsiteY3" fmla="*/ 5875285 h 5940964"/>
                <a:gd name="connsiteX4" fmla="*/ 5403053 w 13054461"/>
                <a:gd name="connsiteY4" fmla="*/ 5883410 h 5940964"/>
                <a:gd name="connsiteX5" fmla="*/ 5400453 w 13054461"/>
                <a:gd name="connsiteY5" fmla="*/ 5314770 h 5940964"/>
                <a:gd name="connsiteX6" fmla="*/ 4736984 w 13054461"/>
                <a:gd name="connsiteY6" fmla="*/ 4715517 h 5940964"/>
                <a:gd name="connsiteX7" fmla="*/ 972269 w 13054461"/>
                <a:gd name="connsiteY7" fmla="*/ 4707002 h 5940964"/>
                <a:gd name="connsiteX8" fmla="*/ 620111 w 13054461"/>
                <a:gd name="connsiteY8" fmla="*/ 4163378 h 5940964"/>
                <a:gd name="connsiteX9" fmla="*/ 631075 w 13054461"/>
                <a:gd name="connsiteY9" fmla="*/ 3225155 h 5940964"/>
                <a:gd name="connsiteX10" fmla="*/ 935559 w 13054461"/>
                <a:gd name="connsiteY10" fmla="*/ 1751593 h 5940964"/>
                <a:gd name="connsiteX11" fmla="*/ 740377 w 13054461"/>
                <a:gd name="connsiteY11" fmla="*/ 1517899 h 5940964"/>
                <a:gd name="connsiteX12" fmla="*/ 620111 w 13054461"/>
                <a:gd name="connsiteY12" fmla="*/ 522496 h 5940964"/>
                <a:gd name="connsiteX13" fmla="*/ 15454 w 13054461"/>
                <a:gd name="connsiteY13" fmla="*/ 0 h 5940964"/>
                <a:gd name="connsiteX14" fmla="*/ 31389 w 13054461"/>
                <a:gd name="connsiteY14" fmla="*/ 5744788 h 5940964"/>
                <a:gd name="connsiteX0" fmla="*/ 31389 w 13054461"/>
                <a:gd name="connsiteY0" fmla="*/ 5744788 h 5940964"/>
                <a:gd name="connsiteX1" fmla="*/ 294461 w 13054461"/>
                <a:gd name="connsiteY1" fmla="*/ 5939669 h 5940964"/>
                <a:gd name="connsiteX2" fmla="*/ 13054461 w 13054461"/>
                <a:gd name="connsiteY2" fmla="*/ 5940964 h 5940964"/>
                <a:gd name="connsiteX3" fmla="*/ 13043438 w 13054461"/>
                <a:gd name="connsiteY3" fmla="*/ 5875285 h 5940964"/>
                <a:gd name="connsiteX4" fmla="*/ 5403053 w 13054461"/>
                <a:gd name="connsiteY4" fmla="*/ 5883410 h 5940964"/>
                <a:gd name="connsiteX5" fmla="*/ 5400453 w 13054461"/>
                <a:gd name="connsiteY5" fmla="*/ 5314770 h 5940964"/>
                <a:gd name="connsiteX6" fmla="*/ 4736984 w 13054461"/>
                <a:gd name="connsiteY6" fmla="*/ 4715517 h 5940964"/>
                <a:gd name="connsiteX7" fmla="*/ 972269 w 13054461"/>
                <a:gd name="connsiteY7" fmla="*/ 4707002 h 5940964"/>
                <a:gd name="connsiteX8" fmla="*/ 620111 w 13054461"/>
                <a:gd name="connsiteY8" fmla="*/ 4163378 h 5940964"/>
                <a:gd name="connsiteX9" fmla="*/ 631075 w 13054461"/>
                <a:gd name="connsiteY9" fmla="*/ 3225155 h 5940964"/>
                <a:gd name="connsiteX10" fmla="*/ 763798 w 13054461"/>
                <a:gd name="connsiteY10" fmla="*/ 2757769 h 5940964"/>
                <a:gd name="connsiteX11" fmla="*/ 935559 w 13054461"/>
                <a:gd name="connsiteY11" fmla="*/ 1751593 h 5940964"/>
                <a:gd name="connsiteX12" fmla="*/ 740377 w 13054461"/>
                <a:gd name="connsiteY12" fmla="*/ 1517899 h 5940964"/>
                <a:gd name="connsiteX13" fmla="*/ 620111 w 13054461"/>
                <a:gd name="connsiteY13" fmla="*/ 522496 h 5940964"/>
                <a:gd name="connsiteX14" fmla="*/ 15454 w 13054461"/>
                <a:gd name="connsiteY14" fmla="*/ 0 h 5940964"/>
                <a:gd name="connsiteX15" fmla="*/ 31389 w 13054461"/>
                <a:gd name="connsiteY15" fmla="*/ 5744788 h 5940964"/>
                <a:gd name="connsiteX0" fmla="*/ 31389 w 13054461"/>
                <a:gd name="connsiteY0" fmla="*/ 5744788 h 5940964"/>
                <a:gd name="connsiteX1" fmla="*/ 294461 w 13054461"/>
                <a:gd name="connsiteY1" fmla="*/ 5939669 h 5940964"/>
                <a:gd name="connsiteX2" fmla="*/ 13054461 w 13054461"/>
                <a:gd name="connsiteY2" fmla="*/ 5940964 h 5940964"/>
                <a:gd name="connsiteX3" fmla="*/ 13043438 w 13054461"/>
                <a:gd name="connsiteY3" fmla="*/ 5875285 h 5940964"/>
                <a:gd name="connsiteX4" fmla="*/ 5403053 w 13054461"/>
                <a:gd name="connsiteY4" fmla="*/ 5883410 h 5940964"/>
                <a:gd name="connsiteX5" fmla="*/ 5400453 w 13054461"/>
                <a:gd name="connsiteY5" fmla="*/ 5314770 h 5940964"/>
                <a:gd name="connsiteX6" fmla="*/ 4736984 w 13054461"/>
                <a:gd name="connsiteY6" fmla="*/ 4715517 h 5940964"/>
                <a:gd name="connsiteX7" fmla="*/ 972269 w 13054461"/>
                <a:gd name="connsiteY7" fmla="*/ 4707002 h 5940964"/>
                <a:gd name="connsiteX8" fmla="*/ 620111 w 13054461"/>
                <a:gd name="connsiteY8" fmla="*/ 4163378 h 5940964"/>
                <a:gd name="connsiteX9" fmla="*/ 631075 w 13054461"/>
                <a:gd name="connsiteY9" fmla="*/ 3225155 h 5940964"/>
                <a:gd name="connsiteX10" fmla="*/ 880907 w 13054461"/>
                <a:gd name="connsiteY10" fmla="*/ 2920056 h 5940964"/>
                <a:gd name="connsiteX11" fmla="*/ 935559 w 13054461"/>
                <a:gd name="connsiteY11" fmla="*/ 1751593 h 5940964"/>
                <a:gd name="connsiteX12" fmla="*/ 740377 w 13054461"/>
                <a:gd name="connsiteY12" fmla="*/ 1517899 h 5940964"/>
                <a:gd name="connsiteX13" fmla="*/ 620111 w 13054461"/>
                <a:gd name="connsiteY13" fmla="*/ 522496 h 5940964"/>
                <a:gd name="connsiteX14" fmla="*/ 15454 w 13054461"/>
                <a:gd name="connsiteY14" fmla="*/ 0 h 5940964"/>
                <a:gd name="connsiteX15" fmla="*/ 31389 w 13054461"/>
                <a:gd name="connsiteY15" fmla="*/ 5744788 h 5940964"/>
                <a:gd name="connsiteX0" fmla="*/ 31389 w 13054461"/>
                <a:gd name="connsiteY0" fmla="*/ 5744788 h 5940964"/>
                <a:gd name="connsiteX1" fmla="*/ 294461 w 13054461"/>
                <a:gd name="connsiteY1" fmla="*/ 5939669 h 5940964"/>
                <a:gd name="connsiteX2" fmla="*/ 13054461 w 13054461"/>
                <a:gd name="connsiteY2" fmla="*/ 5940964 h 5940964"/>
                <a:gd name="connsiteX3" fmla="*/ 13043438 w 13054461"/>
                <a:gd name="connsiteY3" fmla="*/ 5875285 h 5940964"/>
                <a:gd name="connsiteX4" fmla="*/ 5403053 w 13054461"/>
                <a:gd name="connsiteY4" fmla="*/ 5883410 h 5940964"/>
                <a:gd name="connsiteX5" fmla="*/ 5400453 w 13054461"/>
                <a:gd name="connsiteY5" fmla="*/ 5314770 h 5940964"/>
                <a:gd name="connsiteX6" fmla="*/ 4736984 w 13054461"/>
                <a:gd name="connsiteY6" fmla="*/ 4715517 h 5940964"/>
                <a:gd name="connsiteX7" fmla="*/ 972269 w 13054461"/>
                <a:gd name="connsiteY7" fmla="*/ 4707002 h 5940964"/>
                <a:gd name="connsiteX8" fmla="*/ 620111 w 13054461"/>
                <a:gd name="connsiteY8" fmla="*/ 4163378 h 5940964"/>
                <a:gd name="connsiteX9" fmla="*/ 631075 w 13054461"/>
                <a:gd name="connsiteY9" fmla="*/ 3225155 h 5940964"/>
                <a:gd name="connsiteX10" fmla="*/ 880907 w 13054461"/>
                <a:gd name="connsiteY10" fmla="*/ 2920056 h 5940964"/>
                <a:gd name="connsiteX11" fmla="*/ 935559 w 13054461"/>
                <a:gd name="connsiteY11" fmla="*/ 1751593 h 5940964"/>
                <a:gd name="connsiteX12" fmla="*/ 740377 w 13054461"/>
                <a:gd name="connsiteY12" fmla="*/ 1517899 h 5940964"/>
                <a:gd name="connsiteX13" fmla="*/ 620111 w 13054461"/>
                <a:gd name="connsiteY13" fmla="*/ 522496 h 5940964"/>
                <a:gd name="connsiteX14" fmla="*/ 15454 w 13054461"/>
                <a:gd name="connsiteY14" fmla="*/ 0 h 5940964"/>
                <a:gd name="connsiteX15" fmla="*/ 31389 w 13054461"/>
                <a:gd name="connsiteY15" fmla="*/ 5744788 h 5940964"/>
                <a:gd name="connsiteX0" fmla="*/ 31389 w 13054461"/>
                <a:gd name="connsiteY0" fmla="*/ 5744788 h 5940964"/>
                <a:gd name="connsiteX1" fmla="*/ 294461 w 13054461"/>
                <a:gd name="connsiteY1" fmla="*/ 5939669 h 5940964"/>
                <a:gd name="connsiteX2" fmla="*/ 13054461 w 13054461"/>
                <a:gd name="connsiteY2" fmla="*/ 5940964 h 5940964"/>
                <a:gd name="connsiteX3" fmla="*/ 13043438 w 13054461"/>
                <a:gd name="connsiteY3" fmla="*/ 5875285 h 5940964"/>
                <a:gd name="connsiteX4" fmla="*/ 5403053 w 13054461"/>
                <a:gd name="connsiteY4" fmla="*/ 5883410 h 5940964"/>
                <a:gd name="connsiteX5" fmla="*/ 5400453 w 13054461"/>
                <a:gd name="connsiteY5" fmla="*/ 5314770 h 5940964"/>
                <a:gd name="connsiteX6" fmla="*/ 4736984 w 13054461"/>
                <a:gd name="connsiteY6" fmla="*/ 4715517 h 5940964"/>
                <a:gd name="connsiteX7" fmla="*/ 972269 w 13054461"/>
                <a:gd name="connsiteY7" fmla="*/ 4707002 h 5940964"/>
                <a:gd name="connsiteX8" fmla="*/ 620111 w 13054461"/>
                <a:gd name="connsiteY8" fmla="*/ 4163378 h 5940964"/>
                <a:gd name="connsiteX9" fmla="*/ 631075 w 13054461"/>
                <a:gd name="connsiteY9" fmla="*/ 3225155 h 5940964"/>
                <a:gd name="connsiteX10" fmla="*/ 880907 w 13054461"/>
                <a:gd name="connsiteY10" fmla="*/ 2920056 h 5940964"/>
                <a:gd name="connsiteX11" fmla="*/ 935559 w 13054461"/>
                <a:gd name="connsiteY11" fmla="*/ 1751593 h 5940964"/>
                <a:gd name="connsiteX12" fmla="*/ 740377 w 13054461"/>
                <a:gd name="connsiteY12" fmla="*/ 1517899 h 5940964"/>
                <a:gd name="connsiteX13" fmla="*/ 620111 w 13054461"/>
                <a:gd name="connsiteY13" fmla="*/ 522496 h 5940964"/>
                <a:gd name="connsiteX14" fmla="*/ 15454 w 13054461"/>
                <a:gd name="connsiteY14" fmla="*/ 0 h 5940964"/>
                <a:gd name="connsiteX15" fmla="*/ 31389 w 13054461"/>
                <a:gd name="connsiteY15" fmla="*/ 5744788 h 5940964"/>
                <a:gd name="connsiteX0" fmla="*/ 31389 w 13054461"/>
                <a:gd name="connsiteY0" fmla="*/ 5744788 h 5940964"/>
                <a:gd name="connsiteX1" fmla="*/ 294461 w 13054461"/>
                <a:gd name="connsiteY1" fmla="*/ 5939669 h 5940964"/>
                <a:gd name="connsiteX2" fmla="*/ 13054461 w 13054461"/>
                <a:gd name="connsiteY2" fmla="*/ 5940964 h 5940964"/>
                <a:gd name="connsiteX3" fmla="*/ 13043438 w 13054461"/>
                <a:gd name="connsiteY3" fmla="*/ 5875285 h 5940964"/>
                <a:gd name="connsiteX4" fmla="*/ 5403053 w 13054461"/>
                <a:gd name="connsiteY4" fmla="*/ 5883410 h 5940964"/>
                <a:gd name="connsiteX5" fmla="*/ 5400453 w 13054461"/>
                <a:gd name="connsiteY5" fmla="*/ 5314770 h 5940964"/>
                <a:gd name="connsiteX6" fmla="*/ 4736984 w 13054461"/>
                <a:gd name="connsiteY6" fmla="*/ 4715517 h 5940964"/>
                <a:gd name="connsiteX7" fmla="*/ 972269 w 13054461"/>
                <a:gd name="connsiteY7" fmla="*/ 4707002 h 5940964"/>
                <a:gd name="connsiteX8" fmla="*/ 620111 w 13054461"/>
                <a:gd name="connsiteY8" fmla="*/ 4163378 h 5940964"/>
                <a:gd name="connsiteX9" fmla="*/ 631075 w 13054461"/>
                <a:gd name="connsiteY9" fmla="*/ 3225155 h 5940964"/>
                <a:gd name="connsiteX10" fmla="*/ 880907 w 13054461"/>
                <a:gd name="connsiteY10" fmla="*/ 2920056 h 5940964"/>
                <a:gd name="connsiteX11" fmla="*/ 935559 w 13054461"/>
                <a:gd name="connsiteY11" fmla="*/ 1751593 h 5940964"/>
                <a:gd name="connsiteX12" fmla="*/ 740377 w 13054461"/>
                <a:gd name="connsiteY12" fmla="*/ 1517899 h 5940964"/>
                <a:gd name="connsiteX13" fmla="*/ 620111 w 13054461"/>
                <a:gd name="connsiteY13" fmla="*/ 522496 h 5940964"/>
                <a:gd name="connsiteX14" fmla="*/ 15454 w 13054461"/>
                <a:gd name="connsiteY14" fmla="*/ 0 h 5940964"/>
                <a:gd name="connsiteX15" fmla="*/ 31389 w 13054461"/>
                <a:gd name="connsiteY15" fmla="*/ 5744788 h 5940964"/>
                <a:gd name="connsiteX0" fmla="*/ 31389 w 13054461"/>
                <a:gd name="connsiteY0" fmla="*/ 5744788 h 5940964"/>
                <a:gd name="connsiteX1" fmla="*/ 294461 w 13054461"/>
                <a:gd name="connsiteY1" fmla="*/ 5939669 h 5940964"/>
                <a:gd name="connsiteX2" fmla="*/ 13054461 w 13054461"/>
                <a:gd name="connsiteY2" fmla="*/ 5940964 h 5940964"/>
                <a:gd name="connsiteX3" fmla="*/ 13043438 w 13054461"/>
                <a:gd name="connsiteY3" fmla="*/ 5875285 h 5940964"/>
                <a:gd name="connsiteX4" fmla="*/ 5403053 w 13054461"/>
                <a:gd name="connsiteY4" fmla="*/ 5883410 h 5940964"/>
                <a:gd name="connsiteX5" fmla="*/ 5400453 w 13054461"/>
                <a:gd name="connsiteY5" fmla="*/ 5314770 h 5940964"/>
                <a:gd name="connsiteX6" fmla="*/ 4736984 w 13054461"/>
                <a:gd name="connsiteY6" fmla="*/ 4715517 h 5940964"/>
                <a:gd name="connsiteX7" fmla="*/ 972269 w 13054461"/>
                <a:gd name="connsiteY7" fmla="*/ 4707002 h 5940964"/>
                <a:gd name="connsiteX8" fmla="*/ 620111 w 13054461"/>
                <a:gd name="connsiteY8" fmla="*/ 4163378 h 5940964"/>
                <a:gd name="connsiteX9" fmla="*/ 631075 w 13054461"/>
                <a:gd name="connsiteY9" fmla="*/ 3225155 h 5940964"/>
                <a:gd name="connsiteX10" fmla="*/ 880907 w 13054461"/>
                <a:gd name="connsiteY10" fmla="*/ 2920056 h 5940964"/>
                <a:gd name="connsiteX11" fmla="*/ 935559 w 13054461"/>
                <a:gd name="connsiteY11" fmla="*/ 1751593 h 5940964"/>
                <a:gd name="connsiteX12" fmla="*/ 740377 w 13054461"/>
                <a:gd name="connsiteY12" fmla="*/ 1517899 h 5940964"/>
                <a:gd name="connsiteX13" fmla="*/ 620111 w 13054461"/>
                <a:gd name="connsiteY13" fmla="*/ 522496 h 5940964"/>
                <a:gd name="connsiteX14" fmla="*/ 15454 w 13054461"/>
                <a:gd name="connsiteY14" fmla="*/ 0 h 5940964"/>
                <a:gd name="connsiteX15" fmla="*/ 31389 w 13054461"/>
                <a:gd name="connsiteY15" fmla="*/ 5744788 h 5940964"/>
                <a:gd name="connsiteX0" fmla="*/ 31389 w 13054461"/>
                <a:gd name="connsiteY0" fmla="*/ 5744788 h 5940964"/>
                <a:gd name="connsiteX1" fmla="*/ 294461 w 13054461"/>
                <a:gd name="connsiteY1" fmla="*/ 5939669 h 5940964"/>
                <a:gd name="connsiteX2" fmla="*/ 13054461 w 13054461"/>
                <a:gd name="connsiteY2" fmla="*/ 5940964 h 5940964"/>
                <a:gd name="connsiteX3" fmla="*/ 13043438 w 13054461"/>
                <a:gd name="connsiteY3" fmla="*/ 5875285 h 5940964"/>
                <a:gd name="connsiteX4" fmla="*/ 5403053 w 13054461"/>
                <a:gd name="connsiteY4" fmla="*/ 5883410 h 5940964"/>
                <a:gd name="connsiteX5" fmla="*/ 5400453 w 13054461"/>
                <a:gd name="connsiteY5" fmla="*/ 5314770 h 5940964"/>
                <a:gd name="connsiteX6" fmla="*/ 4736984 w 13054461"/>
                <a:gd name="connsiteY6" fmla="*/ 4715517 h 5940964"/>
                <a:gd name="connsiteX7" fmla="*/ 972269 w 13054461"/>
                <a:gd name="connsiteY7" fmla="*/ 4707002 h 5940964"/>
                <a:gd name="connsiteX8" fmla="*/ 620111 w 13054461"/>
                <a:gd name="connsiteY8" fmla="*/ 4163378 h 5940964"/>
                <a:gd name="connsiteX9" fmla="*/ 631075 w 13054461"/>
                <a:gd name="connsiteY9" fmla="*/ 3225155 h 5940964"/>
                <a:gd name="connsiteX10" fmla="*/ 880907 w 13054461"/>
                <a:gd name="connsiteY10" fmla="*/ 2920056 h 5940964"/>
                <a:gd name="connsiteX11" fmla="*/ 935559 w 13054461"/>
                <a:gd name="connsiteY11" fmla="*/ 1751593 h 5940964"/>
                <a:gd name="connsiteX12" fmla="*/ 740377 w 13054461"/>
                <a:gd name="connsiteY12" fmla="*/ 1517899 h 5940964"/>
                <a:gd name="connsiteX13" fmla="*/ 620111 w 13054461"/>
                <a:gd name="connsiteY13" fmla="*/ 522496 h 5940964"/>
                <a:gd name="connsiteX14" fmla="*/ 15454 w 13054461"/>
                <a:gd name="connsiteY14" fmla="*/ 0 h 5940964"/>
                <a:gd name="connsiteX15" fmla="*/ 31389 w 13054461"/>
                <a:gd name="connsiteY15" fmla="*/ 5744788 h 5940964"/>
                <a:gd name="connsiteX0" fmla="*/ 31389 w 13054461"/>
                <a:gd name="connsiteY0" fmla="*/ 5744788 h 5940964"/>
                <a:gd name="connsiteX1" fmla="*/ 294461 w 13054461"/>
                <a:gd name="connsiteY1" fmla="*/ 5939669 h 5940964"/>
                <a:gd name="connsiteX2" fmla="*/ 13054461 w 13054461"/>
                <a:gd name="connsiteY2" fmla="*/ 5940964 h 5940964"/>
                <a:gd name="connsiteX3" fmla="*/ 13043438 w 13054461"/>
                <a:gd name="connsiteY3" fmla="*/ 5875285 h 5940964"/>
                <a:gd name="connsiteX4" fmla="*/ 5403053 w 13054461"/>
                <a:gd name="connsiteY4" fmla="*/ 5883410 h 5940964"/>
                <a:gd name="connsiteX5" fmla="*/ 5400453 w 13054461"/>
                <a:gd name="connsiteY5" fmla="*/ 5314770 h 5940964"/>
                <a:gd name="connsiteX6" fmla="*/ 4736984 w 13054461"/>
                <a:gd name="connsiteY6" fmla="*/ 4715517 h 5940964"/>
                <a:gd name="connsiteX7" fmla="*/ 972269 w 13054461"/>
                <a:gd name="connsiteY7" fmla="*/ 4707002 h 5940964"/>
                <a:gd name="connsiteX8" fmla="*/ 620111 w 13054461"/>
                <a:gd name="connsiteY8" fmla="*/ 4163378 h 5940964"/>
                <a:gd name="connsiteX9" fmla="*/ 631075 w 13054461"/>
                <a:gd name="connsiteY9" fmla="*/ 3225155 h 5940964"/>
                <a:gd name="connsiteX10" fmla="*/ 880907 w 13054461"/>
                <a:gd name="connsiteY10" fmla="*/ 2920056 h 5940964"/>
                <a:gd name="connsiteX11" fmla="*/ 935559 w 13054461"/>
                <a:gd name="connsiteY11" fmla="*/ 1751593 h 5940964"/>
                <a:gd name="connsiteX12" fmla="*/ 740377 w 13054461"/>
                <a:gd name="connsiteY12" fmla="*/ 1517899 h 5940964"/>
                <a:gd name="connsiteX13" fmla="*/ 620111 w 13054461"/>
                <a:gd name="connsiteY13" fmla="*/ 522496 h 5940964"/>
                <a:gd name="connsiteX14" fmla="*/ 15454 w 13054461"/>
                <a:gd name="connsiteY14" fmla="*/ 0 h 5940964"/>
                <a:gd name="connsiteX15" fmla="*/ 31389 w 13054461"/>
                <a:gd name="connsiteY15" fmla="*/ 5744788 h 5940964"/>
                <a:gd name="connsiteX0" fmla="*/ 31389 w 13054461"/>
                <a:gd name="connsiteY0" fmla="*/ 5744788 h 5940964"/>
                <a:gd name="connsiteX1" fmla="*/ 294461 w 13054461"/>
                <a:gd name="connsiteY1" fmla="*/ 5939669 h 5940964"/>
                <a:gd name="connsiteX2" fmla="*/ 13054461 w 13054461"/>
                <a:gd name="connsiteY2" fmla="*/ 5940964 h 5940964"/>
                <a:gd name="connsiteX3" fmla="*/ 13043438 w 13054461"/>
                <a:gd name="connsiteY3" fmla="*/ 5875285 h 5940964"/>
                <a:gd name="connsiteX4" fmla="*/ 5403053 w 13054461"/>
                <a:gd name="connsiteY4" fmla="*/ 5883410 h 5940964"/>
                <a:gd name="connsiteX5" fmla="*/ 5400453 w 13054461"/>
                <a:gd name="connsiteY5" fmla="*/ 5314770 h 5940964"/>
                <a:gd name="connsiteX6" fmla="*/ 4736984 w 13054461"/>
                <a:gd name="connsiteY6" fmla="*/ 4715517 h 5940964"/>
                <a:gd name="connsiteX7" fmla="*/ 972269 w 13054461"/>
                <a:gd name="connsiteY7" fmla="*/ 4707002 h 5940964"/>
                <a:gd name="connsiteX8" fmla="*/ 620111 w 13054461"/>
                <a:gd name="connsiteY8" fmla="*/ 4163378 h 5940964"/>
                <a:gd name="connsiteX9" fmla="*/ 631075 w 13054461"/>
                <a:gd name="connsiteY9" fmla="*/ 3225155 h 5940964"/>
                <a:gd name="connsiteX10" fmla="*/ 880907 w 13054461"/>
                <a:gd name="connsiteY10" fmla="*/ 2920056 h 5940964"/>
                <a:gd name="connsiteX11" fmla="*/ 935559 w 13054461"/>
                <a:gd name="connsiteY11" fmla="*/ 1751593 h 5940964"/>
                <a:gd name="connsiteX12" fmla="*/ 740377 w 13054461"/>
                <a:gd name="connsiteY12" fmla="*/ 1517899 h 5940964"/>
                <a:gd name="connsiteX13" fmla="*/ 620111 w 13054461"/>
                <a:gd name="connsiteY13" fmla="*/ 522496 h 5940964"/>
                <a:gd name="connsiteX14" fmla="*/ 15454 w 13054461"/>
                <a:gd name="connsiteY14" fmla="*/ 0 h 5940964"/>
                <a:gd name="connsiteX15" fmla="*/ 31389 w 13054461"/>
                <a:gd name="connsiteY15" fmla="*/ 5744788 h 5940964"/>
                <a:gd name="connsiteX0" fmla="*/ 31389 w 13054461"/>
                <a:gd name="connsiteY0" fmla="*/ 5744788 h 5940964"/>
                <a:gd name="connsiteX1" fmla="*/ 294461 w 13054461"/>
                <a:gd name="connsiteY1" fmla="*/ 5939669 h 5940964"/>
                <a:gd name="connsiteX2" fmla="*/ 13054461 w 13054461"/>
                <a:gd name="connsiteY2" fmla="*/ 5940964 h 5940964"/>
                <a:gd name="connsiteX3" fmla="*/ 13043438 w 13054461"/>
                <a:gd name="connsiteY3" fmla="*/ 5875285 h 5940964"/>
                <a:gd name="connsiteX4" fmla="*/ 5403053 w 13054461"/>
                <a:gd name="connsiteY4" fmla="*/ 5883410 h 5940964"/>
                <a:gd name="connsiteX5" fmla="*/ 5400453 w 13054461"/>
                <a:gd name="connsiteY5" fmla="*/ 5314770 h 5940964"/>
                <a:gd name="connsiteX6" fmla="*/ 4736984 w 13054461"/>
                <a:gd name="connsiteY6" fmla="*/ 4715517 h 5940964"/>
                <a:gd name="connsiteX7" fmla="*/ 972269 w 13054461"/>
                <a:gd name="connsiteY7" fmla="*/ 4707002 h 5940964"/>
                <a:gd name="connsiteX8" fmla="*/ 620111 w 13054461"/>
                <a:gd name="connsiteY8" fmla="*/ 4163378 h 5940964"/>
                <a:gd name="connsiteX9" fmla="*/ 631075 w 13054461"/>
                <a:gd name="connsiteY9" fmla="*/ 3225155 h 5940964"/>
                <a:gd name="connsiteX10" fmla="*/ 880907 w 13054461"/>
                <a:gd name="connsiteY10" fmla="*/ 2920056 h 5940964"/>
                <a:gd name="connsiteX11" fmla="*/ 935559 w 13054461"/>
                <a:gd name="connsiteY11" fmla="*/ 1751593 h 5940964"/>
                <a:gd name="connsiteX12" fmla="*/ 740377 w 13054461"/>
                <a:gd name="connsiteY12" fmla="*/ 1517899 h 5940964"/>
                <a:gd name="connsiteX13" fmla="*/ 620111 w 13054461"/>
                <a:gd name="connsiteY13" fmla="*/ 522496 h 5940964"/>
                <a:gd name="connsiteX14" fmla="*/ 15454 w 13054461"/>
                <a:gd name="connsiteY14" fmla="*/ 0 h 5940964"/>
                <a:gd name="connsiteX15" fmla="*/ 31389 w 13054461"/>
                <a:gd name="connsiteY15" fmla="*/ 5744788 h 5940964"/>
                <a:gd name="connsiteX0" fmla="*/ 31389 w 13054461"/>
                <a:gd name="connsiteY0" fmla="*/ 5744788 h 5940964"/>
                <a:gd name="connsiteX1" fmla="*/ 294461 w 13054461"/>
                <a:gd name="connsiteY1" fmla="*/ 5939669 h 5940964"/>
                <a:gd name="connsiteX2" fmla="*/ 13054461 w 13054461"/>
                <a:gd name="connsiteY2" fmla="*/ 5940964 h 5940964"/>
                <a:gd name="connsiteX3" fmla="*/ 13043438 w 13054461"/>
                <a:gd name="connsiteY3" fmla="*/ 5875285 h 5940964"/>
                <a:gd name="connsiteX4" fmla="*/ 5403053 w 13054461"/>
                <a:gd name="connsiteY4" fmla="*/ 5883410 h 5940964"/>
                <a:gd name="connsiteX5" fmla="*/ 5400453 w 13054461"/>
                <a:gd name="connsiteY5" fmla="*/ 5314770 h 5940964"/>
                <a:gd name="connsiteX6" fmla="*/ 4736984 w 13054461"/>
                <a:gd name="connsiteY6" fmla="*/ 4715517 h 5940964"/>
                <a:gd name="connsiteX7" fmla="*/ 972269 w 13054461"/>
                <a:gd name="connsiteY7" fmla="*/ 4707002 h 5940964"/>
                <a:gd name="connsiteX8" fmla="*/ 620111 w 13054461"/>
                <a:gd name="connsiteY8" fmla="*/ 4163378 h 5940964"/>
                <a:gd name="connsiteX9" fmla="*/ 631075 w 13054461"/>
                <a:gd name="connsiteY9" fmla="*/ 3225155 h 5940964"/>
                <a:gd name="connsiteX10" fmla="*/ 880907 w 13054461"/>
                <a:gd name="connsiteY10" fmla="*/ 2920056 h 5940964"/>
                <a:gd name="connsiteX11" fmla="*/ 935559 w 13054461"/>
                <a:gd name="connsiteY11" fmla="*/ 1751593 h 5940964"/>
                <a:gd name="connsiteX12" fmla="*/ 740377 w 13054461"/>
                <a:gd name="connsiteY12" fmla="*/ 1517899 h 5940964"/>
                <a:gd name="connsiteX13" fmla="*/ 620111 w 13054461"/>
                <a:gd name="connsiteY13" fmla="*/ 522496 h 5940964"/>
                <a:gd name="connsiteX14" fmla="*/ 15454 w 13054461"/>
                <a:gd name="connsiteY14" fmla="*/ 0 h 5940964"/>
                <a:gd name="connsiteX15" fmla="*/ 31389 w 13054461"/>
                <a:gd name="connsiteY15" fmla="*/ 5744788 h 5940964"/>
                <a:gd name="connsiteX0" fmla="*/ 31389 w 13054461"/>
                <a:gd name="connsiteY0" fmla="*/ 5744788 h 5940964"/>
                <a:gd name="connsiteX1" fmla="*/ 294461 w 13054461"/>
                <a:gd name="connsiteY1" fmla="*/ 5939669 h 5940964"/>
                <a:gd name="connsiteX2" fmla="*/ 13054461 w 13054461"/>
                <a:gd name="connsiteY2" fmla="*/ 5940964 h 5940964"/>
                <a:gd name="connsiteX3" fmla="*/ 13043438 w 13054461"/>
                <a:gd name="connsiteY3" fmla="*/ 5875285 h 5940964"/>
                <a:gd name="connsiteX4" fmla="*/ 5403053 w 13054461"/>
                <a:gd name="connsiteY4" fmla="*/ 5883410 h 5940964"/>
                <a:gd name="connsiteX5" fmla="*/ 5400453 w 13054461"/>
                <a:gd name="connsiteY5" fmla="*/ 5314770 h 5940964"/>
                <a:gd name="connsiteX6" fmla="*/ 4736984 w 13054461"/>
                <a:gd name="connsiteY6" fmla="*/ 4715517 h 5940964"/>
                <a:gd name="connsiteX7" fmla="*/ 972269 w 13054461"/>
                <a:gd name="connsiteY7" fmla="*/ 4707002 h 5940964"/>
                <a:gd name="connsiteX8" fmla="*/ 620111 w 13054461"/>
                <a:gd name="connsiteY8" fmla="*/ 4163378 h 5940964"/>
                <a:gd name="connsiteX9" fmla="*/ 631075 w 13054461"/>
                <a:gd name="connsiteY9" fmla="*/ 3225155 h 5940964"/>
                <a:gd name="connsiteX10" fmla="*/ 880907 w 13054461"/>
                <a:gd name="connsiteY10" fmla="*/ 2920056 h 5940964"/>
                <a:gd name="connsiteX11" fmla="*/ 912138 w 13054461"/>
                <a:gd name="connsiteY11" fmla="*/ 1771066 h 5940964"/>
                <a:gd name="connsiteX12" fmla="*/ 740377 w 13054461"/>
                <a:gd name="connsiteY12" fmla="*/ 1517899 h 5940964"/>
                <a:gd name="connsiteX13" fmla="*/ 620111 w 13054461"/>
                <a:gd name="connsiteY13" fmla="*/ 522496 h 5940964"/>
                <a:gd name="connsiteX14" fmla="*/ 15454 w 13054461"/>
                <a:gd name="connsiteY14" fmla="*/ 0 h 5940964"/>
                <a:gd name="connsiteX15" fmla="*/ 31389 w 13054461"/>
                <a:gd name="connsiteY15" fmla="*/ 5744788 h 5940964"/>
                <a:gd name="connsiteX0" fmla="*/ 31389 w 13054461"/>
                <a:gd name="connsiteY0" fmla="*/ 5744788 h 5940964"/>
                <a:gd name="connsiteX1" fmla="*/ 294461 w 13054461"/>
                <a:gd name="connsiteY1" fmla="*/ 5939669 h 5940964"/>
                <a:gd name="connsiteX2" fmla="*/ 13054461 w 13054461"/>
                <a:gd name="connsiteY2" fmla="*/ 5940964 h 5940964"/>
                <a:gd name="connsiteX3" fmla="*/ 13043438 w 13054461"/>
                <a:gd name="connsiteY3" fmla="*/ 5875285 h 5940964"/>
                <a:gd name="connsiteX4" fmla="*/ 5403053 w 13054461"/>
                <a:gd name="connsiteY4" fmla="*/ 5883410 h 5940964"/>
                <a:gd name="connsiteX5" fmla="*/ 5400453 w 13054461"/>
                <a:gd name="connsiteY5" fmla="*/ 5314770 h 5940964"/>
                <a:gd name="connsiteX6" fmla="*/ 4736984 w 13054461"/>
                <a:gd name="connsiteY6" fmla="*/ 4715517 h 5940964"/>
                <a:gd name="connsiteX7" fmla="*/ 972269 w 13054461"/>
                <a:gd name="connsiteY7" fmla="*/ 4707002 h 5940964"/>
                <a:gd name="connsiteX8" fmla="*/ 620111 w 13054461"/>
                <a:gd name="connsiteY8" fmla="*/ 4163378 h 5940964"/>
                <a:gd name="connsiteX9" fmla="*/ 631075 w 13054461"/>
                <a:gd name="connsiteY9" fmla="*/ 3225155 h 5940964"/>
                <a:gd name="connsiteX10" fmla="*/ 880907 w 13054461"/>
                <a:gd name="connsiteY10" fmla="*/ 2920056 h 5940964"/>
                <a:gd name="connsiteX11" fmla="*/ 912138 w 13054461"/>
                <a:gd name="connsiteY11" fmla="*/ 1771066 h 5940964"/>
                <a:gd name="connsiteX12" fmla="*/ 740377 w 13054461"/>
                <a:gd name="connsiteY12" fmla="*/ 1517899 h 5940964"/>
                <a:gd name="connsiteX13" fmla="*/ 620111 w 13054461"/>
                <a:gd name="connsiteY13" fmla="*/ 522496 h 5940964"/>
                <a:gd name="connsiteX14" fmla="*/ 15454 w 13054461"/>
                <a:gd name="connsiteY14" fmla="*/ 0 h 5940964"/>
                <a:gd name="connsiteX15" fmla="*/ 31389 w 13054461"/>
                <a:gd name="connsiteY15" fmla="*/ 5744788 h 5940964"/>
                <a:gd name="connsiteX0" fmla="*/ 31389 w 13054461"/>
                <a:gd name="connsiteY0" fmla="*/ 5744788 h 5940964"/>
                <a:gd name="connsiteX1" fmla="*/ 294461 w 13054461"/>
                <a:gd name="connsiteY1" fmla="*/ 5939669 h 5940964"/>
                <a:gd name="connsiteX2" fmla="*/ 13054461 w 13054461"/>
                <a:gd name="connsiteY2" fmla="*/ 5940964 h 5940964"/>
                <a:gd name="connsiteX3" fmla="*/ 13043438 w 13054461"/>
                <a:gd name="connsiteY3" fmla="*/ 5875285 h 5940964"/>
                <a:gd name="connsiteX4" fmla="*/ 5403053 w 13054461"/>
                <a:gd name="connsiteY4" fmla="*/ 5883410 h 5940964"/>
                <a:gd name="connsiteX5" fmla="*/ 5400453 w 13054461"/>
                <a:gd name="connsiteY5" fmla="*/ 5314770 h 5940964"/>
                <a:gd name="connsiteX6" fmla="*/ 4736984 w 13054461"/>
                <a:gd name="connsiteY6" fmla="*/ 4715517 h 5940964"/>
                <a:gd name="connsiteX7" fmla="*/ 972269 w 13054461"/>
                <a:gd name="connsiteY7" fmla="*/ 4707002 h 5940964"/>
                <a:gd name="connsiteX8" fmla="*/ 620111 w 13054461"/>
                <a:gd name="connsiteY8" fmla="*/ 4163378 h 5940964"/>
                <a:gd name="connsiteX9" fmla="*/ 631075 w 13054461"/>
                <a:gd name="connsiteY9" fmla="*/ 3225155 h 5940964"/>
                <a:gd name="connsiteX10" fmla="*/ 880907 w 13054461"/>
                <a:gd name="connsiteY10" fmla="*/ 2920056 h 5940964"/>
                <a:gd name="connsiteX11" fmla="*/ 912138 w 13054461"/>
                <a:gd name="connsiteY11" fmla="*/ 1771066 h 5940964"/>
                <a:gd name="connsiteX12" fmla="*/ 740377 w 13054461"/>
                <a:gd name="connsiteY12" fmla="*/ 1517899 h 5940964"/>
                <a:gd name="connsiteX13" fmla="*/ 620111 w 13054461"/>
                <a:gd name="connsiteY13" fmla="*/ 522496 h 5940964"/>
                <a:gd name="connsiteX14" fmla="*/ 15454 w 13054461"/>
                <a:gd name="connsiteY14" fmla="*/ 0 h 5940964"/>
                <a:gd name="connsiteX15" fmla="*/ 31389 w 13054461"/>
                <a:gd name="connsiteY15" fmla="*/ 5744788 h 5940964"/>
                <a:gd name="connsiteX0" fmla="*/ 31389 w 13054461"/>
                <a:gd name="connsiteY0" fmla="*/ 5744788 h 5940964"/>
                <a:gd name="connsiteX1" fmla="*/ 294461 w 13054461"/>
                <a:gd name="connsiteY1" fmla="*/ 5939669 h 5940964"/>
                <a:gd name="connsiteX2" fmla="*/ 13054461 w 13054461"/>
                <a:gd name="connsiteY2" fmla="*/ 5940964 h 5940964"/>
                <a:gd name="connsiteX3" fmla="*/ 13043438 w 13054461"/>
                <a:gd name="connsiteY3" fmla="*/ 5875285 h 5940964"/>
                <a:gd name="connsiteX4" fmla="*/ 5403053 w 13054461"/>
                <a:gd name="connsiteY4" fmla="*/ 5883410 h 5940964"/>
                <a:gd name="connsiteX5" fmla="*/ 5400453 w 13054461"/>
                <a:gd name="connsiteY5" fmla="*/ 5314770 h 5940964"/>
                <a:gd name="connsiteX6" fmla="*/ 4736984 w 13054461"/>
                <a:gd name="connsiteY6" fmla="*/ 4715517 h 5940964"/>
                <a:gd name="connsiteX7" fmla="*/ 972269 w 13054461"/>
                <a:gd name="connsiteY7" fmla="*/ 4707002 h 5940964"/>
                <a:gd name="connsiteX8" fmla="*/ 620111 w 13054461"/>
                <a:gd name="connsiteY8" fmla="*/ 4163378 h 5940964"/>
                <a:gd name="connsiteX9" fmla="*/ 631075 w 13054461"/>
                <a:gd name="connsiteY9" fmla="*/ 3225155 h 5940964"/>
                <a:gd name="connsiteX10" fmla="*/ 880907 w 13054461"/>
                <a:gd name="connsiteY10" fmla="*/ 2920056 h 5940964"/>
                <a:gd name="connsiteX11" fmla="*/ 912138 w 13054461"/>
                <a:gd name="connsiteY11" fmla="*/ 1771066 h 5940964"/>
                <a:gd name="connsiteX12" fmla="*/ 740377 w 13054461"/>
                <a:gd name="connsiteY12" fmla="*/ 1517899 h 5940964"/>
                <a:gd name="connsiteX13" fmla="*/ 620111 w 13054461"/>
                <a:gd name="connsiteY13" fmla="*/ 522496 h 5940964"/>
                <a:gd name="connsiteX14" fmla="*/ 15454 w 13054461"/>
                <a:gd name="connsiteY14" fmla="*/ 0 h 5940964"/>
                <a:gd name="connsiteX15" fmla="*/ 31389 w 13054461"/>
                <a:gd name="connsiteY15" fmla="*/ 5744788 h 5940964"/>
                <a:gd name="connsiteX0" fmla="*/ 31389 w 13054461"/>
                <a:gd name="connsiteY0" fmla="*/ 5744788 h 5940964"/>
                <a:gd name="connsiteX1" fmla="*/ 294461 w 13054461"/>
                <a:gd name="connsiteY1" fmla="*/ 5939669 h 5940964"/>
                <a:gd name="connsiteX2" fmla="*/ 13054461 w 13054461"/>
                <a:gd name="connsiteY2" fmla="*/ 5940964 h 5940964"/>
                <a:gd name="connsiteX3" fmla="*/ 13043438 w 13054461"/>
                <a:gd name="connsiteY3" fmla="*/ 5875285 h 5940964"/>
                <a:gd name="connsiteX4" fmla="*/ 5403053 w 13054461"/>
                <a:gd name="connsiteY4" fmla="*/ 5883410 h 5940964"/>
                <a:gd name="connsiteX5" fmla="*/ 5400453 w 13054461"/>
                <a:gd name="connsiteY5" fmla="*/ 5314770 h 5940964"/>
                <a:gd name="connsiteX6" fmla="*/ 4736984 w 13054461"/>
                <a:gd name="connsiteY6" fmla="*/ 4715517 h 5940964"/>
                <a:gd name="connsiteX7" fmla="*/ 972269 w 13054461"/>
                <a:gd name="connsiteY7" fmla="*/ 4707002 h 5940964"/>
                <a:gd name="connsiteX8" fmla="*/ 620111 w 13054461"/>
                <a:gd name="connsiteY8" fmla="*/ 4163378 h 5940964"/>
                <a:gd name="connsiteX9" fmla="*/ 631075 w 13054461"/>
                <a:gd name="connsiteY9" fmla="*/ 3225155 h 5940964"/>
                <a:gd name="connsiteX10" fmla="*/ 880907 w 13054461"/>
                <a:gd name="connsiteY10" fmla="*/ 2920056 h 5940964"/>
                <a:gd name="connsiteX11" fmla="*/ 912138 w 13054461"/>
                <a:gd name="connsiteY11" fmla="*/ 1771066 h 5940964"/>
                <a:gd name="connsiteX12" fmla="*/ 740377 w 13054461"/>
                <a:gd name="connsiteY12" fmla="*/ 1517899 h 5940964"/>
                <a:gd name="connsiteX13" fmla="*/ 724762 w 13054461"/>
                <a:gd name="connsiteY13" fmla="*/ 1141394 h 5940964"/>
                <a:gd name="connsiteX14" fmla="*/ 620111 w 13054461"/>
                <a:gd name="connsiteY14" fmla="*/ 522496 h 5940964"/>
                <a:gd name="connsiteX15" fmla="*/ 15454 w 13054461"/>
                <a:gd name="connsiteY15" fmla="*/ 0 h 5940964"/>
                <a:gd name="connsiteX16" fmla="*/ 31389 w 13054461"/>
                <a:gd name="connsiteY16" fmla="*/ 5744788 h 5940964"/>
                <a:gd name="connsiteX0" fmla="*/ 31389 w 13054461"/>
                <a:gd name="connsiteY0" fmla="*/ 5744788 h 5940964"/>
                <a:gd name="connsiteX1" fmla="*/ 294461 w 13054461"/>
                <a:gd name="connsiteY1" fmla="*/ 5939669 h 5940964"/>
                <a:gd name="connsiteX2" fmla="*/ 13054461 w 13054461"/>
                <a:gd name="connsiteY2" fmla="*/ 5940964 h 5940964"/>
                <a:gd name="connsiteX3" fmla="*/ 13043438 w 13054461"/>
                <a:gd name="connsiteY3" fmla="*/ 5875285 h 5940964"/>
                <a:gd name="connsiteX4" fmla="*/ 5403053 w 13054461"/>
                <a:gd name="connsiteY4" fmla="*/ 5883410 h 5940964"/>
                <a:gd name="connsiteX5" fmla="*/ 5400453 w 13054461"/>
                <a:gd name="connsiteY5" fmla="*/ 5314770 h 5940964"/>
                <a:gd name="connsiteX6" fmla="*/ 4736984 w 13054461"/>
                <a:gd name="connsiteY6" fmla="*/ 4715517 h 5940964"/>
                <a:gd name="connsiteX7" fmla="*/ 972269 w 13054461"/>
                <a:gd name="connsiteY7" fmla="*/ 4707002 h 5940964"/>
                <a:gd name="connsiteX8" fmla="*/ 620111 w 13054461"/>
                <a:gd name="connsiteY8" fmla="*/ 4163378 h 5940964"/>
                <a:gd name="connsiteX9" fmla="*/ 631075 w 13054461"/>
                <a:gd name="connsiteY9" fmla="*/ 3225155 h 5940964"/>
                <a:gd name="connsiteX10" fmla="*/ 880907 w 13054461"/>
                <a:gd name="connsiteY10" fmla="*/ 2920056 h 5940964"/>
                <a:gd name="connsiteX11" fmla="*/ 912138 w 13054461"/>
                <a:gd name="connsiteY11" fmla="*/ 1771066 h 5940964"/>
                <a:gd name="connsiteX12" fmla="*/ 740377 w 13054461"/>
                <a:gd name="connsiteY12" fmla="*/ 1517899 h 5940964"/>
                <a:gd name="connsiteX13" fmla="*/ 623268 w 13054461"/>
                <a:gd name="connsiteY13" fmla="*/ 1465967 h 5940964"/>
                <a:gd name="connsiteX14" fmla="*/ 620111 w 13054461"/>
                <a:gd name="connsiteY14" fmla="*/ 522496 h 5940964"/>
                <a:gd name="connsiteX15" fmla="*/ 15454 w 13054461"/>
                <a:gd name="connsiteY15" fmla="*/ 0 h 5940964"/>
                <a:gd name="connsiteX16" fmla="*/ 31389 w 13054461"/>
                <a:gd name="connsiteY16" fmla="*/ 5744788 h 5940964"/>
                <a:gd name="connsiteX0" fmla="*/ 31389 w 13054461"/>
                <a:gd name="connsiteY0" fmla="*/ 5744788 h 5940964"/>
                <a:gd name="connsiteX1" fmla="*/ 294461 w 13054461"/>
                <a:gd name="connsiteY1" fmla="*/ 5939669 h 5940964"/>
                <a:gd name="connsiteX2" fmla="*/ 13054461 w 13054461"/>
                <a:gd name="connsiteY2" fmla="*/ 5940964 h 5940964"/>
                <a:gd name="connsiteX3" fmla="*/ 13043438 w 13054461"/>
                <a:gd name="connsiteY3" fmla="*/ 5875285 h 5940964"/>
                <a:gd name="connsiteX4" fmla="*/ 5403053 w 13054461"/>
                <a:gd name="connsiteY4" fmla="*/ 5883410 h 5940964"/>
                <a:gd name="connsiteX5" fmla="*/ 5400453 w 13054461"/>
                <a:gd name="connsiteY5" fmla="*/ 5314770 h 5940964"/>
                <a:gd name="connsiteX6" fmla="*/ 4736984 w 13054461"/>
                <a:gd name="connsiteY6" fmla="*/ 4715517 h 5940964"/>
                <a:gd name="connsiteX7" fmla="*/ 972269 w 13054461"/>
                <a:gd name="connsiteY7" fmla="*/ 4707002 h 5940964"/>
                <a:gd name="connsiteX8" fmla="*/ 620111 w 13054461"/>
                <a:gd name="connsiteY8" fmla="*/ 4163378 h 5940964"/>
                <a:gd name="connsiteX9" fmla="*/ 631075 w 13054461"/>
                <a:gd name="connsiteY9" fmla="*/ 3225155 h 5940964"/>
                <a:gd name="connsiteX10" fmla="*/ 880907 w 13054461"/>
                <a:gd name="connsiteY10" fmla="*/ 2920056 h 5940964"/>
                <a:gd name="connsiteX11" fmla="*/ 912138 w 13054461"/>
                <a:gd name="connsiteY11" fmla="*/ 1771066 h 5940964"/>
                <a:gd name="connsiteX12" fmla="*/ 740377 w 13054461"/>
                <a:gd name="connsiteY12" fmla="*/ 1517899 h 5940964"/>
                <a:gd name="connsiteX13" fmla="*/ 623268 w 13054461"/>
                <a:gd name="connsiteY13" fmla="*/ 1465967 h 5940964"/>
                <a:gd name="connsiteX14" fmla="*/ 620111 w 13054461"/>
                <a:gd name="connsiteY14" fmla="*/ 522496 h 5940964"/>
                <a:gd name="connsiteX15" fmla="*/ 15454 w 13054461"/>
                <a:gd name="connsiteY15" fmla="*/ 0 h 5940964"/>
                <a:gd name="connsiteX16" fmla="*/ 31389 w 13054461"/>
                <a:gd name="connsiteY16" fmla="*/ 5744788 h 5940964"/>
                <a:gd name="connsiteX0" fmla="*/ 31389 w 13054461"/>
                <a:gd name="connsiteY0" fmla="*/ 5744788 h 5940964"/>
                <a:gd name="connsiteX1" fmla="*/ 294461 w 13054461"/>
                <a:gd name="connsiteY1" fmla="*/ 5939669 h 5940964"/>
                <a:gd name="connsiteX2" fmla="*/ 13054461 w 13054461"/>
                <a:gd name="connsiteY2" fmla="*/ 5940964 h 5940964"/>
                <a:gd name="connsiteX3" fmla="*/ 13043438 w 13054461"/>
                <a:gd name="connsiteY3" fmla="*/ 5875285 h 5940964"/>
                <a:gd name="connsiteX4" fmla="*/ 5403053 w 13054461"/>
                <a:gd name="connsiteY4" fmla="*/ 5883410 h 5940964"/>
                <a:gd name="connsiteX5" fmla="*/ 5400453 w 13054461"/>
                <a:gd name="connsiteY5" fmla="*/ 5314770 h 5940964"/>
                <a:gd name="connsiteX6" fmla="*/ 4736984 w 13054461"/>
                <a:gd name="connsiteY6" fmla="*/ 4715517 h 5940964"/>
                <a:gd name="connsiteX7" fmla="*/ 972269 w 13054461"/>
                <a:gd name="connsiteY7" fmla="*/ 4707002 h 5940964"/>
                <a:gd name="connsiteX8" fmla="*/ 620111 w 13054461"/>
                <a:gd name="connsiteY8" fmla="*/ 4163378 h 5940964"/>
                <a:gd name="connsiteX9" fmla="*/ 631075 w 13054461"/>
                <a:gd name="connsiteY9" fmla="*/ 3225155 h 5940964"/>
                <a:gd name="connsiteX10" fmla="*/ 880907 w 13054461"/>
                <a:gd name="connsiteY10" fmla="*/ 2920056 h 5940964"/>
                <a:gd name="connsiteX11" fmla="*/ 912138 w 13054461"/>
                <a:gd name="connsiteY11" fmla="*/ 1771066 h 5940964"/>
                <a:gd name="connsiteX12" fmla="*/ 740377 w 13054461"/>
                <a:gd name="connsiteY12" fmla="*/ 1517899 h 5940964"/>
                <a:gd name="connsiteX13" fmla="*/ 623268 w 13054461"/>
                <a:gd name="connsiteY13" fmla="*/ 1465967 h 5940964"/>
                <a:gd name="connsiteX14" fmla="*/ 620111 w 13054461"/>
                <a:gd name="connsiteY14" fmla="*/ 522496 h 5940964"/>
                <a:gd name="connsiteX15" fmla="*/ 15454 w 13054461"/>
                <a:gd name="connsiteY15" fmla="*/ 0 h 5940964"/>
                <a:gd name="connsiteX16" fmla="*/ 31389 w 13054461"/>
                <a:gd name="connsiteY16" fmla="*/ 5744788 h 5940964"/>
                <a:gd name="connsiteX0" fmla="*/ 31389 w 13054461"/>
                <a:gd name="connsiteY0" fmla="*/ 5744788 h 5940964"/>
                <a:gd name="connsiteX1" fmla="*/ 294461 w 13054461"/>
                <a:gd name="connsiteY1" fmla="*/ 5939669 h 5940964"/>
                <a:gd name="connsiteX2" fmla="*/ 13054461 w 13054461"/>
                <a:gd name="connsiteY2" fmla="*/ 5940964 h 5940964"/>
                <a:gd name="connsiteX3" fmla="*/ 13043438 w 13054461"/>
                <a:gd name="connsiteY3" fmla="*/ 5875285 h 5940964"/>
                <a:gd name="connsiteX4" fmla="*/ 5403053 w 13054461"/>
                <a:gd name="connsiteY4" fmla="*/ 5883410 h 5940964"/>
                <a:gd name="connsiteX5" fmla="*/ 5400453 w 13054461"/>
                <a:gd name="connsiteY5" fmla="*/ 5314770 h 5940964"/>
                <a:gd name="connsiteX6" fmla="*/ 4736984 w 13054461"/>
                <a:gd name="connsiteY6" fmla="*/ 4715517 h 5940964"/>
                <a:gd name="connsiteX7" fmla="*/ 972269 w 13054461"/>
                <a:gd name="connsiteY7" fmla="*/ 4707002 h 5940964"/>
                <a:gd name="connsiteX8" fmla="*/ 620111 w 13054461"/>
                <a:gd name="connsiteY8" fmla="*/ 4163378 h 5940964"/>
                <a:gd name="connsiteX9" fmla="*/ 709148 w 13054461"/>
                <a:gd name="connsiteY9" fmla="*/ 3140766 h 5940964"/>
                <a:gd name="connsiteX10" fmla="*/ 880907 w 13054461"/>
                <a:gd name="connsiteY10" fmla="*/ 2920056 h 5940964"/>
                <a:gd name="connsiteX11" fmla="*/ 912138 w 13054461"/>
                <a:gd name="connsiteY11" fmla="*/ 1771066 h 5940964"/>
                <a:gd name="connsiteX12" fmla="*/ 740377 w 13054461"/>
                <a:gd name="connsiteY12" fmla="*/ 1517899 h 5940964"/>
                <a:gd name="connsiteX13" fmla="*/ 623268 w 13054461"/>
                <a:gd name="connsiteY13" fmla="*/ 1465967 h 5940964"/>
                <a:gd name="connsiteX14" fmla="*/ 620111 w 13054461"/>
                <a:gd name="connsiteY14" fmla="*/ 522496 h 5940964"/>
                <a:gd name="connsiteX15" fmla="*/ 15454 w 13054461"/>
                <a:gd name="connsiteY15" fmla="*/ 0 h 5940964"/>
                <a:gd name="connsiteX16" fmla="*/ 31389 w 13054461"/>
                <a:gd name="connsiteY16" fmla="*/ 5744788 h 5940964"/>
                <a:gd name="connsiteX0" fmla="*/ 31389 w 13054461"/>
                <a:gd name="connsiteY0" fmla="*/ 5744788 h 5940964"/>
                <a:gd name="connsiteX1" fmla="*/ 294461 w 13054461"/>
                <a:gd name="connsiteY1" fmla="*/ 5939669 h 5940964"/>
                <a:gd name="connsiteX2" fmla="*/ 13054461 w 13054461"/>
                <a:gd name="connsiteY2" fmla="*/ 5940964 h 5940964"/>
                <a:gd name="connsiteX3" fmla="*/ 13043438 w 13054461"/>
                <a:gd name="connsiteY3" fmla="*/ 5875285 h 5940964"/>
                <a:gd name="connsiteX4" fmla="*/ 5403053 w 13054461"/>
                <a:gd name="connsiteY4" fmla="*/ 5883410 h 5940964"/>
                <a:gd name="connsiteX5" fmla="*/ 5400453 w 13054461"/>
                <a:gd name="connsiteY5" fmla="*/ 5314770 h 5940964"/>
                <a:gd name="connsiteX6" fmla="*/ 4736984 w 13054461"/>
                <a:gd name="connsiteY6" fmla="*/ 4715517 h 5940964"/>
                <a:gd name="connsiteX7" fmla="*/ 972269 w 13054461"/>
                <a:gd name="connsiteY7" fmla="*/ 4707002 h 5940964"/>
                <a:gd name="connsiteX8" fmla="*/ 620111 w 13054461"/>
                <a:gd name="connsiteY8" fmla="*/ 4163378 h 5940964"/>
                <a:gd name="connsiteX9" fmla="*/ 662304 w 13054461"/>
                <a:gd name="connsiteY9" fmla="*/ 3686048 h 5940964"/>
                <a:gd name="connsiteX10" fmla="*/ 709148 w 13054461"/>
                <a:gd name="connsiteY10" fmla="*/ 3140766 h 5940964"/>
                <a:gd name="connsiteX11" fmla="*/ 880907 w 13054461"/>
                <a:gd name="connsiteY11" fmla="*/ 2920056 h 5940964"/>
                <a:gd name="connsiteX12" fmla="*/ 912138 w 13054461"/>
                <a:gd name="connsiteY12" fmla="*/ 1771066 h 5940964"/>
                <a:gd name="connsiteX13" fmla="*/ 740377 w 13054461"/>
                <a:gd name="connsiteY13" fmla="*/ 1517899 h 5940964"/>
                <a:gd name="connsiteX14" fmla="*/ 623268 w 13054461"/>
                <a:gd name="connsiteY14" fmla="*/ 1465967 h 5940964"/>
                <a:gd name="connsiteX15" fmla="*/ 620111 w 13054461"/>
                <a:gd name="connsiteY15" fmla="*/ 522496 h 5940964"/>
                <a:gd name="connsiteX16" fmla="*/ 15454 w 13054461"/>
                <a:gd name="connsiteY16" fmla="*/ 0 h 5940964"/>
                <a:gd name="connsiteX17" fmla="*/ 31389 w 13054461"/>
                <a:gd name="connsiteY17" fmla="*/ 5744788 h 5940964"/>
                <a:gd name="connsiteX0" fmla="*/ 31389 w 13054461"/>
                <a:gd name="connsiteY0" fmla="*/ 5744788 h 5940964"/>
                <a:gd name="connsiteX1" fmla="*/ 294461 w 13054461"/>
                <a:gd name="connsiteY1" fmla="*/ 5939669 h 5940964"/>
                <a:gd name="connsiteX2" fmla="*/ 13054461 w 13054461"/>
                <a:gd name="connsiteY2" fmla="*/ 5940964 h 5940964"/>
                <a:gd name="connsiteX3" fmla="*/ 13043438 w 13054461"/>
                <a:gd name="connsiteY3" fmla="*/ 5875285 h 5940964"/>
                <a:gd name="connsiteX4" fmla="*/ 5403053 w 13054461"/>
                <a:gd name="connsiteY4" fmla="*/ 5883410 h 5940964"/>
                <a:gd name="connsiteX5" fmla="*/ 5400453 w 13054461"/>
                <a:gd name="connsiteY5" fmla="*/ 5314770 h 5940964"/>
                <a:gd name="connsiteX6" fmla="*/ 4736984 w 13054461"/>
                <a:gd name="connsiteY6" fmla="*/ 4715517 h 5940964"/>
                <a:gd name="connsiteX7" fmla="*/ 972269 w 13054461"/>
                <a:gd name="connsiteY7" fmla="*/ 4707002 h 5940964"/>
                <a:gd name="connsiteX8" fmla="*/ 620111 w 13054461"/>
                <a:gd name="connsiteY8" fmla="*/ 4163378 h 5940964"/>
                <a:gd name="connsiteX9" fmla="*/ 654497 w 13054461"/>
                <a:gd name="connsiteY9" fmla="*/ 3147256 h 5940964"/>
                <a:gd name="connsiteX10" fmla="*/ 709148 w 13054461"/>
                <a:gd name="connsiteY10" fmla="*/ 3140766 h 5940964"/>
                <a:gd name="connsiteX11" fmla="*/ 880907 w 13054461"/>
                <a:gd name="connsiteY11" fmla="*/ 2920056 h 5940964"/>
                <a:gd name="connsiteX12" fmla="*/ 912138 w 13054461"/>
                <a:gd name="connsiteY12" fmla="*/ 1771066 h 5940964"/>
                <a:gd name="connsiteX13" fmla="*/ 740377 w 13054461"/>
                <a:gd name="connsiteY13" fmla="*/ 1517899 h 5940964"/>
                <a:gd name="connsiteX14" fmla="*/ 623268 w 13054461"/>
                <a:gd name="connsiteY14" fmla="*/ 1465967 h 5940964"/>
                <a:gd name="connsiteX15" fmla="*/ 620111 w 13054461"/>
                <a:gd name="connsiteY15" fmla="*/ 522496 h 5940964"/>
                <a:gd name="connsiteX16" fmla="*/ 15454 w 13054461"/>
                <a:gd name="connsiteY16" fmla="*/ 0 h 5940964"/>
                <a:gd name="connsiteX17" fmla="*/ 31389 w 13054461"/>
                <a:gd name="connsiteY17" fmla="*/ 5744788 h 5940964"/>
                <a:gd name="connsiteX0" fmla="*/ 31389 w 13054461"/>
                <a:gd name="connsiteY0" fmla="*/ 5744788 h 5940964"/>
                <a:gd name="connsiteX1" fmla="*/ 294461 w 13054461"/>
                <a:gd name="connsiteY1" fmla="*/ 5939669 h 5940964"/>
                <a:gd name="connsiteX2" fmla="*/ 13054461 w 13054461"/>
                <a:gd name="connsiteY2" fmla="*/ 5940964 h 5940964"/>
                <a:gd name="connsiteX3" fmla="*/ 13043438 w 13054461"/>
                <a:gd name="connsiteY3" fmla="*/ 5875285 h 5940964"/>
                <a:gd name="connsiteX4" fmla="*/ 5403053 w 13054461"/>
                <a:gd name="connsiteY4" fmla="*/ 5883410 h 5940964"/>
                <a:gd name="connsiteX5" fmla="*/ 5400453 w 13054461"/>
                <a:gd name="connsiteY5" fmla="*/ 5314770 h 5940964"/>
                <a:gd name="connsiteX6" fmla="*/ 4736984 w 13054461"/>
                <a:gd name="connsiteY6" fmla="*/ 4715517 h 5940964"/>
                <a:gd name="connsiteX7" fmla="*/ 972269 w 13054461"/>
                <a:gd name="connsiteY7" fmla="*/ 4707002 h 5940964"/>
                <a:gd name="connsiteX8" fmla="*/ 620111 w 13054461"/>
                <a:gd name="connsiteY8" fmla="*/ 4163378 h 5940964"/>
                <a:gd name="connsiteX9" fmla="*/ 654497 w 13054461"/>
                <a:gd name="connsiteY9" fmla="*/ 3147256 h 5940964"/>
                <a:gd name="connsiteX10" fmla="*/ 709148 w 13054461"/>
                <a:gd name="connsiteY10" fmla="*/ 3140766 h 5940964"/>
                <a:gd name="connsiteX11" fmla="*/ 880907 w 13054461"/>
                <a:gd name="connsiteY11" fmla="*/ 2920056 h 5940964"/>
                <a:gd name="connsiteX12" fmla="*/ 912138 w 13054461"/>
                <a:gd name="connsiteY12" fmla="*/ 1771066 h 5940964"/>
                <a:gd name="connsiteX13" fmla="*/ 740377 w 13054461"/>
                <a:gd name="connsiteY13" fmla="*/ 1517899 h 5940964"/>
                <a:gd name="connsiteX14" fmla="*/ 623268 w 13054461"/>
                <a:gd name="connsiteY14" fmla="*/ 1465967 h 5940964"/>
                <a:gd name="connsiteX15" fmla="*/ 620111 w 13054461"/>
                <a:gd name="connsiteY15" fmla="*/ 522496 h 5940964"/>
                <a:gd name="connsiteX16" fmla="*/ 15454 w 13054461"/>
                <a:gd name="connsiteY16" fmla="*/ 0 h 5940964"/>
                <a:gd name="connsiteX17" fmla="*/ 31389 w 13054461"/>
                <a:gd name="connsiteY17" fmla="*/ 5744788 h 5940964"/>
                <a:gd name="connsiteX0" fmla="*/ 31389 w 13054461"/>
                <a:gd name="connsiteY0" fmla="*/ 5744788 h 5940964"/>
                <a:gd name="connsiteX1" fmla="*/ 294461 w 13054461"/>
                <a:gd name="connsiteY1" fmla="*/ 5939669 h 5940964"/>
                <a:gd name="connsiteX2" fmla="*/ 13054461 w 13054461"/>
                <a:gd name="connsiteY2" fmla="*/ 5940964 h 5940964"/>
                <a:gd name="connsiteX3" fmla="*/ 13043438 w 13054461"/>
                <a:gd name="connsiteY3" fmla="*/ 5875285 h 5940964"/>
                <a:gd name="connsiteX4" fmla="*/ 5403053 w 13054461"/>
                <a:gd name="connsiteY4" fmla="*/ 5883410 h 5940964"/>
                <a:gd name="connsiteX5" fmla="*/ 5400453 w 13054461"/>
                <a:gd name="connsiteY5" fmla="*/ 5314770 h 5940964"/>
                <a:gd name="connsiteX6" fmla="*/ 4736984 w 13054461"/>
                <a:gd name="connsiteY6" fmla="*/ 4715517 h 5940964"/>
                <a:gd name="connsiteX7" fmla="*/ 972269 w 13054461"/>
                <a:gd name="connsiteY7" fmla="*/ 4707002 h 5940964"/>
                <a:gd name="connsiteX8" fmla="*/ 620111 w 13054461"/>
                <a:gd name="connsiteY8" fmla="*/ 4163378 h 5940964"/>
                <a:gd name="connsiteX9" fmla="*/ 654497 w 13054461"/>
                <a:gd name="connsiteY9" fmla="*/ 3147256 h 5940964"/>
                <a:gd name="connsiteX10" fmla="*/ 709148 w 13054461"/>
                <a:gd name="connsiteY10" fmla="*/ 3140766 h 5940964"/>
                <a:gd name="connsiteX11" fmla="*/ 880907 w 13054461"/>
                <a:gd name="connsiteY11" fmla="*/ 2920056 h 5940964"/>
                <a:gd name="connsiteX12" fmla="*/ 912138 w 13054461"/>
                <a:gd name="connsiteY12" fmla="*/ 1771066 h 5940964"/>
                <a:gd name="connsiteX13" fmla="*/ 740377 w 13054461"/>
                <a:gd name="connsiteY13" fmla="*/ 1517899 h 5940964"/>
                <a:gd name="connsiteX14" fmla="*/ 623268 w 13054461"/>
                <a:gd name="connsiteY14" fmla="*/ 1465967 h 5940964"/>
                <a:gd name="connsiteX15" fmla="*/ 620111 w 13054461"/>
                <a:gd name="connsiteY15" fmla="*/ 522496 h 5940964"/>
                <a:gd name="connsiteX16" fmla="*/ 15454 w 13054461"/>
                <a:gd name="connsiteY16" fmla="*/ 0 h 5940964"/>
                <a:gd name="connsiteX17" fmla="*/ 31389 w 13054461"/>
                <a:gd name="connsiteY17" fmla="*/ 5744788 h 5940964"/>
                <a:gd name="connsiteX0" fmla="*/ 31389 w 13054461"/>
                <a:gd name="connsiteY0" fmla="*/ 5744788 h 5940964"/>
                <a:gd name="connsiteX1" fmla="*/ 294461 w 13054461"/>
                <a:gd name="connsiteY1" fmla="*/ 5939669 h 5940964"/>
                <a:gd name="connsiteX2" fmla="*/ 13054461 w 13054461"/>
                <a:gd name="connsiteY2" fmla="*/ 5940964 h 5940964"/>
                <a:gd name="connsiteX3" fmla="*/ 13043438 w 13054461"/>
                <a:gd name="connsiteY3" fmla="*/ 5875285 h 5940964"/>
                <a:gd name="connsiteX4" fmla="*/ 5403053 w 13054461"/>
                <a:gd name="connsiteY4" fmla="*/ 5883410 h 5940964"/>
                <a:gd name="connsiteX5" fmla="*/ 5400453 w 13054461"/>
                <a:gd name="connsiteY5" fmla="*/ 5314770 h 5940964"/>
                <a:gd name="connsiteX6" fmla="*/ 4736984 w 13054461"/>
                <a:gd name="connsiteY6" fmla="*/ 4715517 h 5940964"/>
                <a:gd name="connsiteX7" fmla="*/ 972269 w 13054461"/>
                <a:gd name="connsiteY7" fmla="*/ 4707002 h 5940964"/>
                <a:gd name="connsiteX8" fmla="*/ 620111 w 13054461"/>
                <a:gd name="connsiteY8" fmla="*/ 4163378 h 5940964"/>
                <a:gd name="connsiteX9" fmla="*/ 654497 w 13054461"/>
                <a:gd name="connsiteY9" fmla="*/ 3147256 h 5940964"/>
                <a:gd name="connsiteX10" fmla="*/ 709148 w 13054461"/>
                <a:gd name="connsiteY10" fmla="*/ 3140766 h 5940964"/>
                <a:gd name="connsiteX11" fmla="*/ 880907 w 13054461"/>
                <a:gd name="connsiteY11" fmla="*/ 2920056 h 5940964"/>
                <a:gd name="connsiteX12" fmla="*/ 912138 w 13054461"/>
                <a:gd name="connsiteY12" fmla="*/ 1771066 h 5940964"/>
                <a:gd name="connsiteX13" fmla="*/ 740377 w 13054461"/>
                <a:gd name="connsiteY13" fmla="*/ 1517899 h 5940964"/>
                <a:gd name="connsiteX14" fmla="*/ 623268 w 13054461"/>
                <a:gd name="connsiteY14" fmla="*/ 1465967 h 5940964"/>
                <a:gd name="connsiteX15" fmla="*/ 620111 w 13054461"/>
                <a:gd name="connsiteY15" fmla="*/ 522496 h 5940964"/>
                <a:gd name="connsiteX16" fmla="*/ 15454 w 13054461"/>
                <a:gd name="connsiteY16" fmla="*/ 0 h 5940964"/>
                <a:gd name="connsiteX17" fmla="*/ 31389 w 13054461"/>
                <a:gd name="connsiteY17" fmla="*/ 5744788 h 5940964"/>
                <a:gd name="connsiteX0" fmla="*/ 31389 w 13054461"/>
                <a:gd name="connsiteY0" fmla="*/ 5744788 h 5940964"/>
                <a:gd name="connsiteX1" fmla="*/ 294461 w 13054461"/>
                <a:gd name="connsiteY1" fmla="*/ 5939669 h 5940964"/>
                <a:gd name="connsiteX2" fmla="*/ 13054461 w 13054461"/>
                <a:gd name="connsiteY2" fmla="*/ 5940964 h 5940964"/>
                <a:gd name="connsiteX3" fmla="*/ 13043438 w 13054461"/>
                <a:gd name="connsiteY3" fmla="*/ 5875285 h 5940964"/>
                <a:gd name="connsiteX4" fmla="*/ 5403053 w 13054461"/>
                <a:gd name="connsiteY4" fmla="*/ 5883410 h 5940964"/>
                <a:gd name="connsiteX5" fmla="*/ 5400453 w 13054461"/>
                <a:gd name="connsiteY5" fmla="*/ 5314770 h 5940964"/>
                <a:gd name="connsiteX6" fmla="*/ 4736984 w 13054461"/>
                <a:gd name="connsiteY6" fmla="*/ 4715517 h 5940964"/>
                <a:gd name="connsiteX7" fmla="*/ 972269 w 13054461"/>
                <a:gd name="connsiteY7" fmla="*/ 4707002 h 5940964"/>
                <a:gd name="connsiteX8" fmla="*/ 620111 w 13054461"/>
                <a:gd name="connsiteY8" fmla="*/ 4163378 h 5940964"/>
                <a:gd name="connsiteX9" fmla="*/ 638883 w 13054461"/>
                <a:gd name="connsiteY9" fmla="*/ 3140765 h 5940964"/>
                <a:gd name="connsiteX10" fmla="*/ 709148 w 13054461"/>
                <a:gd name="connsiteY10" fmla="*/ 3140766 h 5940964"/>
                <a:gd name="connsiteX11" fmla="*/ 880907 w 13054461"/>
                <a:gd name="connsiteY11" fmla="*/ 2920056 h 5940964"/>
                <a:gd name="connsiteX12" fmla="*/ 912138 w 13054461"/>
                <a:gd name="connsiteY12" fmla="*/ 1771066 h 5940964"/>
                <a:gd name="connsiteX13" fmla="*/ 740377 w 13054461"/>
                <a:gd name="connsiteY13" fmla="*/ 1517899 h 5940964"/>
                <a:gd name="connsiteX14" fmla="*/ 623268 w 13054461"/>
                <a:gd name="connsiteY14" fmla="*/ 1465967 h 5940964"/>
                <a:gd name="connsiteX15" fmla="*/ 620111 w 13054461"/>
                <a:gd name="connsiteY15" fmla="*/ 522496 h 5940964"/>
                <a:gd name="connsiteX16" fmla="*/ 15454 w 13054461"/>
                <a:gd name="connsiteY16" fmla="*/ 0 h 5940964"/>
                <a:gd name="connsiteX17" fmla="*/ 31389 w 13054461"/>
                <a:gd name="connsiteY17" fmla="*/ 5744788 h 5940964"/>
                <a:gd name="connsiteX0" fmla="*/ 31389 w 13054461"/>
                <a:gd name="connsiteY0" fmla="*/ 5744788 h 5940964"/>
                <a:gd name="connsiteX1" fmla="*/ 294461 w 13054461"/>
                <a:gd name="connsiteY1" fmla="*/ 5939669 h 5940964"/>
                <a:gd name="connsiteX2" fmla="*/ 13054461 w 13054461"/>
                <a:gd name="connsiteY2" fmla="*/ 5940964 h 5940964"/>
                <a:gd name="connsiteX3" fmla="*/ 13043438 w 13054461"/>
                <a:gd name="connsiteY3" fmla="*/ 5875285 h 5940964"/>
                <a:gd name="connsiteX4" fmla="*/ 5403053 w 13054461"/>
                <a:gd name="connsiteY4" fmla="*/ 5883410 h 5940964"/>
                <a:gd name="connsiteX5" fmla="*/ 5400453 w 13054461"/>
                <a:gd name="connsiteY5" fmla="*/ 5314770 h 5940964"/>
                <a:gd name="connsiteX6" fmla="*/ 4736984 w 13054461"/>
                <a:gd name="connsiteY6" fmla="*/ 4715517 h 5940964"/>
                <a:gd name="connsiteX7" fmla="*/ 972269 w 13054461"/>
                <a:gd name="connsiteY7" fmla="*/ 4707002 h 5940964"/>
                <a:gd name="connsiteX8" fmla="*/ 620111 w 13054461"/>
                <a:gd name="connsiteY8" fmla="*/ 4163378 h 5940964"/>
                <a:gd name="connsiteX9" fmla="*/ 638883 w 13054461"/>
                <a:gd name="connsiteY9" fmla="*/ 3140765 h 5940964"/>
                <a:gd name="connsiteX10" fmla="*/ 709148 w 13054461"/>
                <a:gd name="connsiteY10" fmla="*/ 3140766 h 5940964"/>
                <a:gd name="connsiteX11" fmla="*/ 880907 w 13054461"/>
                <a:gd name="connsiteY11" fmla="*/ 2920056 h 5940964"/>
                <a:gd name="connsiteX12" fmla="*/ 912138 w 13054461"/>
                <a:gd name="connsiteY12" fmla="*/ 1771066 h 5940964"/>
                <a:gd name="connsiteX13" fmla="*/ 740377 w 13054461"/>
                <a:gd name="connsiteY13" fmla="*/ 1517899 h 5940964"/>
                <a:gd name="connsiteX14" fmla="*/ 623268 w 13054461"/>
                <a:gd name="connsiteY14" fmla="*/ 1465967 h 5940964"/>
                <a:gd name="connsiteX15" fmla="*/ 620111 w 13054461"/>
                <a:gd name="connsiteY15" fmla="*/ 522496 h 5940964"/>
                <a:gd name="connsiteX16" fmla="*/ 15454 w 13054461"/>
                <a:gd name="connsiteY16" fmla="*/ 0 h 5940964"/>
                <a:gd name="connsiteX17" fmla="*/ 31389 w 13054461"/>
                <a:gd name="connsiteY17" fmla="*/ 5744788 h 5940964"/>
                <a:gd name="connsiteX0" fmla="*/ 31389 w 13054461"/>
                <a:gd name="connsiteY0" fmla="*/ 5744788 h 5940964"/>
                <a:gd name="connsiteX1" fmla="*/ 294461 w 13054461"/>
                <a:gd name="connsiteY1" fmla="*/ 5939669 h 5940964"/>
                <a:gd name="connsiteX2" fmla="*/ 13054461 w 13054461"/>
                <a:gd name="connsiteY2" fmla="*/ 5940964 h 5940964"/>
                <a:gd name="connsiteX3" fmla="*/ 13043438 w 13054461"/>
                <a:gd name="connsiteY3" fmla="*/ 5875285 h 5940964"/>
                <a:gd name="connsiteX4" fmla="*/ 5403053 w 13054461"/>
                <a:gd name="connsiteY4" fmla="*/ 5883410 h 5940964"/>
                <a:gd name="connsiteX5" fmla="*/ 5400453 w 13054461"/>
                <a:gd name="connsiteY5" fmla="*/ 5314770 h 5940964"/>
                <a:gd name="connsiteX6" fmla="*/ 4736984 w 13054461"/>
                <a:gd name="connsiteY6" fmla="*/ 4715517 h 5940964"/>
                <a:gd name="connsiteX7" fmla="*/ 972269 w 13054461"/>
                <a:gd name="connsiteY7" fmla="*/ 4707002 h 5940964"/>
                <a:gd name="connsiteX8" fmla="*/ 620111 w 13054461"/>
                <a:gd name="connsiteY8" fmla="*/ 4163378 h 5940964"/>
                <a:gd name="connsiteX9" fmla="*/ 638883 w 13054461"/>
                <a:gd name="connsiteY9" fmla="*/ 3140765 h 5940964"/>
                <a:gd name="connsiteX10" fmla="*/ 709148 w 13054461"/>
                <a:gd name="connsiteY10" fmla="*/ 3140766 h 5940964"/>
                <a:gd name="connsiteX11" fmla="*/ 880907 w 13054461"/>
                <a:gd name="connsiteY11" fmla="*/ 2920056 h 5940964"/>
                <a:gd name="connsiteX12" fmla="*/ 912138 w 13054461"/>
                <a:gd name="connsiteY12" fmla="*/ 1771066 h 5940964"/>
                <a:gd name="connsiteX13" fmla="*/ 740377 w 13054461"/>
                <a:gd name="connsiteY13" fmla="*/ 1517899 h 5940964"/>
                <a:gd name="connsiteX14" fmla="*/ 623268 w 13054461"/>
                <a:gd name="connsiteY14" fmla="*/ 1465967 h 5940964"/>
                <a:gd name="connsiteX15" fmla="*/ 620111 w 13054461"/>
                <a:gd name="connsiteY15" fmla="*/ 522496 h 5940964"/>
                <a:gd name="connsiteX16" fmla="*/ 15454 w 13054461"/>
                <a:gd name="connsiteY16" fmla="*/ 0 h 5940964"/>
                <a:gd name="connsiteX17" fmla="*/ 31389 w 13054461"/>
                <a:gd name="connsiteY17" fmla="*/ 5744788 h 5940964"/>
                <a:gd name="connsiteX0" fmla="*/ 31389 w 13054461"/>
                <a:gd name="connsiteY0" fmla="*/ 5744788 h 5940964"/>
                <a:gd name="connsiteX1" fmla="*/ 294461 w 13054461"/>
                <a:gd name="connsiteY1" fmla="*/ 5939669 h 5940964"/>
                <a:gd name="connsiteX2" fmla="*/ 13054461 w 13054461"/>
                <a:gd name="connsiteY2" fmla="*/ 5940964 h 5940964"/>
                <a:gd name="connsiteX3" fmla="*/ 13043438 w 13054461"/>
                <a:gd name="connsiteY3" fmla="*/ 5875285 h 5940964"/>
                <a:gd name="connsiteX4" fmla="*/ 5403053 w 13054461"/>
                <a:gd name="connsiteY4" fmla="*/ 5883410 h 5940964"/>
                <a:gd name="connsiteX5" fmla="*/ 5400453 w 13054461"/>
                <a:gd name="connsiteY5" fmla="*/ 5314770 h 5940964"/>
                <a:gd name="connsiteX6" fmla="*/ 4736984 w 13054461"/>
                <a:gd name="connsiteY6" fmla="*/ 4715517 h 5940964"/>
                <a:gd name="connsiteX7" fmla="*/ 972269 w 13054461"/>
                <a:gd name="connsiteY7" fmla="*/ 4707002 h 5940964"/>
                <a:gd name="connsiteX8" fmla="*/ 620111 w 13054461"/>
                <a:gd name="connsiteY8" fmla="*/ 4163378 h 5940964"/>
                <a:gd name="connsiteX9" fmla="*/ 638883 w 13054461"/>
                <a:gd name="connsiteY9" fmla="*/ 3140765 h 5940964"/>
                <a:gd name="connsiteX10" fmla="*/ 709148 w 13054461"/>
                <a:gd name="connsiteY10" fmla="*/ 3140766 h 5940964"/>
                <a:gd name="connsiteX11" fmla="*/ 880907 w 13054461"/>
                <a:gd name="connsiteY11" fmla="*/ 2920056 h 5940964"/>
                <a:gd name="connsiteX12" fmla="*/ 912138 w 13054461"/>
                <a:gd name="connsiteY12" fmla="*/ 1771066 h 5940964"/>
                <a:gd name="connsiteX13" fmla="*/ 740377 w 13054461"/>
                <a:gd name="connsiteY13" fmla="*/ 1517899 h 5940964"/>
                <a:gd name="connsiteX14" fmla="*/ 623268 w 13054461"/>
                <a:gd name="connsiteY14" fmla="*/ 1465967 h 5940964"/>
                <a:gd name="connsiteX15" fmla="*/ 620111 w 13054461"/>
                <a:gd name="connsiteY15" fmla="*/ 522496 h 5940964"/>
                <a:gd name="connsiteX16" fmla="*/ 15454 w 13054461"/>
                <a:gd name="connsiteY16" fmla="*/ 0 h 5940964"/>
                <a:gd name="connsiteX17" fmla="*/ 31389 w 13054461"/>
                <a:gd name="connsiteY17" fmla="*/ 5744788 h 5940964"/>
                <a:gd name="connsiteX0" fmla="*/ 31389 w 13054461"/>
                <a:gd name="connsiteY0" fmla="*/ 5744788 h 5940964"/>
                <a:gd name="connsiteX1" fmla="*/ 294461 w 13054461"/>
                <a:gd name="connsiteY1" fmla="*/ 5939669 h 5940964"/>
                <a:gd name="connsiteX2" fmla="*/ 13054461 w 13054461"/>
                <a:gd name="connsiteY2" fmla="*/ 5940964 h 5940964"/>
                <a:gd name="connsiteX3" fmla="*/ 13043438 w 13054461"/>
                <a:gd name="connsiteY3" fmla="*/ 5875285 h 5940964"/>
                <a:gd name="connsiteX4" fmla="*/ 5403053 w 13054461"/>
                <a:gd name="connsiteY4" fmla="*/ 5883410 h 5940964"/>
                <a:gd name="connsiteX5" fmla="*/ 5400453 w 13054461"/>
                <a:gd name="connsiteY5" fmla="*/ 5314770 h 5940964"/>
                <a:gd name="connsiteX6" fmla="*/ 4736984 w 13054461"/>
                <a:gd name="connsiteY6" fmla="*/ 4715517 h 5940964"/>
                <a:gd name="connsiteX7" fmla="*/ 972269 w 13054461"/>
                <a:gd name="connsiteY7" fmla="*/ 4707002 h 5940964"/>
                <a:gd name="connsiteX8" fmla="*/ 620111 w 13054461"/>
                <a:gd name="connsiteY8" fmla="*/ 4163378 h 5940964"/>
                <a:gd name="connsiteX9" fmla="*/ 638883 w 13054461"/>
                <a:gd name="connsiteY9" fmla="*/ 3140765 h 5940964"/>
                <a:gd name="connsiteX10" fmla="*/ 709148 w 13054461"/>
                <a:gd name="connsiteY10" fmla="*/ 3140766 h 5940964"/>
                <a:gd name="connsiteX11" fmla="*/ 880907 w 13054461"/>
                <a:gd name="connsiteY11" fmla="*/ 2920056 h 5940964"/>
                <a:gd name="connsiteX12" fmla="*/ 912138 w 13054461"/>
                <a:gd name="connsiteY12" fmla="*/ 1771066 h 5940964"/>
                <a:gd name="connsiteX13" fmla="*/ 740377 w 13054461"/>
                <a:gd name="connsiteY13" fmla="*/ 1517899 h 5940964"/>
                <a:gd name="connsiteX14" fmla="*/ 623268 w 13054461"/>
                <a:gd name="connsiteY14" fmla="*/ 1465967 h 5940964"/>
                <a:gd name="connsiteX15" fmla="*/ 620111 w 13054461"/>
                <a:gd name="connsiteY15" fmla="*/ 522496 h 5940964"/>
                <a:gd name="connsiteX16" fmla="*/ 15454 w 13054461"/>
                <a:gd name="connsiteY16" fmla="*/ 0 h 5940964"/>
                <a:gd name="connsiteX17" fmla="*/ 31389 w 13054461"/>
                <a:gd name="connsiteY17" fmla="*/ 5744788 h 5940964"/>
                <a:gd name="connsiteX0" fmla="*/ 31389 w 13054461"/>
                <a:gd name="connsiteY0" fmla="*/ 5744788 h 5940964"/>
                <a:gd name="connsiteX1" fmla="*/ 294461 w 13054461"/>
                <a:gd name="connsiteY1" fmla="*/ 5939669 h 5940964"/>
                <a:gd name="connsiteX2" fmla="*/ 13054461 w 13054461"/>
                <a:gd name="connsiteY2" fmla="*/ 5940964 h 5940964"/>
                <a:gd name="connsiteX3" fmla="*/ 13043438 w 13054461"/>
                <a:gd name="connsiteY3" fmla="*/ 5875285 h 5940964"/>
                <a:gd name="connsiteX4" fmla="*/ 5403053 w 13054461"/>
                <a:gd name="connsiteY4" fmla="*/ 5883410 h 5940964"/>
                <a:gd name="connsiteX5" fmla="*/ 5400453 w 13054461"/>
                <a:gd name="connsiteY5" fmla="*/ 5314770 h 5940964"/>
                <a:gd name="connsiteX6" fmla="*/ 4736984 w 13054461"/>
                <a:gd name="connsiteY6" fmla="*/ 4715517 h 5940964"/>
                <a:gd name="connsiteX7" fmla="*/ 972269 w 13054461"/>
                <a:gd name="connsiteY7" fmla="*/ 4707002 h 5940964"/>
                <a:gd name="connsiteX8" fmla="*/ 620111 w 13054461"/>
                <a:gd name="connsiteY8" fmla="*/ 4163378 h 5940964"/>
                <a:gd name="connsiteX9" fmla="*/ 638883 w 13054461"/>
                <a:gd name="connsiteY9" fmla="*/ 3140765 h 5940964"/>
                <a:gd name="connsiteX10" fmla="*/ 709148 w 13054461"/>
                <a:gd name="connsiteY10" fmla="*/ 3140766 h 5940964"/>
                <a:gd name="connsiteX11" fmla="*/ 892619 w 13054461"/>
                <a:gd name="connsiteY11" fmla="*/ 2920056 h 5940964"/>
                <a:gd name="connsiteX12" fmla="*/ 912138 w 13054461"/>
                <a:gd name="connsiteY12" fmla="*/ 1771066 h 5940964"/>
                <a:gd name="connsiteX13" fmla="*/ 740377 w 13054461"/>
                <a:gd name="connsiteY13" fmla="*/ 1517899 h 5940964"/>
                <a:gd name="connsiteX14" fmla="*/ 623268 w 13054461"/>
                <a:gd name="connsiteY14" fmla="*/ 1465967 h 5940964"/>
                <a:gd name="connsiteX15" fmla="*/ 620111 w 13054461"/>
                <a:gd name="connsiteY15" fmla="*/ 522496 h 5940964"/>
                <a:gd name="connsiteX16" fmla="*/ 15454 w 13054461"/>
                <a:gd name="connsiteY16" fmla="*/ 0 h 5940964"/>
                <a:gd name="connsiteX17" fmla="*/ 31389 w 13054461"/>
                <a:gd name="connsiteY17" fmla="*/ 5744788 h 5940964"/>
                <a:gd name="connsiteX0" fmla="*/ 31389 w 13054461"/>
                <a:gd name="connsiteY0" fmla="*/ 5744788 h 5940964"/>
                <a:gd name="connsiteX1" fmla="*/ 294461 w 13054461"/>
                <a:gd name="connsiteY1" fmla="*/ 5939669 h 5940964"/>
                <a:gd name="connsiteX2" fmla="*/ 13054461 w 13054461"/>
                <a:gd name="connsiteY2" fmla="*/ 5940964 h 5940964"/>
                <a:gd name="connsiteX3" fmla="*/ 13043438 w 13054461"/>
                <a:gd name="connsiteY3" fmla="*/ 5875285 h 5940964"/>
                <a:gd name="connsiteX4" fmla="*/ 5403053 w 13054461"/>
                <a:gd name="connsiteY4" fmla="*/ 5883410 h 5940964"/>
                <a:gd name="connsiteX5" fmla="*/ 5400453 w 13054461"/>
                <a:gd name="connsiteY5" fmla="*/ 5314770 h 5940964"/>
                <a:gd name="connsiteX6" fmla="*/ 4736984 w 13054461"/>
                <a:gd name="connsiteY6" fmla="*/ 4715517 h 5940964"/>
                <a:gd name="connsiteX7" fmla="*/ 972269 w 13054461"/>
                <a:gd name="connsiteY7" fmla="*/ 4707002 h 5940964"/>
                <a:gd name="connsiteX8" fmla="*/ 620111 w 13054461"/>
                <a:gd name="connsiteY8" fmla="*/ 4163378 h 5940964"/>
                <a:gd name="connsiteX9" fmla="*/ 638883 w 13054461"/>
                <a:gd name="connsiteY9" fmla="*/ 3140765 h 5940964"/>
                <a:gd name="connsiteX10" fmla="*/ 713051 w 13054461"/>
                <a:gd name="connsiteY10" fmla="*/ 3140766 h 5940964"/>
                <a:gd name="connsiteX11" fmla="*/ 892619 w 13054461"/>
                <a:gd name="connsiteY11" fmla="*/ 2920056 h 5940964"/>
                <a:gd name="connsiteX12" fmla="*/ 912138 w 13054461"/>
                <a:gd name="connsiteY12" fmla="*/ 1771066 h 5940964"/>
                <a:gd name="connsiteX13" fmla="*/ 740377 w 13054461"/>
                <a:gd name="connsiteY13" fmla="*/ 1517899 h 5940964"/>
                <a:gd name="connsiteX14" fmla="*/ 623268 w 13054461"/>
                <a:gd name="connsiteY14" fmla="*/ 1465967 h 5940964"/>
                <a:gd name="connsiteX15" fmla="*/ 620111 w 13054461"/>
                <a:gd name="connsiteY15" fmla="*/ 522496 h 5940964"/>
                <a:gd name="connsiteX16" fmla="*/ 15454 w 13054461"/>
                <a:gd name="connsiteY16" fmla="*/ 0 h 5940964"/>
                <a:gd name="connsiteX17" fmla="*/ 31389 w 13054461"/>
                <a:gd name="connsiteY17" fmla="*/ 5744788 h 5940964"/>
                <a:gd name="connsiteX0" fmla="*/ 31389 w 13054461"/>
                <a:gd name="connsiteY0" fmla="*/ 5744788 h 5940964"/>
                <a:gd name="connsiteX1" fmla="*/ 294461 w 13054461"/>
                <a:gd name="connsiteY1" fmla="*/ 5939669 h 5940964"/>
                <a:gd name="connsiteX2" fmla="*/ 13054461 w 13054461"/>
                <a:gd name="connsiteY2" fmla="*/ 5940964 h 5940964"/>
                <a:gd name="connsiteX3" fmla="*/ 13043438 w 13054461"/>
                <a:gd name="connsiteY3" fmla="*/ 5875285 h 5940964"/>
                <a:gd name="connsiteX4" fmla="*/ 5403053 w 13054461"/>
                <a:gd name="connsiteY4" fmla="*/ 5883410 h 5940964"/>
                <a:gd name="connsiteX5" fmla="*/ 5400453 w 13054461"/>
                <a:gd name="connsiteY5" fmla="*/ 5314770 h 5940964"/>
                <a:gd name="connsiteX6" fmla="*/ 4736984 w 13054461"/>
                <a:gd name="connsiteY6" fmla="*/ 4715517 h 5940964"/>
                <a:gd name="connsiteX7" fmla="*/ 972269 w 13054461"/>
                <a:gd name="connsiteY7" fmla="*/ 4707002 h 5940964"/>
                <a:gd name="connsiteX8" fmla="*/ 620111 w 13054461"/>
                <a:gd name="connsiteY8" fmla="*/ 4163378 h 5940964"/>
                <a:gd name="connsiteX9" fmla="*/ 642786 w 13054461"/>
                <a:gd name="connsiteY9" fmla="*/ 3140765 h 5940964"/>
                <a:gd name="connsiteX10" fmla="*/ 713051 w 13054461"/>
                <a:gd name="connsiteY10" fmla="*/ 3140766 h 5940964"/>
                <a:gd name="connsiteX11" fmla="*/ 892619 w 13054461"/>
                <a:gd name="connsiteY11" fmla="*/ 2920056 h 5940964"/>
                <a:gd name="connsiteX12" fmla="*/ 912138 w 13054461"/>
                <a:gd name="connsiteY12" fmla="*/ 1771066 h 5940964"/>
                <a:gd name="connsiteX13" fmla="*/ 740377 w 13054461"/>
                <a:gd name="connsiteY13" fmla="*/ 1517899 h 5940964"/>
                <a:gd name="connsiteX14" fmla="*/ 623268 w 13054461"/>
                <a:gd name="connsiteY14" fmla="*/ 1465967 h 5940964"/>
                <a:gd name="connsiteX15" fmla="*/ 620111 w 13054461"/>
                <a:gd name="connsiteY15" fmla="*/ 522496 h 5940964"/>
                <a:gd name="connsiteX16" fmla="*/ 15454 w 13054461"/>
                <a:gd name="connsiteY16" fmla="*/ 0 h 5940964"/>
                <a:gd name="connsiteX17" fmla="*/ 31389 w 13054461"/>
                <a:gd name="connsiteY17" fmla="*/ 5744788 h 5940964"/>
                <a:gd name="connsiteX0" fmla="*/ 31389 w 13054461"/>
                <a:gd name="connsiteY0" fmla="*/ 5744788 h 5940964"/>
                <a:gd name="connsiteX1" fmla="*/ 294461 w 13054461"/>
                <a:gd name="connsiteY1" fmla="*/ 5939669 h 5940964"/>
                <a:gd name="connsiteX2" fmla="*/ 13054461 w 13054461"/>
                <a:gd name="connsiteY2" fmla="*/ 5940964 h 5940964"/>
                <a:gd name="connsiteX3" fmla="*/ 13043438 w 13054461"/>
                <a:gd name="connsiteY3" fmla="*/ 5875285 h 5940964"/>
                <a:gd name="connsiteX4" fmla="*/ 5403053 w 13054461"/>
                <a:gd name="connsiteY4" fmla="*/ 5883410 h 5940964"/>
                <a:gd name="connsiteX5" fmla="*/ 5400453 w 13054461"/>
                <a:gd name="connsiteY5" fmla="*/ 5314770 h 5940964"/>
                <a:gd name="connsiteX6" fmla="*/ 4736984 w 13054461"/>
                <a:gd name="connsiteY6" fmla="*/ 4715517 h 5940964"/>
                <a:gd name="connsiteX7" fmla="*/ 972269 w 13054461"/>
                <a:gd name="connsiteY7" fmla="*/ 4707002 h 5940964"/>
                <a:gd name="connsiteX8" fmla="*/ 620111 w 13054461"/>
                <a:gd name="connsiteY8" fmla="*/ 4163378 h 5940964"/>
                <a:gd name="connsiteX9" fmla="*/ 642786 w 13054461"/>
                <a:gd name="connsiteY9" fmla="*/ 3140765 h 5940964"/>
                <a:gd name="connsiteX10" fmla="*/ 713051 w 13054461"/>
                <a:gd name="connsiteY10" fmla="*/ 3140766 h 5940964"/>
                <a:gd name="connsiteX11" fmla="*/ 892619 w 13054461"/>
                <a:gd name="connsiteY11" fmla="*/ 2920056 h 5940964"/>
                <a:gd name="connsiteX12" fmla="*/ 912138 w 13054461"/>
                <a:gd name="connsiteY12" fmla="*/ 1771066 h 5940964"/>
                <a:gd name="connsiteX13" fmla="*/ 740377 w 13054461"/>
                <a:gd name="connsiteY13" fmla="*/ 1517899 h 5940964"/>
                <a:gd name="connsiteX14" fmla="*/ 634978 w 13054461"/>
                <a:gd name="connsiteY14" fmla="*/ 1508161 h 5940964"/>
                <a:gd name="connsiteX15" fmla="*/ 620111 w 13054461"/>
                <a:gd name="connsiteY15" fmla="*/ 522496 h 5940964"/>
                <a:gd name="connsiteX16" fmla="*/ 15454 w 13054461"/>
                <a:gd name="connsiteY16" fmla="*/ 0 h 5940964"/>
                <a:gd name="connsiteX17" fmla="*/ 31389 w 13054461"/>
                <a:gd name="connsiteY17" fmla="*/ 5744788 h 5940964"/>
                <a:gd name="connsiteX0" fmla="*/ 31389 w 13054461"/>
                <a:gd name="connsiteY0" fmla="*/ 5744788 h 5940964"/>
                <a:gd name="connsiteX1" fmla="*/ 294461 w 13054461"/>
                <a:gd name="connsiteY1" fmla="*/ 5939669 h 5940964"/>
                <a:gd name="connsiteX2" fmla="*/ 13054461 w 13054461"/>
                <a:gd name="connsiteY2" fmla="*/ 5940964 h 5940964"/>
                <a:gd name="connsiteX3" fmla="*/ 13043438 w 13054461"/>
                <a:gd name="connsiteY3" fmla="*/ 5875285 h 5940964"/>
                <a:gd name="connsiteX4" fmla="*/ 5403053 w 13054461"/>
                <a:gd name="connsiteY4" fmla="*/ 5883410 h 5940964"/>
                <a:gd name="connsiteX5" fmla="*/ 5400453 w 13054461"/>
                <a:gd name="connsiteY5" fmla="*/ 5314770 h 5940964"/>
                <a:gd name="connsiteX6" fmla="*/ 4736984 w 13054461"/>
                <a:gd name="connsiteY6" fmla="*/ 4715517 h 5940964"/>
                <a:gd name="connsiteX7" fmla="*/ 972269 w 13054461"/>
                <a:gd name="connsiteY7" fmla="*/ 4707002 h 5940964"/>
                <a:gd name="connsiteX8" fmla="*/ 620111 w 13054461"/>
                <a:gd name="connsiteY8" fmla="*/ 4163378 h 5940964"/>
                <a:gd name="connsiteX9" fmla="*/ 642786 w 13054461"/>
                <a:gd name="connsiteY9" fmla="*/ 3140765 h 5940964"/>
                <a:gd name="connsiteX10" fmla="*/ 713051 w 13054461"/>
                <a:gd name="connsiteY10" fmla="*/ 3140766 h 5940964"/>
                <a:gd name="connsiteX11" fmla="*/ 892619 w 13054461"/>
                <a:gd name="connsiteY11" fmla="*/ 2920056 h 5940964"/>
                <a:gd name="connsiteX12" fmla="*/ 912138 w 13054461"/>
                <a:gd name="connsiteY12" fmla="*/ 1771066 h 5940964"/>
                <a:gd name="connsiteX13" fmla="*/ 740377 w 13054461"/>
                <a:gd name="connsiteY13" fmla="*/ 1517899 h 5940964"/>
                <a:gd name="connsiteX14" fmla="*/ 634978 w 13054461"/>
                <a:gd name="connsiteY14" fmla="*/ 1508161 h 5940964"/>
                <a:gd name="connsiteX15" fmla="*/ 620111 w 13054461"/>
                <a:gd name="connsiteY15" fmla="*/ 522496 h 5940964"/>
                <a:gd name="connsiteX16" fmla="*/ 15454 w 13054461"/>
                <a:gd name="connsiteY16" fmla="*/ 0 h 5940964"/>
                <a:gd name="connsiteX17" fmla="*/ 31389 w 13054461"/>
                <a:gd name="connsiteY17" fmla="*/ 5744788 h 5940964"/>
                <a:gd name="connsiteX0" fmla="*/ 31389 w 13054461"/>
                <a:gd name="connsiteY0" fmla="*/ 5744788 h 5940964"/>
                <a:gd name="connsiteX1" fmla="*/ 294461 w 13054461"/>
                <a:gd name="connsiteY1" fmla="*/ 5939669 h 5940964"/>
                <a:gd name="connsiteX2" fmla="*/ 13054461 w 13054461"/>
                <a:gd name="connsiteY2" fmla="*/ 5940964 h 5940964"/>
                <a:gd name="connsiteX3" fmla="*/ 13043438 w 13054461"/>
                <a:gd name="connsiteY3" fmla="*/ 5875285 h 5940964"/>
                <a:gd name="connsiteX4" fmla="*/ 5403053 w 13054461"/>
                <a:gd name="connsiteY4" fmla="*/ 5883410 h 5940964"/>
                <a:gd name="connsiteX5" fmla="*/ 5400453 w 13054461"/>
                <a:gd name="connsiteY5" fmla="*/ 5314770 h 5940964"/>
                <a:gd name="connsiteX6" fmla="*/ 4736984 w 13054461"/>
                <a:gd name="connsiteY6" fmla="*/ 4715517 h 5940964"/>
                <a:gd name="connsiteX7" fmla="*/ 972269 w 13054461"/>
                <a:gd name="connsiteY7" fmla="*/ 4707002 h 5940964"/>
                <a:gd name="connsiteX8" fmla="*/ 620111 w 13054461"/>
                <a:gd name="connsiteY8" fmla="*/ 4163378 h 5940964"/>
                <a:gd name="connsiteX9" fmla="*/ 642786 w 13054461"/>
                <a:gd name="connsiteY9" fmla="*/ 3140765 h 5940964"/>
                <a:gd name="connsiteX10" fmla="*/ 713051 w 13054461"/>
                <a:gd name="connsiteY10" fmla="*/ 3140766 h 5940964"/>
                <a:gd name="connsiteX11" fmla="*/ 892619 w 13054461"/>
                <a:gd name="connsiteY11" fmla="*/ 2920056 h 5940964"/>
                <a:gd name="connsiteX12" fmla="*/ 912138 w 13054461"/>
                <a:gd name="connsiteY12" fmla="*/ 1771066 h 5940964"/>
                <a:gd name="connsiteX13" fmla="*/ 740377 w 13054461"/>
                <a:gd name="connsiteY13" fmla="*/ 1517899 h 5940964"/>
                <a:gd name="connsiteX14" fmla="*/ 634978 w 13054461"/>
                <a:gd name="connsiteY14" fmla="*/ 1508161 h 5940964"/>
                <a:gd name="connsiteX15" fmla="*/ 620111 w 13054461"/>
                <a:gd name="connsiteY15" fmla="*/ 522496 h 5940964"/>
                <a:gd name="connsiteX16" fmla="*/ 15454 w 13054461"/>
                <a:gd name="connsiteY16" fmla="*/ 0 h 5940964"/>
                <a:gd name="connsiteX17" fmla="*/ 31389 w 13054461"/>
                <a:gd name="connsiteY17" fmla="*/ 5744788 h 5940964"/>
                <a:gd name="connsiteX0" fmla="*/ 31389 w 13054461"/>
                <a:gd name="connsiteY0" fmla="*/ 5744788 h 5940964"/>
                <a:gd name="connsiteX1" fmla="*/ 294461 w 13054461"/>
                <a:gd name="connsiteY1" fmla="*/ 5939669 h 5940964"/>
                <a:gd name="connsiteX2" fmla="*/ 13054461 w 13054461"/>
                <a:gd name="connsiteY2" fmla="*/ 5940964 h 5940964"/>
                <a:gd name="connsiteX3" fmla="*/ 13043438 w 13054461"/>
                <a:gd name="connsiteY3" fmla="*/ 5875285 h 5940964"/>
                <a:gd name="connsiteX4" fmla="*/ 5403053 w 13054461"/>
                <a:gd name="connsiteY4" fmla="*/ 5883410 h 5940964"/>
                <a:gd name="connsiteX5" fmla="*/ 5400453 w 13054461"/>
                <a:gd name="connsiteY5" fmla="*/ 5314770 h 5940964"/>
                <a:gd name="connsiteX6" fmla="*/ 4736984 w 13054461"/>
                <a:gd name="connsiteY6" fmla="*/ 4715517 h 5940964"/>
                <a:gd name="connsiteX7" fmla="*/ 972269 w 13054461"/>
                <a:gd name="connsiteY7" fmla="*/ 4707002 h 5940964"/>
                <a:gd name="connsiteX8" fmla="*/ 620111 w 13054461"/>
                <a:gd name="connsiteY8" fmla="*/ 4163378 h 5940964"/>
                <a:gd name="connsiteX9" fmla="*/ 642786 w 13054461"/>
                <a:gd name="connsiteY9" fmla="*/ 3140765 h 5940964"/>
                <a:gd name="connsiteX10" fmla="*/ 713051 w 13054461"/>
                <a:gd name="connsiteY10" fmla="*/ 3140766 h 5940964"/>
                <a:gd name="connsiteX11" fmla="*/ 892619 w 13054461"/>
                <a:gd name="connsiteY11" fmla="*/ 2920056 h 5940964"/>
                <a:gd name="connsiteX12" fmla="*/ 912138 w 13054461"/>
                <a:gd name="connsiteY12" fmla="*/ 1771066 h 5940964"/>
                <a:gd name="connsiteX13" fmla="*/ 740377 w 13054461"/>
                <a:gd name="connsiteY13" fmla="*/ 1517899 h 5940964"/>
                <a:gd name="connsiteX14" fmla="*/ 631075 w 13054461"/>
                <a:gd name="connsiteY14" fmla="*/ 1508161 h 5940964"/>
                <a:gd name="connsiteX15" fmla="*/ 620111 w 13054461"/>
                <a:gd name="connsiteY15" fmla="*/ 522496 h 5940964"/>
                <a:gd name="connsiteX16" fmla="*/ 15454 w 13054461"/>
                <a:gd name="connsiteY16" fmla="*/ 0 h 5940964"/>
                <a:gd name="connsiteX17" fmla="*/ 31389 w 13054461"/>
                <a:gd name="connsiteY17" fmla="*/ 5744788 h 5940964"/>
                <a:gd name="connsiteX0" fmla="*/ 31389 w 13054461"/>
                <a:gd name="connsiteY0" fmla="*/ 5744788 h 5940964"/>
                <a:gd name="connsiteX1" fmla="*/ 294461 w 13054461"/>
                <a:gd name="connsiteY1" fmla="*/ 5939669 h 5940964"/>
                <a:gd name="connsiteX2" fmla="*/ 13054461 w 13054461"/>
                <a:gd name="connsiteY2" fmla="*/ 5940964 h 5940964"/>
                <a:gd name="connsiteX3" fmla="*/ 13043438 w 13054461"/>
                <a:gd name="connsiteY3" fmla="*/ 5875285 h 5940964"/>
                <a:gd name="connsiteX4" fmla="*/ 5403053 w 13054461"/>
                <a:gd name="connsiteY4" fmla="*/ 5883410 h 5940964"/>
                <a:gd name="connsiteX5" fmla="*/ 5400453 w 13054461"/>
                <a:gd name="connsiteY5" fmla="*/ 5314770 h 5940964"/>
                <a:gd name="connsiteX6" fmla="*/ 4736984 w 13054461"/>
                <a:gd name="connsiteY6" fmla="*/ 4715517 h 5940964"/>
                <a:gd name="connsiteX7" fmla="*/ 972269 w 13054461"/>
                <a:gd name="connsiteY7" fmla="*/ 4707002 h 5940964"/>
                <a:gd name="connsiteX8" fmla="*/ 620111 w 13054461"/>
                <a:gd name="connsiteY8" fmla="*/ 4163378 h 5940964"/>
                <a:gd name="connsiteX9" fmla="*/ 642786 w 13054461"/>
                <a:gd name="connsiteY9" fmla="*/ 3140765 h 5940964"/>
                <a:gd name="connsiteX10" fmla="*/ 713051 w 13054461"/>
                <a:gd name="connsiteY10" fmla="*/ 3140766 h 5940964"/>
                <a:gd name="connsiteX11" fmla="*/ 892619 w 13054461"/>
                <a:gd name="connsiteY11" fmla="*/ 2920056 h 5940964"/>
                <a:gd name="connsiteX12" fmla="*/ 912138 w 13054461"/>
                <a:gd name="connsiteY12" fmla="*/ 1771066 h 5940964"/>
                <a:gd name="connsiteX13" fmla="*/ 740377 w 13054461"/>
                <a:gd name="connsiteY13" fmla="*/ 1517899 h 5940964"/>
                <a:gd name="connsiteX14" fmla="*/ 631075 w 13054461"/>
                <a:gd name="connsiteY14" fmla="*/ 1508161 h 5940964"/>
                <a:gd name="connsiteX15" fmla="*/ 620111 w 13054461"/>
                <a:gd name="connsiteY15" fmla="*/ 522496 h 5940964"/>
                <a:gd name="connsiteX16" fmla="*/ 15454 w 13054461"/>
                <a:gd name="connsiteY16" fmla="*/ 0 h 5940964"/>
                <a:gd name="connsiteX17" fmla="*/ 31389 w 13054461"/>
                <a:gd name="connsiteY17" fmla="*/ 5744788 h 5940964"/>
                <a:gd name="connsiteX0" fmla="*/ 31389 w 13054461"/>
                <a:gd name="connsiteY0" fmla="*/ 5744788 h 5940964"/>
                <a:gd name="connsiteX1" fmla="*/ 294461 w 13054461"/>
                <a:gd name="connsiteY1" fmla="*/ 5939669 h 5940964"/>
                <a:gd name="connsiteX2" fmla="*/ 13054461 w 13054461"/>
                <a:gd name="connsiteY2" fmla="*/ 5940964 h 5940964"/>
                <a:gd name="connsiteX3" fmla="*/ 13043438 w 13054461"/>
                <a:gd name="connsiteY3" fmla="*/ 5875285 h 5940964"/>
                <a:gd name="connsiteX4" fmla="*/ 5403053 w 13054461"/>
                <a:gd name="connsiteY4" fmla="*/ 5883410 h 5940964"/>
                <a:gd name="connsiteX5" fmla="*/ 5400453 w 13054461"/>
                <a:gd name="connsiteY5" fmla="*/ 5314770 h 5940964"/>
                <a:gd name="connsiteX6" fmla="*/ 4736984 w 13054461"/>
                <a:gd name="connsiteY6" fmla="*/ 4715517 h 5940964"/>
                <a:gd name="connsiteX7" fmla="*/ 972269 w 13054461"/>
                <a:gd name="connsiteY7" fmla="*/ 4707002 h 5940964"/>
                <a:gd name="connsiteX8" fmla="*/ 620111 w 13054461"/>
                <a:gd name="connsiteY8" fmla="*/ 4163378 h 5940964"/>
                <a:gd name="connsiteX9" fmla="*/ 642786 w 13054461"/>
                <a:gd name="connsiteY9" fmla="*/ 3140765 h 5940964"/>
                <a:gd name="connsiteX10" fmla="*/ 713051 w 13054461"/>
                <a:gd name="connsiteY10" fmla="*/ 3140766 h 5940964"/>
                <a:gd name="connsiteX11" fmla="*/ 892619 w 13054461"/>
                <a:gd name="connsiteY11" fmla="*/ 2920056 h 5940964"/>
                <a:gd name="connsiteX12" fmla="*/ 912138 w 13054461"/>
                <a:gd name="connsiteY12" fmla="*/ 1771066 h 5940964"/>
                <a:gd name="connsiteX13" fmla="*/ 740377 w 13054461"/>
                <a:gd name="connsiteY13" fmla="*/ 1517899 h 5940964"/>
                <a:gd name="connsiteX14" fmla="*/ 634978 w 13054461"/>
                <a:gd name="connsiteY14" fmla="*/ 1521144 h 5940964"/>
                <a:gd name="connsiteX15" fmla="*/ 620111 w 13054461"/>
                <a:gd name="connsiteY15" fmla="*/ 522496 h 5940964"/>
                <a:gd name="connsiteX16" fmla="*/ 15454 w 13054461"/>
                <a:gd name="connsiteY16" fmla="*/ 0 h 5940964"/>
                <a:gd name="connsiteX17" fmla="*/ 31389 w 13054461"/>
                <a:gd name="connsiteY17" fmla="*/ 5744788 h 5940964"/>
                <a:gd name="connsiteX0" fmla="*/ 31389 w 13054461"/>
                <a:gd name="connsiteY0" fmla="*/ 5744788 h 5940964"/>
                <a:gd name="connsiteX1" fmla="*/ 294461 w 13054461"/>
                <a:gd name="connsiteY1" fmla="*/ 5939669 h 5940964"/>
                <a:gd name="connsiteX2" fmla="*/ 13054461 w 13054461"/>
                <a:gd name="connsiteY2" fmla="*/ 5940964 h 5940964"/>
                <a:gd name="connsiteX3" fmla="*/ 13043438 w 13054461"/>
                <a:gd name="connsiteY3" fmla="*/ 5875285 h 5940964"/>
                <a:gd name="connsiteX4" fmla="*/ 5403053 w 13054461"/>
                <a:gd name="connsiteY4" fmla="*/ 5883410 h 5940964"/>
                <a:gd name="connsiteX5" fmla="*/ 5400453 w 13054461"/>
                <a:gd name="connsiteY5" fmla="*/ 5314770 h 5940964"/>
                <a:gd name="connsiteX6" fmla="*/ 4736984 w 13054461"/>
                <a:gd name="connsiteY6" fmla="*/ 4715517 h 5940964"/>
                <a:gd name="connsiteX7" fmla="*/ 972269 w 13054461"/>
                <a:gd name="connsiteY7" fmla="*/ 4707002 h 5940964"/>
                <a:gd name="connsiteX8" fmla="*/ 620111 w 13054461"/>
                <a:gd name="connsiteY8" fmla="*/ 4163378 h 5940964"/>
                <a:gd name="connsiteX9" fmla="*/ 642786 w 13054461"/>
                <a:gd name="connsiteY9" fmla="*/ 3140765 h 5940964"/>
                <a:gd name="connsiteX10" fmla="*/ 713051 w 13054461"/>
                <a:gd name="connsiteY10" fmla="*/ 3140766 h 5940964"/>
                <a:gd name="connsiteX11" fmla="*/ 892619 w 13054461"/>
                <a:gd name="connsiteY11" fmla="*/ 2920056 h 5940964"/>
                <a:gd name="connsiteX12" fmla="*/ 912138 w 13054461"/>
                <a:gd name="connsiteY12" fmla="*/ 1771066 h 5940964"/>
                <a:gd name="connsiteX13" fmla="*/ 728667 w 13054461"/>
                <a:gd name="connsiteY13" fmla="*/ 1511407 h 5940964"/>
                <a:gd name="connsiteX14" fmla="*/ 634978 w 13054461"/>
                <a:gd name="connsiteY14" fmla="*/ 1521144 h 5940964"/>
                <a:gd name="connsiteX15" fmla="*/ 620111 w 13054461"/>
                <a:gd name="connsiteY15" fmla="*/ 522496 h 5940964"/>
                <a:gd name="connsiteX16" fmla="*/ 15454 w 13054461"/>
                <a:gd name="connsiteY16" fmla="*/ 0 h 5940964"/>
                <a:gd name="connsiteX17" fmla="*/ 31389 w 13054461"/>
                <a:gd name="connsiteY17" fmla="*/ 5744788 h 5940964"/>
                <a:gd name="connsiteX0" fmla="*/ 31389 w 13054461"/>
                <a:gd name="connsiteY0" fmla="*/ 5744788 h 5940964"/>
                <a:gd name="connsiteX1" fmla="*/ 294461 w 13054461"/>
                <a:gd name="connsiteY1" fmla="*/ 5939669 h 5940964"/>
                <a:gd name="connsiteX2" fmla="*/ 13054461 w 13054461"/>
                <a:gd name="connsiteY2" fmla="*/ 5940964 h 5940964"/>
                <a:gd name="connsiteX3" fmla="*/ 13043438 w 13054461"/>
                <a:gd name="connsiteY3" fmla="*/ 5875285 h 5940964"/>
                <a:gd name="connsiteX4" fmla="*/ 5403053 w 13054461"/>
                <a:gd name="connsiteY4" fmla="*/ 5883410 h 5940964"/>
                <a:gd name="connsiteX5" fmla="*/ 5400453 w 13054461"/>
                <a:gd name="connsiteY5" fmla="*/ 5314770 h 5940964"/>
                <a:gd name="connsiteX6" fmla="*/ 4736984 w 13054461"/>
                <a:gd name="connsiteY6" fmla="*/ 4715517 h 5940964"/>
                <a:gd name="connsiteX7" fmla="*/ 972269 w 13054461"/>
                <a:gd name="connsiteY7" fmla="*/ 4707002 h 5940964"/>
                <a:gd name="connsiteX8" fmla="*/ 620111 w 13054461"/>
                <a:gd name="connsiteY8" fmla="*/ 4163378 h 5940964"/>
                <a:gd name="connsiteX9" fmla="*/ 642786 w 13054461"/>
                <a:gd name="connsiteY9" fmla="*/ 3140765 h 5940964"/>
                <a:gd name="connsiteX10" fmla="*/ 713051 w 13054461"/>
                <a:gd name="connsiteY10" fmla="*/ 3140766 h 5940964"/>
                <a:gd name="connsiteX11" fmla="*/ 892619 w 13054461"/>
                <a:gd name="connsiteY11" fmla="*/ 2920056 h 5940964"/>
                <a:gd name="connsiteX12" fmla="*/ 912138 w 13054461"/>
                <a:gd name="connsiteY12" fmla="*/ 1771066 h 5940964"/>
                <a:gd name="connsiteX13" fmla="*/ 724764 w 13054461"/>
                <a:gd name="connsiteY13" fmla="*/ 1524389 h 5940964"/>
                <a:gd name="connsiteX14" fmla="*/ 634978 w 13054461"/>
                <a:gd name="connsiteY14" fmla="*/ 1521144 h 5940964"/>
                <a:gd name="connsiteX15" fmla="*/ 620111 w 13054461"/>
                <a:gd name="connsiteY15" fmla="*/ 522496 h 5940964"/>
                <a:gd name="connsiteX16" fmla="*/ 15454 w 13054461"/>
                <a:gd name="connsiteY16" fmla="*/ 0 h 5940964"/>
                <a:gd name="connsiteX17" fmla="*/ 31389 w 13054461"/>
                <a:gd name="connsiteY17" fmla="*/ 5744788 h 5940964"/>
                <a:gd name="connsiteX0" fmla="*/ 31389 w 13054461"/>
                <a:gd name="connsiteY0" fmla="*/ 5744788 h 5940964"/>
                <a:gd name="connsiteX1" fmla="*/ 294461 w 13054461"/>
                <a:gd name="connsiteY1" fmla="*/ 5939669 h 5940964"/>
                <a:gd name="connsiteX2" fmla="*/ 13054461 w 13054461"/>
                <a:gd name="connsiteY2" fmla="*/ 5940964 h 5940964"/>
                <a:gd name="connsiteX3" fmla="*/ 13043438 w 13054461"/>
                <a:gd name="connsiteY3" fmla="*/ 5875285 h 5940964"/>
                <a:gd name="connsiteX4" fmla="*/ 5403053 w 13054461"/>
                <a:gd name="connsiteY4" fmla="*/ 5883410 h 5940964"/>
                <a:gd name="connsiteX5" fmla="*/ 5400453 w 13054461"/>
                <a:gd name="connsiteY5" fmla="*/ 5314770 h 5940964"/>
                <a:gd name="connsiteX6" fmla="*/ 4736984 w 13054461"/>
                <a:gd name="connsiteY6" fmla="*/ 4715517 h 5940964"/>
                <a:gd name="connsiteX7" fmla="*/ 972269 w 13054461"/>
                <a:gd name="connsiteY7" fmla="*/ 4707002 h 5940964"/>
                <a:gd name="connsiteX8" fmla="*/ 620111 w 13054461"/>
                <a:gd name="connsiteY8" fmla="*/ 4163378 h 5940964"/>
                <a:gd name="connsiteX9" fmla="*/ 642786 w 13054461"/>
                <a:gd name="connsiteY9" fmla="*/ 3140765 h 5940964"/>
                <a:gd name="connsiteX10" fmla="*/ 713051 w 13054461"/>
                <a:gd name="connsiteY10" fmla="*/ 3140766 h 5940964"/>
                <a:gd name="connsiteX11" fmla="*/ 892619 w 13054461"/>
                <a:gd name="connsiteY11" fmla="*/ 2920056 h 5940964"/>
                <a:gd name="connsiteX12" fmla="*/ 916043 w 13054461"/>
                <a:gd name="connsiteY12" fmla="*/ 1767821 h 5940964"/>
                <a:gd name="connsiteX13" fmla="*/ 724764 w 13054461"/>
                <a:gd name="connsiteY13" fmla="*/ 1524389 h 5940964"/>
                <a:gd name="connsiteX14" fmla="*/ 634978 w 13054461"/>
                <a:gd name="connsiteY14" fmla="*/ 1521144 h 5940964"/>
                <a:gd name="connsiteX15" fmla="*/ 620111 w 13054461"/>
                <a:gd name="connsiteY15" fmla="*/ 522496 h 5940964"/>
                <a:gd name="connsiteX16" fmla="*/ 15454 w 13054461"/>
                <a:gd name="connsiteY16" fmla="*/ 0 h 5940964"/>
                <a:gd name="connsiteX17" fmla="*/ 31389 w 13054461"/>
                <a:gd name="connsiteY17" fmla="*/ 5744788 h 5940964"/>
                <a:gd name="connsiteX0" fmla="*/ 31389 w 13054461"/>
                <a:gd name="connsiteY0" fmla="*/ 5744788 h 5940964"/>
                <a:gd name="connsiteX1" fmla="*/ 294461 w 13054461"/>
                <a:gd name="connsiteY1" fmla="*/ 5939669 h 5940964"/>
                <a:gd name="connsiteX2" fmla="*/ 13054461 w 13054461"/>
                <a:gd name="connsiteY2" fmla="*/ 5940964 h 5940964"/>
                <a:gd name="connsiteX3" fmla="*/ 13043438 w 13054461"/>
                <a:gd name="connsiteY3" fmla="*/ 5875285 h 5940964"/>
                <a:gd name="connsiteX4" fmla="*/ 5403053 w 13054461"/>
                <a:gd name="connsiteY4" fmla="*/ 5883410 h 5940964"/>
                <a:gd name="connsiteX5" fmla="*/ 5400453 w 13054461"/>
                <a:gd name="connsiteY5" fmla="*/ 5314770 h 5940964"/>
                <a:gd name="connsiteX6" fmla="*/ 4736984 w 13054461"/>
                <a:gd name="connsiteY6" fmla="*/ 4715517 h 5940964"/>
                <a:gd name="connsiteX7" fmla="*/ 972269 w 13054461"/>
                <a:gd name="connsiteY7" fmla="*/ 4707002 h 5940964"/>
                <a:gd name="connsiteX8" fmla="*/ 620111 w 13054461"/>
                <a:gd name="connsiteY8" fmla="*/ 4163378 h 5940964"/>
                <a:gd name="connsiteX9" fmla="*/ 642786 w 13054461"/>
                <a:gd name="connsiteY9" fmla="*/ 3140765 h 5940964"/>
                <a:gd name="connsiteX10" fmla="*/ 713051 w 13054461"/>
                <a:gd name="connsiteY10" fmla="*/ 3140766 h 5940964"/>
                <a:gd name="connsiteX11" fmla="*/ 892619 w 13054461"/>
                <a:gd name="connsiteY11" fmla="*/ 2920056 h 5940964"/>
                <a:gd name="connsiteX12" fmla="*/ 916043 w 13054461"/>
                <a:gd name="connsiteY12" fmla="*/ 1767821 h 5940964"/>
                <a:gd name="connsiteX13" fmla="*/ 724764 w 13054461"/>
                <a:gd name="connsiteY13" fmla="*/ 1524389 h 5940964"/>
                <a:gd name="connsiteX14" fmla="*/ 634978 w 13054461"/>
                <a:gd name="connsiteY14" fmla="*/ 1521144 h 5940964"/>
                <a:gd name="connsiteX15" fmla="*/ 620111 w 13054461"/>
                <a:gd name="connsiteY15" fmla="*/ 522496 h 5940964"/>
                <a:gd name="connsiteX16" fmla="*/ 15454 w 13054461"/>
                <a:gd name="connsiteY16" fmla="*/ 0 h 5940964"/>
                <a:gd name="connsiteX17" fmla="*/ 31389 w 13054461"/>
                <a:gd name="connsiteY17" fmla="*/ 5744788 h 5940964"/>
                <a:gd name="connsiteX0" fmla="*/ 31389 w 13054461"/>
                <a:gd name="connsiteY0" fmla="*/ 5744788 h 5940964"/>
                <a:gd name="connsiteX1" fmla="*/ 294461 w 13054461"/>
                <a:gd name="connsiteY1" fmla="*/ 5939669 h 5940964"/>
                <a:gd name="connsiteX2" fmla="*/ 13054461 w 13054461"/>
                <a:gd name="connsiteY2" fmla="*/ 5940964 h 5940964"/>
                <a:gd name="connsiteX3" fmla="*/ 13043438 w 13054461"/>
                <a:gd name="connsiteY3" fmla="*/ 5875285 h 5940964"/>
                <a:gd name="connsiteX4" fmla="*/ 5403053 w 13054461"/>
                <a:gd name="connsiteY4" fmla="*/ 5883410 h 5940964"/>
                <a:gd name="connsiteX5" fmla="*/ 5400453 w 13054461"/>
                <a:gd name="connsiteY5" fmla="*/ 5314770 h 5940964"/>
                <a:gd name="connsiteX6" fmla="*/ 4736984 w 13054461"/>
                <a:gd name="connsiteY6" fmla="*/ 4715517 h 5940964"/>
                <a:gd name="connsiteX7" fmla="*/ 972269 w 13054461"/>
                <a:gd name="connsiteY7" fmla="*/ 4707002 h 5940964"/>
                <a:gd name="connsiteX8" fmla="*/ 620111 w 13054461"/>
                <a:gd name="connsiteY8" fmla="*/ 4163378 h 5940964"/>
                <a:gd name="connsiteX9" fmla="*/ 642786 w 13054461"/>
                <a:gd name="connsiteY9" fmla="*/ 3140765 h 5940964"/>
                <a:gd name="connsiteX10" fmla="*/ 713051 w 13054461"/>
                <a:gd name="connsiteY10" fmla="*/ 3140766 h 5940964"/>
                <a:gd name="connsiteX11" fmla="*/ 892619 w 13054461"/>
                <a:gd name="connsiteY11" fmla="*/ 2920056 h 5940964"/>
                <a:gd name="connsiteX12" fmla="*/ 916043 w 13054461"/>
                <a:gd name="connsiteY12" fmla="*/ 1767821 h 5940964"/>
                <a:gd name="connsiteX13" fmla="*/ 709149 w 13054461"/>
                <a:gd name="connsiteY13" fmla="*/ 1530882 h 5940964"/>
                <a:gd name="connsiteX14" fmla="*/ 634978 w 13054461"/>
                <a:gd name="connsiteY14" fmla="*/ 1521144 h 5940964"/>
                <a:gd name="connsiteX15" fmla="*/ 620111 w 13054461"/>
                <a:gd name="connsiteY15" fmla="*/ 522496 h 5940964"/>
                <a:gd name="connsiteX16" fmla="*/ 15454 w 13054461"/>
                <a:gd name="connsiteY16" fmla="*/ 0 h 5940964"/>
                <a:gd name="connsiteX17" fmla="*/ 31389 w 13054461"/>
                <a:gd name="connsiteY17" fmla="*/ 5744788 h 5940964"/>
                <a:gd name="connsiteX0" fmla="*/ 31389 w 13054461"/>
                <a:gd name="connsiteY0" fmla="*/ 5744788 h 5940964"/>
                <a:gd name="connsiteX1" fmla="*/ 294461 w 13054461"/>
                <a:gd name="connsiteY1" fmla="*/ 5939669 h 5940964"/>
                <a:gd name="connsiteX2" fmla="*/ 13054461 w 13054461"/>
                <a:gd name="connsiteY2" fmla="*/ 5940964 h 5940964"/>
                <a:gd name="connsiteX3" fmla="*/ 13043438 w 13054461"/>
                <a:gd name="connsiteY3" fmla="*/ 5875285 h 5940964"/>
                <a:gd name="connsiteX4" fmla="*/ 5403053 w 13054461"/>
                <a:gd name="connsiteY4" fmla="*/ 5883410 h 5940964"/>
                <a:gd name="connsiteX5" fmla="*/ 5400453 w 13054461"/>
                <a:gd name="connsiteY5" fmla="*/ 5314770 h 5940964"/>
                <a:gd name="connsiteX6" fmla="*/ 4736984 w 13054461"/>
                <a:gd name="connsiteY6" fmla="*/ 4715517 h 5940964"/>
                <a:gd name="connsiteX7" fmla="*/ 972269 w 13054461"/>
                <a:gd name="connsiteY7" fmla="*/ 4707002 h 5940964"/>
                <a:gd name="connsiteX8" fmla="*/ 620111 w 13054461"/>
                <a:gd name="connsiteY8" fmla="*/ 4163378 h 5940964"/>
                <a:gd name="connsiteX9" fmla="*/ 642786 w 13054461"/>
                <a:gd name="connsiteY9" fmla="*/ 3140765 h 5940964"/>
                <a:gd name="connsiteX10" fmla="*/ 713051 w 13054461"/>
                <a:gd name="connsiteY10" fmla="*/ 3140766 h 5940964"/>
                <a:gd name="connsiteX11" fmla="*/ 892619 w 13054461"/>
                <a:gd name="connsiteY11" fmla="*/ 2920056 h 5940964"/>
                <a:gd name="connsiteX12" fmla="*/ 916043 w 13054461"/>
                <a:gd name="connsiteY12" fmla="*/ 1767821 h 5940964"/>
                <a:gd name="connsiteX13" fmla="*/ 709149 w 13054461"/>
                <a:gd name="connsiteY13" fmla="*/ 1530882 h 5940964"/>
                <a:gd name="connsiteX14" fmla="*/ 634978 w 13054461"/>
                <a:gd name="connsiteY14" fmla="*/ 1521144 h 5940964"/>
                <a:gd name="connsiteX15" fmla="*/ 620111 w 13054461"/>
                <a:gd name="connsiteY15" fmla="*/ 522496 h 5940964"/>
                <a:gd name="connsiteX16" fmla="*/ 15454 w 13054461"/>
                <a:gd name="connsiteY16" fmla="*/ 0 h 5940964"/>
                <a:gd name="connsiteX17" fmla="*/ 31389 w 13054461"/>
                <a:gd name="connsiteY17" fmla="*/ 5744788 h 5940964"/>
                <a:gd name="connsiteX0" fmla="*/ 31389 w 13054461"/>
                <a:gd name="connsiteY0" fmla="*/ 5744788 h 5940964"/>
                <a:gd name="connsiteX1" fmla="*/ 294461 w 13054461"/>
                <a:gd name="connsiteY1" fmla="*/ 5939669 h 5940964"/>
                <a:gd name="connsiteX2" fmla="*/ 13054461 w 13054461"/>
                <a:gd name="connsiteY2" fmla="*/ 5940964 h 5940964"/>
                <a:gd name="connsiteX3" fmla="*/ 13043438 w 13054461"/>
                <a:gd name="connsiteY3" fmla="*/ 5875285 h 5940964"/>
                <a:gd name="connsiteX4" fmla="*/ 5403053 w 13054461"/>
                <a:gd name="connsiteY4" fmla="*/ 5883410 h 5940964"/>
                <a:gd name="connsiteX5" fmla="*/ 5400453 w 13054461"/>
                <a:gd name="connsiteY5" fmla="*/ 5314770 h 5940964"/>
                <a:gd name="connsiteX6" fmla="*/ 4736984 w 13054461"/>
                <a:gd name="connsiteY6" fmla="*/ 4715517 h 5940964"/>
                <a:gd name="connsiteX7" fmla="*/ 972269 w 13054461"/>
                <a:gd name="connsiteY7" fmla="*/ 4707002 h 5940964"/>
                <a:gd name="connsiteX8" fmla="*/ 620111 w 13054461"/>
                <a:gd name="connsiteY8" fmla="*/ 4163378 h 5940964"/>
                <a:gd name="connsiteX9" fmla="*/ 642786 w 13054461"/>
                <a:gd name="connsiteY9" fmla="*/ 3140765 h 5940964"/>
                <a:gd name="connsiteX10" fmla="*/ 713051 w 13054461"/>
                <a:gd name="connsiteY10" fmla="*/ 3140766 h 5940964"/>
                <a:gd name="connsiteX11" fmla="*/ 892619 w 13054461"/>
                <a:gd name="connsiteY11" fmla="*/ 2920056 h 5940964"/>
                <a:gd name="connsiteX12" fmla="*/ 916043 w 13054461"/>
                <a:gd name="connsiteY12" fmla="*/ 1767821 h 5940964"/>
                <a:gd name="connsiteX13" fmla="*/ 709149 w 13054461"/>
                <a:gd name="connsiteY13" fmla="*/ 1530882 h 5940964"/>
                <a:gd name="connsiteX14" fmla="*/ 634978 w 13054461"/>
                <a:gd name="connsiteY14" fmla="*/ 1521144 h 5940964"/>
                <a:gd name="connsiteX15" fmla="*/ 620111 w 13054461"/>
                <a:gd name="connsiteY15" fmla="*/ 522496 h 5940964"/>
                <a:gd name="connsiteX16" fmla="*/ 15454 w 13054461"/>
                <a:gd name="connsiteY16" fmla="*/ 0 h 5940964"/>
                <a:gd name="connsiteX17" fmla="*/ 31389 w 13054461"/>
                <a:gd name="connsiteY17" fmla="*/ 5744788 h 5940964"/>
                <a:gd name="connsiteX0" fmla="*/ 31389 w 13054461"/>
                <a:gd name="connsiteY0" fmla="*/ 5744788 h 5940964"/>
                <a:gd name="connsiteX1" fmla="*/ 294461 w 13054461"/>
                <a:gd name="connsiteY1" fmla="*/ 5939669 h 5940964"/>
                <a:gd name="connsiteX2" fmla="*/ 13054461 w 13054461"/>
                <a:gd name="connsiteY2" fmla="*/ 5940964 h 5940964"/>
                <a:gd name="connsiteX3" fmla="*/ 13043438 w 13054461"/>
                <a:gd name="connsiteY3" fmla="*/ 5875285 h 5940964"/>
                <a:gd name="connsiteX4" fmla="*/ 5403053 w 13054461"/>
                <a:gd name="connsiteY4" fmla="*/ 5883410 h 5940964"/>
                <a:gd name="connsiteX5" fmla="*/ 5400453 w 13054461"/>
                <a:gd name="connsiteY5" fmla="*/ 5314770 h 5940964"/>
                <a:gd name="connsiteX6" fmla="*/ 4736984 w 13054461"/>
                <a:gd name="connsiteY6" fmla="*/ 4715517 h 5940964"/>
                <a:gd name="connsiteX7" fmla="*/ 972269 w 13054461"/>
                <a:gd name="connsiteY7" fmla="*/ 4707002 h 5940964"/>
                <a:gd name="connsiteX8" fmla="*/ 620111 w 13054461"/>
                <a:gd name="connsiteY8" fmla="*/ 4163378 h 5940964"/>
                <a:gd name="connsiteX9" fmla="*/ 642786 w 13054461"/>
                <a:gd name="connsiteY9" fmla="*/ 3140765 h 5940964"/>
                <a:gd name="connsiteX10" fmla="*/ 713051 w 13054461"/>
                <a:gd name="connsiteY10" fmla="*/ 3140766 h 5940964"/>
                <a:gd name="connsiteX11" fmla="*/ 892619 w 13054461"/>
                <a:gd name="connsiteY11" fmla="*/ 2920056 h 5940964"/>
                <a:gd name="connsiteX12" fmla="*/ 916043 w 13054461"/>
                <a:gd name="connsiteY12" fmla="*/ 1767821 h 5940964"/>
                <a:gd name="connsiteX13" fmla="*/ 709149 w 13054461"/>
                <a:gd name="connsiteY13" fmla="*/ 1530882 h 5940964"/>
                <a:gd name="connsiteX14" fmla="*/ 634978 w 13054461"/>
                <a:gd name="connsiteY14" fmla="*/ 1521144 h 5940964"/>
                <a:gd name="connsiteX15" fmla="*/ 620111 w 13054461"/>
                <a:gd name="connsiteY15" fmla="*/ 522496 h 5940964"/>
                <a:gd name="connsiteX16" fmla="*/ 15454 w 13054461"/>
                <a:gd name="connsiteY16" fmla="*/ 0 h 5940964"/>
                <a:gd name="connsiteX17" fmla="*/ 31389 w 13054461"/>
                <a:gd name="connsiteY17" fmla="*/ 5744788 h 5940964"/>
                <a:gd name="connsiteX0" fmla="*/ 31389 w 13054461"/>
                <a:gd name="connsiteY0" fmla="*/ 5744788 h 5940964"/>
                <a:gd name="connsiteX1" fmla="*/ 294461 w 13054461"/>
                <a:gd name="connsiteY1" fmla="*/ 5939669 h 5940964"/>
                <a:gd name="connsiteX2" fmla="*/ 13054461 w 13054461"/>
                <a:gd name="connsiteY2" fmla="*/ 5940964 h 5940964"/>
                <a:gd name="connsiteX3" fmla="*/ 13043438 w 13054461"/>
                <a:gd name="connsiteY3" fmla="*/ 5875285 h 5940964"/>
                <a:gd name="connsiteX4" fmla="*/ 5403053 w 13054461"/>
                <a:gd name="connsiteY4" fmla="*/ 5883410 h 5940964"/>
                <a:gd name="connsiteX5" fmla="*/ 5400453 w 13054461"/>
                <a:gd name="connsiteY5" fmla="*/ 5314770 h 5940964"/>
                <a:gd name="connsiteX6" fmla="*/ 4736984 w 13054461"/>
                <a:gd name="connsiteY6" fmla="*/ 4715517 h 5940964"/>
                <a:gd name="connsiteX7" fmla="*/ 972269 w 13054461"/>
                <a:gd name="connsiteY7" fmla="*/ 4707002 h 5940964"/>
                <a:gd name="connsiteX8" fmla="*/ 620111 w 13054461"/>
                <a:gd name="connsiteY8" fmla="*/ 4163378 h 5940964"/>
                <a:gd name="connsiteX9" fmla="*/ 642786 w 13054461"/>
                <a:gd name="connsiteY9" fmla="*/ 3140765 h 5940964"/>
                <a:gd name="connsiteX10" fmla="*/ 713051 w 13054461"/>
                <a:gd name="connsiteY10" fmla="*/ 3140766 h 5940964"/>
                <a:gd name="connsiteX11" fmla="*/ 892619 w 13054461"/>
                <a:gd name="connsiteY11" fmla="*/ 2920056 h 5940964"/>
                <a:gd name="connsiteX12" fmla="*/ 916043 w 13054461"/>
                <a:gd name="connsiteY12" fmla="*/ 1767821 h 5940964"/>
                <a:gd name="connsiteX13" fmla="*/ 709149 w 13054461"/>
                <a:gd name="connsiteY13" fmla="*/ 1530882 h 5940964"/>
                <a:gd name="connsiteX14" fmla="*/ 634978 w 13054461"/>
                <a:gd name="connsiteY14" fmla="*/ 1521144 h 5940964"/>
                <a:gd name="connsiteX15" fmla="*/ 620111 w 13054461"/>
                <a:gd name="connsiteY15" fmla="*/ 522496 h 5940964"/>
                <a:gd name="connsiteX16" fmla="*/ 15454 w 13054461"/>
                <a:gd name="connsiteY16" fmla="*/ 0 h 5940964"/>
                <a:gd name="connsiteX17" fmla="*/ 31389 w 13054461"/>
                <a:gd name="connsiteY17" fmla="*/ 5744788 h 5940964"/>
                <a:gd name="connsiteX0" fmla="*/ 31389 w 13054461"/>
                <a:gd name="connsiteY0" fmla="*/ 5744788 h 5940964"/>
                <a:gd name="connsiteX1" fmla="*/ 294461 w 13054461"/>
                <a:gd name="connsiteY1" fmla="*/ 5939669 h 5940964"/>
                <a:gd name="connsiteX2" fmla="*/ 13054461 w 13054461"/>
                <a:gd name="connsiteY2" fmla="*/ 5940964 h 5940964"/>
                <a:gd name="connsiteX3" fmla="*/ 13043438 w 13054461"/>
                <a:gd name="connsiteY3" fmla="*/ 5875285 h 5940964"/>
                <a:gd name="connsiteX4" fmla="*/ 5403053 w 13054461"/>
                <a:gd name="connsiteY4" fmla="*/ 5883410 h 5940964"/>
                <a:gd name="connsiteX5" fmla="*/ 5400453 w 13054461"/>
                <a:gd name="connsiteY5" fmla="*/ 5314770 h 5940964"/>
                <a:gd name="connsiteX6" fmla="*/ 4736984 w 13054461"/>
                <a:gd name="connsiteY6" fmla="*/ 4715517 h 5940964"/>
                <a:gd name="connsiteX7" fmla="*/ 972269 w 13054461"/>
                <a:gd name="connsiteY7" fmla="*/ 4707002 h 5940964"/>
                <a:gd name="connsiteX8" fmla="*/ 620111 w 13054461"/>
                <a:gd name="connsiteY8" fmla="*/ 4163378 h 5940964"/>
                <a:gd name="connsiteX9" fmla="*/ 642786 w 13054461"/>
                <a:gd name="connsiteY9" fmla="*/ 3140765 h 5940964"/>
                <a:gd name="connsiteX10" fmla="*/ 713051 w 13054461"/>
                <a:gd name="connsiteY10" fmla="*/ 3140766 h 5940964"/>
                <a:gd name="connsiteX11" fmla="*/ 892619 w 13054461"/>
                <a:gd name="connsiteY11" fmla="*/ 2920056 h 5940964"/>
                <a:gd name="connsiteX12" fmla="*/ 916043 w 13054461"/>
                <a:gd name="connsiteY12" fmla="*/ 1767821 h 5940964"/>
                <a:gd name="connsiteX13" fmla="*/ 634978 w 13054461"/>
                <a:gd name="connsiteY13" fmla="*/ 1521144 h 5940964"/>
                <a:gd name="connsiteX14" fmla="*/ 620111 w 13054461"/>
                <a:gd name="connsiteY14" fmla="*/ 522496 h 5940964"/>
                <a:gd name="connsiteX15" fmla="*/ 15454 w 13054461"/>
                <a:gd name="connsiteY15" fmla="*/ 0 h 5940964"/>
                <a:gd name="connsiteX16" fmla="*/ 31389 w 13054461"/>
                <a:gd name="connsiteY16" fmla="*/ 5744788 h 5940964"/>
                <a:gd name="connsiteX0" fmla="*/ 31389 w 13054461"/>
                <a:gd name="connsiteY0" fmla="*/ 5744788 h 5940964"/>
                <a:gd name="connsiteX1" fmla="*/ 294461 w 13054461"/>
                <a:gd name="connsiteY1" fmla="*/ 5939669 h 5940964"/>
                <a:gd name="connsiteX2" fmla="*/ 13054461 w 13054461"/>
                <a:gd name="connsiteY2" fmla="*/ 5940964 h 5940964"/>
                <a:gd name="connsiteX3" fmla="*/ 13043438 w 13054461"/>
                <a:gd name="connsiteY3" fmla="*/ 5875285 h 5940964"/>
                <a:gd name="connsiteX4" fmla="*/ 5403053 w 13054461"/>
                <a:gd name="connsiteY4" fmla="*/ 5883410 h 5940964"/>
                <a:gd name="connsiteX5" fmla="*/ 5400453 w 13054461"/>
                <a:gd name="connsiteY5" fmla="*/ 5314770 h 5940964"/>
                <a:gd name="connsiteX6" fmla="*/ 4736984 w 13054461"/>
                <a:gd name="connsiteY6" fmla="*/ 4715517 h 5940964"/>
                <a:gd name="connsiteX7" fmla="*/ 972269 w 13054461"/>
                <a:gd name="connsiteY7" fmla="*/ 4707002 h 5940964"/>
                <a:gd name="connsiteX8" fmla="*/ 620111 w 13054461"/>
                <a:gd name="connsiteY8" fmla="*/ 4163378 h 5940964"/>
                <a:gd name="connsiteX9" fmla="*/ 642786 w 13054461"/>
                <a:gd name="connsiteY9" fmla="*/ 3140765 h 5940964"/>
                <a:gd name="connsiteX10" fmla="*/ 713051 w 13054461"/>
                <a:gd name="connsiteY10" fmla="*/ 3140766 h 5940964"/>
                <a:gd name="connsiteX11" fmla="*/ 892619 w 13054461"/>
                <a:gd name="connsiteY11" fmla="*/ 2920056 h 5940964"/>
                <a:gd name="connsiteX12" fmla="*/ 916043 w 13054461"/>
                <a:gd name="connsiteY12" fmla="*/ 1767821 h 5940964"/>
                <a:gd name="connsiteX13" fmla="*/ 634978 w 13054461"/>
                <a:gd name="connsiteY13" fmla="*/ 1521144 h 5940964"/>
                <a:gd name="connsiteX14" fmla="*/ 620111 w 13054461"/>
                <a:gd name="connsiteY14" fmla="*/ 522496 h 5940964"/>
                <a:gd name="connsiteX15" fmla="*/ 15454 w 13054461"/>
                <a:gd name="connsiteY15" fmla="*/ 0 h 5940964"/>
                <a:gd name="connsiteX16" fmla="*/ 31389 w 13054461"/>
                <a:gd name="connsiteY16" fmla="*/ 5744788 h 5940964"/>
                <a:gd name="connsiteX0" fmla="*/ 31389 w 13054461"/>
                <a:gd name="connsiteY0" fmla="*/ 5744788 h 5940964"/>
                <a:gd name="connsiteX1" fmla="*/ 294461 w 13054461"/>
                <a:gd name="connsiteY1" fmla="*/ 5939669 h 5940964"/>
                <a:gd name="connsiteX2" fmla="*/ 13054461 w 13054461"/>
                <a:gd name="connsiteY2" fmla="*/ 5940964 h 5940964"/>
                <a:gd name="connsiteX3" fmla="*/ 13043438 w 13054461"/>
                <a:gd name="connsiteY3" fmla="*/ 5875285 h 5940964"/>
                <a:gd name="connsiteX4" fmla="*/ 5403053 w 13054461"/>
                <a:gd name="connsiteY4" fmla="*/ 5883410 h 5940964"/>
                <a:gd name="connsiteX5" fmla="*/ 5400453 w 13054461"/>
                <a:gd name="connsiteY5" fmla="*/ 5314770 h 5940964"/>
                <a:gd name="connsiteX6" fmla="*/ 4736984 w 13054461"/>
                <a:gd name="connsiteY6" fmla="*/ 4715517 h 5940964"/>
                <a:gd name="connsiteX7" fmla="*/ 972269 w 13054461"/>
                <a:gd name="connsiteY7" fmla="*/ 4707002 h 5940964"/>
                <a:gd name="connsiteX8" fmla="*/ 620111 w 13054461"/>
                <a:gd name="connsiteY8" fmla="*/ 4163378 h 5940964"/>
                <a:gd name="connsiteX9" fmla="*/ 642786 w 13054461"/>
                <a:gd name="connsiteY9" fmla="*/ 3140765 h 5940964"/>
                <a:gd name="connsiteX10" fmla="*/ 713051 w 13054461"/>
                <a:gd name="connsiteY10" fmla="*/ 3140766 h 5940964"/>
                <a:gd name="connsiteX11" fmla="*/ 892619 w 13054461"/>
                <a:gd name="connsiteY11" fmla="*/ 2920056 h 5940964"/>
                <a:gd name="connsiteX12" fmla="*/ 916043 w 13054461"/>
                <a:gd name="connsiteY12" fmla="*/ 1767821 h 5940964"/>
                <a:gd name="connsiteX13" fmla="*/ 798932 w 13054461"/>
                <a:gd name="connsiteY13" fmla="*/ 1605534 h 5940964"/>
                <a:gd name="connsiteX14" fmla="*/ 634978 w 13054461"/>
                <a:gd name="connsiteY14" fmla="*/ 1521144 h 5940964"/>
                <a:gd name="connsiteX15" fmla="*/ 620111 w 13054461"/>
                <a:gd name="connsiteY15" fmla="*/ 522496 h 5940964"/>
                <a:gd name="connsiteX16" fmla="*/ 15454 w 13054461"/>
                <a:gd name="connsiteY16" fmla="*/ 0 h 5940964"/>
                <a:gd name="connsiteX17" fmla="*/ 31389 w 13054461"/>
                <a:gd name="connsiteY17" fmla="*/ 5744788 h 5940964"/>
                <a:gd name="connsiteX0" fmla="*/ 31389 w 13054461"/>
                <a:gd name="connsiteY0" fmla="*/ 5744788 h 5940964"/>
                <a:gd name="connsiteX1" fmla="*/ 294461 w 13054461"/>
                <a:gd name="connsiteY1" fmla="*/ 5939669 h 5940964"/>
                <a:gd name="connsiteX2" fmla="*/ 13054461 w 13054461"/>
                <a:gd name="connsiteY2" fmla="*/ 5940964 h 5940964"/>
                <a:gd name="connsiteX3" fmla="*/ 13043438 w 13054461"/>
                <a:gd name="connsiteY3" fmla="*/ 5875285 h 5940964"/>
                <a:gd name="connsiteX4" fmla="*/ 5403053 w 13054461"/>
                <a:gd name="connsiteY4" fmla="*/ 5883410 h 5940964"/>
                <a:gd name="connsiteX5" fmla="*/ 5400453 w 13054461"/>
                <a:gd name="connsiteY5" fmla="*/ 5314770 h 5940964"/>
                <a:gd name="connsiteX6" fmla="*/ 4736984 w 13054461"/>
                <a:gd name="connsiteY6" fmla="*/ 4715517 h 5940964"/>
                <a:gd name="connsiteX7" fmla="*/ 972269 w 13054461"/>
                <a:gd name="connsiteY7" fmla="*/ 4707002 h 5940964"/>
                <a:gd name="connsiteX8" fmla="*/ 620111 w 13054461"/>
                <a:gd name="connsiteY8" fmla="*/ 4163378 h 5940964"/>
                <a:gd name="connsiteX9" fmla="*/ 642786 w 13054461"/>
                <a:gd name="connsiteY9" fmla="*/ 3140765 h 5940964"/>
                <a:gd name="connsiteX10" fmla="*/ 713051 w 13054461"/>
                <a:gd name="connsiteY10" fmla="*/ 3140766 h 5940964"/>
                <a:gd name="connsiteX11" fmla="*/ 892619 w 13054461"/>
                <a:gd name="connsiteY11" fmla="*/ 2920056 h 5940964"/>
                <a:gd name="connsiteX12" fmla="*/ 916043 w 13054461"/>
                <a:gd name="connsiteY12" fmla="*/ 1767821 h 5940964"/>
                <a:gd name="connsiteX13" fmla="*/ 728667 w 13054461"/>
                <a:gd name="connsiteY13" fmla="*/ 1537372 h 5940964"/>
                <a:gd name="connsiteX14" fmla="*/ 634978 w 13054461"/>
                <a:gd name="connsiteY14" fmla="*/ 1521144 h 5940964"/>
                <a:gd name="connsiteX15" fmla="*/ 620111 w 13054461"/>
                <a:gd name="connsiteY15" fmla="*/ 522496 h 5940964"/>
                <a:gd name="connsiteX16" fmla="*/ 15454 w 13054461"/>
                <a:gd name="connsiteY16" fmla="*/ 0 h 5940964"/>
                <a:gd name="connsiteX17" fmla="*/ 31389 w 13054461"/>
                <a:gd name="connsiteY17" fmla="*/ 5744788 h 5940964"/>
                <a:gd name="connsiteX0" fmla="*/ 31389 w 13054461"/>
                <a:gd name="connsiteY0" fmla="*/ 5744788 h 5940964"/>
                <a:gd name="connsiteX1" fmla="*/ 294461 w 13054461"/>
                <a:gd name="connsiteY1" fmla="*/ 5939669 h 5940964"/>
                <a:gd name="connsiteX2" fmla="*/ 13054461 w 13054461"/>
                <a:gd name="connsiteY2" fmla="*/ 5940964 h 5940964"/>
                <a:gd name="connsiteX3" fmla="*/ 13043438 w 13054461"/>
                <a:gd name="connsiteY3" fmla="*/ 5875285 h 5940964"/>
                <a:gd name="connsiteX4" fmla="*/ 5403053 w 13054461"/>
                <a:gd name="connsiteY4" fmla="*/ 5883410 h 5940964"/>
                <a:gd name="connsiteX5" fmla="*/ 5400453 w 13054461"/>
                <a:gd name="connsiteY5" fmla="*/ 5314770 h 5940964"/>
                <a:gd name="connsiteX6" fmla="*/ 4736984 w 13054461"/>
                <a:gd name="connsiteY6" fmla="*/ 4715517 h 5940964"/>
                <a:gd name="connsiteX7" fmla="*/ 972269 w 13054461"/>
                <a:gd name="connsiteY7" fmla="*/ 4707002 h 5940964"/>
                <a:gd name="connsiteX8" fmla="*/ 620111 w 13054461"/>
                <a:gd name="connsiteY8" fmla="*/ 4163378 h 5940964"/>
                <a:gd name="connsiteX9" fmla="*/ 642786 w 13054461"/>
                <a:gd name="connsiteY9" fmla="*/ 3140765 h 5940964"/>
                <a:gd name="connsiteX10" fmla="*/ 713051 w 13054461"/>
                <a:gd name="connsiteY10" fmla="*/ 3140766 h 5940964"/>
                <a:gd name="connsiteX11" fmla="*/ 892619 w 13054461"/>
                <a:gd name="connsiteY11" fmla="*/ 2920056 h 5940964"/>
                <a:gd name="connsiteX12" fmla="*/ 916043 w 13054461"/>
                <a:gd name="connsiteY12" fmla="*/ 1767821 h 5940964"/>
                <a:gd name="connsiteX13" fmla="*/ 720859 w 13054461"/>
                <a:gd name="connsiteY13" fmla="*/ 1524389 h 5940964"/>
                <a:gd name="connsiteX14" fmla="*/ 634978 w 13054461"/>
                <a:gd name="connsiteY14" fmla="*/ 1521144 h 5940964"/>
                <a:gd name="connsiteX15" fmla="*/ 620111 w 13054461"/>
                <a:gd name="connsiteY15" fmla="*/ 522496 h 5940964"/>
                <a:gd name="connsiteX16" fmla="*/ 15454 w 13054461"/>
                <a:gd name="connsiteY16" fmla="*/ 0 h 5940964"/>
                <a:gd name="connsiteX17" fmla="*/ 31389 w 13054461"/>
                <a:gd name="connsiteY17" fmla="*/ 5744788 h 5940964"/>
                <a:gd name="connsiteX0" fmla="*/ 31389 w 13054461"/>
                <a:gd name="connsiteY0" fmla="*/ 5744788 h 5940964"/>
                <a:gd name="connsiteX1" fmla="*/ 294461 w 13054461"/>
                <a:gd name="connsiteY1" fmla="*/ 5939669 h 5940964"/>
                <a:gd name="connsiteX2" fmla="*/ 13054461 w 13054461"/>
                <a:gd name="connsiteY2" fmla="*/ 5940964 h 5940964"/>
                <a:gd name="connsiteX3" fmla="*/ 13043438 w 13054461"/>
                <a:gd name="connsiteY3" fmla="*/ 5875285 h 5940964"/>
                <a:gd name="connsiteX4" fmla="*/ 5403053 w 13054461"/>
                <a:gd name="connsiteY4" fmla="*/ 5883410 h 5940964"/>
                <a:gd name="connsiteX5" fmla="*/ 5400453 w 13054461"/>
                <a:gd name="connsiteY5" fmla="*/ 5314770 h 5940964"/>
                <a:gd name="connsiteX6" fmla="*/ 4736984 w 13054461"/>
                <a:gd name="connsiteY6" fmla="*/ 4715517 h 5940964"/>
                <a:gd name="connsiteX7" fmla="*/ 972269 w 13054461"/>
                <a:gd name="connsiteY7" fmla="*/ 4707002 h 5940964"/>
                <a:gd name="connsiteX8" fmla="*/ 620111 w 13054461"/>
                <a:gd name="connsiteY8" fmla="*/ 4163378 h 5940964"/>
                <a:gd name="connsiteX9" fmla="*/ 642786 w 13054461"/>
                <a:gd name="connsiteY9" fmla="*/ 3140765 h 5940964"/>
                <a:gd name="connsiteX10" fmla="*/ 713051 w 13054461"/>
                <a:gd name="connsiteY10" fmla="*/ 3140766 h 5940964"/>
                <a:gd name="connsiteX11" fmla="*/ 892619 w 13054461"/>
                <a:gd name="connsiteY11" fmla="*/ 2920056 h 5940964"/>
                <a:gd name="connsiteX12" fmla="*/ 916043 w 13054461"/>
                <a:gd name="connsiteY12" fmla="*/ 1767821 h 5940964"/>
                <a:gd name="connsiteX13" fmla="*/ 720859 w 13054461"/>
                <a:gd name="connsiteY13" fmla="*/ 1524389 h 5940964"/>
                <a:gd name="connsiteX14" fmla="*/ 631075 w 13054461"/>
                <a:gd name="connsiteY14" fmla="*/ 1524389 h 5940964"/>
                <a:gd name="connsiteX15" fmla="*/ 620111 w 13054461"/>
                <a:gd name="connsiteY15" fmla="*/ 522496 h 5940964"/>
                <a:gd name="connsiteX16" fmla="*/ 15454 w 13054461"/>
                <a:gd name="connsiteY16" fmla="*/ 0 h 5940964"/>
                <a:gd name="connsiteX17" fmla="*/ 31389 w 13054461"/>
                <a:gd name="connsiteY17" fmla="*/ 5744788 h 5940964"/>
                <a:gd name="connsiteX0" fmla="*/ 31389 w 13054461"/>
                <a:gd name="connsiteY0" fmla="*/ 5744788 h 5940964"/>
                <a:gd name="connsiteX1" fmla="*/ 294461 w 13054461"/>
                <a:gd name="connsiteY1" fmla="*/ 5939669 h 5940964"/>
                <a:gd name="connsiteX2" fmla="*/ 13054461 w 13054461"/>
                <a:gd name="connsiteY2" fmla="*/ 5940964 h 5940964"/>
                <a:gd name="connsiteX3" fmla="*/ 13043438 w 13054461"/>
                <a:gd name="connsiteY3" fmla="*/ 5875285 h 5940964"/>
                <a:gd name="connsiteX4" fmla="*/ 5403053 w 13054461"/>
                <a:gd name="connsiteY4" fmla="*/ 5883410 h 5940964"/>
                <a:gd name="connsiteX5" fmla="*/ 5400453 w 13054461"/>
                <a:gd name="connsiteY5" fmla="*/ 5314770 h 5940964"/>
                <a:gd name="connsiteX6" fmla="*/ 4736984 w 13054461"/>
                <a:gd name="connsiteY6" fmla="*/ 4715517 h 5940964"/>
                <a:gd name="connsiteX7" fmla="*/ 972269 w 13054461"/>
                <a:gd name="connsiteY7" fmla="*/ 4707002 h 5940964"/>
                <a:gd name="connsiteX8" fmla="*/ 620111 w 13054461"/>
                <a:gd name="connsiteY8" fmla="*/ 4163378 h 5940964"/>
                <a:gd name="connsiteX9" fmla="*/ 642786 w 13054461"/>
                <a:gd name="connsiteY9" fmla="*/ 3140765 h 5940964"/>
                <a:gd name="connsiteX10" fmla="*/ 713051 w 13054461"/>
                <a:gd name="connsiteY10" fmla="*/ 3140766 h 5940964"/>
                <a:gd name="connsiteX11" fmla="*/ 892619 w 13054461"/>
                <a:gd name="connsiteY11" fmla="*/ 2920056 h 5940964"/>
                <a:gd name="connsiteX12" fmla="*/ 916043 w 13054461"/>
                <a:gd name="connsiteY12" fmla="*/ 1767821 h 5940964"/>
                <a:gd name="connsiteX13" fmla="*/ 720859 w 13054461"/>
                <a:gd name="connsiteY13" fmla="*/ 1524389 h 5940964"/>
                <a:gd name="connsiteX14" fmla="*/ 631075 w 13054461"/>
                <a:gd name="connsiteY14" fmla="*/ 1524389 h 5940964"/>
                <a:gd name="connsiteX15" fmla="*/ 620111 w 13054461"/>
                <a:gd name="connsiteY15" fmla="*/ 522496 h 5940964"/>
                <a:gd name="connsiteX16" fmla="*/ 15454 w 13054461"/>
                <a:gd name="connsiteY16" fmla="*/ 0 h 5940964"/>
                <a:gd name="connsiteX17" fmla="*/ 31389 w 13054461"/>
                <a:gd name="connsiteY17" fmla="*/ 5744788 h 5940964"/>
                <a:gd name="connsiteX0" fmla="*/ 31389 w 13054461"/>
                <a:gd name="connsiteY0" fmla="*/ 5744788 h 5940964"/>
                <a:gd name="connsiteX1" fmla="*/ 294461 w 13054461"/>
                <a:gd name="connsiteY1" fmla="*/ 5939669 h 5940964"/>
                <a:gd name="connsiteX2" fmla="*/ 13054461 w 13054461"/>
                <a:gd name="connsiteY2" fmla="*/ 5940964 h 5940964"/>
                <a:gd name="connsiteX3" fmla="*/ 13043438 w 13054461"/>
                <a:gd name="connsiteY3" fmla="*/ 5875285 h 5940964"/>
                <a:gd name="connsiteX4" fmla="*/ 5403053 w 13054461"/>
                <a:gd name="connsiteY4" fmla="*/ 5883410 h 5940964"/>
                <a:gd name="connsiteX5" fmla="*/ 5400453 w 13054461"/>
                <a:gd name="connsiteY5" fmla="*/ 5314770 h 5940964"/>
                <a:gd name="connsiteX6" fmla="*/ 4736984 w 13054461"/>
                <a:gd name="connsiteY6" fmla="*/ 4715517 h 5940964"/>
                <a:gd name="connsiteX7" fmla="*/ 972269 w 13054461"/>
                <a:gd name="connsiteY7" fmla="*/ 4707002 h 5940964"/>
                <a:gd name="connsiteX8" fmla="*/ 620111 w 13054461"/>
                <a:gd name="connsiteY8" fmla="*/ 4163378 h 5940964"/>
                <a:gd name="connsiteX9" fmla="*/ 642786 w 13054461"/>
                <a:gd name="connsiteY9" fmla="*/ 3140765 h 5940964"/>
                <a:gd name="connsiteX10" fmla="*/ 713051 w 13054461"/>
                <a:gd name="connsiteY10" fmla="*/ 3140766 h 5940964"/>
                <a:gd name="connsiteX11" fmla="*/ 892619 w 13054461"/>
                <a:gd name="connsiteY11" fmla="*/ 2920056 h 5940964"/>
                <a:gd name="connsiteX12" fmla="*/ 916043 w 13054461"/>
                <a:gd name="connsiteY12" fmla="*/ 1767821 h 5940964"/>
                <a:gd name="connsiteX13" fmla="*/ 716956 w 13054461"/>
                <a:gd name="connsiteY13" fmla="*/ 1524389 h 5940964"/>
                <a:gd name="connsiteX14" fmla="*/ 631075 w 13054461"/>
                <a:gd name="connsiteY14" fmla="*/ 1524389 h 5940964"/>
                <a:gd name="connsiteX15" fmla="*/ 620111 w 13054461"/>
                <a:gd name="connsiteY15" fmla="*/ 522496 h 5940964"/>
                <a:gd name="connsiteX16" fmla="*/ 15454 w 13054461"/>
                <a:gd name="connsiteY16" fmla="*/ 0 h 5940964"/>
                <a:gd name="connsiteX17" fmla="*/ 31389 w 13054461"/>
                <a:gd name="connsiteY17" fmla="*/ 5744788 h 5940964"/>
                <a:gd name="connsiteX0" fmla="*/ 31389 w 13054461"/>
                <a:gd name="connsiteY0" fmla="*/ 5744788 h 5940964"/>
                <a:gd name="connsiteX1" fmla="*/ 294461 w 13054461"/>
                <a:gd name="connsiteY1" fmla="*/ 5939669 h 5940964"/>
                <a:gd name="connsiteX2" fmla="*/ 13054461 w 13054461"/>
                <a:gd name="connsiteY2" fmla="*/ 5940964 h 5940964"/>
                <a:gd name="connsiteX3" fmla="*/ 13043438 w 13054461"/>
                <a:gd name="connsiteY3" fmla="*/ 5875285 h 5940964"/>
                <a:gd name="connsiteX4" fmla="*/ 5403053 w 13054461"/>
                <a:gd name="connsiteY4" fmla="*/ 5883410 h 5940964"/>
                <a:gd name="connsiteX5" fmla="*/ 5400453 w 13054461"/>
                <a:gd name="connsiteY5" fmla="*/ 5314770 h 5940964"/>
                <a:gd name="connsiteX6" fmla="*/ 4736984 w 13054461"/>
                <a:gd name="connsiteY6" fmla="*/ 4715517 h 5940964"/>
                <a:gd name="connsiteX7" fmla="*/ 972269 w 13054461"/>
                <a:gd name="connsiteY7" fmla="*/ 4707002 h 5940964"/>
                <a:gd name="connsiteX8" fmla="*/ 620111 w 13054461"/>
                <a:gd name="connsiteY8" fmla="*/ 4163378 h 5940964"/>
                <a:gd name="connsiteX9" fmla="*/ 642786 w 13054461"/>
                <a:gd name="connsiteY9" fmla="*/ 3140765 h 5940964"/>
                <a:gd name="connsiteX10" fmla="*/ 713051 w 13054461"/>
                <a:gd name="connsiteY10" fmla="*/ 3140766 h 5940964"/>
                <a:gd name="connsiteX11" fmla="*/ 892619 w 13054461"/>
                <a:gd name="connsiteY11" fmla="*/ 2920056 h 5940964"/>
                <a:gd name="connsiteX12" fmla="*/ 916043 w 13054461"/>
                <a:gd name="connsiteY12" fmla="*/ 1767821 h 5940964"/>
                <a:gd name="connsiteX13" fmla="*/ 716956 w 13054461"/>
                <a:gd name="connsiteY13" fmla="*/ 1524389 h 5940964"/>
                <a:gd name="connsiteX14" fmla="*/ 631075 w 13054461"/>
                <a:gd name="connsiteY14" fmla="*/ 1524389 h 5940964"/>
                <a:gd name="connsiteX15" fmla="*/ 620111 w 13054461"/>
                <a:gd name="connsiteY15" fmla="*/ 522496 h 5940964"/>
                <a:gd name="connsiteX16" fmla="*/ 15454 w 13054461"/>
                <a:gd name="connsiteY16" fmla="*/ 0 h 5940964"/>
                <a:gd name="connsiteX17" fmla="*/ 31389 w 13054461"/>
                <a:gd name="connsiteY17" fmla="*/ 5744788 h 5940964"/>
                <a:gd name="connsiteX0" fmla="*/ 31389 w 13054461"/>
                <a:gd name="connsiteY0" fmla="*/ 5744788 h 5940964"/>
                <a:gd name="connsiteX1" fmla="*/ 294461 w 13054461"/>
                <a:gd name="connsiteY1" fmla="*/ 5939669 h 5940964"/>
                <a:gd name="connsiteX2" fmla="*/ 13054461 w 13054461"/>
                <a:gd name="connsiteY2" fmla="*/ 5940964 h 5940964"/>
                <a:gd name="connsiteX3" fmla="*/ 13043438 w 13054461"/>
                <a:gd name="connsiteY3" fmla="*/ 5875285 h 5940964"/>
                <a:gd name="connsiteX4" fmla="*/ 5403053 w 13054461"/>
                <a:gd name="connsiteY4" fmla="*/ 5883410 h 5940964"/>
                <a:gd name="connsiteX5" fmla="*/ 5400453 w 13054461"/>
                <a:gd name="connsiteY5" fmla="*/ 5314770 h 5940964"/>
                <a:gd name="connsiteX6" fmla="*/ 4736984 w 13054461"/>
                <a:gd name="connsiteY6" fmla="*/ 4715517 h 5940964"/>
                <a:gd name="connsiteX7" fmla="*/ 972269 w 13054461"/>
                <a:gd name="connsiteY7" fmla="*/ 4707002 h 5940964"/>
                <a:gd name="connsiteX8" fmla="*/ 620111 w 13054461"/>
                <a:gd name="connsiteY8" fmla="*/ 4163378 h 5940964"/>
                <a:gd name="connsiteX9" fmla="*/ 642786 w 13054461"/>
                <a:gd name="connsiteY9" fmla="*/ 3140765 h 5940964"/>
                <a:gd name="connsiteX10" fmla="*/ 713051 w 13054461"/>
                <a:gd name="connsiteY10" fmla="*/ 3140766 h 5940964"/>
                <a:gd name="connsiteX11" fmla="*/ 892619 w 13054461"/>
                <a:gd name="connsiteY11" fmla="*/ 2920056 h 5940964"/>
                <a:gd name="connsiteX12" fmla="*/ 916043 w 13054461"/>
                <a:gd name="connsiteY12" fmla="*/ 1767821 h 5940964"/>
                <a:gd name="connsiteX13" fmla="*/ 716956 w 13054461"/>
                <a:gd name="connsiteY13" fmla="*/ 1524389 h 5940964"/>
                <a:gd name="connsiteX14" fmla="*/ 631075 w 13054461"/>
                <a:gd name="connsiteY14" fmla="*/ 1524389 h 5940964"/>
                <a:gd name="connsiteX15" fmla="*/ 620111 w 13054461"/>
                <a:gd name="connsiteY15" fmla="*/ 522496 h 5940964"/>
                <a:gd name="connsiteX16" fmla="*/ 15454 w 13054461"/>
                <a:gd name="connsiteY16" fmla="*/ 0 h 5940964"/>
                <a:gd name="connsiteX17" fmla="*/ 31389 w 13054461"/>
                <a:gd name="connsiteY17" fmla="*/ 5744788 h 5940964"/>
                <a:gd name="connsiteX0" fmla="*/ 31389 w 13054461"/>
                <a:gd name="connsiteY0" fmla="*/ 5744788 h 5940964"/>
                <a:gd name="connsiteX1" fmla="*/ 294461 w 13054461"/>
                <a:gd name="connsiteY1" fmla="*/ 5939669 h 5940964"/>
                <a:gd name="connsiteX2" fmla="*/ 13054461 w 13054461"/>
                <a:gd name="connsiteY2" fmla="*/ 5940964 h 5940964"/>
                <a:gd name="connsiteX3" fmla="*/ 13043438 w 13054461"/>
                <a:gd name="connsiteY3" fmla="*/ 5875285 h 5940964"/>
                <a:gd name="connsiteX4" fmla="*/ 5403053 w 13054461"/>
                <a:gd name="connsiteY4" fmla="*/ 5883410 h 5940964"/>
                <a:gd name="connsiteX5" fmla="*/ 5400453 w 13054461"/>
                <a:gd name="connsiteY5" fmla="*/ 5314770 h 5940964"/>
                <a:gd name="connsiteX6" fmla="*/ 4736984 w 13054461"/>
                <a:gd name="connsiteY6" fmla="*/ 4715517 h 5940964"/>
                <a:gd name="connsiteX7" fmla="*/ 972269 w 13054461"/>
                <a:gd name="connsiteY7" fmla="*/ 4707002 h 5940964"/>
                <a:gd name="connsiteX8" fmla="*/ 620111 w 13054461"/>
                <a:gd name="connsiteY8" fmla="*/ 4163378 h 5940964"/>
                <a:gd name="connsiteX9" fmla="*/ 642786 w 13054461"/>
                <a:gd name="connsiteY9" fmla="*/ 3140765 h 5940964"/>
                <a:gd name="connsiteX10" fmla="*/ 713051 w 13054461"/>
                <a:gd name="connsiteY10" fmla="*/ 3140766 h 5940964"/>
                <a:gd name="connsiteX11" fmla="*/ 892619 w 13054461"/>
                <a:gd name="connsiteY11" fmla="*/ 2920056 h 5940964"/>
                <a:gd name="connsiteX12" fmla="*/ 916043 w 13054461"/>
                <a:gd name="connsiteY12" fmla="*/ 1767821 h 5940964"/>
                <a:gd name="connsiteX13" fmla="*/ 716956 w 13054461"/>
                <a:gd name="connsiteY13" fmla="*/ 1524389 h 5940964"/>
                <a:gd name="connsiteX14" fmla="*/ 631075 w 13054461"/>
                <a:gd name="connsiteY14" fmla="*/ 1524389 h 5940964"/>
                <a:gd name="connsiteX15" fmla="*/ 620111 w 13054461"/>
                <a:gd name="connsiteY15" fmla="*/ 522496 h 5940964"/>
                <a:gd name="connsiteX16" fmla="*/ 15454 w 13054461"/>
                <a:gd name="connsiteY16" fmla="*/ 0 h 5940964"/>
                <a:gd name="connsiteX17" fmla="*/ 31389 w 13054461"/>
                <a:gd name="connsiteY17" fmla="*/ 5744788 h 5940964"/>
                <a:gd name="connsiteX0" fmla="*/ 31389 w 13054461"/>
                <a:gd name="connsiteY0" fmla="*/ 5744788 h 5940964"/>
                <a:gd name="connsiteX1" fmla="*/ 294461 w 13054461"/>
                <a:gd name="connsiteY1" fmla="*/ 5939669 h 5940964"/>
                <a:gd name="connsiteX2" fmla="*/ 13054461 w 13054461"/>
                <a:gd name="connsiteY2" fmla="*/ 5940964 h 5940964"/>
                <a:gd name="connsiteX3" fmla="*/ 13043438 w 13054461"/>
                <a:gd name="connsiteY3" fmla="*/ 5875285 h 5940964"/>
                <a:gd name="connsiteX4" fmla="*/ 5403053 w 13054461"/>
                <a:gd name="connsiteY4" fmla="*/ 5883410 h 5940964"/>
                <a:gd name="connsiteX5" fmla="*/ 5400453 w 13054461"/>
                <a:gd name="connsiteY5" fmla="*/ 5314770 h 5940964"/>
                <a:gd name="connsiteX6" fmla="*/ 4736984 w 13054461"/>
                <a:gd name="connsiteY6" fmla="*/ 4715517 h 5940964"/>
                <a:gd name="connsiteX7" fmla="*/ 972269 w 13054461"/>
                <a:gd name="connsiteY7" fmla="*/ 4707002 h 5940964"/>
                <a:gd name="connsiteX8" fmla="*/ 620111 w 13054461"/>
                <a:gd name="connsiteY8" fmla="*/ 4163378 h 5940964"/>
                <a:gd name="connsiteX9" fmla="*/ 642786 w 13054461"/>
                <a:gd name="connsiteY9" fmla="*/ 3140765 h 5940964"/>
                <a:gd name="connsiteX10" fmla="*/ 713051 w 13054461"/>
                <a:gd name="connsiteY10" fmla="*/ 3140766 h 5940964"/>
                <a:gd name="connsiteX11" fmla="*/ 892619 w 13054461"/>
                <a:gd name="connsiteY11" fmla="*/ 2920056 h 5940964"/>
                <a:gd name="connsiteX12" fmla="*/ 912140 w 13054461"/>
                <a:gd name="connsiteY12" fmla="*/ 1767821 h 5940964"/>
                <a:gd name="connsiteX13" fmla="*/ 716956 w 13054461"/>
                <a:gd name="connsiteY13" fmla="*/ 1524389 h 5940964"/>
                <a:gd name="connsiteX14" fmla="*/ 631075 w 13054461"/>
                <a:gd name="connsiteY14" fmla="*/ 1524389 h 5940964"/>
                <a:gd name="connsiteX15" fmla="*/ 620111 w 13054461"/>
                <a:gd name="connsiteY15" fmla="*/ 522496 h 5940964"/>
                <a:gd name="connsiteX16" fmla="*/ 15454 w 13054461"/>
                <a:gd name="connsiteY16" fmla="*/ 0 h 5940964"/>
                <a:gd name="connsiteX17" fmla="*/ 31389 w 13054461"/>
                <a:gd name="connsiteY17" fmla="*/ 5744788 h 5940964"/>
                <a:gd name="connsiteX0" fmla="*/ 31389 w 13054461"/>
                <a:gd name="connsiteY0" fmla="*/ 5744788 h 5940964"/>
                <a:gd name="connsiteX1" fmla="*/ 294461 w 13054461"/>
                <a:gd name="connsiteY1" fmla="*/ 5939669 h 5940964"/>
                <a:gd name="connsiteX2" fmla="*/ 13054461 w 13054461"/>
                <a:gd name="connsiteY2" fmla="*/ 5940964 h 5940964"/>
                <a:gd name="connsiteX3" fmla="*/ 13043438 w 13054461"/>
                <a:gd name="connsiteY3" fmla="*/ 5875285 h 5940964"/>
                <a:gd name="connsiteX4" fmla="*/ 5403053 w 13054461"/>
                <a:gd name="connsiteY4" fmla="*/ 5883410 h 5940964"/>
                <a:gd name="connsiteX5" fmla="*/ 5400453 w 13054461"/>
                <a:gd name="connsiteY5" fmla="*/ 5314770 h 5940964"/>
                <a:gd name="connsiteX6" fmla="*/ 4736984 w 13054461"/>
                <a:gd name="connsiteY6" fmla="*/ 4715517 h 5940964"/>
                <a:gd name="connsiteX7" fmla="*/ 972269 w 13054461"/>
                <a:gd name="connsiteY7" fmla="*/ 4707002 h 5940964"/>
                <a:gd name="connsiteX8" fmla="*/ 620111 w 13054461"/>
                <a:gd name="connsiteY8" fmla="*/ 4163378 h 5940964"/>
                <a:gd name="connsiteX9" fmla="*/ 642786 w 13054461"/>
                <a:gd name="connsiteY9" fmla="*/ 3140765 h 5940964"/>
                <a:gd name="connsiteX10" fmla="*/ 713051 w 13054461"/>
                <a:gd name="connsiteY10" fmla="*/ 3140766 h 5940964"/>
                <a:gd name="connsiteX11" fmla="*/ 900425 w 13054461"/>
                <a:gd name="connsiteY11" fmla="*/ 2920056 h 5940964"/>
                <a:gd name="connsiteX12" fmla="*/ 912140 w 13054461"/>
                <a:gd name="connsiteY12" fmla="*/ 1767821 h 5940964"/>
                <a:gd name="connsiteX13" fmla="*/ 716956 w 13054461"/>
                <a:gd name="connsiteY13" fmla="*/ 1524389 h 5940964"/>
                <a:gd name="connsiteX14" fmla="*/ 631075 w 13054461"/>
                <a:gd name="connsiteY14" fmla="*/ 1524389 h 5940964"/>
                <a:gd name="connsiteX15" fmla="*/ 620111 w 13054461"/>
                <a:gd name="connsiteY15" fmla="*/ 522496 h 5940964"/>
                <a:gd name="connsiteX16" fmla="*/ 15454 w 13054461"/>
                <a:gd name="connsiteY16" fmla="*/ 0 h 5940964"/>
                <a:gd name="connsiteX17" fmla="*/ 31389 w 13054461"/>
                <a:gd name="connsiteY17" fmla="*/ 5744788 h 5940964"/>
                <a:gd name="connsiteX0" fmla="*/ 31389 w 13054461"/>
                <a:gd name="connsiteY0" fmla="*/ 5744788 h 5940964"/>
                <a:gd name="connsiteX1" fmla="*/ 294461 w 13054461"/>
                <a:gd name="connsiteY1" fmla="*/ 5939669 h 5940964"/>
                <a:gd name="connsiteX2" fmla="*/ 13054461 w 13054461"/>
                <a:gd name="connsiteY2" fmla="*/ 5940964 h 5940964"/>
                <a:gd name="connsiteX3" fmla="*/ 13043438 w 13054461"/>
                <a:gd name="connsiteY3" fmla="*/ 5875285 h 5940964"/>
                <a:gd name="connsiteX4" fmla="*/ 5403053 w 13054461"/>
                <a:gd name="connsiteY4" fmla="*/ 5883410 h 5940964"/>
                <a:gd name="connsiteX5" fmla="*/ 5400453 w 13054461"/>
                <a:gd name="connsiteY5" fmla="*/ 5314770 h 5940964"/>
                <a:gd name="connsiteX6" fmla="*/ 4736984 w 13054461"/>
                <a:gd name="connsiteY6" fmla="*/ 4715517 h 5940964"/>
                <a:gd name="connsiteX7" fmla="*/ 972269 w 13054461"/>
                <a:gd name="connsiteY7" fmla="*/ 4707002 h 5940964"/>
                <a:gd name="connsiteX8" fmla="*/ 620111 w 13054461"/>
                <a:gd name="connsiteY8" fmla="*/ 4163378 h 5940964"/>
                <a:gd name="connsiteX9" fmla="*/ 642786 w 13054461"/>
                <a:gd name="connsiteY9" fmla="*/ 3140765 h 5940964"/>
                <a:gd name="connsiteX10" fmla="*/ 713051 w 13054461"/>
                <a:gd name="connsiteY10" fmla="*/ 3140766 h 5940964"/>
                <a:gd name="connsiteX11" fmla="*/ 900425 w 13054461"/>
                <a:gd name="connsiteY11" fmla="*/ 2920056 h 5940964"/>
                <a:gd name="connsiteX12" fmla="*/ 912140 w 13054461"/>
                <a:gd name="connsiteY12" fmla="*/ 1767821 h 5940964"/>
                <a:gd name="connsiteX13" fmla="*/ 716956 w 13054461"/>
                <a:gd name="connsiteY13" fmla="*/ 1524389 h 5940964"/>
                <a:gd name="connsiteX14" fmla="*/ 631075 w 13054461"/>
                <a:gd name="connsiteY14" fmla="*/ 1524389 h 5940964"/>
                <a:gd name="connsiteX15" fmla="*/ 620111 w 13054461"/>
                <a:gd name="connsiteY15" fmla="*/ 522496 h 5940964"/>
                <a:gd name="connsiteX16" fmla="*/ 15454 w 13054461"/>
                <a:gd name="connsiteY16" fmla="*/ 0 h 5940964"/>
                <a:gd name="connsiteX17" fmla="*/ 31389 w 13054461"/>
                <a:gd name="connsiteY17" fmla="*/ 5744788 h 5940964"/>
                <a:gd name="connsiteX0" fmla="*/ 31389 w 13054461"/>
                <a:gd name="connsiteY0" fmla="*/ 5744788 h 5940964"/>
                <a:gd name="connsiteX1" fmla="*/ 294461 w 13054461"/>
                <a:gd name="connsiteY1" fmla="*/ 5939669 h 5940964"/>
                <a:gd name="connsiteX2" fmla="*/ 13054461 w 13054461"/>
                <a:gd name="connsiteY2" fmla="*/ 5940964 h 5940964"/>
                <a:gd name="connsiteX3" fmla="*/ 13043438 w 13054461"/>
                <a:gd name="connsiteY3" fmla="*/ 5875285 h 5940964"/>
                <a:gd name="connsiteX4" fmla="*/ 5403053 w 13054461"/>
                <a:gd name="connsiteY4" fmla="*/ 5883410 h 5940964"/>
                <a:gd name="connsiteX5" fmla="*/ 5400453 w 13054461"/>
                <a:gd name="connsiteY5" fmla="*/ 5314770 h 5940964"/>
                <a:gd name="connsiteX6" fmla="*/ 4736984 w 13054461"/>
                <a:gd name="connsiteY6" fmla="*/ 4715517 h 5940964"/>
                <a:gd name="connsiteX7" fmla="*/ 972269 w 13054461"/>
                <a:gd name="connsiteY7" fmla="*/ 4707002 h 5940964"/>
                <a:gd name="connsiteX8" fmla="*/ 620111 w 13054461"/>
                <a:gd name="connsiteY8" fmla="*/ 4163378 h 5940964"/>
                <a:gd name="connsiteX9" fmla="*/ 642786 w 13054461"/>
                <a:gd name="connsiteY9" fmla="*/ 3140765 h 5940964"/>
                <a:gd name="connsiteX10" fmla="*/ 713051 w 13054461"/>
                <a:gd name="connsiteY10" fmla="*/ 3137521 h 5940964"/>
                <a:gd name="connsiteX11" fmla="*/ 900425 w 13054461"/>
                <a:gd name="connsiteY11" fmla="*/ 2920056 h 5940964"/>
                <a:gd name="connsiteX12" fmla="*/ 912140 w 13054461"/>
                <a:gd name="connsiteY12" fmla="*/ 1767821 h 5940964"/>
                <a:gd name="connsiteX13" fmla="*/ 716956 w 13054461"/>
                <a:gd name="connsiteY13" fmla="*/ 1524389 h 5940964"/>
                <a:gd name="connsiteX14" fmla="*/ 631075 w 13054461"/>
                <a:gd name="connsiteY14" fmla="*/ 1524389 h 5940964"/>
                <a:gd name="connsiteX15" fmla="*/ 620111 w 13054461"/>
                <a:gd name="connsiteY15" fmla="*/ 522496 h 5940964"/>
                <a:gd name="connsiteX16" fmla="*/ 15454 w 13054461"/>
                <a:gd name="connsiteY16" fmla="*/ 0 h 5940964"/>
                <a:gd name="connsiteX17" fmla="*/ 31389 w 13054461"/>
                <a:gd name="connsiteY17" fmla="*/ 5744788 h 5940964"/>
                <a:gd name="connsiteX0" fmla="*/ 31389 w 13054461"/>
                <a:gd name="connsiteY0" fmla="*/ 5744788 h 5940964"/>
                <a:gd name="connsiteX1" fmla="*/ 294461 w 13054461"/>
                <a:gd name="connsiteY1" fmla="*/ 5939669 h 5940964"/>
                <a:gd name="connsiteX2" fmla="*/ 13054461 w 13054461"/>
                <a:gd name="connsiteY2" fmla="*/ 5940964 h 5940964"/>
                <a:gd name="connsiteX3" fmla="*/ 13043438 w 13054461"/>
                <a:gd name="connsiteY3" fmla="*/ 5875285 h 5940964"/>
                <a:gd name="connsiteX4" fmla="*/ 5403053 w 13054461"/>
                <a:gd name="connsiteY4" fmla="*/ 5883410 h 5940964"/>
                <a:gd name="connsiteX5" fmla="*/ 5400453 w 13054461"/>
                <a:gd name="connsiteY5" fmla="*/ 5314770 h 5940964"/>
                <a:gd name="connsiteX6" fmla="*/ 4736984 w 13054461"/>
                <a:gd name="connsiteY6" fmla="*/ 4715517 h 5940964"/>
                <a:gd name="connsiteX7" fmla="*/ 972269 w 13054461"/>
                <a:gd name="connsiteY7" fmla="*/ 4707002 h 5940964"/>
                <a:gd name="connsiteX8" fmla="*/ 620111 w 13054461"/>
                <a:gd name="connsiteY8" fmla="*/ 4163378 h 5940964"/>
                <a:gd name="connsiteX9" fmla="*/ 634979 w 13054461"/>
                <a:gd name="connsiteY9" fmla="*/ 3140765 h 5940964"/>
                <a:gd name="connsiteX10" fmla="*/ 713051 w 13054461"/>
                <a:gd name="connsiteY10" fmla="*/ 3137521 h 5940964"/>
                <a:gd name="connsiteX11" fmla="*/ 900425 w 13054461"/>
                <a:gd name="connsiteY11" fmla="*/ 2920056 h 5940964"/>
                <a:gd name="connsiteX12" fmla="*/ 912140 w 13054461"/>
                <a:gd name="connsiteY12" fmla="*/ 1767821 h 5940964"/>
                <a:gd name="connsiteX13" fmla="*/ 716956 w 13054461"/>
                <a:gd name="connsiteY13" fmla="*/ 1524389 h 5940964"/>
                <a:gd name="connsiteX14" fmla="*/ 631075 w 13054461"/>
                <a:gd name="connsiteY14" fmla="*/ 1524389 h 5940964"/>
                <a:gd name="connsiteX15" fmla="*/ 620111 w 13054461"/>
                <a:gd name="connsiteY15" fmla="*/ 522496 h 5940964"/>
                <a:gd name="connsiteX16" fmla="*/ 15454 w 13054461"/>
                <a:gd name="connsiteY16" fmla="*/ 0 h 5940964"/>
                <a:gd name="connsiteX17" fmla="*/ 31389 w 13054461"/>
                <a:gd name="connsiteY17" fmla="*/ 5744788 h 5940964"/>
                <a:gd name="connsiteX0" fmla="*/ 31389 w 13054461"/>
                <a:gd name="connsiteY0" fmla="*/ 5744788 h 5940964"/>
                <a:gd name="connsiteX1" fmla="*/ 294461 w 13054461"/>
                <a:gd name="connsiteY1" fmla="*/ 5939669 h 5940964"/>
                <a:gd name="connsiteX2" fmla="*/ 13054461 w 13054461"/>
                <a:gd name="connsiteY2" fmla="*/ 5940964 h 5940964"/>
                <a:gd name="connsiteX3" fmla="*/ 13043438 w 13054461"/>
                <a:gd name="connsiteY3" fmla="*/ 5875285 h 5940964"/>
                <a:gd name="connsiteX4" fmla="*/ 5403053 w 13054461"/>
                <a:gd name="connsiteY4" fmla="*/ 5883410 h 5940964"/>
                <a:gd name="connsiteX5" fmla="*/ 5400453 w 13054461"/>
                <a:gd name="connsiteY5" fmla="*/ 5314770 h 5940964"/>
                <a:gd name="connsiteX6" fmla="*/ 4736984 w 13054461"/>
                <a:gd name="connsiteY6" fmla="*/ 4715517 h 5940964"/>
                <a:gd name="connsiteX7" fmla="*/ 972269 w 13054461"/>
                <a:gd name="connsiteY7" fmla="*/ 4707002 h 5940964"/>
                <a:gd name="connsiteX8" fmla="*/ 620111 w 13054461"/>
                <a:gd name="connsiteY8" fmla="*/ 4163378 h 5940964"/>
                <a:gd name="connsiteX9" fmla="*/ 634979 w 13054461"/>
                <a:gd name="connsiteY9" fmla="*/ 3140765 h 5940964"/>
                <a:gd name="connsiteX10" fmla="*/ 713051 w 13054461"/>
                <a:gd name="connsiteY10" fmla="*/ 3137521 h 5940964"/>
                <a:gd name="connsiteX11" fmla="*/ 900425 w 13054461"/>
                <a:gd name="connsiteY11" fmla="*/ 2920056 h 5940964"/>
                <a:gd name="connsiteX12" fmla="*/ 912140 w 13054461"/>
                <a:gd name="connsiteY12" fmla="*/ 1767821 h 5940964"/>
                <a:gd name="connsiteX13" fmla="*/ 716956 w 13054461"/>
                <a:gd name="connsiteY13" fmla="*/ 1524389 h 5940964"/>
                <a:gd name="connsiteX14" fmla="*/ 631075 w 13054461"/>
                <a:gd name="connsiteY14" fmla="*/ 1524389 h 5940964"/>
                <a:gd name="connsiteX15" fmla="*/ 620111 w 13054461"/>
                <a:gd name="connsiteY15" fmla="*/ 522496 h 5940964"/>
                <a:gd name="connsiteX16" fmla="*/ 15454 w 13054461"/>
                <a:gd name="connsiteY16" fmla="*/ 0 h 5940964"/>
                <a:gd name="connsiteX17" fmla="*/ 31389 w 13054461"/>
                <a:gd name="connsiteY17" fmla="*/ 5744788 h 5940964"/>
                <a:gd name="connsiteX0" fmla="*/ 31389 w 13054461"/>
                <a:gd name="connsiteY0" fmla="*/ 5744788 h 5940964"/>
                <a:gd name="connsiteX1" fmla="*/ 294461 w 13054461"/>
                <a:gd name="connsiteY1" fmla="*/ 5939669 h 5940964"/>
                <a:gd name="connsiteX2" fmla="*/ 13054461 w 13054461"/>
                <a:gd name="connsiteY2" fmla="*/ 5940964 h 5940964"/>
                <a:gd name="connsiteX3" fmla="*/ 13043438 w 13054461"/>
                <a:gd name="connsiteY3" fmla="*/ 5875285 h 5940964"/>
                <a:gd name="connsiteX4" fmla="*/ 5403053 w 13054461"/>
                <a:gd name="connsiteY4" fmla="*/ 5883410 h 5940964"/>
                <a:gd name="connsiteX5" fmla="*/ 5400453 w 13054461"/>
                <a:gd name="connsiteY5" fmla="*/ 5314770 h 5940964"/>
                <a:gd name="connsiteX6" fmla="*/ 4736984 w 13054461"/>
                <a:gd name="connsiteY6" fmla="*/ 4715517 h 5940964"/>
                <a:gd name="connsiteX7" fmla="*/ 972269 w 13054461"/>
                <a:gd name="connsiteY7" fmla="*/ 4707002 h 5940964"/>
                <a:gd name="connsiteX8" fmla="*/ 620111 w 13054461"/>
                <a:gd name="connsiteY8" fmla="*/ 4163378 h 5940964"/>
                <a:gd name="connsiteX9" fmla="*/ 634979 w 13054461"/>
                <a:gd name="connsiteY9" fmla="*/ 3140765 h 5940964"/>
                <a:gd name="connsiteX10" fmla="*/ 713051 w 13054461"/>
                <a:gd name="connsiteY10" fmla="*/ 3137521 h 5940964"/>
                <a:gd name="connsiteX11" fmla="*/ 900425 w 13054461"/>
                <a:gd name="connsiteY11" fmla="*/ 2920056 h 5940964"/>
                <a:gd name="connsiteX12" fmla="*/ 912140 w 13054461"/>
                <a:gd name="connsiteY12" fmla="*/ 1767821 h 5940964"/>
                <a:gd name="connsiteX13" fmla="*/ 716956 w 13054461"/>
                <a:gd name="connsiteY13" fmla="*/ 1524389 h 5940964"/>
                <a:gd name="connsiteX14" fmla="*/ 631075 w 13054461"/>
                <a:gd name="connsiteY14" fmla="*/ 1524389 h 5940964"/>
                <a:gd name="connsiteX15" fmla="*/ 620111 w 13054461"/>
                <a:gd name="connsiteY15" fmla="*/ 522496 h 5940964"/>
                <a:gd name="connsiteX16" fmla="*/ 15454 w 13054461"/>
                <a:gd name="connsiteY16" fmla="*/ 0 h 5940964"/>
                <a:gd name="connsiteX17" fmla="*/ 31389 w 13054461"/>
                <a:gd name="connsiteY17" fmla="*/ 5744788 h 5940964"/>
                <a:gd name="connsiteX0" fmla="*/ 31389 w 13054461"/>
                <a:gd name="connsiteY0" fmla="*/ 5744788 h 5940964"/>
                <a:gd name="connsiteX1" fmla="*/ 294461 w 13054461"/>
                <a:gd name="connsiteY1" fmla="*/ 5939669 h 5940964"/>
                <a:gd name="connsiteX2" fmla="*/ 13054461 w 13054461"/>
                <a:gd name="connsiteY2" fmla="*/ 5940964 h 5940964"/>
                <a:gd name="connsiteX3" fmla="*/ 13043438 w 13054461"/>
                <a:gd name="connsiteY3" fmla="*/ 5875285 h 5940964"/>
                <a:gd name="connsiteX4" fmla="*/ 5403053 w 13054461"/>
                <a:gd name="connsiteY4" fmla="*/ 5883410 h 5940964"/>
                <a:gd name="connsiteX5" fmla="*/ 5400453 w 13054461"/>
                <a:gd name="connsiteY5" fmla="*/ 5314770 h 5940964"/>
                <a:gd name="connsiteX6" fmla="*/ 4736984 w 13054461"/>
                <a:gd name="connsiteY6" fmla="*/ 4715517 h 5940964"/>
                <a:gd name="connsiteX7" fmla="*/ 972269 w 13054461"/>
                <a:gd name="connsiteY7" fmla="*/ 4707002 h 5940964"/>
                <a:gd name="connsiteX8" fmla="*/ 620111 w 13054461"/>
                <a:gd name="connsiteY8" fmla="*/ 4163378 h 5940964"/>
                <a:gd name="connsiteX9" fmla="*/ 634979 w 13054461"/>
                <a:gd name="connsiteY9" fmla="*/ 3140765 h 5940964"/>
                <a:gd name="connsiteX10" fmla="*/ 709146 w 13054461"/>
                <a:gd name="connsiteY10" fmla="*/ 3137521 h 5940964"/>
                <a:gd name="connsiteX11" fmla="*/ 900425 w 13054461"/>
                <a:gd name="connsiteY11" fmla="*/ 2920056 h 5940964"/>
                <a:gd name="connsiteX12" fmla="*/ 912140 w 13054461"/>
                <a:gd name="connsiteY12" fmla="*/ 1767821 h 5940964"/>
                <a:gd name="connsiteX13" fmla="*/ 716956 w 13054461"/>
                <a:gd name="connsiteY13" fmla="*/ 1524389 h 5940964"/>
                <a:gd name="connsiteX14" fmla="*/ 631075 w 13054461"/>
                <a:gd name="connsiteY14" fmla="*/ 1524389 h 5940964"/>
                <a:gd name="connsiteX15" fmla="*/ 620111 w 13054461"/>
                <a:gd name="connsiteY15" fmla="*/ 522496 h 5940964"/>
                <a:gd name="connsiteX16" fmla="*/ 15454 w 13054461"/>
                <a:gd name="connsiteY16" fmla="*/ 0 h 5940964"/>
                <a:gd name="connsiteX17" fmla="*/ 31389 w 13054461"/>
                <a:gd name="connsiteY17" fmla="*/ 5744788 h 5940964"/>
                <a:gd name="connsiteX0" fmla="*/ 31389 w 13054461"/>
                <a:gd name="connsiteY0" fmla="*/ 5744788 h 5940964"/>
                <a:gd name="connsiteX1" fmla="*/ 294461 w 13054461"/>
                <a:gd name="connsiteY1" fmla="*/ 5939669 h 5940964"/>
                <a:gd name="connsiteX2" fmla="*/ 13054461 w 13054461"/>
                <a:gd name="connsiteY2" fmla="*/ 5940964 h 5940964"/>
                <a:gd name="connsiteX3" fmla="*/ 13043438 w 13054461"/>
                <a:gd name="connsiteY3" fmla="*/ 5875285 h 5940964"/>
                <a:gd name="connsiteX4" fmla="*/ 5403053 w 13054461"/>
                <a:gd name="connsiteY4" fmla="*/ 5883410 h 5940964"/>
                <a:gd name="connsiteX5" fmla="*/ 5400453 w 13054461"/>
                <a:gd name="connsiteY5" fmla="*/ 5314770 h 5940964"/>
                <a:gd name="connsiteX6" fmla="*/ 4736984 w 13054461"/>
                <a:gd name="connsiteY6" fmla="*/ 4715517 h 5940964"/>
                <a:gd name="connsiteX7" fmla="*/ 972269 w 13054461"/>
                <a:gd name="connsiteY7" fmla="*/ 4707002 h 5940964"/>
                <a:gd name="connsiteX8" fmla="*/ 620111 w 13054461"/>
                <a:gd name="connsiteY8" fmla="*/ 4163378 h 5940964"/>
                <a:gd name="connsiteX9" fmla="*/ 634979 w 13054461"/>
                <a:gd name="connsiteY9" fmla="*/ 3140765 h 5940964"/>
                <a:gd name="connsiteX10" fmla="*/ 709146 w 13054461"/>
                <a:gd name="connsiteY10" fmla="*/ 3137521 h 5940964"/>
                <a:gd name="connsiteX11" fmla="*/ 900425 w 13054461"/>
                <a:gd name="connsiteY11" fmla="*/ 2920056 h 5940964"/>
                <a:gd name="connsiteX12" fmla="*/ 912140 w 13054461"/>
                <a:gd name="connsiteY12" fmla="*/ 1767821 h 5940964"/>
                <a:gd name="connsiteX13" fmla="*/ 716956 w 13054461"/>
                <a:gd name="connsiteY13" fmla="*/ 1524389 h 5940964"/>
                <a:gd name="connsiteX14" fmla="*/ 631075 w 13054461"/>
                <a:gd name="connsiteY14" fmla="*/ 1524389 h 5940964"/>
                <a:gd name="connsiteX15" fmla="*/ 620111 w 13054461"/>
                <a:gd name="connsiteY15" fmla="*/ 522496 h 5940964"/>
                <a:gd name="connsiteX16" fmla="*/ 15454 w 13054461"/>
                <a:gd name="connsiteY16" fmla="*/ 0 h 5940964"/>
                <a:gd name="connsiteX17" fmla="*/ 31389 w 13054461"/>
                <a:gd name="connsiteY17" fmla="*/ 5744788 h 5940964"/>
                <a:gd name="connsiteX0" fmla="*/ 31389 w 13054461"/>
                <a:gd name="connsiteY0" fmla="*/ 5744788 h 5940964"/>
                <a:gd name="connsiteX1" fmla="*/ 294461 w 13054461"/>
                <a:gd name="connsiteY1" fmla="*/ 5939669 h 5940964"/>
                <a:gd name="connsiteX2" fmla="*/ 13054461 w 13054461"/>
                <a:gd name="connsiteY2" fmla="*/ 5940964 h 5940964"/>
                <a:gd name="connsiteX3" fmla="*/ 13043438 w 13054461"/>
                <a:gd name="connsiteY3" fmla="*/ 5875285 h 5940964"/>
                <a:gd name="connsiteX4" fmla="*/ 5403053 w 13054461"/>
                <a:gd name="connsiteY4" fmla="*/ 5883410 h 5940964"/>
                <a:gd name="connsiteX5" fmla="*/ 5400453 w 13054461"/>
                <a:gd name="connsiteY5" fmla="*/ 5314770 h 5940964"/>
                <a:gd name="connsiteX6" fmla="*/ 4736984 w 13054461"/>
                <a:gd name="connsiteY6" fmla="*/ 4715517 h 5940964"/>
                <a:gd name="connsiteX7" fmla="*/ 972269 w 13054461"/>
                <a:gd name="connsiteY7" fmla="*/ 4707002 h 5940964"/>
                <a:gd name="connsiteX8" fmla="*/ 620111 w 13054461"/>
                <a:gd name="connsiteY8" fmla="*/ 4163378 h 5940964"/>
                <a:gd name="connsiteX9" fmla="*/ 634979 w 13054461"/>
                <a:gd name="connsiteY9" fmla="*/ 3140765 h 5940964"/>
                <a:gd name="connsiteX10" fmla="*/ 826255 w 13054461"/>
                <a:gd name="connsiteY10" fmla="*/ 3316036 h 5940964"/>
                <a:gd name="connsiteX11" fmla="*/ 900425 w 13054461"/>
                <a:gd name="connsiteY11" fmla="*/ 2920056 h 5940964"/>
                <a:gd name="connsiteX12" fmla="*/ 912140 w 13054461"/>
                <a:gd name="connsiteY12" fmla="*/ 1767821 h 5940964"/>
                <a:gd name="connsiteX13" fmla="*/ 716956 w 13054461"/>
                <a:gd name="connsiteY13" fmla="*/ 1524389 h 5940964"/>
                <a:gd name="connsiteX14" fmla="*/ 631075 w 13054461"/>
                <a:gd name="connsiteY14" fmla="*/ 1524389 h 5940964"/>
                <a:gd name="connsiteX15" fmla="*/ 620111 w 13054461"/>
                <a:gd name="connsiteY15" fmla="*/ 522496 h 5940964"/>
                <a:gd name="connsiteX16" fmla="*/ 15454 w 13054461"/>
                <a:gd name="connsiteY16" fmla="*/ 0 h 5940964"/>
                <a:gd name="connsiteX17" fmla="*/ 31389 w 13054461"/>
                <a:gd name="connsiteY17" fmla="*/ 5744788 h 5940964"/>
                <a:gd name="connsiteX0" fmla="*/ 31389 w 13054461"/>
                <a:gd name="connsiteY0" fmla="*/ 5744788 h 5940964"/>
                <a:gd name="connsiteX1" fmla="*/ 294461 w 13054461"/>
                <a:gd name="connsiteY1" fmla="*/ 5939669 h 5940964"/>
                <a:gd name="connsiteX2" fmla="*/ 13054461 w 13054461"/>
                <a:gd name="connsiteY2" fmla="*/ 5940964 h 5940964"/>
                <a:gd name="connsiteX3" fmla="*/ 13043438 w 13054461"/>
                <a:gd name="connsiteY3" fmla="*/ 5875285 h 5940964"/>
                <a:gd name="connsiteX4" fmla="*/ 5403053 w 13054461"/>
                <a:gd name="connsiteY4" fmla="*/ 5883410 h 5940964"/>
                <a:gd name="connsiteX5" fmla="*/ 5400453 w 13054461"/>
                <a:gd name="connsiteY5" fmla="*/ 5314770 h 5940964"/>
                <a:gd name="connsiteX6" fmla="*/ 4736984 w 13054461"/>
                <a:gd name="connsiteY6" fmla="*/ 4715517 h 5940964"/>
                <a:gd name="connsiteX7" fmla="*/ 972269 w 13054461"/>
                <a:gd name="connsiteY7" fmla="*/ 4707002 h 5940964"/>
                <a:gd name="connsiteX8" fmla="*/ 620111 w 13054461"/>
                <a:gd name="connsiteY8" fmla="*/ 4163378 h 5940964"/>
                <a:gd name="connsiteX9" fmla="*/ 634979 w 13054461"/>
                <a:gd name="connsiteY9" fmla="*/ 3140765 h 5940964"/>
                <a:gd name="connsiteX10" fmla="*/ 826255 w 13054461"/>
                <a:gd name="connsiteY10" fmla="*/ 3316036 h 5940964"/>
                <a:gd name="connsiteX11" fmla="*/ 900425 w 13054461"/>
                <a:gd name="connsiteY11" fmla="*/ 2920056 h 5940964"/>
                <a:gd name="connsiteX12" fmla="*/ 912140 w 13054461"/>
                <a:gd name="connsiteY12" fmla="*/ 1767821 h 5940964"/>
                <a:gd name="connsiteX13" fmla="*/ 716956 w 13054461"/>
                <a:gd name="connsiteY13" fmla="*/ 1524389 h 5940964"/>
                <a:gd name="connsiteX14" fmla="*/ 631075 w 13054461"/>
                <a:gd name="connsiteY14" fmla="*/ 1524389 h 5940964"/>
                <a:gd name="connsiteX15" fmla="*/ 620111 w 13054461"/>
                <a:gd name="connsiteY15" fmla="*/ 522496 h 5940964"/>
                <a:gd name="connsiteX16" fmla="*/ 15454 w 13054461"/>
                <a:gd name="connsiteY16" fmla="*/ 0 h 5940964"/>
                <a:gd name="connsiteX17" fmla="*/ 31389 w 13054461"/>
                <a:gd name="connsiteY17" fmla="*/ 5744788 h 5940964"/>
                <a:gd name="connsiteX0" fmla="*/ 31389 w 13054461"/>
                <a:gd name="connsiteY0" fmla="*/ 5744788 h 5940964"/>
                <a:gd name="connsiteX1" fmla="*/ 294461 w 13054461"/>
                <a:gd name="connsiteY1" fmla="*/ 5939669 h 5940964"/>
                <a:gd name="connsiteX2" fmla="*/ 13054461 w 13054461"/>
                <a:gd name="connsiteY2" fmla="*/ 5940964 h 5940964"/>
                <a:gd name="connsiteX3" fmla="*/ 13043438 w 13054461"/>
                <a:gd name="connsiteY3" fmla="*/ 5875285 h 5940964"/>
                <a:gd name="connsiteX4" fmla="*/ 5403053 w 13054461"/>
                <a:gd name="connsiteY4" fmla="*/ 5883410 h 5940964"/>
                <a:gd name="connsiteX5" fmla="*/ 5400453 w 13054461"/>
                <a:gd name="connsiteY5" fmla="*/ 5314770 h 5940964"/>
                <a:gd name="connsiteX6" fmla="*/ 4736984 w 13054461"/>
                <a:gd name="connsiteY6" fmla="*/ 4715517 h 5940964"/>
                <a:gd name="connsiteX7" fmla="*/ 972269 w 13054461"/>
                <a:gd name="connsiteY7" fmla="*/ 4707002 h 5940964"/>
                <a:gd name="connsiteX8" fmla="*/ 620111 w 13054461"/>
                <a:gd name="connsiteY8" fmla="*/ 4163378 h 5940964"/>
                <a:gd name="connsiteX9" fmla="*/ 634979 w 13054461"/>
                <a:gd name="connsiteY9" fmla="*/ 3140765 h 5940964"/>
                <a:gd name="connsiteX10" fmla="*/ 759893 w 13054461"/>
                <a:gd name="connsiteY10" fmla="*/ 3225156 h 5940964"/>
                <a:gd name="connsiteX11" fmla="*/ 900425 w 13054461"/>
                <a:gd name="connsiteY11" fmla="*/ 2920056 h 5940964"/>
                <a:gd name="connsiteX12" fmla="*/ 912140 w 13054461"/>
                <a:gd name="connsiteY12" fmla="*/ 1767821 h 5940964"/>
                <a:gd name="connsiteX13" fmla="*/ 716956 w 13054461"/>
                <a:gd name="connsiteY13" fmla="*/ 1524389 h 5940964"/>
                <a:gd name="connsiteX14" fmla="*/ 631075 w 13054461"/>
                <a:gd name="connsiteY14" fmla="*/ 1524389 h 5940964"/>
                <a:gd name="connsiteX15" fmla="*/ 620111 w 13054461"/>
                <a:gd name="connsiteY15" fmla="*/ 522496 h 5940964"/>
                <a:gd name="connsiteX16" fmla="*/ 15454 w 13054461"/>
                <a:gd name="connsiteY16" fmla="*/ 0 h 5940964"/>
                <a:gd name="connsiteX17" fmla="*/ 31389 w 13054461"/>
                <a:gd name="connsiteY17" fmla="*/ 5744788 h 5940964"/>
                <a:gd name="connsiteX0" fmla="*/ 31389 w 13054461"/>
                <a:gd name="connsiteY0" fmla="*/ 5744788 h 5940964"/>
                <a:gd name="connsiteX1" fmla="*/ 294461 w 13054461"/>
                <a:gd name="connsiteY1" fmla="*/ 5939669 h 5940964"/>
                <a:gd name="connsiteX2" fmla="*/ 13054461 w 13054461"/>
                <a:gd name="connsiteY2" fmla="*/ 5940964 h 5940964"/>
                <a:gd name="connsiteX3" fmla="*/ 13043438 w 13054461"/>
                <a:gd name="connsiteY3" fmla="*/ 5875285 h 5940964"/>
                <a:gd name="connsiteX4" fmla="*/ 5403053 w 13054461"/>
                <a:gd name="connsiteY4" fmla="*/ 5883410 h 5940964"/>
                <a:gd name="connsiteX5" fmla="*/ 5400453 w 13054461"/>
                <a:gd name="connsiteY5" fmla="*/ 5314770 h 5940964"/>
                <a:gd name="connsiteX6" fmla="*/ 4736984 w 13054461"/>
                <a:gd name="connsiteY6" fmla="*/ 4715517 h 5940964"/>
                <a:gd name="connsiteX7" fmla="*/ 972269 w 13054461"/>
                <a:gd name="connsiteY7" fmla="*/ 4707002 h 5940964"/>
                <a:gd name="connsiteX8" fmla="*/ 620111 w 13054461"/>
                <a:gd name="connsiteY8" fmla="*/ 4163378 h 5940964"/>
                <a:gd name="connsiteX9" fmla="*/ 634979 w 13054461"/>
                <a:gd name="connsiteY9" fmla="*/ 3140765 h 5940964"/>
                <a:gd name="connsiteX10" fmla="*/ 759893 w 13054461"/>
                <a:gd name="connsiteY10" fmla="*/ 3225156 h 5940964"/>
                <a:gd name="connsiteX11" fmla="*/ 900425 w 13054461"/>
                <a:gd name="connsiteY11" fmla="*/ 2920056 h 5940964"/>
                <a:gd name="connsiteX12" fmla="*/ 912140 w 13054461"/>
                <a:gd name="connsiteY12" fmla="*/ 1767821 h 5940964"/>
                <a:gd name="connsiteX13" fmla="*/ 716956 w 13054461"/>
                <a:gd name="connsiteY13" fmla="*/ 1524389 h 5940964"/>
                <a:gd name="connsiteX14" fmla="*/ 631075 w 13054461"/>
                <a:gd name="connsiteY14" fmla="*/ 1524389 h 5940964"/>
                <a:gd name="connsiteX15" fmla="*/ 620111 w 13054461"/>
                <a:gd name="connsiteY15" fmla="*/ 522496 h 5940964"/>
                <a:gd name="connsiteX16" fmla="*/ 15454 w 13054461"/>
                <a:gd name="connsiteY16" fmla="*/ 0 h 5940964"/>
                <a:gd name="connsiteX17" fmla="*/ 31389 w 13054461"/>
                <a:gd name="connsiteY17" fmla="*/ 5744788 h 5940964"/>
                <a:gd name="connsiteX0" fmla="*/ 31389 w 13054461"/>
                <a:gd name="connsiteY0" fmla="*/ 5744788 h 5940964"/>
                <a:gd name="connsiteX1" fmla="*/ 294461 w 13054461"/>
                <a:gd name="connsiteY1" fmla="*/ 5939669 h 5940964"/>
                <a:gd name="connsiteX2" fmla="*/ 13054461 w 13054461"/>
                <a:gd name="connsiteY2" fmla="*/ 5940964 h 5940964"/>
                <a:gd name="connsiteX3" fmla="*/ 13043438 w 13054461"/>
                <a:gd name="connsiteY3" fmla="*/ 5875285 h 5940964"/>
                <a:gd name="connsiteX4" fmla="*/ 5403053 w 13054461"/>
                <a:gd name="connsiteY4" fmla="*/ 5883410 h 5940964"/>
                <a:gd name="connsiteX5" fmla="*/ 5400453 w 13054461"/>
                <a:gd name="connsiteY5" fmla="*/ 5314770 h 5940964"/>
                <a:gd name="connsiteX6" fmla="*/ 4736984 w 13054461"/>
                <a:gd name="connsiteY6" fmla="*/ 4715517 h 5940964"/>
                <a:gd name="connsiteX7" fmla="*/ 972269 w 13054461"/>
                <a:gd name="connsiteY7" fmla="*/ 4707002 h 5940964"/>
                <a:gd name="connsiteX8" fmla="*/ 620111 w 13054461"/>
                <a:gd name="connsiteY8" fmla="*/ 4163378 h 5940964"/>
                <a:gd name="connsiteX9" fmla="*/ 634979 w 13054461"/>
                <a:gd name="connsiteY9" fmla="*/ 3140765 h 5940964"/>
                <a:gd name="connsiteX10" fmla="*/ 701338 w 13054461"/>
                <a:gd name="connsiteY10" fmla="*/ 3140768 h 5940964"/>
                <a:gd name="connsiteX11" fmla="*/ 900425 w 13054461"/>
                <a:gd name="connsiteY11" fmla="*/ 2920056 h 5940964"/>
                <a:gd name="connsiteX12" fmla="*/ 912140 w 13054461"/>
                <a:gd name="connsiteY12" fmla="*/ 1767821 h 5940964"/>
                <a:gd name="connsiteX13" fmla="*/ 716956 w 13054461"/>
                <a:gd name="connsiteY13" fmla="*/ 1524389 h 5940964"/>
                <a:gd name="connsiteX14" fmla="*/ 631075 w 13054461"/>
                <a:gd name="connsiteY14" fmla="*/ 1524389 h 5940964"/>
                <a:gd name="connsiteX15" fmla="*/ 620111 w 13054461"/>
                <a:gd name="connsiteY15" fmla="*/ 522496 h 5940964"/>
                <a:gd name="connsiteX16" fmla="*/ 15454 w 13054461"/>
                <a:gd name="connsiteY16" fmla="*/ 0 h 5940964"/>
                <a:gd name="connsiteX17" fmla="*/ 31389 w 13054461"/>
                <a:gd name="connsiteY17" fmla="*/ 5744788 h 5940964"/>
                <a:gd name="connsiteX0" fmla="*/ 31389 w 13054461"/>
                <a:gd name="connsiteY0" fmla="*/ 5744788 h 5940964"/>
                <a:gd name="connsiteX1" fmla="*/ 294461 w 13054461"/>
                <a:gd name="connsiteY1" fmla="*/ 5939669 h 5940964"/>
                <a:gd name="connsiteX2" fmla="*/ 13054461 w 13054461"/>
                <a:gd name="connsiteY2" fmla="*/ 5940964 h 5940964"/>
                <a:gd name="connsiteX3" fmla="*/ 13043438 w 13054461"/>
                <a:gd name="connsiteY3" fmla="*/ 5875285 h 5940964"/>
                <a:gd name="connsiteX4" fmla="*/ 5403053 w 13054461"/>
                <a:gd name="connsiteY4" fmla="*/ 5883410 h 5940964"/>
                <a:gd name="connsiteX5" fmla="*/ 5400453 w 13054461"/>
                <a:gd name="connsiteY5" fmla="*/ 5314770 h 5940964"/>
                <a:gd name="connsiteX6" fmla="*/ 4736984 w 13054461"/>
                <a:gd name="connsiteY6" fmla="*/ 4715517 h 5940964"/>
                <a:gd name="connsiteX7" fmla="*/ 972269 w 13054461"/>
                <a:gd name="connsiteY7" fmla="*/ 4707002 h 5940964"/>
                <a:gd name="connsiteX8" fmla="*/ 620111 w 13054461"/>
                <a:gd name="connsiteY8" fmla="*/ 4163378 h 5940964"/>
                <a:gd name="connsiteX9" fmla="*/ 634979 w 13054461"/>
                <a:gd name="connsiteY9" fmla="*/ 3140765 h 5940964"/>
                <a:gd name="connsiteX10" fmla="*/ 701338 w 13054461"/>
                <a:gd name="connsiteY10" fmla="*/ 3140768 h 5940964"/>
                <a:gd name="connsiteX11" fmla="*/ 900425 w 13054461"/>
                <a:gd name="connsiteY11" fmla="*/ 2920056 h 5940964"/>
                <a:gd name="connsiteX12" fmla="*/ 912140 w 13054461"/>
                <a:gd name="connsiteY12" fmla="*/ 1767821 h 5940964"/>
                <a:gd name="connsiteX13" fmla="*/ 716956 w 13054461"/>
                <a:gd name="connsiteY13" fmla="*/ 1524389 h 5940964"/>
                <a:gd name="connsiteX14" fmla="*/ 631075 w 13054461"/>
                <a:gd name="connsiteY14" fmla="*/ 1524389 h 5940964"/>
                <a:gd name="connsiteX15" fmla="*/ 620111 w 13054461"/>
                <a:gd name="connsiteY15" fmla="*/ 522496 h 5940964"/>
                <a:gd name="connsiteX16" fmla="*/ 15454 w 13054461"/>
                <a:gd name="connsiteY16" fmla="*/ 0 h 5940964"/>
                <a:gd name="connsiteX17" fmla="*/ 31389 w 13054461"/>
                <a:gd name="connsiteY17" fmla="*/ 5744788 h 5940964"/>
                <a:gd name="connsiteX0" fmla="*/ 31389 w 13054461"/>
                <a:gd name="connsiteY0" fmla="*/ 5744788 h 5940964"/>
                <a:gd name="connsiteX1" fmla="*/ 294461 w 13054461"/>
                <a:gd name="connsiteY1" fmla="*/ 5939669 h 5940964"/>
                <a:gd name="connsiteX2" fmla="*/ 13054461 w 13054461"/>
                <a:gd name="connsiteY2" fmla="*/ 5940964 h 5940964"/>
                <a:gd name="connsiteX3" fmla="*/ 13043438 w 13054461"/>
                <a:gd name="connsiteY3" fmla="*/ 5875285 h 5940964"/>
                <a:gd name="connsiteX4" fmla="*/ 5403053 w 13054461"/>
                <a:gd name="connsiteY4" fmla="*/ 5883410 h 5940964"/>
                <a:gd name="connsiteX5" fmla="*/ 5400453 w 13054461"/>
                <a:gd name="connsiteY5" fmla="*/ 5314770 h 5940964"/>
                <a:gd name="connsiteX6" fmla="*/ 4736984 w 13054461"/>
                <a:gd name="connsiteY6" fmla="*/ 4715517 h 5940964"/>
                <a:gd name="connsiteX7" fmla="*/ 972269 w 13054461"/>
                <a:gd name="connsiteY7" fmla="*/ 4707002 h 5940964"/>
                <a:gd name="connsiteX8" fmla="*/ 620111 w 13054461"/>
                <a:gd name="connsiteY8" fmla="*/ 4163378 h 5940964"/>
                <a:gd name="connsiteX9" fmla="*/ 634979 w 13054461"/>
                <a:gd name="connsiteY9" fmla="*/ 3144010 h 5940964"/>
                <a:gd name="connsiteX10" fmla="*/ 701338 w 13054461"/>
                <a:gd name="connsiteY10" fmla="*/ 3140768 h 5940964"/>
                <a:gd name="connsiteX11" fmla="*/ 900425 w 13054461"/>
                <a:gd name="connsiteY11" fmla="*/ 2920056 h 5940964"/>
                <a:gd name="connsiteX12" fmla="*/ 912140 w 13054461"/>
                <a:gd name="connsiteY12" fmla="*/ 1767821 h 5940964"/>
                <a:gd name="connsiteX13" fmla="*/ 716956 w 13054461"/>
                <a:gd name="connsiteY13" fmla="*/ 1524389 h 5940964"/>
                <a:gd name="connsiteX14" fmla="*/ 631075 w 13054461"/>
                <a:gd name="connsiteY14" fmla="*/ 1524389 h 5940964"/>
                <a:gd name="connsiteX15" fmla="*/ 620111 w 13054461"/>
                <a:gd name="connsiteY15" fmla="*/ 522496 h 5940964"/>
                <a:gd name="connsiteX16" fmla="*/ 15454 w 13054461"/>
                <a:gd name="connsiteY16" fmla="*/ 0 h 5940964"/>
                <a:gd name="connsiteX17" fmla="*/ 31389 w 13054461"/>
                <a:gd name="connsiteY17" fmla="*/ 5744788 h 5940964"/>
                <a:gd name="connsiteX0" fmla="*/ 31389 w 13054461"/>
                <a:gd name="connsiteY0" fmla="*/ 5744788 h 5940964"/>
                <a:gd name="connsiteX1" fmla="*/ 294461 w 13054461"/>
                <a:gd name="connsiteY1" fmla="*/ 5939669 h 5940964"/>
                <a:gd name="connsiteX2" fmla="*/ 13054461 w 13054461"/>
                <a:gd name="connsiteY2" fmla="*/ 5940964 h 5940964"/>
                <a:gd name="connsiteX3" fmla="*/ 13043438 w 13054461"/>
                <a:gd name="connsiteY3" fmla="*/ 5875285 h 5940964"/>
                <a:gd name="connsiteX4" fmla="*/ 5403053 w 13054461"/>
                <a:gd name="connsiteY4" fmla="*/ 5883410 h 5940964"/>
                <a:gd name="connsiteX5" fmla="*/ 5400453 w 13054461"/>
                <a:gd name="connsiteY5" fmla="*/ 5314770 h 5940964"/>
                <a:gd name="connsiteX6" fmla="*/ 4736984 w 13054461"/>
                <a:gd name="connsiteY6" fmla="*/ 4715517 h 5940964"/>
                <a:gd name="connsiteX7" fmla="*/ 972269 w 13054461"/>
                <a:gd name="connsiteY7" fmla="*/ 4707002 h 5940964"/>
                <a:gd name="connsiteX8" fmla="*/ 620111 w 13054461"/>
                <a:gd name="connsiteY8" fmla="*/ 4163378 h 5940964"/>
                <a:gd name="connsiteX9" fmla="*/ 634979 w 13054461"/>
                <a:gd name="connsiteY9" fmla="*/ 3144010 h 5940964"/>
                <a:gd name="connsiteX10" fmla="*/ 705241 w 13054461"/>
                <a:gd name="connsiteY10" fmla="*/ 3134277 h 5940964"/>
                <a:gd name="connsiteX11" fmla="*/ 900425 w 13054461"/>
                <a:gd name="connsiteY11" fmla="*/ 2920056 h 5940964"/>
                <a:gd name="connsiteX12" fmla="*/ 912140 w 13054461"/>
                <a:gd name="connsiteY12" fmla="*/ 1767821 h 5940964"/>
                <a:gd name="connsiteX13" fmla="*/ 716956 w 13054461"/>
                <a:gd name="connsiteY13" fmla="*/ 1524389 h 5940964"/>
                <a:gd name="connsiteX14" fmla="*/ 631075 w 13054461"/>
                <a:gd name="connsiteY14" fmla="*/ 1524389 h 5940964"/>
                <a:gd name="connsiteX15" fmla="*/ 620111 w 13054461"/>
                <a:gd name="connsiteY15" fmla="*/ 522496 h 5940964"/>
                <a:gd name="connsiteX16" fmla="*/ 15454 w 13054461"/>
                <a:gd name="connsiteY16" fmla="*/ 0 h 5940964"/>
                <a:gd name="connsiteX17" fmla="*/ 31389 w 13054461"/>
                <a:gd name="connsiteY17" fmla="*/ 5744788 h 5940964"/>
                <a:gd name="connsiteX0" fmla="*/ 31389 w 13054461"/>
                <a:gd name="connsiteY0" fmla="*/ 5744788 h 5940964"/>
                <a:gd name="connsiteX1" fmla="*/ 294461 w 13054461"/>
                <a:gd name="connsiteY1" fmla="*/ 5939669 h 5940964"/>
                <a:gd name="connsiteX2" fmla="*/ 13054461 w 13054461"/>
                <a:gd name="connsiteY2" fmla="*/ 5940964 h 5940964"/>
                <a:gd name="connsiteX3" fmla="*/ 13043438 w 13054461"/>
                <a:gd name="connsiteY3" fmla="*/ 5875285 h 5940964"/>
                <a:gd name="connsiteX4" fmla="*/ 5403053 w 13054461"/>
                <a:gd name="connsiteY4" fmla="*/ 5883410 h 5940964"/>
                <a:gd name="connsiteX5" fmla="*/ 5400453 w 13054461"/>
                <a:gd name="connsiteY5" fmla="*/ 5314770 h 5940964"/>
                <a:gd name="connsiteX6" fmla="*/ 4736984 w 13054461"/>
                <a:gd name="connsiteY6" fmla="*/ 4715517 h 5940964"/>
                <a:gd name="connsiteX7" fmla="*/ 972269 w 13054461"/>
                <a:gd name="connsiteY7" fmla="*/ 4707002 h 5940964"/>
                <a:gd name="connsiteX8" fmla="*/ 620111 w 13054461"/>
                <a:gd name="connsiteY8" fmla="*/ 4163378 h 5940964"/>
                <a:gd name="connsiteX9" fmla="*/ 634979 w 13054461"/>
                <a:gd name="connsiteY9" fmla="*/ 3144010 h 5940964"/>
                <a:gd name="connsiteX10" fmla="*/ 709144 w 13054461"/>
                <a:gd name="connsiteY10" fmla="*/ 3131031 h 5940964"/>
                <a:gd name="connsiteX11" fmla="*/ 900425 w 13054461"/>
                <a:gd name="connsiteY11" fmla="*/ 2920056 h 5940964"/>
                <a:gd name="connsiteX12" fmla="*/ 912140 w 13054461"/>
                <a:gd name="connsiteY12" fmla="*/ 1767821 h 5940964"/>
                <a:gd name="connsiteX13" fmla="*/ 716956 w 13054461"/>
                <a:gd name="connsiteY13" fmla="*/ 1524389 h 5940964"/>
                <a:gd name="connsiteX14" fmla="*/ 631075 w 13054461"/>
                <a:gd name="connsiteY14" fmla="*/ 1524389 h 5940964"/>
                <a:gd name="connsiteX15" fmla="*/ 620111 w 13054461"/>
                <a:gd name="connsiteY15" fmla="*/ 522496 h 5940964"/>
                <a:gd name="connsiteX16" fmla="*/ 15454 w 13054461"/>
                <a:gd name="connsiteY16" fmla="*/ 0 h 5940964"/>
                <a:gd name="connsiteX17" fmla="*/ 31389 w 13054461"/>
                <a:gd name="connsiteY17" fmla="*/ 5744788 h 5940964"/>
                <a:gd name="connsiteX0" fmla="*/ 31389 w 13054461"/>
                <a:gd name="connsiteY0" fmla="*/ 5744788 h 5940964"/>
                <a:gd name="connsiteX1" fmla="*/ 294461 w 13054461"/>
                <a:gd name="connsiteY1" fmla="*/ 5939669 h 5940964"/>
                <a:gd name="connsiteX2" fmla="*/ 13054461 w 13054461"/>
                <a:gd name="connsiteY2" fmla="*/ 5940964 h 5940964"/>
                <a:gd name="connsiteX3" fmla="*/ 13043438 w 13054461"/>
                <a:gd name="connsiteY3" fmla="*/ 5875285 h 5940964"/>
                <a:gd name="connsiteX4" fmla="*/ 5403053 w 13054461"/>
                <a:gd name="connsiteY4" fmla="*/ 5883410 h 5940964"/>
                <a:gd name="connsiteX5" fmla="*/ 5400453 w 13054461"/>
                <a:gd name="connsiteY5" fmla="*/ 5314770 h 5940964"/>
                <a:gd name="connsiteX6" fmla="*/ 4736984 w 13054461"/>
                <a:gd name="connsiteY6" fmla="*/ 4715517 h 5940964"/>
                <a:gd name="connsiteX7" fmla="*/ 972269 w 13054461"/>
                <a:gd name="connsiteY7" fmla="*/ 4707002 h 5940964"/>
                <a:gd name="connsiteX8" fmla="*/ 620111 w 13054461"/>
                <a:gd name="connsiteY8" fmla="*/ 4163378 h 5940964"/>
                <a:gd name="connsiteX9" fmla="*/ 634979 w 13054461"/>
                <a:gd name="connsiteY9" fmla="*/ 3144010 h 5940964"/>
                <a:gd name="connsiteX10" fmla="*/ 709144 w 13054461"/>
                <a:gd name="connsiteY10" fmla="*/ 3131031 h 5940964"/>
                <a:gd name="connsiteX11" fmla="*/ 900425 w 13054461"/>
                <a:gd name="connsiteY11" fmla="*/ 2920056 h 5940964"/>
                <a:gd name="connsiteX12" fmla="*/ 912140 w 13054461"/>
                <a:gd name="connsiteY12" fmla="*/ 1767821 h 5940964"/>
                <a:gd name="connsiteX13" fmla="*/ 716956 w 13054461"/>
                <a:gd name="connsiteY13" fmla="*/ 1524389 h 5940964"/>
                <a:gd name="connsiteX14" fmla="*/ 631075 w 13054461"/>
                <a:gd name="connsiteY14" fmla="*/ 1524389 h 5940964"/>
                <a:gd name="connsiteX15" fmla="*/ 620111 w 13054461"/>
                <a:gd name="connsiteY15" fmla="*/ 522496 h 5940964"/>
                <a:gd name="connsiteX16" fmla="*/ 15454 w 13054461"/>
                <a:gd name="connsiteY16" fmla="*/ 0 h 5940964"/>
                <a:gd name="connsiteX17" fmla="*/ 31389 w 13054461"/>
                <a:gd name="connsiteY17" fmla="*/ 5744788 h 5940964"/>
                <a:gd name="connsiteX0" fmla="*/ 31389 w 13054461"/>
                <a:gd name="connsiteY0" fmla="*/ 5744788 h 5940964"/>
                <a:gd name="connsiteX1" fmla="*/ 294461 w 13054461"/>
                <a:gd name="connsiteY1" fmla="*/ 5939669 h 5940964"/>
                <a:gd name="connsiteX2" fmla="*/ 13054461 w 13054461"/>
                <a:gd name="connsiteY2" fmla="*/ 5940964 h 5940964"/>
                <a:gd name="connsiteX3" fmla="*/ 13043438 w 13054461"/>
                <a:gd name="connsiteY3" fmla="*/ 5875285 h 5940964"/>
                <a:gd name="connsiteX4" fmla="*/ 5403053 w 13054461"/>
                <a:gd name="connsiteY4" fmla="*/ 5883410 h 5940964"/>
                <a:gd name="connsiteX5" fmla="*/ 5400453 w 13054461"/>
                <a:gd name="connsiteY5" fmla="*/ 5314770 h 5940964"/>
                <a:gd name="connsiteX6" fmla="*/ 4736984 w 13054461"/>
                <a:gd name="connsiteY6" fmla="*/ 4715517 h 5940964"/>
                <a:gd name="connsiteX7" fmla="*/ 972269 w 13054461"/>
                <a:gd name="connsiteY7" fmla="*/ 4707002 h 5940964"/>
                <a:gd name="connsiteX8" fmla="*/ 620111 w 13054461"/>
                <a:gd name="connsiteY8" fmla="*/ 4163378 h 5940964"/>
                <a:gd name="connsiteX9" fmla="*/ 634979 w 13054461"/>
                <a:gd name="connsiteY9" fmla="*/ 3144010 h 5940964"/>
                <a:gd name="connsiteX10" fmla="*/ 709144 w 13054461"/>
                <a:gd name="connsiteY10" fmla="*/ 3131031 h 5940964"/>
                <a:gd name="connsiteX11" fmla="*/ 900425 w 13054461"/>
                <a:gd name="connsiteY11" fmla="*/ 2920056 h 5940964"/>
                <a:gd name="connsiteX12" fmla="*/ 912140 w 13054461"/>
                <a:gd name="connsiteY12" fmla="*/ 1767821 h 5940964"/>
                <a:gd name="connsiteX13" fmla="*/ 716956 w 13054461"/>
                <a:gd name="connsiteY13" fmla="*/ 1524389 h 5940964"/>
                <a:gd name="connsiteX14" fmla="*/ 631075 w 13054461"/>
                <a:gd name="connsiteY14" fmla="*/ 1524389 h 5940964"/>
                <a:gd name="connsiteX15" fmla="*/ 620111 w 13054461"/>
                <a:gd name="connsiteY15" fmla="*/ 522496 h 5940964"/>
                <a:gd name="connsiteX16" fmla="*/ 15454 w 13054461"/>
                <a:gd name="connsiteY16" fmla="*/ 0 h 5940964"/>
                <a:gd name="connsiteX17" fmla="*/ 31389 w 13054461"/>
                <a:gd name="connsiteY17" fmla="*/ 5744788 h 5940964"/>
                <a:gd name="connsiteX0" fmla="*/ 31389 w 13054461"/>
                <a:gd name="connsiteY0" fmla="*/ 5744788 h 5940964"/>
                <a:gd name="connsiteX1" fmla="*/ 294461 w 13054461"/>
                <a:gd name="connsiteY1" fmla="*/ 5939669 h 5940964"/>
                <a:gd name="connsiteX2" fmla="*/ 13054461 w 13054461"/>
                <a:gd name="connsiteY2" fmla="*/ 5940964 h 5940964"/>
                <a:gd name="connsiteX3" fmla="*/ 13043438 w 13054461"/>
                <a:gd name="connsiteY3" fmla="*/ 5875285 h 5940964"/>
                <a:gd name="connsiteX4" fmla="*/ 5403053 w 13054461"/>
                <a:gd name="connsiteY4" fmla="*/ 5883410 h 5940964"/>
                <a:gd name="connsiteX5" fmla="*/ 5400453 w 13054461"/>
                <a:gd name="connsiteY5" fmla="*/ 5314770 h 5940964"/>
                <a:gd name="connsiteX6" fmla="*/ 4736984 w 13054461"/>
                <a:gd name="connsiteY6" fmla="*/ 4715517 h 5940964"/>
                <a:gd name="connsiteX7" fmla="*/ 972269 w 13054461"/>
                <a:gd name="connsiteY7" fmla="*/ 4707002 h 5940964"/>
                <a:gd name="connsiteX8" fmla="*/ 620111 w 13054461"/>
                <a:gd name="connsiteY8" fmla="*/ 4163378 h 5940964"/>
                <a:gd name="connsiteX9" fmla="*/ 634979 w 13054461"/>
                <a:gd name="connsiteY9" fmla="*/ 3144010 h 5940964"/>
                <a:gd name="connsiteX10" fmla="*/ 709144 w 13054461"/>
                <a:gd name="connsiteY10" fmla="*/ 3131031 h 5940964"/>
                <a:gd name="connsiteX11" fmla="*/ 900425 w 13054461"/>
                <a:gd name="connsiteY11" fmla="*/ 2920056 h 5940964"/>
                <a:gd name="connsiteX12" fmla="*/ 912140 w 13054461"/>
                <a:gd name="connsiteY12" fmla="*/ 1767821 h 5940964"/>
                <a:gd name="connsiteX13" fmla="*/ 716956 w 13054461"/>
                <a:gd name="connsiteY13" fmla="*/ 1524389 h 5940964"/>
                <a:gd name="connsiteX14" fmla="*/ 631075 w 13054461"/>
                <a:gd name="connsiteY14" fmla="*/ 1524389 h 5940964"/>
                <a:gd name="connsiteX15" fmla="*/ 620111 w 13054461"/>
                <a:gd name="connsiteY15" fmla="*/ 522496 h 5940964"/>
                <a:gd name="connsiteX16" fmla="*/ 15454 w 13054461"/>
                <a:gd name="connsiteY16" fmla="*/ 0 h 5940964"/>
                <a:gd name="connsiteX17" fmla="*/ 31389 w 13054461"/>
                <a:gd name="connsiteY17" fmla="*/ 5744788 h 5940964"/>
                <a:gd name="connsiteX0" fmla="*/ 31389 w 13054461"/>
                <a:gd name="connsiteY0" fmla="*/ 5744788 h 5940964"/>
                <a:gd name="connsiteX1" fmla="*/ 294461 w 13054461"/>
                <a:gd name="connsiteY1" fmla="*/ 5939669 h 5940964"/>
                <a:gd name="connsiteX2" fmla="*/ 13054461 w 13054461"/>
                <a:gd name="connsiteY2" fmla="*/ 5940964 h 5940964"/>
                <a:gd name="connsiteX3" fmla="*/ 13043438 w 13054461"/>
                <a:gd name="connsiteY3" fmla="*/ 5875285 h 5940964"/>
                <a:gd name="connsiteX4" fmla="*/ 5403053 w 13054461"/>
                <a:gd name="connsiteY4" fmla="*/ 5883410 h 5940964"/>
                <a:gd name="connsiteX5" fmla="*/ 5400453 w 13054461"/>
                <a:gd name="connsiteY5" fmla="*/ 5314770 h 5940964"/>
                <a:gd name="connsiteX6" fmla="*/ 4736984 w 13054461"/>
                <a:gd name="connsiteY6" fmla="*/ 4715517 h 5940964"/>
                <a:gd name="connsiteX7" fmla="*/ 972269 w 13054461"/>
                <a:gd name="connsiteY7" fmla="*/ 4707002 h 5940964"/>
                <a:gd name="connsiteX8" fmla="*/ 620111 w 13054461"/>
                <a:gd name="connsiteY8" fmla="*/ 4163378 h 5940964"/>
                <a:gd name="connsiteX9" fmla="*/ 634979 w 13054461"/>
                <a:gd name="connsiteY9" fmla="*/ 3144010 h 5940964"/>
                <a:gd name="connsiteX10" fmla="*/ 713048 w 13054461"/>
                <a:gd name="connsiteY10" fmla="*/ 3131031 h 5940964"/>
                <a:gd name="connsiteX11" fmla="*/ 900425 w 13054461"/>
                <a:gd name="connsiteY11" fmla="*/ 2920056 h 5940964"/>
                <a:gd name="connsiteX12" fmla="*/ 912140 w 13054461"/>
                <a:gd name="connsiteY12" fmla="*/ 1767821 h 5940964"/>
                <a:gd name="connsiteX13" fmla="*/ 716956 w 13054461"/>
                <a:gd name="connsiteY13" fmla="*/ 1524389 h 5940964"/>
                <a:gd name="connsiteX14" fmla="*/ 631075 w 13054461"/>
                <a:gd name="connsiteY14" fmla="*/ 1524389 h 5940964"/>
                <a:gd name="connsiteX15" fmla="*/ 620111 w 13054461"/>
                <a:gd name="connsiteY15" fmla="*/ 522496 h 5940964"/>
                <a:gd name="connsiteX16" fmla="*/ 15454 w 13054461"/>
                <a:gd name="connsiteY16" fmla="*/ 0 h 5940964"/>
                <a:gd name="connsiteX17" fmla="*/ 31389 w 13054461"/>
                <a:gd name="connsiteY17" fmla="*/ 5744788 h 5940964"/>
                <a:gd name="connsiteX0" fmla="*/ 31389 w 13054461"/>
                <a:gd name="connsiteY0" fmla="*/ 5744788 h 5940964"/>
                <a:gd name="connsiteX1" fmla="*/ 294461 w 13054461"/>
                <a:gd name="connsiteY1" fmla="*/ 5939669 h 5940964"/>
                <a:gd name="connsiteX2" fmla="*/ 13054461 w 13054461"/>
                <a:gd name="connsiteY2" fmla="*/ 5940964 h 5940964"/>
                <a:gd name="connsiteX3" fmla="*/ 13043438 w 13054461"/>
                <a:gd name="connsiteY3" fmla="*/ 5875285 h 5940964"/>
                <a:gd name="connsiteX4" fmla="*/ 5403053 w 13054461"/>
                <a:gd name="connsiteY4" fmla="*/ 5883410 h 5940964"/>
                <a:gd name="connsiteX5" fmla="*/ 5400453 w 13054461"/>
                <a:gd name="connsiteY5" fmla="*/ 5314770 h 5940964"/>
                <a:gd name="connsiteX6" fmla="*/ 4736984 w 13054461"/>
                <a:gd name="connsiteY6" fmla="*/ 4715517 h 5940964"/>
                <a:gd name="connsiteX7" fmla="*/ 972269 w 13054461"/>
                <a:gd name="connsiteY7" fmla="*/ 4707002 h 5940964"/>
                <a:gd name="connsiteX8" fmla="*/ 620111 w 13054461"/>
                <a:gd name="connsiteY8" fmla="*/ 4163378 h 5940964"/>
                <a:gd name="connsiteX9" fmla="*/ 634979 w 13054461"/>
                <a:gd name="connsiteY9" fmla="*/ 3144010 h 5940964"/>
                <a:gd name="connsiteX10" fmla="*/ 713048 w 13054461"/>
                <a:gd name="connsiteY10" fmla="*/ 3131031 h 5940964"/>
                <a:gd name="connsiteX11" fmla="*/ 900425 w 13054461"/>
                <a:gd name="connsiteY11" fmla="*/ 2920056 h 5940964"/>
                <a:gd name="connsiteX12" fmla="*/ 912140 w 13054461"/>
                <a:gd name="connsiteY12" fmla="*/ 1767821 h 5940964"/>
                <a:gd name="connsiteX13" fmla="*/ 716956 w 13054461"/>
                <a:gd name="connsiteY13" fmla="*/ 1524389 h 5940964"/>
                <a:gd name="connsiteX14" fmla="*/ 631075 w 13054461"/>
                <a:gd name="connsiteY14" fmla="*/ 1524389 h 5940964"/>
                <a:gd name="connsiteX15" fmla="*/ 620111 w 13054461"/>
                <a:gd name="connsiteY15" fmla="*/ 522496 h 5940964"/>
                <a:gd name="connsiteX16" fmla="*/ 15454 w 13054461"/>
                <a:gd name="connsiteY16" fmla="*/ 0 h 5940964"/>
                <a:gd name="connsiteX17" fmla="*/ 31389 w 13054461"/>
                <a:gd name="connsiteY17" fmla="*/ 5744788 h 5940964"/>
                <a:gd name="connsiteX0" fmla="*/ 31389 w 13054461"/>
                <a:gd name="connsiteY0" fmla="*/ 5744788 h 5940964"/>
                <a:gd name="connsiteX1" fmla="*/ 294461 w 13054461"/>
                <a:gd name="connsiteY1" fmla="*/ 5939669 h 5940964"/>
                <a:gd name="connsiteX2" fmla="*/ 13054461 w 13054461"/>
                <a:gd name="connsiteY2" fmla="*/ 5940964 h 5940964"/>
                <a:gd name="connsiteX3" fmla="*/ 13043438 w 13054461"/>
                <a:gd name="connsiteY3" fmla="*/ 5875285 h 5940964"/>
                <a:gd name="connsiteX4" fmla="*/ 5403053 w 13054461"/>
                <a:gd name="connsiteY4" fmla="*/ 5883410 h 5940964"/>
                <a:gd name="connsiteX5" fmla="*/ 5400453 w 13054461"/>
                <a:gd name="connsiteY5" fmla="*/ 5314770 h 5940964"/>
                <a:gd name="connsiteX6" fmla="*/ 4736984 w 13054461"/>
                <a:gd name="connsiteY6" fmla="*/ 4715517 h 5940964"/>
                <a:gd name="connsiteX7" fmla="*/ 972269 w 13054461"/>
                <a:gd name="connsiteY7" fmla="*/ 4707002 h 5940964"/>
                <a:gd name="connsiteX8" fmla="*/ 620111 w 13054461"/>
                <a:gd name="connsiteY8" fmla="*/ 4163378 h 5940964"/>
                <a:gd name="connsiteX9" fmla="*/ 634979 w 13054461"/>
                <a:gd name="connsiteY9" fmla="*/ 3144010 h 5940964"/>
                <a:gd name="connsiteX10" fmla="*/ 713048 w 13054461"/>
                <a:gd name="connsiteY10" fmla="*/ 3131031 h 5940964"/>
                <a:gd name="connsiteX11" fmla="*/ 900425 w 13054461"/>
                <a:gd name="connsiteY11" fmla="*/ 2920056 h 5940964"/>
                <a:gd name="connsiteX12" fmla="*/ 912140 w 13054461"/>
                <a:gd name="connsiteY12" fmla="*/ 1767821 h 5940964"/>
                <a:gd name="connsiteX13" fmla="*/ 716956 w 13054461"/>
                <a:gd name="connsiteY13" fmla="*/ 1524389 h 5940964"/>
                <a:gd name="connsiteX14" fmla="*/ 631075 w 13054461"/>
                <a:gd name="connsiteY14" fmla="*/ 1524389 h 5940964"/>
                <a:gd name="connsiteX15" fmla="*/ 620111 w 13054461"/>
                <a:gd name="connsiteY15" fmla="*/ 522496 h 5940964"/>
                <a:gd name="connsiteX16" fmla="*/ 15454 w 13054461"/>
                <a:gd name="connsiteY16" fmla="*/ 0 h 5940964"/>
                <a:gd name="connsiteX17" fmla="*/ 31389 w 13054461"/>
                <a:gd name="connsiteY17" fmla="*/ 5744788 h 5940964"/>
                <a:gd name="connsiteX0" fmla="*/ 31389 w 13054461"/>
                <a:gd name="connsiteY0" fmla="*/ 5744788 h 5940964"/>
                <a:gd name="connsiteX1" fmla="*/ 294461 w 13054461"/>
                <a:gd name="connsiteY1" fmla="*/ 5939669 h 5940964"/>
                <a:gd name="connsiteX2" fmla="*/ 13054461 w 13054461"/>
                <a:gd name="connsiteY2" fmla="*/ 5940964 h 5940964"/>
                <a:gd name="connsiteX3" fmla="*/ 13043438 w 13054461"/>
                <a:gd name="connsiteY3" fmla="*/ 5875285 h 5940964"/>
                <a:gd name="connsiteX4" fmla="*/ 5403053 w 13054461"/>
                <a:gd name="connsiteY4" fmla="*/ 5883410 h 5940964"/>
                <a:gd name="connsiteX5" fmla="*/ 5400453 w 13054461"/>
                <a:gd name="connsiteY5" fmla="*/ 5314770 h 5940964"/>
                <a:gd name="connsiteX6" fmla="*/ 4736984 w 13054461"/>
                <a:gd name="connsiteY6" fmla="*/ 4715517 h 5940964"/>
                <a:gd name="connsiteX7" fmla="*/ 972269 w 13054461"/>
                <a:gd name="connsiteY7" fmla="*/ 4707002 h 5940964"/>
                <a:gd name="connsiteX8" fmla="*/ 620111 w 13054461"/>
                <a:gd name="connsiteY8" fmla="*/ 4163378 h 5940964"/>
                <a:gd name="connsiteX9" fmla="*/ 634979 w 13054461"/>
                <a:gd name="connsiteY9" fmla="*/ 3144010 h 5940964"/>
                <a:gd name="connsiteX10" fmla="*/ 713048 w 13054461"/>
                <a:gd name="connsiteY10" fmla="*/ 3131031 h 5940964"/>
                <a:gd name="connsiteX11" fmla="*/ 900425 w 13054461"/>
                <a:gd name="connsiteY11" fmla="*/ 2920056 h 5940964"/>
                <a:gd name="connsiteX12" fmla="*/ 912140 w 13054461"/>
                <a:gd name="connsiteY12" fmla="*/ 1767821 h 5940964"/>
                <a:gd name="connsiteX13" fmla="*/ 716956 w 13054461"/>
                <a:gd name="connsiteY13" fmla="*/ 1524389 h 5940964"/>
                <a:gd name="connsiteX14" fmla="*/ 631075 w 13054461"/>
                <a:gd name="connsiteY14" fmla="*/ 1524389 h 5940964"/>
                <a:gd name="connsiteX15" fmla="*/ 620111 w 13054461"/>
                <a:gd name="connsiteY15" fmla="*/ 522496 h 5940964"/>
                <a:gd name="connsiteX16" fmla="*/ 15454 w 13054461"/>
                <a:gd name="connsiteY16" fmla="*/ 0 h 5940964"/>
                <a:gd name="connsiteX17" fmla="*/ 31389 w 13054461"/>
                <a:gd name="connsiteY17" fmla="*/ 5744788 h 5940964"/>
                <a:gd name="connsiteX0" fmla="*/ 31389 w 13054461"/>
                <a:gd name="connsiteY0" fmla="*/ 5744788 h 5940964"/>
                <a:gd name="connsiteX1" fmla="*/ 294461 w 13054461"/>
                <a:gd name="connsiteY1" fmla="*/ 5939669 h 5940964"/>
                <a:gd name="connsiteX2" fmla="*/ 13054461 w 13054461"/>
                <a:gd name="connsiteY2" fmla="*/ 5940964 h 5940964"/>
                <a:gd name="connsiteX3" fmla="*/ 13043438 w 13054461"/>
                <a:gd name="connsiteY3" fmla="*/ 5875285 h 5940964"/>
                <a:gd name="connsiteX4" fmla="*/ 5403053 w 13054461"/>
                <a:gd name="connsiteY4" fmla="*/ 5883410 h 5940964"/>
                <a:gd name="connsiteX5" fmla="*/ 5400453 w 13054461"/>
                <a:gd name="connsiteY5" fmla="*/ 5314770 h 5940964"/>
                <a:gd name="connsiteX6" fmla="*/ 4736984 w 13054461"/>
                <a:gd name="connsiteY6" fmla="*/ 4715517 h 5940964"/>
                <a:gd name="connsiteX7" fmla="*/ 972269 w 13054461"/>
                <a:gd name="connsiteY7" fmla="*/ 4707002 h 5940964"/>
                <a:gd name="connsiteX8" fmla="*/ 620111 w 13054461"/>
                <a:gd name="connsiteY8" fmla="*/ 4163378 h 5940964"/>
                <a:gd name="connsiteX9" fmla="*/ 634979 w 13054461"/>
                <a:gd name="connsiteY9" fmla="*/ 3144010 h 5940964"/>
                <a:gd name="connsiteX10" fmla="*/ 713048 w 13054461"/>
                <a:gd name="connsiteY10" fmla="*/ 3131031 h 5940964"/>
                <a:gd name="connsiteX11" fmla="*/ 900425 w 13054461"/>
                <a:gd name="connsiteY11" fmla="*/ 2920056 h 5940964"/>
                <a:gd name="connsiteX12" fmla="*/ 912140 w 13054461"/>
                <a:gd name="connsiteY12" fmla="*/ 1767821 h 5940964"/>
                <a:gd name="connsiteX13" fmla="*/ 716956 w 13054461"/>
                <a:gd name="connsiteY13" fmla="*/ 1524389 h 5940964"/>
                <a:gd name="connsiteX14" fmla="*/ 631075 w 13054461"/>
                <a:gd name="connsiteY14" fmla="*/ 1524389 h 5940964"/>
                <a:gd name="connsiteX15" fmla="*/ 620111 w 13054461"/>
                <a:gd name="connsiteY15" fmla="*/ 522496 h 5940964"/>
                <a:gd name="connsiteX16" fmla="*/ 15454 w 13054461"/>
                <a:gd name="connsiteY16" fmla="*/ 0 h 5940964"/>
                <a:gd name="connsiteX17" fmla="*/ 31389 w 13054461"/>
                <a:gd name="connsiteY17" fmla="*/ 5744788 h 5940964"/>
                <a:gd name="connsiteX0" fmla="*/ 31389 w 13054461"/>
                <a:gd name="connsiteY0" fmla="*/ 5744788 h 5940964"/>
                <a:gd name="connsiteX1" fmla="*/ 294461 w 13054461"/>
                <a:gd name="connsiteY1" fmla="*/ 5939669 h 5940964"/>
                <a:gd name="connsiteX2" fmla="*/ 13054461 w 13054461"/>
                <a:gd name="connsiteY2" fmla="*/ 5940964 h 5940964"/>
                <a:gd name="connsiteX3" fmla="*/ 13043438 w 13054461"/>
                <a:gd name="connsiteY3" fmla="*/ 5875285 h 5940964"/>
                <a:gd name="connsiteX4" fmla="*/ 5403053 w 13054461"/>
                <a:gd name="connsiteY4" fmla="*/ 5883410 h 5940964"/>
                <a:gd name="connsiteX5" fmla="*/ 5400453 w 13054461"/>
                <a:gd name="connsiteY5" fmla="*/ 5314770 h 5940964"/>
                <a:gd name="connsiteX6" fmla="*/ 4736984 w 13054461"/>
                <a:gd name="connsiteY6" fmla="*/ 4715517 h 5940964"/>
                <a:gd name="connsiteX7" fmla="*/ 972269 w 13054461"/>
                <a:gd name="connsiteY7" fmla="*/ 4707002 h 5940964"/>
                <a:gd name="connsiteX8" fmla="*/ 620111 w 13054461"/>
                <a:gd name="connsiteY8" fmla="*/ 4163378 h 5940964"/>
                <a:gd name="connsiteX9" fmla="*/ 634979 w 13054461"/>
                <a:gd name="connsiteY9" fmla="*/ 3144010 h 5940964"/>
                <a:gd name="connsiteX10" fmla="*/ 713048 w 13054461"/>
                <a:gd name="connsiteY10" fmla="*/ 3131031 h 5940964"/>
                <a:gd name="connsiteX11" fmla="*/ 900425 w 13054461"/>
                <a:gd name="connsiteY11" fmla="*/ 2920056 h 5940964"/>
                <a:gd name="connsiteX12" fmla="*/ 912140 w 13054461"/>
                <a:gd name="connsiteY12" fmla="*/ 1767821 h 5940964"/>
                <a:gd name="connsiteX13" fmla="*/ 716956 w 13054461"/>
                <a:gd name="connsiteY13" fmla="*/ 1524389 h 5940964"/>
                <a:gd name="connsiteX14" fmla="*/ 631075 w 13054461"/>
                <a:gd name="connsiteY14" fmla="*/ 1524389 h 5940964"/>
                <a:gd name="connsiteX15" fmla="*/ 620111 w 13054461"/>
                <a:gd name="connsiteY15" fmla="*/ 522496 h 5940964"/>
                <a:gd name="connsiteX16" fmla="*/ 15454 w 13054461"/>
                <a:gd name="connsiteY16" fmla="*/ 0 h 5940964"/>
                <a:gd name="connsiteX17" fmla="*/ 31389 w 13054461"/>
                <a:gd name="connsiteY17" fmla="*/ 5744788 h 5940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054461" h="5940964">
                  <a:moveTo>
                    <a:pt x="31389" y="5744788"/>
                  </a:moveTo>
                  <a:lnTo>
                    <a:pt x="294461" y="5939669"/>
                  </a:lnTo>
                  <a:lnTo>
                    <a:pt x="13054461" y="5940964"/>
                  </a:lnTo>
                  <a:cubicBezTo>
                    <a:pt x="13053159" y="5884259"/>
                    <a:pt x="13043439" y="5903542"/>
                    <a:pt x="13043438" y="5875285"/>
                  </a:cubicBezTo>
                  <a:cubicBezTo>
                    <a:pt x="12649003" y="5884266"/>
                    <a:pt x="5717700" y="5878666"/>
                    <a:pt x="5403053" y="5883410"/>
                  </a:cubicBezTo>
                  <a:cubicBezTo>
                    <a:pt x="5400285" y="5714638"/>
                    <a:pt x="5404356" y="5451633"/>
                    <a:pt x="5400453" y="5314770"/>
                  </a:cubicBezTo>
                  <a:lnTo>
                    <a:pt x="4736984" y="4715517"/>
                  </a:lnTo>
                  <a:lnTo>
                    <a:pt x="972269" y="4707002"/>
                  </a:lnTo>
                  <a:lnTo>
                    <a:pt x="620111" y="4163378"/>
                  </a:lnTo>
                  <a:cubicBezTo>
                    <a:pt x="638717" y="3146083"/>
                    <a:pt x="635755" y="3314446"/>
                    <a:pt x="634979" y="3144010"/>
                  </a:cubicBezTo>
                  <a:cubicBezTo>
                    <a:pt x="673240" y="3142354"/>
                    <a:pt x="661000" y="3145095"/>
                    <a:pt x="713048" y="3131031"/>
                  </a:cubicBezTo>
                  <a:cubicBezTo>
                    <a:pt x="791647" y="3043904"/>
                    <a:pt x="787218" y="3061786"/>
                    <a:pt x="900425" y="2920056"/>
                  </a:cubicBezTo>
                  <a:cubicBezTo>
                    <a:pt x="906869" y="1768374"/>
                    <a:pt x="912139" y="2020987"/>
                    <a:pt x="912140" y="1767821"/>
                  </a:cubicBezTo>
                  <a:cubicBezTo>
                    <a:pt x="716956" y="1526014"/>
                    <a:pt x="919946" y="1766737"/>
                    <a:pt x="716956" y="1524389"/>
                  </a:cubicBezTo>
                  <a:cubicBezTo>
                    <a:pt x="638883" y="1528717"/>
                    <a:pt x="707723" y="1526381"/>
                    <a:pt x="631075" y="1524389"/>
                  </a:cubicBezTo>
                  <a:cubicBezTo>
                    <a:pt x="618839" y="598989"/>
                    <a:pt x="629027" y="1514424"/>
                    <a:pt x="620111" y="522496"/>
                  </a:cubicBezTo>
                  <a:lnTo>
                    <a:pt x="15454" y="0"/>
                  </a:lnTo>
                  <a:cubicBezTo>
                    <a:pt x="-497" y="670184"/>
                    <a:pt x="-15112" y="4754843"/>
                    <a:pt x="31389" y="5744788"/>
                  </a:cubicBezTo>
                  <a:close/>
                </a:path>
              </a:pathLst>
            </a:custGeom>
            <a:solidFill>
              <a:schemeClr val="bg1">
                <a:lumMod val="65000"/>
                <a:alpha val="30000"/>
              </a:schemeClr>
            </a:solidFill>
            <a:ln>
              <a:noFill/>
            </a:ln>
            <a:effectLst>
              <a:glow rad="139700">
                <a:schemeClr val="bg1">
                  <a:lumMod val="65000"/>
                  <a:alpha val="40000"/>
                </a:schemeClr>
              </a:glow>
            </a:effectLst>
            <a:scene3d>
              <a:camera prst="orthographicFront"/>
              <a:lightRig rig="threePt" dir="t"/>
            </a:scene3d>
            <a:sp3d>
              <a:bevelT prst="slop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656" name="Agrupar 655">
              <a:extLst>
                <a:ext uri="{FF2B5EF4-FFF2-40B4-BE49-F238E27FC236}">
                  <a16:creationId xmlns:a16="http://schemas.microsoft.com/office/drawing/2014/main" id="{59FFD503-AC52-0C4D-43CF-5A099FC1A815}"/>
                </a:ext>
              </a:extLst>
            </p:cNvPr>
            <p:cNvGrpSpPr/>
            <p:nvPr/>
          </p:nvGrpSpPr>
          <p:grpSpPr>
            <a:xfrm>
              <a:off x="11650048" y="4103921"/>
              <a:ext cx="103193" cy="778358"/>
              <a:chOff x="11650048" y="4103921"/>
              <a:chExt cx="103193" cy="778358"/>
            </a:xfrm>
          </p:grpSpPr>
          <p:sp>
            <p:nvSpPr>
              <p:cNvPr id="665" name="Trapezoide 63">
                <a:extLst>
                  <a:ext uri="{FF2B5EF4-FFF2-40B4-BE49-F238E27FC236}">
                    <a16:creationId xmlns:a16="http://schemas.microsoft.com/office/drawing/2014/main" id="{C65273F2-6738-D39F-1026-A5F5DB655C11}"/>
                  </a:ext>
                </a:extLst>
              </p:cNvPr>
              <p:cNvSpPr/>
              <p:nvPr/>
            </p:nvSpPr>
            <p:spPr>
              <a:xfrm rot="16200000">
                <a:off x="11448029" y="4453410"/>
                <a:ext cx="504000" cy="73855"/>
              </a:xfrm>
              <a:custGeom>
                <a:avLst/>
                <a:gdLst>
                  <a:gd name="connsiteX0" fmla="*/ 0 w 1187035"/>
                  <a:gd name="connsiteY0" fmla="*/ 163074 h 163074"/>
                  <a:gd name="connsiteX1" fmla="*/ 164594 w 1187035"/>
                  <a:gd name="connsiteY1" fmla="*/ 0 h 163074"/>
                  <a:gd name="connsiteX2" fmla="*/ 1022441 w 1187035"/>
                  <a:gd name="connsiteY2" fmla="*/ 0 h 163074"/>
                  <a:gd name="connsiteX3" fmla="*/ 1187035 w 1187035"/>
                  <a:gd name="connsiteY3" fmla="*/ 163074 h 163074"/>
                  <a:gd name="connsiteX4" fmla="*/ 0 w 1187035"/>
                  <a:gd name="connsiteY4" fmla="*/ 163074 h 163074"/>
                  <a:gd name="connsiteX0" fmla="*/ 0 w 1187035"/>
                  <a:gd name="connsiteY0" fmla="*/ 163074 h 163074"/>
                  <a:gd name="connsiteX1" fmla="*/ 164594 w 1187035"/>
                  <a:gd name="connsiteY1" fmla="*/ 0 h 163074"/>
                  <a:gd name="connsiteX2" fmla="*/ 1022441 w 1187035"/>
                  <a:gd name="connsiteY2" fmla="*/ 0 h 163074"/>
                  <a:gd name="connsiteX3" fmla="*/ 1186933 w 1187035"/>
                  <a:gd name="connsiteY3" fmla="*/ 111360 h 163074"/>
                  <a:gd name="connsiteX4" fmla="*/ 1187035 w 1187035"/>
                  <a:gd name="connsiteY4" fmla="*/ 163074 h 163074"/>
                  <a:gd name="connsiteX5" fmla="*/ 0 w 1187035"/>
                  <a:gd name="connsiteY5" fmla="*/ 163074 h 163074"/>
                  <a:gd name="connsiteX0" fmla="*/ 0 w 1187035"/>
                  <a:gd name="connsiteY0" fmla="*/ 163074 h 163074"/>
                  <a:gd name="connsiteX1" fmla="*/ 164594 w 1187035"/>
                  <a:gd name="connsiteY1" fmla="*/ 0 h 163074"/>
                  <a:gd name="connsiteX2" fmla="*/ 1022441 w 1187035"/>
                  <a:gd name="connsiteY2" fmla="*/ 0 h 163074"/>
                  <a:gd name="connsiteX3" fmla="*/ 1186933 w 1187035"/>
                  <a:gd name="connsiteY3" fmla="*/ 111360 h 163074"/>
                  <a:gd name="connsiteX4" fmla="*/ 1187035 w 1187035"/>
                  <a:gd name="connsiteY4" fmla="*/ 163074 h 163074"/>
                  <a:gd name="connsiteX5" fmla="*/ 0 w 1187035"/>
                  <a:gd name="connsiteY5" fmla="*/ 163074 h 163074"/>
                  <a:gd name="connsiteX0" fmla="*/ 389 w 1187424"/>
                  <a:gd name="connsiteY0" fmla="*/ 163074 h 163074"/>
                  <a:gd name="connsiteX1" fmla="*/ 3047 w 1187424"/>
                  <a:gd name="connsiteY1" fmla="*/ 124060 h 163074"/>
                  <a:gd name="connsiteX2" fmla="*/ 164983 w 1187424"/>
                  <a:gd name="connsiteY2" fmla="*/ 0 h 163074"/>
                  <a:gd name="connsiteX3" fmla="*/ 1022830 w 1187424"/>
                  <a:gd name="connsiteY3" fmla="*/ 0 h 163074"/>
                  <a:gd name="connsiteX4" fmla="*/ 1187322 w 1187424"/>
                  <a:gd name="connsiteY4" fmla="*/ 111360 h 163074"/>
                  <a:gd name="connsiteX5" fmla="*/ 1187424 w 1187424"/>
                  <a:gd name="connsiteY5" fmla="*/ 163074 h 163074"/>
                  <a:gd name="connsiteX6" fmla="*/ 389 w 1187424"/>
                  <a:gd name="connsiteY6" fmla="*/ 163074 h 163074"/>
                  <a:gd name="connsiteX0" fmla="*/ 0 w 1187035"/>
                  <a:gd name="connsiteY0" fmla="*/ 163074 h 163074"/>
                  <a:gd name="connsiteX1" fmla="*/ 2658 w 1187035"/>
                  <a:gd name="connsiteY1" fmla="*/ 124060 h 163074"/>
                  <a:gd name="connsiteX2" fmla="*/ 164594 w 1187035"/>
                  <a:gd name="connsiteY2" fmla="*/ 0 h 163074"/>
                  <a:gd name="connsiteX3" fmla="*/ 1022441 w 1187035"/>
                  <a:gd name="connsiteY3" fmla="*/ 0 h 163074"/>
                  <a:gd name="connsiteX4" fmla="*/ 1186933 w 1187035"/>
                  <a:gd name="connsiteY4" fmla="*/ 111360 h 163074"/>
                  <a:gd name="connsiteX5" fmla="*/ 1187035 w 1187035"/>
                  <a:gd name="connsiteY5" fmla="*/ 163074 h 163074"/>
                  <a:gd name="connsiteX6" fmla="*/ 0 w 1187035"/>
                  <a:gd name="connsiteY6" fmla="*/ 163074 h 163074"/>
                  <a:gd name="connsiteX0" fmla="*/ 0 w 1187035"/>
                  <a:gd name="connsiteY0" fmla="*/ 163074 h 163074"/>
                  <a:gd name="connsiteX1" fmla="*/ 2658 w 1187035"/>
                  <a:gd name="connsiteY1" fmla="*/ 124060 h 163074"/>
                  <a:gd name="connsiteX2" fmla="*/ 164594 w 1187035"/>
                  <a:gd name="connsiteY2" fmla="*/ 0 h 163074"/>
                  <a:gd name="connsiteX3" fmla="*/ 1022441 w 1187035"/>
                  <a:gd name="connsiteY3" fmla="*/ 3 h 163074"/>
                  <a:gd name="connsiteX4" fmla="*/ 1186933 w 1187035"/>
                  <a:gd name="connsiteY4" fmla="*/ 111360 h 163074"/>
                  <a:gd name="connsiteX5" fmla="*/ 1187035 w 1187035"/>
                  <a:gd name="connsiteY5" fmla="*/ 163074 h 163074"/>
                  <a:gd name="connsiteX6" fmla="*/ 0 w 1187035"/>
                  <a:gd name="connsiteY6" fmla="*/ 163074 h 163074"/>
                  <a:gd name="connsiteX0" fmla="*/ 0 w 1187035"/>
                  <a:gd name="connsiteY0" fmla="*/ 163074 h 163074"/>
                  <a:gd name="connsiteX1" fmla="*/ 2658 w 1187035"/>
                  <a:gd name="connsiteY1" fmla="*/ 124060 h 163074"/>
                  <a:gd name="connsiteX2" fmla="*/ 164594 w 1187035"/>
                  <a:gd name="connsiteY2" fmla="*/ 0 h 163074"/>
                  <a:gd name="connsiteX3" fmla="*/ 1022441 w 1187035"/>
                  <a:gd name="connsiteY3" fmla="*/ 3 h 163074"/>
                  <a:gd name="connsiteX4" fmla="*/ 1186933 w 1187035"/>
                  <a:gd name="connsiteY4" fmla="*/ 111360 h 163074"/>
                  <a:gd name="connsiteX5" fmla="*/ 1187035 w 1187035"/>
                  <a:gd name="connsiteY5" fmla="*/ 163074 h 163074"/>
                  <a:gd name="connsiteX6" fmla="*/ 0 w 1187035"/>
                  <a:gd name="connsiteY6" fmla="*/ 163074 h 163074"/>
                  <a:gd name="connsiteX0" fmla="*/ 629 w 1187664"/>
                  <a:gd name="connsiteY0" fmla="*/ 163074 h 163074"/>
                  <a:gd name="connsiteX1" fmla="*/ 111 w 1187664"/>
                  <a:gd name="connsiteY1" fmla="*/ 120888 h 163074"/>
                  <a:gd name="connsiteX2" fmla="*/ 165223 w 1187664"/>
                  <a:gd name="connsiteY2" fmla="*/ 0 h 163074"/>
                  <a:gd name="connsiteX3" fmla="*/ 1023070 w 1187664"/>
                  <a:gd name="connsiteY3" fmla="*/ 3 h 163074"/>
                  <a:gd name="connsiteX4" fmla="*/ 1187562 w 1187664"/>
                  <a:gd name="connsiteY4" fmla="*/ 111360 h 163074"/>
                  <a:gd name="connsiteX5" fmla="*/ 1187664 w 1187664"/>
                  <a:gd name="connsiteY5" fmla="*/ 163074 h 163074"/>
                  <a:gd name="connsiteX6" fmla="*/ 629 w 1187664"/>
                  <a:gd name="connsiteY6" fmla="*/ 163074 h 163074"/>
                  <a:gd name="connsiteX0" fmla="*/ 629 w 1187664"/>
                  <a:gd name="connsiteY0" fmla="*/ 163074 h 163074"/>
                  <a:gd name="connsiteX1" fmla="*/ 111 w 1187664"/>
                  <a:gd name="connsiteY1" fmla="*/ 120888 h 163074"/>
                  <a:gd name="connsiteX2" fmla="*/ 165223 w 1187664"/>
                  <a:gd name="connsiteY2" fmla="*/ 0 h 163074"/>
                  <a:gd name="connsiteX3" fmla="*/ 1023070 w 1187664"/>
                  <a:gd name="connsiteY3" fmla="*/ 3 h 163074"/>
                  <a:gd name="connsiteX4" fmla="*/ 1187562 w 1187664"/>
                  <a:gd name="connsiteY4" fmla="*/ 111360 h 163074"/>
                  <a:gd name="connsiteX5" fmla="*/ 1187664 w 1187664"/>
                  <a:gd name="connsiteY5" fmla="*/ 163074 h 163074"/>
                  <a:gd name="connsiteX6" fmla="*/ 629 w 1187664"/>
                  <a:gd name="connsiteY6" fmla="*/ 163074 h 163074"/>
                  <a:gd name="connsiteX0" fmla="*/ 629 w 1187664"/>
                  <a:gd name="connsiteY0" fmla="*/ 163074 h 163074"/>
                  <a:gd name="connsiteX1" fmla="*/ 111 w 1187664"/>
                  <a:gd name="connsiteY1" fmla="*/ 120888 h 163074"/>
                  <a:gd name="connsiteX2" fmla="*/ 165223 w 1187664"/>
                  <a:gd name="connsiteY2" fmla="*/ 0 h 163074"/>
                  <a:gd name="connsiteX3" fmla="*/ 1023070 w 1187664"/>
                  <a:gd name="connsiteY3" fmla="*/ 3 h 163074"/>
                  <a:gd name="connsiteX4" fmla="*/ 1187562 w 1187664"/>
                  <a:gd name="connsiteY4" fmla="*/ 111360 h 163074"/>
                  <a:gd name="connsiteX5" fmla="*/ 1187664 w 1187664"/>
                  <a:gd name="connsiteY5" fmla="*/ 163074 h 163074"/>
                  <a:gd name="connsiteX6" fmla="*/ 629 w 1187664"/>
                  <a:gd name="connsiteY6" fmla="*/ 163074 h 163074"/>
                  <a:gd name="connsiteX0" fmla="*/ 629 w 1187664"/>
                  <a:gd name="connsiteY0" fmla="*/ 163074 h 163074"/>
                  <a:gd name="connsiteX1" fmla="*/ 111 w 1187664"/>
                  <a:gd name="connsiteY1" fmla="*/ 120888 h 163074"/>
                  <a:gd name="connsiteX2" fmla="*/ 165223 w 1187664"/>
                  <a:gd name="connsiteY2" fmla="*/ 0 h 163074"/>
                  <a:gd name="connsiteX3" fmla="*/ 1023070 w 1187664"/>
                  <a:gd name="connsiteY3" fmla="*/ 3 h 163074"/>
                  <a:gd name="connsiteX4" fmla="*/ 1187562 w 1187664"/>
                  <a:gd name="connsiteY4" fmla="*/ 111360 h 163074"/>
                  <a:gd name="connsiteX5" fmla="*/ 1187664 w 1187664"/>
                  <a:gd name="connsiteY5" fmla="*/ 163074 h 163074"/>
                  <a:gd name="connsiteX6" fmla="*/ 629 w 1187664"/>
                  <a:gd name="connsiteY6" fmla="*/ 163074 h 163074"/>
                  <a:gd name="connsiteX0" fmla="*/ 629 w 1187664"/>
                  <a:gd name="connsiteY0" fmla="*/ 163074 h 163074"/>
                  <a:gd name="connsiteX1" fmla="*/ 111 w 1187664"/>
                  <a:gd name="connsiteY1" fmla="*/ 120888 h 163074"/>
                  <a:gd name="connsiteX2" fmla="*/ 165223 w 1187664"/>
                  <a:gd name="connsiteY2" fmla="*/ 0 h 163074"/>
                  <a:gd name="connsiteX3" fmla="*/ 1023070 w 1187664"/>
                  <a:gd name="connsiteY3" fmla="*/ 3 h 163074"/>
                  <a:gd name="connsiteX4" fmla="*/ 1187562 w 1187664"/>
                  <a:gd name="connsiteY4" fmla="*/ 111360 h 163074"/>
                  <a:gd name="connsiteX5" fmla="*/ 1187664 w 1187664"/>
                  <a:gd name="connsiteY5" fmla="*/ 163074 h 163074"/>
                  <a:gd name="connsiteX6" fmla="*/ 629 w 1187664"/>
                  <a:gd name="connsiteY6" fmla="*/ 163074 h 163074"/>
                  <a:gd name="connsiteX0" fmla="*/ 629 w 1187664"/>
                  <a:gd name="connsiteY0" fmla="*/ 163074 h 163074"/>
                  <a:gd name="connsiteX1" fmla="*/ 111 w 1187664"/>
                  <a:gd name="connsiteY1" fmla="*/ 120888 h 163074"/>
                  <a:gd name="connsiteX2" fmla="*/ 165223 w 1187664"/>
                  <a:gd name="connsiteY2" fmla="*/ 0 h 163074"/>
                  <a:gd name="connsiteX3" fmla="*/ 1023070 w 1187664"/>
                  <a:gd name="connsiteY3" fmla="*/ 3 h 163074"/>
                  <a:gd name="connsiteX4" fmla="*/ 1187562 w 1187664"/>
                  <a:gd name="connsiteY4" fmla="*/ 111360 h 163074"/>
                  <a:gd name="connsiteX5" fmla="*/ 1187664 w 1187664"/>
                  <a:gd name="connsiteY5" fmla="*/ 163074 h 163074"/>
                  <a:gd name="connsiteX6" fmla="*/ 629 w 1187664"/>
                  <a:gd name="connsiteY6" fmla="*/ 163074 h 163074"/>
                  <a:gd name="connsiteX0" fmla="*/ 1041 w 1188076"/>
                  <a:gd name="connsiteY0" fmla="*/ 163074 h 163074"/>
                  <a:gd name="connsiteX1" fmla="*/ 523 w 1188076"/>
                  <a:gd name="connsiteY1" fmla="*/ 120888 h 163074"/>
                  <a:gd name="connsiteX2" fmla="*/ 165635 w 1188076"/>
                  <a:gd name="connsiteY2" fmla="*/ 0 h 163074"/>
                  <a:gd name="connsiteX3" fmla="*/ 1023482 w 1188076"/>
                  <a:gd name="connsiteY3" fmla="*/ 3 h 163074"/>
                  <a:gd name="connsiteX4" fmla="*/ 1187974 w 1188076"/>
                  <a:gd name="connsiteY4" fmla="*/ 111360 h 163074"/>
                  <a:gd name="connsiteX5" fmla="*/ 1188076 w 1188076"/>
                  <a:gd name="connsiteY5" fmla="*/ 163074 h 163074"/>
                  <a:gd name="connsiteX6" fmla="*/ 1041 w 1188076"/>
                  <a:gd name="connsiteY6" fmla="*/ 163074 h 163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88076" h="163074">
                    <a:moveTo>
                      <a:pt x="1041" y="163074"/>
                    </a:moveTo>
                    <a:cubicBezTo>
                      <a:pt x="782" y="141981"/>
                      <a:pt x="-806" y="140395"/>
                      <a:pt x="523" y="120888"/>
                    </a:cubicBezTo>
                    <a:lnTo>
                      <a:pt x="165635" y="0"/>
                    </a:lnTo>
                    <a:lnTo>
                      <a:pt x="1023482" y="3"/>
                    </a:lnTo>
                    <a:lnTo>
                      <a:pt x="1187974" y="111360"/>
                    </a:lnTo>
                    <a:lnTo>
                      <a:pt x="1188076" y="163074"/>
                    </a:lnTo>
                    <a:lnTo>
                      <a:pt x="1041" y="163074"/>
                    </a:lnTo>
                    <a:close/>
                  </a:path>
                </a:pathLst>
              </a:custGeom>
              <a:solidFill>
                <a:srgbClr val="FFC000">
                  <a:alpha val="50000"/>
                </a:srgbClr>
              </a:solidFill>
              <a:ln w="12700">
                <a:noFill/>
              </a:ln>
              <a:effectLst/>
              <a:scene3d>
                <a:camera prst="orthographicFront"/>
                <a:lightRig rig="threePt" dir="t"/>
              </a:scene3d>
              <a:sp3d>
                <a:bevelT prst="slop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66" name="Retângulo: Cantos Diagonais Arredondados 665">
                <a:extLst>
                  <a:ext uri="{FF2B5EF4-FFF2-40B4-BE49-F238E27FC236}">
                    <a16:creationId xmlns:a16="http://schemas.microsoft.com/office/drawing/2014/main" id="{177C9329-6B46-3443-8128-310BC752B8DD}"/>
                  </a:ext>
                </a:extLst>
              </p:cNvPr>
              <p:cNvSpPr/>
              <p:nvPr/>
            </p:nvSpPr>
            <p:spPr>
              <a:xfrm rot="10800000">
                <a:off x="11651241" y="4103921"/>
                <a:ext cx="102000" cy="111587"/>
              </a:xfrm>
              <a:prstGeom prst="round2DiagRect">
                <a:avLst/>
              </a:prstGeom>
              <a:solidFill>
                <a:schemeClr val="bg1">
                  <a:lumMod val="50000"/>
                </a:schemeClr>
              </a:solidFill>
              <a:ln w="9525">
                <a:solidFill>
                  <a:schemeClr val="bg2">
                    <a:lumMod val="25000"/>
                  </a:schemeClr>
                </a:solidFill>
              </a:ln>
              <a:scene3d>
                <a:camera prst="orthographicFront"/>
                <a:lightRig rig="threePt" dir="t"/>
              </a:scene3d>
              <a:sp3d>
                <a:bevelT prst="slop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67" name="Triângulo isósceles 666">
                <a:extLst>
                  <a:ext uri="{FF2B5EF4-FFF2-40B4-BE49-F238E27FC236}">
                    <a16:creationId xmlns:a16="http://schemas.microsoft.com/office/drawing/2014/main" id="{97447C40-D6DB-F849-8E99-74C8603CFF9A}"/>
                  </a:ext>
                </a:extLst>
              </p:cNvPr>
              <p:cNvSpPr/>
              <p:nvPr/>
            </p:nvSpPr>
            <p:spPr>
              <a:xfrm>
                <a:off x="11670384" y="4122951"/>
                <a:ext cx="66087" cy="72000"/>
              </a:xfrm>
              <a:prstGeom prst="triangle">
                <a:avLst/>
              </a:prstGeom>
              <a:solidFill>
                <a:schemeClr val="bg2">
                  <a:lumMod val="25000"/>
                </a:schemeClr>
              </a:solidFill>
              <a:ln w="9525">
                <a:noFill/>
              </a:ln>
              <a:scene3d>
                <a:camera prst="orthographicFront"/>
                <a:lightRig rig="threePt" dir="t"/>
              </a:scene3d>
              <a:sp3d>
                <a:bevelT prst="slop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68" name="Retângulo: Cantos Diagonais Arredondados 667">
                <a:extLst>
                  <a:ext uri="{FF2B5EF4-FFF2-40B4-BE49-F238E27FC236}">
                    <a16:creationId xmlns:a16="http://schemas.microsoft.com/office/drawing/2014/main" id="{4C95CB2A-793C-0870-EEBA-99B67AD7AF73}"/>
                  </a:ext>
                </a:extLst>
              </p:cNvPr>
              <p:cNvSpPr/>
              <p:nvPr/>
            </p:nvSpPr>
            <p:spPr>
              <a:xfrm flipH="1">
                <a:off x="11650048" y="4770692"/>
                <a:ext cx="103193" cy="111587"/>
              </a:xfrm>
              <a:prstGeom prst="round2DiagRect">
                <a:avLst/>
              </a:prstGeom>
              <a:solidFill>
                <a:schemeClr val="bg1">
                  <a:lumMod val="50000"/>
                </a:schemeClr>
              </a:solidFill>
              <a:ln w="9525">
                <a:solidFill>
                  <a:schemeClr val="bg2">
                    <a:lumMod val="25000"/>
                  </a:schemeClr>
                </a:solidFill>
              </a:ln>
              <a:scene3d>
                <a:camera prst="orthographicFront"/>
                <a:lightRig rig="threePt" dir="t"/>
              </a:scene3d>
              <a:sp3d>
                <a:bevelT prst="slop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69" name="Triângulo isósceles 668">
                <a:extLst>
                  <a:ext uri="{FF2B5EF4-FFF2-40B4-BE49-F238E27FC236}">
                    <a16:creationId xmlns:a16="http://schemas.microsoft.com/office/drawing/2014/main" id="{E841EF94-7D47-57D0-2658-C4329839EE57}"/>
                  </a:ext>
                </a:extLst>
              </p:cNvPr>
              <p:cNvSpPr/>
              <p:nvPr/>
            </p:nvSpPr>
            <p:spPr>
              <a:xfrm rot="10800000" flipH="1">
                <a:off x="11668228" y="4789720"/>
                <a:ext cx="66860" cy="72000"/>
              </a:xfrm>
              <a:prstGeom prst="triangle">
                <a:avLst/>
              </a:prstGeom>
              <a:solidFill>
                <a:schemeClr val="bg2">
                  <a:lumMod val="25000"/>
                </a:schemeClr>
              </a:solidFill>
              <a:ln w="9525">
                <a:noFill/>
              </a:ln>
              <a:scene3d>
                <a:camera prst="orthographicFront"/>
                <a:lightRig rig="threePt" dir="t"/>
              </a:scene3d>
              <a:sp3d>
                <a:bevelT prst="slop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657" name="Agrupar 656">
              <a:extLst>
                <a:ext uri="{FF2B5EF4-FFF2-40B4-BE49-F238E27FC236}">
                  <a16:creationId xmlns:a16="http://schemas.microsoft.com/office/drawing/2014/main" id="{C7D3F944-F5C7-396E-1E27-0BF58F025E33}"/>
                </a:ext>
              </a:extLst>
            </p:cNvPr>
            <p:cNvGrpSpPr/>
            <p:nvPr/>
          </p:nvGrpSpPr>
          <p:grpSpPr>
            <a:xfrm>
              <a:off x="11678608" y="6008408"/>
              <a:ext cx="163106" cy="225000"/>
              <a:chOff x="11678608" y="6008408"/>
              <a:chExt cx="163106" cy="225000"/>
            </a:xfrm>
          </p:grpSpPr>
          <p:sp>
            <p:nvSpPr>
              <p:cNvPr id="658" name="Elipse 657">
                <a:extLst>
                  <a:ext uri="{FF2B5EF4-FFF2-40B4-BE49-F238E27FC236}">
                    <a16:creationId xmlns:a16="http://schemas.microsoft.com/office/drawing/2014/main" id="{1246D6D2-7E11-C60A-0825-0DE4713A1F9B}"/>
                  </a:ext>
                </a:extLst>
              </p:cNvPr>
              <p:cNvSpPr/>
              <p:nvPr/>
            </p:nvSpPr>
            <p:spPr>
              <a:xfrm>
                <a:off x="11711148" y="6146408"/>
                <a:ext cx="18000" cy="18000"/>
              </a:xfrm>
              <a:prstGeom prst="ellipse">
                <a:avLst/>
              </a:prstGeom>
              <a:solidFill>
                <a:schemeClr val="bg2">
                  <a:lumMod val="25000"/>
                </a:schemeClr>
              </a:solidFill>
              <a:ln>
                <a:solidFill>
                  <a:schemeClr val="bg2">
                    <a:lumMod val="25000"/>
                  </a:schemeClr>
                </a:solidFill>
              </a:ln>
              <a:scene3d>
                <a:camera prst="orthographicFront"/>
                <a:lightRig rig="threePt" dir="t"/>
              </a:scene3d>
              <a:sp3d>
                <a:bevelT prst="slop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59" name="Elipse 658">
                <a:extLst>
                  <a:ext uri="{FF2B5EF4-FFF2-40B4-BE49-F238E27FC236}">
                    <a16:creationId xmlns:a16="http://schemas.microsoft.com/office/drawing/2014/main" id="{337839A2-DFED-7984-6CFE-1753692322A1}"/>
                  </a:ext>
                </a:extLst>
              </p:cNvPr>
              <p:cNvSpPr/>
              <p:nvPr/>
            </p:nvSpPr>
            <p:spPr>
              <a:xfrm>
                <a:off x="11743106" y="6077408"/>
                <a:ext cx="18000" cy="18000"/>
              </a:xfrm>
              <a:prstGeom prst="ellipse">
                <a:avLst/>
              </a:prstGeom>
              <a:solidFill>
                <a:schemeClr val="bg2">
                  <a:lumMod val="25000"/>
                </a:schemeClr>
              </a:solidFill>
              <a:ln>
                <a:solidFill>
                  <a:schemeClr val="bg2">
                    <a:lumMod val="25000"/>
                  </a:schemeClr>
                </a:solidFill>
              </a:ln>
              <a:scene3d>
                <a:camera prst="orthographicFront"/>
                <a:lightRig rig="threePt" dir="t"/>
              </a:scene3d>
              <a:sp3d>
                <a:bevelT prst="slop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60" name="Elipse 659">
                <a:extLst>
                  <a:ext uri="{FF2B5EF4-FFF2-40B4-BE49-F238E27FC236}">
                    <a16:creationId xmlns:a16="http://schemas.microsoft.com/office/drawing/2014/main" id="{F94BDC55-8212-5286-4DA3-A8D7EEC66330}"/>
                  </a:ext>
                </a:extLst>
              </p:cNvPr>
              <p:cNvSpPr/>
              <p:nvPr/>
            </p:nvSpPr>
            <p:spPr>
              <a:xfrm>
                <a:off x="11678608" y="6215408"/>
                <a:ext cx="18000" cy="18000"/>
              </a:xfrm>
              <a:prstGeom prst="ellipse">
                <a:avLst/>
              </a:prstGeom>
              <a:solidFill>
                <a:schemeClr val="bg2">
                  <a:lumMod val="25000"/>
                </a:schemeClr>
              </a:solidFill>
              <a:ln>
                <a:solidFill>
                  <a:schemeClr val="bg2">
                    <a:lumMod val="25000"/>
                  </a:schemeClr>
                </a:solidFill>
              </a:ln>
              <a:scene3d>
                <a:camera prst="orthographicFront"/>
                <a:lightRig rig="threePt" dir="t"/>
              </a:scene3d>
              <a:sp3d>
                <a:bevelT prst="slop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61" name="Elipse 660">
                <a:extLst>
                  <a:ext uri="{FF2B5EF4-FFF2-40B4-BE49-F238E27FC236}">
                    <a16:creationId xmlns:a16="http://schemas.microsoft.com/office/drawing/2014/main" id="{A85BEE64-6C66-D47B-4AFE-2BCC176FE746}"/>
                  </a:ext>
                </a:extLst>
              </p:cNvPr>
              <p:cNvSpPr/>
              <p:nvPr/>
            </p:nvSpPr>
            <p:spPr>
              <a:xfrm>
                <a:off x="11775882" y="6008408"/>
                <a:ext cx="18000" cy="18000"/>
              </a:xfrm>
              <a:prstGeom prst="ellipse">
                <a:avLst/>
              </a:prstGeom>
              <a:solidFill>
                <a:schemeClr val="bg2">
                  <a:lumMod val="25000"/>
                </a:schemeClr>
              </a:solidFill>
              <a:ln>
                <a:solidFill>
                  <a:schemeClr val="bg2">
                    <a:lumMod val="25000"/>
                  </a:schemeClr>
                </a:solidFill>
              </a:ln>
              <a:scene3d>
                <a:camera prst="orthographicFront"/>
                <a:lightRig rig="threePt" dir="t"/>
              </a:scene3d>
              <a:sp3d>
                <a:bevelT prst="slop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62" name="Elipse 661">
                <a:extLst>
                  <a:ext uri="{FF2B5EF4-FFF2-40B4-BE49-F238E27FC236}">
                    <a16:creationId xmlns:a16="http://schemas.microsoft.com/office/drawing/2014/main" id="{00C0AC8B-8A4D-16EB-32E4-ECFA1A3CEA03}"/>
                  </a:ext>
                </a:extLst>
              </p:cNvPr>
              <p:cNvSpPr/>
              <p:nvPr/>
            </p:nvSpPr>
            <p:spPr>
              <a:xfrm>
                <a:off x="11758980" y="6204180"/>
                <a:ext cx="18000" cy="18000"/>
              </a:xfrm>
              <a:prstGeom prst="ellipse">
                <a:avLst/>
              </a:prstGeom>
              <a:solidFill>
                <a:schemeClr val="bg2">
                  <a:lumMod val="25000"/>
                </a:schemeClr>
              </a:solidFill>
              <a:ln>
                <a:solidFill>
                  <a:schemeClr val="bg2">
                    <a:lumMod val="25000"/>
                  </a:schemeClr>
                </a:solidFill>
              </a:ln>
              <a:scene3d>
                <a:camera prst="orthographicFront"/>
                <a:lightRig rig="threePt" dir="t"/>
              </a:scene3d>
              <a:sp3d>
                <a:bevelT prst="slop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63" name="Elipse 662">
                <a:extLst>
                  <a:ext uri="{FF2B5EF4-FFF2-40B4-BE49-F238E27FC236}">
                    <a16:creationId xmlns:a16="http://schemas.microsoft.com/office/drawing/2014/main" id="{1E1915BE-B9AA-3C6B-7DAC-61F39A47B9BE}"/>
                  </a:ext>
                </a:extLst>
              </p:cNvPr>
              <p:cNvSpPr/>
              <p:nvPr/>
            </p:nvSpPr>
            <p:spPr>
              <a:xfrm>
                <a:off x="11788768" y="6136680"/>
                <a:ext cx="18000" cy="18000"/>
              </a:xfrm>
              <a:prstGeom prst="ellipse">
                <a:avLst/>
              </a:prstGeom>
              <a:solidFill>
                <a:schemeClr val="bg2">
                  <a:lumMod val="25000"/>
                </a:schemeClr>
              </a:solidFill>
              <a:ln>
                <a:solidFill>
                  <a:schemeClr val="bg2">
                    <a:lumMod val="25000"/>
                  </a:schemeClr>
                </a:solidFill>
              </a:ln>
              <a:scene3d>
                <a:camera prst="orthographicFront"/>
                <a:lightRig rig="threePt" dir="t"/>
              </a:scene3d>
              <a:sp3d>
                <a:bevelT prst="slop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64" name="Elipse 663">
                <a:extLst>
                  <a:ext uri="{FF2B5EF4-FFF2-40B4-BE49-F238E27FC236}">
                    <a16:creationId xmlns:a16="http://schemas.microsoft.com/office/drawing/2014/main" id="{C75B61E8-0003-7087-4D57-3C0F83D8F16A}"/>
                  </a:ext>
                </a:extLst>
              </p:cNvPr>
              <p:cNvSpPr/>
              <p:nvPr/>
            </p:nvSpPr>
            <p:spPr>
              <a:xfrm>
                <a:off x="11823714" y="6069180"/>
                <a:ext cx="18000" cy="18000"/>
              </a:xfrm>
              <a:prstGeom prst="ellipse">
                <a:avLst/>
              </a:prstGeom>
              <a:solidFill>
                <a:schemeClr val="bg2">
                  <a:lumMod val="25000"/>
                </a:schemeClr>
              </a:solidFill>
              <a:ln>
                <a:solidFill>
                  <a:schemeClr val="bg2">
                    <a:lumMod val="25000"/>
                  </a:schemeClr>
                </a:solidFill>
              </a:ln>
              <a:scene3d>
                <a:camera prst="orthographicFront"/>
                <a:lightRig rig="threePt" dir="t"/>
              </a:scene3d>
              <a:sp3d>
                <a:bevelT prst="slop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</p:grpSp>
      <p:grpSp>
        <p:nvGrpSpPr>
          <p:cNvPr id="361" name="Canto Esquerdo Baixo">
            <a:extLst>
              <a:ext uri="{FF2B5EF4-FFF2-40B4-BE49-F238E27FC236}">
                <a16:creationId xmlns:a16="http://schemas.microsoft.com/office/drawing/2014/main" id="{EC6B38D4-C393-BE2C-D9E0-EC37EE9A02FE}"/>
              </a:ext>
            </a:extLst>
          </p:cNvPr>
          <p:cNvGrpSpPr/>
          <p:nvPr/>
        </p:nvGrpSpPr>
        <p:grpSpPr>
          <a:xfrm>
            <a:off x="105620" y="2473878"/>
            <a:ext cx="3669457" cy="4666187"/>
            <a:chOff x="105620" y="2473878"/>
            <a:chExt cx="3669457" cy="4666187"/>
          </a:xfrm>
        </p:grpSpPr>
        <p:grpSp>
          <p:nvGrpSpPr>
            <p:cNvPr id="362" name="Agrupar 361">
              <a:extLst>
                <a:ext uri="{FF2B5EF4-FFF2-40B4-BE49-F238E27FC236}">
                  <a16:creationId xmlns:a16="http://schemas.microsoft.com/office/drawing/2014/main" id="{16C01013-4AE5-C016-CEAB-5DF21CFF797A}"/>
                </a:ext>
              </a:extLst>
            </p:cNvPr>
            <p:cNvGrpSpPr/>
            <p:nvPr/>
          </p:nvGrpSpPr>
          <p:grpSpPr>
            <a:xfrm>
              <a:off x="105620" y="2473878"/>
              <a:ext cx="3669457" cy="4666187"/>
              <a:chOff x="105620" y="2458003"/>
              <a:chExt cx="3669457" cy="4666187"/>
            </a:xfrm>
          </p:grpSpPr>
          <p:sp>
            <p:nvSpPr>
              <p:cNvPr id="364" name="Forma Livre: Forma 363">
                <a:extLst>
                  <a:ext uri="{FF2B5EF4-FFF2-40B4-BE49-F238E27FC236}">
                    <a16:creationId xmlns:a16="http://schemas.microsoft.com/office/drawing/2014/main" id="{17004EB3-B0F9-46E0-46FC-4365C7287415}"/>
                  </a:ext>
                </a:extLst>
              </p:cNvPr>
              <p:cNvSpPr/>
              <p:nvPr/>
            </p:nvSpPr>
            <p:spPr>
              <a:xfrm>
                <a:off x="105620" y="2458003"/>
                <a:ext cx="3669457" cy="4666187"/>
              </a:xfrm>
              <a:custGeom>
                <a:avLst/>
                <a:gdLst>
                  <a:gd name="connsiteX0" fmla="*/ 0 w 534572"/>
                  <a:gd name="connsiteY0" fmla="*/ 5936566 h 5950634"/>
                  <a:gd name="connsiteX1" fmla="*/ 407963 w 534572"/>
                  <a:gd name="connsiteY1" fmla="*/ 5950634 h 5950634"/>
                  <a:gd name="connsiteX2" fmla="*/ 436099 w 534572"/>
                  <a:gd name="connsiteY2" fmla="*/ 5711483 h 5950634"/>
                  <a:gd name="connsiteX3" fmla="*/ 281354 w 534572"/>
                  <a:gd name="connsiteY3" fmla="*/ 5556739 h 5950634"/>
                  <a:gd name="connsiteX4" fmla="*/ 309489 w 534572"/>
                  <a:gd name="connsiteY4" fmla="*/ 3854548 h 5950634"/>
                  <a:gd name="connsiteX5" fmla="*/ 520505 w 534572"/>
                  <a:gd name="connsiteY5" fmla="*/ 3685736 h 5950634"/>
                  <a:gd name="connsiteX6" fmla="*/ 534572 w 534572"/>
                  <a:gd name="connsiteY6" fmla="*/ 914400 h 5950634"/>
                  <a:gd name="connsiteX7" fmla="*/ 337625 w 534572"/>
                  <a:gd name="connsiteY7" fmla="*/ 731520 h 5950634"/>
                  <a:gd name="connsiteX8" fmla="*/ 351692 w 534572"/>
                  <a:gd name="connsiteY8" fmla="*/ 0 h 5950634"/>
                  <a:gd name="connsiteX9" fmla="*/ 28135 w 534572"/>
                  <a:gd name="connsiteY9" fmla="*/ 14068 h 5950634"/>
                  <a:gd name="connsiteX10" fmla="*/ 0 w 534572"/>
                  <a:gd name="connsiteY10" fmla="*/ 5936566 h 5950634"/>
                  <a:gd name="connsiteX0" fmla="*/ 0 w 534572"/>
                  <a:gd name="connsiteY0" fmla="*/ 5936566 h 5950634"/>
                  <a:gd name="connsiteX1" fmla="*/ 407963 w 534572"/>
                  <a:gd name="connsiteY1" fmla="*/ 5950634 h 5950634"/>
                  <a:gd name="connsiteX2" fmla="*/ 436099 w 534572"/>
                  <a:gd name="connsiteY2" fmla="*/ 5711483 h 5950634"/>
                  <a:gd name="connsiteX3" fmla="*/ 281354 w 534572"/>
                  <a:gd name="connsiteY3" fmla="*/ 5556739 h 5950634"/>
                  <a:gd name="connsiteX4" fmla="*/ 309489 w 534572"/>
                  <a:gd name="connsiteY4" fmla="*/ 3854548 h 5950634"/>
                  <a:gd name="connsiteX5" fmla="*/ 520505 w 534572"/>
                  <a:gd name="connsiteY5" fmla="*/ 3685736 h 5950634"/>
                  <a:gd name="connsiteX6" fmla="*/ 534572 w 534572"/>
                  <a:gd name="connsiteY6" fmla="*/ 914400 h 5950634"/>
                  <a:gd name="connsiteX7" fmla="*/ 337625 w 534572"/>
                  <a:gd name="connsiteY7" fmla="*/ 731520 h 5950634"/>
                  <a:gd name="connsiteX8" fmla="*/ 351692 w 534572"/>
                  <a:gd name="connsiteY8" fmla="*/ 0 h 5950634"/>
                  <a:gd name="connsiteX9" fmla="*/ 18610 w 534572"/>
                  <a:gd name="connsiteY9" fmla="*/ 1368 h 5950634"/>
                  <a:gd name="connsiteX10" fmla="*/ 0 w 534572"/>
                  <a:gd name="connsiteY10" fmla="*/ 5936566 h 5950634"/>
                  <a:gd name="connsiteX0" fmla="*/ 0 w 534572"/>
                  <a:gd name="connsiteY0" fmla="*/ 5936566 h 5950634"/>
                  <a:gd name="connsiteX1" fmla="*/ 407963 w 534572"/>
                  <a:gd name="connsiteY1" fmla="*/ 5950634 h 5950634"/>
                  <a:gd name="connsiteX2" fmla="*/ 436099 w 534572"/>
                  <a:gd name="connsiteY2" fmla="*/ 5711483 h 5950634"/>
                  <a:gd name="connsiteX3" fmla="*/ 281354 w 534572"/>
                  <a:gd name="connsiteY3" fmla="*/ 5556739 h 5950634"/>
                  <a:gd name="connsiteX4" fmla="*/ 309489 w 534572"/>
                  <a:gd name="connsiteY4" fmla="*/ 3854548 h 5950634"/>
                  <a:gd name="connsiteX5" fmla="*/ 520505 w 534572"/>
                  <a:gd name="connsiteY5" fmla="*/ 3685736 h 5950634"/>
                  <a:gd name="connsiteX6" fmla="*/ 534572 w 534572"/>
                  <a:gd name="connsiteY6" fmla="*/ 914400 h 5950634"/>
                  <a:gd name="connsiteX7" fmla="*/ 337625 w 534572"/>
                  <a:gd name="connsiteY7" fmla="*/ 731520 h 5950634"/>
                  <a:gd name="connsiteX8" fmla="*/ 351692 w 534572"/>
                  <a:gd name="connsiteY8" fmla="*/ 0 h 5950634"/>
                  <a:gd name="connsiteX9" fmla="*/ 12260 w 534572"/>
                  <a:gd name="connsiteY9" fmla="*/ 7718 h 5950634"/>
                  <a:gd name="connsiteX10" fmla="*/ 0 w 534572"/>
                  <a:gd name="connsiteY10" fmla="*/ 5936566 h 5950634"/>
                  <a:gd name="connsiteX0" fmla="*/ 0 w 534572"/>
                  <a:gd name="connsiteY0" fmla="*/ 5938373 h 5952441"/>
                  <a:gd name="connsiteX1" fmla="*/ 407963 w 534572"/>
                  <a:gd name="connsiteY1" fmla="*/ 5952441 h 5952441"/>
                  <a:gd name="connsiteX2" fmla="*/ 436099 w 534572"/>
                  <a:gd name="connsiteY2" fmla="*/ 5713290 h 5952441"/>
                  <a:gd name="connsiteX3" fmla="*/ 281354 w 534572"/>
                  <a:gd name="connsiteY3" fmla="*/ 5558546 h 5952441"/>
                  <a:gd name="connsiteX4" fmla="*/ 309489 w 534572"/>
                  <a:gd name="connsiteY4" fmla="*/ 3856355 h 5952441"/>
                  <a:gd name="connsiteX5" fmla="*/ 520505 w 534572"/>
                  <a:gd name="connsiteY5" fmla="*/ 3687543 h 5952441"/>
                  <a:gd name="connsiteX6" fmla="*/ 534572 w 534572"/>
                  <a:gd name="connsiteY6" fmla="*/ 916207 h 5952441"/>
                  <a:gd name="connsiteX7" fmla="*/ 337625 w 534572"/>
                  <a:gd name="connsiteY7" fmla="*/ 733327 h 5952441"/>
                  <a:gd name="connsiteX8" fmla="*/ 351692 w 534572"/>
                  <a:gd name="connsiteY8" fmla="*/ 1807 h 5952441"/>
                  <a:gd name="connsiteX9" fmla="*/ 15435 w 534572"/>
                  <a:gd name="connsiteY9" fmla="*/ 0 h 5952441"/>
                  <a:gd name="connsiteX10" fmla="*/ 0 w 534572"/>
                  <a:gd name="connsiteY10" fmla="*/ 5938373 h 5952441"/>
                  <a:gd name="connsiteX0" fmla="*/ 0 w 534572"/>
                  <a:gd name="connsiteY0" fmla="*/ 5938373 h 5952441"/>
                  <a:gd name="connsiteX1" fmla="*/ 407963 w 534572"/>
                  <a:gd name="connsiteY1" fmla="*/ 5952441 h 5952441"/>
                  <a:gd name="connsiteX2" fmla="*/ 436099 w 534572"/>
                  <a:gd name="connsiteY2" fmla="*/ 5713290 h 5952441"/>
                  <a:gd name="connsiteX3" fmla="*/ 281354 w 534572"/>
                  <a:gd name="connsiteY3" fmla="*/ 5558546 h 5952441"/>
                  <a:gd name="connsiteX4" fmla="*/ 309489 w 534572"/>
                  <a:gd name="connsiteY4" fmla="*/ 3856355 h 5952441"/>
                  <a:gd name="connsiteX5" fmla="*/ 520505 w 534572"/>
                  <a:gd name="connsiteY5" fmla="*/ 3687543 h 5952441"/>
                  <a:gd name="connsiteX6" fmla="*/ 534572 w 534572"/>
                  <a:gd name="connsiteY6" fmla="*/ 916207 h 5952441"/>
                  <a:gd name="connsiteX7" fmla="*/ 343975 w 534572"/>
                  <a:gd name="connsiteY7" fmla="*/ 730152 h 5952441"/>
                  <a:gd name="connsiteX8" fmla="*/ 351692 w 534572"/>
                  <a:gd name="connsiteY8" fmla="*/ 1807 h 5952441"/>
                  <a:gd name="connsiteX9" fmla="*/ 15435 w 534572"/>
                  <a:gd name="connsiteY9" fmla="*/ 0 h 5952441"/>
                  <a:gd name="connsiteX10" fmla="*/ 0 w 534572"/>
                  <a:gd name="connsiteY10" fmla="*/ 5938373 h 5952441"/>
                  <a:gd name="connsiteX0" fmla="*/ 0 w 534572"/>
                  <a:gd name="connsiteY0" fmla="*/ 5938373 h 5952441"/>
                  <a:gd name="connsiteX1" fmla="*/ 407963 w 534572"/>
                  <a:gd name="connsiteY1" fmla="*/ 5952441 h 5952441"/>
                  <a:gd name="connsiteX2" fmla="*/ 436099 w 534572"/>
                  <a:gd name="connsiteY2" fmla="*/ 5713290 h 5952441"/>
                  <a:gd name="connsiteX3" fmla="*/ 281354 w 534572"/>
                  <a:gd name="connsiteY3" fmla="*/ 5558546 h 5952441"/>
                  <a:gd name="connsiteX4" fmla="*/ 309489 w 534572"/>
                  <a:gd name="connsiteY4" fmla="*/ 3856355 h 5952441"/>
                  <a:gd name="connsiteX5" fmla="*/ 520505 w 534572"/>
                  <a:gd name="connsiteY5" fmla="*/ 3687543 h 5952441"/>
                  <a:gd name="connsiteX6" fmla="*/ 534572 w 534572"/>
                  <a:gd name="connsiteY6" fmla="*/ 916207 h 5952441"/>
                  <a:gd name="connsiteX7" fmla="*/ 347150 w 534572"/>
                  <a:gd name="connsiteY7" fmla="*/ 730152 h 5952441"/>
                  <a:gd name="connsiteX8" fmla="*/ 351692 w 534572"/>
                  <a:gd name="connsiteY8" fmla="*/ 1807 h 5952441"/>
                  <a:gd name="connsiteX9" fmla="*/ 15435 w 534572"/>
                  <a:gd name="connsiteY9" fmla="*/ 0 h 5952441"/>
                  <a:gd name="connsiteX10" fmla="*/ 0 w 534572"/>
                  <a:gd name="connsiteY10" fmla="*/ 5938373 h 5952441"/>
                  <a:gd name="connsiteX0" fmla="*/ 0 w 534572"/>
                  <a:gd name="connsiteY0" fmla="*/ 5938373 h 5952441"/>
                  <a:gd name="connsiteX1" fmla="*/ 407963 w 534572"/>
                  <a:gd name="connsiteY1" fmla="*/ 5952441 h 5952441"/>
                  <a:gd name="connsiteX2" fmla="*/ 436099 w 534572"/>
                  <a:gd name="connsiteY2" fmla="*/ 5713290 h 5952441"/>
                  <a:gd name="connsiteX3" fmla="*/ 281354 w 534572"/>
                  <a:gd name="connsiteY3" fmla="*/ 5558546 h 5952441"/>
                  <a:gd name="connsiteX4" fmla="*/ 309489 w 534572"/>
                  <a:gd name="connsiteY4" fmla="*/ 3856355 h 5952441"/>
                  <a:gd name="connsiteX5" fmla="*/ 520505 w 534572"/>
                  <a:gd name="connsiteY5" fmla="*/ 3687543 h 5952441"/>
                  <a:gd name="connsiteX6" fmla="*/ 534572 w 534572"/>
                  <a:gd name="connsiteY6" fmla="*/ 916207 h 5952441"/>
                  <a:gd name="connsiteX7" fmla="*/ 347150 w 534572"/>
                  <a:gd name="connsiteY7" fmla="*/ 730152 h 5952441"/>
                  <a:gd name="connsiteX8" fmla="*/ 351692 w 534572"/>
                  <a:gd name="connsiteY8" fmla="*/ 1807 h 5952441"/>
                  <a:gd name="connsiteX9" fmla="*/ 15435 w 534572"/>
                  <a:gd name="connsiteY9" fmla="*/ 0 h 5952441"/>
                  <a:gd name="connsiteX10" fmla="*/ 0 w 534572"/>
                  <a:gd name="connsiteY10" fmla="*/ 5938373 h 5952441"/>
                  <a:gd name="connsiteX0" fmla="*/ 0 w 534572"/>
                  <a:gd name="connsiteY0" fmla="*/ 5938373 h 5952441"/>
                  <a:gd name="connsiteX1" fmla="*/ 407963 w 534572"/>
                  <a:gd name="connsiteY1" fmla="*/ 5952441 h 5952441"/>
                  <a:gd name="connsiteX2" fmla="*/ 436099 w 534572"/>
                  <a:gd name="connsiteY2" fmla="*/ 5713290 h 5952441"/>
                  <a:gd name="connsiteX3" fmla="*/ 281354 w 534572"/>
                  <a:gd name="connsiteY3" fmla="*/ 5558546 h 5952441"/>
                  <a:gd name="connsiteX4" fmla="*/ 309489 w 534572"/>
                  <a:gd name="connsiteY4" fmla="*/ 3856355 h 5952441"/>
                  <a:gd name="connsiteX5" fmla="*/ 520505 w 534572"/>
                  <a:gd name="connsiteY5" fmla="*/ 3687543 h 5952441"/>
                  <a:gd name="connsiteX6" fmla="*/ 534572 w 534572"/>
                  <a:gd name="connsiteY6" fmla="*/ 916207 h 5952441"/>
                  <a:gd name="connsiteX7" fmla="*/ 347150 w 534572"/>
                  <a:gd name="connsiteY7" fmla="*/ 733327 h 5952441"/>
                  <a:gd name="connsiteX8" fmla="*/ 351692 w 534572"/>
                  <a:gd name="connsiteY8" fmla="*/ 1807 h 5952441"/>
                  <a:gd name="connsiteX9" fmla="*/ 15435 w 534572"/>
                  <a:gd name="connsiteY9" fmla="*/ 0 h 5952441"/>
                  <a:gd name="connsiteX10" fmla="*/ 0 w 534572"/>
                  <a:gd name="connsiteY10" fmla="*/ 5938373 h 5952441"/>
                  <a:gd name="connsiteX0" fmla="*/ 0 w 534572"/>
                  <a:gd name="connsiteY0" fmla="*/ 5938373 h 5952441"/>
                  <a:gd name="connsiteX1" fmla="*/ 407963 w 534572"/>
                  <a:gd name="connsiteY1" fmla="*/ 5952441 h 5952441"/>
                  <a:gd name="connsiteX2" fmla="*/ 436099 w 534572"/>
                  <a:gd name="connsiteY2" fmla="*/ 5713290 h 5952441"/>
                  <a:gd name="connsiteX3" fmla="*/ 281354 w 534572"/>
                  <a:gd name="connsiteY3" fmla="*/ 5558546 h 5952441"/>
                  <a:gd name="connsiteX4" fmla="*/ 309489 w 534572"/>
                  <a:gd name="connsiteY4" fmla="*/ 3856355 h 5952441"/>
                  <a:gd name="connsiteX5" fmla="*/ 520505 w 534572"/>
                  <a:gd name="connsiteY5" fmla="*/ 3687543 h 5952441"/>
                  <a:gd name="connsiteX6" fmla="*/ 534572 w 534572"/>
                  <a:gd name="connsiteY6" fmla="*/ 916207 h 5952441"/>
                  <a:gd name="connsiteX7" fmla="*/ 347150 w 534572"/>
                  <a:gd name="connsiteY7" fmla="*/ 733327 h 5952441"/>
                  <a:gd name="connsiteX8" fmla="*/ 351692 w 534572"/>
                  <a:gd name="connsiteY8" fmla="*/ 1807 h 5952441"/>
                  <a:gd name="connsiteX9" fmla="*/ 15435 w 534572"/>
                  <a:gd name="connsiteY9" fmla="*/ 0 h 5952441"/>
                  <a:gd name="connsiteX10" fmla="*/ 0 w 534572"/>
                  <a:gd name="connsiteY10" fmla="*/ 5938373 h 5952441"/>
                  <a:gd name="connsiteX0" fmla="*/ 0 w 525047"/>
                  <a:gd name="connsiteY0" fmla="*/ 5938373 h 5952441"/>
                  <a:gd name="connsiteX1" fmla="*/ 407963 w 525047"/>
                  <a:gd name="connsiteY1" fmla="*/ 5952441 h 5952441"/>
                  <a:gd name="connsiteX2" fmla="*/ 436099 w 525047"/>
                  <a:gd name="connsiteY2" fmla="*/ 5713290 h 5952441"/>
                  <a:gd name="connsiteX3" fmla="*/ 281354 w 525047"/>
                  <a:gd name="connsiteY3" fmla="*/ 5558546 h 5952441"/>
                  <a:gd name="connsiteX4" fmla="*/ 309489 w 525047"/>
                  <a:gd name="connsiteY4" fmla="*/ 3856355 h 5952441"/>
                  <a:gd name="connsiteX5" fmla="*/ 520505 w 525047"/>
                  <a:gd name="connsiteY5" fmla="*/ 3687543 h 5952441"/>
                  <a:gd name="connsiteX6" fmla="*/ 525047 w 525047"/>
                  <a:gd name="connsiteY6" fmla="*/ 913826 h 5952441"/>
                  <a:gd name="connsiteX7" fmla="*/ 347150 w 525047"/>
                  <a:gd name="connsiteY7" fmla="*/ 733327 h 5952441"/>
                  <a:gd name="connsiteX8" fmla="*/ 351692 w 525047"/>
                  <a:gd name="connsiteY8" fmla="*/ 1807 h 5952441"/>
                  <a:gd name="connsiteX9" fmla="*/ 15435 w 525047"/>
                  <a:gd name="connsiteY9" fmla="*/ 0 h 5952441"/>
                  <a:gd name="connsiteX10" fmla="*/ 0 w 525047"/>
                  <a:gd name="connsiteY10" fmla="*/ 5938373 h 5952441"/>
                  <a:gd name="connsiteX0" fmla="*/ 0 w 525267"/>
                  <a:gd name="connsiteY0" fmla="*/ 5938373 h 5952441"/>
                  <a:gd name="connsiteX1" fmla="*/ 407963 w 525267"/>
                  <a:gd name="connsiteY1" fmla="*/ 5952441 h 5952441"/>
                  <a:gd name="connsiteX2" fmla="*/ 436099 w 525267"/>
                  <a:gd name="connsiteY2" fmla="*/ 5713290 h 5952441"/>
                  <a:gd name="connsiteX3" fmla="*/ 281354 w 525267"/>
                  <a:gd name="connsiteY3" fmla="*/ 5558546 h 5952441"/>
                  <a:gd name="connsiteX4" fmla="*/ 309489 w 525267"/>
                  <a:gd name="connsiteY4" fmla="*/ 3856355 h 5952441"/>
                  <a:gd name="connsiteX5" fmla="*/ 525267 w 525267"/>
                  <a:gd name="connsiteY5" fmla="*/ 3687543 h 5952441"/>
                  <a:gd name="connsiteX6" fmla="*/ 525047 w 525267"/>
                  <a:gd name="connsiteY6" fmla="*/ 913826 h 5952441"/>
                  <a:gd name="connsiteX7" fmla="*/ 347150 w 525267"/>
                  <a:gd name="connsiteY7" fmla="*/ 733327 h 5952441"/>
                  <a:gd name="connsiteX8" fmla="*/ 351692 w 525267"/>
                  <a:gd name="connsiteY8" fmla="*/ 1807 h 5952441"/>
                  <a:gd name="connsiteX9" fmla="*/ 15435 w 525267"/>
                  <a:gd name="connsiteY9" fmla="*/ 0 h 5952441"/>
                  <a:gd name="connsiteX10" fmla="*/ 0 w 525267"/>
                  <a:gd name="connsiteY10" fmla="*/ 5938373 h 5952441"/>
                  <a:gd name="connsiteX0" fmla="*/ 0 w 525267"/>
                  <a:gd name="connsiteY0" fmla="*/ 5938373 h 5952441"/>
                  <a:gd name="connsiteX1" fmla="*/ 407963 w 525267"/>
                  <a:gd name="connsiteY1" fmla="*/ 5952441 h 5952441"/>
                  <a:gd name="connsiteX2" fmla="*/ 436099 w 525267"/>
                  <a:gd name="connsiteY2" fmla="*/ 5713290 h 5952441"/>
                  <a:gd name="connsiteX3" fmla="*/ 281354 w 525267"/>
                  <a:gd name="connsiteY3" fmla="*/ 5558546 h 5952441"/>
                  <a:gd name="connsiteX4" fmla="*/ 309489 w 525267"/>
                  <a:gd name="connsiteY4" fmla="*/ 3856355 h 5952441"/>
                  <a:gd name="connsiteX5" fmla="*/ 525267 w 525267"/>
                  <a:gd name="connsiteY5" fmla="*/ 3687543 h 5952441"/>
                  <a:gd name="connsiteX6" fmla="*/ 525047 w 525267"/>
                  <a:gd name="connsiteY6" fmla="*/ 913826 h 5952441"/>
                  <a:gd name="connsiteX7" fmla="*/ 347150 w 525267"/>
                  <a:gd name="connsiteY7" fmla="*/ 733327 h 5952441"/>
                  <a:gd name="connsiteX8" fmla="*/ 346929 w 525267"/>
                  <a:gd name="connsiteY8" fmla="*/ 1807 h 5952441"/>
                  <a:gd name="connsiteX9" fmla="*/ 15435 w 525267"/>
                  <a:gd name="connsiteY9" fmla="*/ 0 h 5952441"/>
                  <a:gd name="connsiteX10" fmla="*/ 0 w 525267"/>
                  <a:gd name="connsiteY10" fmla="*/ 5938373 h 5952441"/>
                  <a:gd name="connsiteX0" fmla="*/ 0 w 518123"/>
                  <a:gd name="connsiteY0" fmla="*/ 5957423 h 5957423"/>
                  <a:gd name="connsiteX1" fmla="*/ 400819 w 518123"/>
                  <a:gd name="connsiteY1" fmla="*/ 5952441 h 5957423"/>
                  <a:gd name="connsiteX2" fmla="*/ 428955 w 518123"/>
                  <a:gd name="connsiteY2" fmla="*/ 5713290 h 5957423"/>
                  <a:gd name="connsiteX3" fmla="*/ 274210 w 518123"/>
                  <a:gd name="connsiteY3" fmla="*/ 5558546 h 5957423"/>
                  <a:gd name="connsiteX4" fmla="*/ 302345 w 518123"/>
                  <a:gd name="connsiteY4" fmla="*/ 3856355 h 5957423"/>
                  <a:gd name="connsiteX5" fmla="*/ 518123 w 518123"/>
                  <a:gd name="connsiteY5" fmla="*/ 3687543 h 5957423"/>
                  <a:gd name="connsiteX6" fmla="*/ 517903 w 518123"/>
                  <a:gd name="connsiteY6" fmla="*/ 913826 h 5957423"/>
                  <a:gd name="connsiteX7" fmla="*/ 340006 w 518123"/>
                  <a:gd name="connsiteY7" fmla="*/ 733327 h 5957423"/>
                  <a:gd name="connsiteX8" fmla="*/ 339785 w 518123"/>
                  <a:gd name="connsiteY8" fmla="*/ 1807 h 5957423"/>
                  <a:gd name="connsiteX9" fmla="*/ 8291 w 518123"/>
                  <a:gd name="connsiteY9" fmla="*/ 0 h 5957423"/>
                  <a:gd name="connsiteX10" fmla="*/ 0 w 518123"/>
                  <a:gd name="connsiteY10" fmla="*/ 5957423 h 5957423"/>
                  <a:gd name="connsiteX0" fmla="*/ 0 w 518123"/>
                  <a:gd name="connsiteY0" fmla="*/ 5952660 h 5952660"/>
                  <a:gd name="connsiteX1" fmla="*/ 400819 w 518123"/>
                  <a:gd name="connsiteY1" fmla="*/ 5952441 h 5952660"/>
                  <a:gd name="connsiteX2" fmla="*/ 428955 w 518123"/>
                  <a:gd name="connsiteY2" fmla="*/ 5713290 h 5952660"/>
                  <a:gd name="connsiteX3" fmla="*/ 274210 w 518123"/>
                  <a:gd name="connsiteY3" fmla="*/ 5558546 h 5952660"/>
                  <a:gd name="connsiteX4" fmla="*/ 302345 w 518123"/>
                  <a:gd name="connsiteY4" fmla="*/ 3856355 h 5952660"/>
                  <a:gd name="connsiteX5" fmla="*/ 518123 w 518123"/>
                  <a:gd name="connsiteY5" fmla="*/ 3687543 h 5952660"/>
                  <a:gd name="connsiteX6" fmla="*/ 517903 w 518123"/>
                  <a:gd name="connsiteY6" fmla="*/ 913826 h 5952660"/>
                  <a:gd name="connsiteX7" fmla="*/ 340006 w 518123"/>
                  <a:gd name="connsiteY7" fmla="*/ 733327 h 5952660"/>
                  <a:gd name="connsiteX8" fmla="*/ 339785 w 518123"/>
                  <a:gd name="connsiteY8" fmla="*/ 1807 h 5952660"/>
                  <a:gd name="connsiteX9" fmla="*/ 8291 w 518123"/>
                  <a:gd name="connsiteY9" fmla="*/ 0 h 5952660"/>
                  <a:gd name="connsiteX10" fmla="*/ 0 w 518123"/>
                  <a:gd name="connsiteY10" fmla="*/ 5952660 h 5952660"/>
                  <a:gd name="connsiteX0" fmla="*/ 0 w 518123"/>
                  <a:gd name="connsiteY0" fmla="*/ 5952660 h 5952660"/>
                  <a:gd name="connsiteX1" fmla="*/ 400819 w 518123"/>
                  <a:gd name="connsiteY1" fmla="*/ 5952441 h 5952660"/>
                  <a:gd name="connsiteX2" fmla="*/ 428955 w 518123"/>
                  <a:gd name="connsiteY2" fmla="*/ 5713290 h 5952660"/>
                  <a:gd name="connsiteX3" fmla="*/ 295641 w 518123"/>
                  <a:gd name="connsiteY3" fmla="*/ 5563308 h 5952660"/>
                  <a:gd name="connsiteX4" fmla="*/ 302345 w 518123"/>
                  <a:gd name="connsiteY4" fmla="*/ 3856355 h 5952660"/>
                  <a:gd name="connsiteX5" fmla="*/ 518123 w 518123"/>
                  <a:gd name="connsiteY5" fmla="*/ 3687543 h 5952660"/>
                  <a:gd name="connsiteX6" fmla="*/ 517903 w 518123"/>
                  <a:gd name="connsiteY6" fmla="*/ 913826 h 5952660"/>
                  <a:gd name="connsiteX7" fmla="*/ 340006 w 518123"/>
                  <a:gd name="connsiteY7" fmla="*/ 733327 h 5952660"/>
                  <a:gd name="connsiteX8" fmla="*/ 339785 w 518123"/>
                  <a:gd name="connsiteY8" fmla="*/ 1807 h 5952660"/>
                  <a:gd name="connsiteX9" fmla="*/ 8291 w 518123"/>
                  <a:gd name="connsiteY9" fmla="*/ 0 h 5952660"/>
                  <a:gd name="connsiteX10" fmla="*/ 0 w 518123"/>
                  <a:gd name="connsiteY10" fmla="*/ 5952660 h 5952660"/>
                  <a:gd name="connsiteX0" fmla="*/ 0 w 518123"/>
                  <a:gd name="connsiteY0" fmla="*/ 5952660 h 5952660"/>
                  <a:gd name="connsiteX1" fmla="*/ 400819 w 518123"/>
                  <a:gd name="connsiteY1" fmla="*/ 5952441 h 5952660"/>
                  <a:gd name="connsiteX2" fmla="*/ 428955 w 518123"/>
                  <a:gd name="connsiteY2" fmla="*/ 5713290 h 5952660"/>
                  <a:gd name="connsiteX3" fmla="*/ 302784 w 518123"/>
                  <a:gd name="connsiteY3" fmla="*/ 5563308 h 5952660"/>
                  <a:gd name="connsiteX4" fmla="*/ 302345 w 518123"/>
                  <a:gd name="connsiteY4" fmla="*/ 3856355 h 5952660"/>
                  <a:gd name="connsiteX5" fmla="*/ 518123 w 518123"/>
                  <a:gd name="connsiteY5" fmla="*/ 3687543 h 5952660"/>
                  <a:gd name="connsiteX6" fmla="*/ 517903 w 518123"/>
                  <a:gd name="connsiteY6" fmla="*/ 913826 h 5952660"/>
                  <a:gd name="connsiteX7" fmla="*/ 340006 w 518123"/>
                  <a:gd name="connsiteY7" fmla="*/ 733327 h 5952660"/>
                  <a:gd name="connsiteX8" fmla="*/ 339785 w 518123"/>
                  <a:gd name="connsiteY8" fmla="*/ 1807 h 5952660"/>
                  <a:gd name="connsiteX9" fmla="*/ 8291 w 518123"/>
                  <a:gd name="connsiteY9" fmla="*/ 0 h 5952660"/>
                  <a:gd name="connsiteX10" fmla="*/ 0 w 518123"/>
                  <a:gd name="connsiteY10" fmla="*/ 5952660 h 5952660"/>
                  <a:gd name="connsiteX0" fmla="*/ 0 w 518123"/>
                  <a:gd name="connsiteY0" fmla="*/ 5952660 h 5952660"/>
                  <a:gd name="connsiteX1" fmla="*/ 400819 w 518123"/>
                  <a:gd name="connsiteY1" fmla="*/ 5952441 h 5952660"/>
                  <a:gd name="connsiteX2" fmla="*/ 428955 w 518123"/>
                  <a:gd name="connsiteY2" fmla="*/ 5713290 h 5952660"/>
                  <a:gd name="connsiteX3" fmla="*/ 298021 w 518123"/>
                  <a:gd name="connsiteY3" fmla="*/ 5563308 h 5952660"/>
                  <a:gd name="connsiteX4" fmla="*/ 302345 w 518123"/>
                  <a:gd name="connsiteY4" fmla="*/ 3856355 h 5952660"/>
                  <a:gd name="connsiteX5" fmla="*/ 518123 w 518123"/>
                  <a:gd name="connsiteY5" fmla="*/ 3687543 h 5952660"/>
                  <a:gd name="connsiteX6" fmla="*/ 517903 w 518123"/>
                  <a:gd name="connsiteY6" fmla="*/ 913826 h 5952660"/>
                  <a:gd name="connsiteX7" fmla="*/ 340006 w 518123"/>
                  <a:gd name="connsiteY7" fmla="*/ 733327 h 5952660"/>
                  <a:gd name="connsiteX8" fmla="*/ 339785 w 518123"/>
                  <a:gd name="connsiteY8" fmla="*/ 1807 h 5952660"/>
                  <a:gd name="connsiteX9" fmla="*/ 8291 w 518123"/>
                  <a:gd name="connsiteY9" fmla="*/ 0 h 5952660"/>
                  <a:gd name="connsiteX10" fmla="*/ 0 w 518123"/>
                  <a:gd name="connsiteY10" fmla="*/ 5952660 h 5952660"/>
                  <a:gd name="connsiteX0" fmla="*/ 0 w 518123"/>
                  <a:gd name="connsiteY0" fmla="*/ 5952660 h 5952660"/>
                  <a:gd name="connsiteX1" fmla="*/ 400819 w 518123"/>
                  <a:gd name="connsiteY1" fmla="*/ 5952441 h 5952660"/>
                  <a:gd name="connsiteX2" fmla="*/ 428955 w 518123"/>
                  <a:gd name="connsiteY2" fmla="*/ 5713290 h 5952660"/>
                  <a:gd name="connsiteX3" fmla="*/ 298021 w 518123"/>
                  <a:gd name="connsiteY3" fmla="*/ 5563308 h 5952660"/>
                  <a:gd name="connsiteX4" fmla="*/ 302345 w 518123"/>
                  <a:gd name="connsiteY4" fmla="*/ 3856355 h 5952660"/>
                  <a:gd name="connsiteX5" fmla="*/ 518123 w 518123"/>
                  <a:gd name="connsiteY5" fmla="*/ 3687543 h 5952660"/>
                  <a:gd name="connsiteX6" fmla="*/ 517903 w 518123"/>
                  <a:gd name="connsiteY6" fmla="*/ 913826 h 5952660"/>
                  <a:gd name="connsiteX7" fmla="*/ 340006 w 518123"/>
                  <a:gd name="connsiteY7" fmla="*/ 733327 h 5952660"/>
                  <a:gd name="connsiteX8" fmla="*/ 339785 w 518123"/>
                  <a:gd name="connsiteY8" fmla="*/ 1807 h 5952660"/>
                  <a:gd name="connsiteX9" fmla="*/ 8291 w 518123"/>
                  <a:gd name="connsiteY9" fmla="*/ 0 h 5952660"/>
                  <a:gd name="connsiteX10" fmla="*/ 0 w 518123"/>
                  <a:gd name="connsiteY10" fmla="*/ 5952660 h 5952660"/>
                  <a:gd name="connsiteX0" fmla="*/ 0 w 518123"/>
                  <a:gd name="connsiteY0" fmla="*/ 5952660 h 5952660"/>
                  <a:gd name="connsiteX1" fmla="*/ 400819 w 518123"/>
                  <a:gd name="connsiteY1" fmla="*/ 5952441 h 5952660"/>
                  <a:gd name="connsiteX2" fmla="*/ 428955 w 518123"/>
                  <a:gd name="connsiteY2" fmla="*/ 5713290 h 5952660"/>
                  <a:gd name="connsiteX3" fmla="*/ 298021 w 518123"/>
                  <a:gd name="connsiteY3" fmla="*/ 5563308 h 5952660"/>
                  <a:gd name="connsiteX4" fmla="*/ 302345 w 518123"/>
                  <a:gd name="connsiteY4" fmla="*/ 3856355 h 5952660"/>
                  <a:gd name="connsiteX5" fmla="*/ 518123 w 518123"/>
                  <a:gd name="connsiteY5" fmla="*/ 3687543 h 5952660"/>
                  <a:gd name="connsiteX6" fmla="*/ 517903 w 518123"/>
                  <a:gd name="connsiteY6" fmla="*/ 913826 h 5952660"/>
                  <a:gd name="connsiteX7" fmla="*/ 340006 w 518123"/>
                  <a:gd name="connsiteY7" fmla="*/ 733327 h 5952660"/>
                  <a:gd name="connsiteX8" fmla="*/ 339785 w 518123"/>
                  <a:gd name="connsiteY8" fmla="*/ 1807 h 5952660"/>
                  <a:gd name="connsiteX9" fmla="*/ 8291 w 518123"/>
                  <a:gd name="connsiteY9" fmla="*/ 0 h 5952660"/>
                  <a:gd name="connsiteX10" fmla="*/ 0 w 518123"/>
                  <a:gd name="connsiteY10" fmla="*/ 5952660 h 5952660"/>
                  <a:gd name="connsiteX0" fmla="*/ 0 w 518123"/>
                  <a:gd name="connsiteY0" fmla="*/ 5952660 h 5952660"/>
                  <a:gd name="connsiteX1" fmla="*/ 400819 w 518123"/>
                  <a:gd name="connsiteY1" fmla="*/ 5952441 h 5952660"/>
                  <a:gd name="connsiteX2" fmla="*/ 405142 w 518123"/>
                  <a:gd name="connsiteY2" fmla="*/ 5713290 h 5952660"/>
                  <a:gd name="connsiteX3" fmla="*/ 298021 w 518123"/>
                  <a:gd name="connsiteY3" fmla="*/ 5563308 h 5952660"/>
                  <a:gd name="connsiteX4" fmla="*/ 302345 w 518123"/>
                  <a:gd name="connsiteY4" fmla="*/ 3856355 h 5952660"/>
                  <a:gd name="connsiteX5" fmla="*/ 518123 w 518123"/>
                  <a:gd name="connsiteY5" fmla="*/ 3687543 h 5952660"/>
                  <a:gd name="connsiteX6" fmla="*/ 517903 w 518123"/>
                  <a:gd name="connsiteY6" fmla="*/ 913826 h 5952660"/>
                  <a:gd name="connsiteX7" fmla="*/ 340006 w 518123"/>
                  <a:gd name="connsiteY7" fmla="*/ 733327 h 5952660"/>
                  <a:gd name="connsiteX8" fmla="*/ 339785 w 518123"/>
                  <a:gd name="connsiteY8" fmla="*/ 1807 h 5952660"/>
                  <a:gd name="connsiteX9" fmla="*/ 8291 w 518123"/>
                  <a:gd name="connsiteY9" fmla="*/ 0 h 5952660"/>
                  <a:gd name="connsiteX10" fmla="*/ 0 w 518123"/>
                  <a:gd name="connsiteY10" fmla="*/ 5952660 h 5952660"/>
                  <a:gd name="connsiteX0" fmla="*/ 0 w 518123"/>
                  <a:gd name="connsiteY0" fmla="*/ 5952660 h 5952660"/>
                  <a:gd name="connsiteX1" fmla="*/ 400819 w 518123"/>
                  <a:gd name="connsiteY1" fmla="*/ 5952441 h 5952660"/>
                  <a:gd name="connsiteX2" fmla="*/ 397998 w 518123"/>
                  <a:gd name="connsiteY2" fmla="*/ 5713290 h 5952660"/>
                  <a:gd name="connsiteX3" fmla="*/ 298021 w 518123"/>
                  <a:gd name="connsiteY3" fmla="*/ 5563308 h 5952660"/>
                  <a:gd name="connsiteX4" fmla="*/ 302345 w 518123"/>
                  <a:gd name="connsiteY4" fmla="*/ 3856355 h 5952660"/>
                  <a:gd name="connsiteX5" fmla="*/ 518123 w 518123"/>
                  <a:gd name="connsiteY5" fmla="*/ 3687543 h 5952660"/>
                  <a:gd name="connsiteX6" fmla="*/ 517903 w 518123"/>
                  <a:gd name="connsiteY6" fmla="*/ 913826 h 5952660"/>
                  <a:gd name="connsiteX7" fmla="*/ 340006 w 518123"/>
                  <a:gd name="connsiteY7" fmla="*/ 733327 h 5952660"/>
                  <a:gd name="connsiteX8" fmla="*/ 339785 w 518123"/>
                  <a:gd name="connsiteY8" fmla="*/ 1807 h 5952660"/>
                  <a:gd name="connsiteX9" fmla="*/ 8291 w 518123"/>
                  <a:gd name="connsiteY9" fmla="*/ 0 h 5952660"/>
                  <a:gd name="connsiteX10" fmla="*/ 0 w 518123"/>
                  <a:gd name="connsiteY10" fmla="*/ 5952660 h 5952660"/>
                  <a:gd name="connsiteX0" fmla="*/ 0 w 518123"/>
                  <a:gd name="connsiteY0" fmla="*/ 5952660 h 5952660"/>
                  <a:gd name="connsiteX1" fmla="*/ 400819 w 518123"/>
                  <a:gd name="connsiteY1" fmla="*/ 5952441 h 5952660"/>
                  <a:gd name="connsiteX2" fmla="*/ 397998 w 518123"/>
                  <a:gd name="connsiteY2" fmla="*/ 5713290 h 5952660"/>
                  <a:gd name="connsiteX3" fmla="*/ 298021 w 518123"/>
                  <a:gd name="connsiteY3" fmla="*/ 5563308 h 5952660"/>
                  <a:gd name="connsiteX4" fmla="*/ 302345 w 518123"/>
                  <a:gd name="connsiteY4" fmla="*/ 3856355 h 5952660"/>
                  <a:gd name="connsiteX5" fmla="*/ 518123 w 518123"/>
                  <a:gd name="connsiteY5" fmla="*/ 3687543 h 5952660"/>
                  <a:gd name="connsiteX6" fmla="*/ 517903 w 518123"/>
                  <a:gd name="connsiteY6" fmla="*/ 913826 h 5952660"/>
                  <a:gd name="connsiteX7" fmla="*/ 340006 w 518123"/>
                  <a:gd name="connsiteY7" fmla="*/ 733327 h 5952660"/>
                  <a:gd name="connsiteX8" fmla="*/ 339785 w 518123"/>
                  <a:gd name="connsiteY8" fmla="*/ 1807 h 5952660"/>
                  <a:gd name="connsiteX9" fmla="*/ 8291 w 518123"/>
                  <a:gd name="connsiteY9" fmla="*/ 0 h 5952660"/>
                  <a:gd name="connsiteX10" fmla="*/ 0 w 518123"/>
                  <a:gd name="connsiteY10" fmla="*/ 5952660 h 5952660"/>
                  <a:gd name="connsiteX0" fmla="*/ 0 w 518123"/>
                  <a:gd name="connsiteY0" fmla="*/ 5952660 h 5952660"/>
                  <a:gd name="connsiteX1" fmla="*/ 400819 w 518123"/>
                  <a:gd name="connsiteY1" fmla="*/ 5952441 h 5952660"/>
                  <a:gd name="connsiteX2" fmla="*/ 397998 w 518123"/>
                  <a:gd name="connsiteY2" fmla="*/ 5713290 h 5952660"/>
                  <a:gd name="connsiteX3" fmla="*/ 300402 w 518123"/>
                  <a:gd name="connsiteY3" fmla="*/ 5563308 h 5952660"/>
                  <a:gd name="connsiteX4" fmla="*/ 302345 w 518123"/>
                  <a:gd name="connsiteY4" fmla="*/ 3856355 h 5952660"/>
                  <a:gd name="connsiteX5" fmla="*/ 518123 w 518123"/>
                  <a:gd name="connsiteY5" fmla="*/ 3687543 h 5952660"/>
                  <a:gd name="connsiteX6" fmla="*/ 517903 w 518123"/>
                  <a:gd name="connsiteY6" fmla="*/ 913826 h 5952660"/>
                  <a:gd name="connsiteX7" fmla="*/ 340006 w 518123"/>
                  <a:gd name="connsiteY7" fmla="*/ 733327 h 5952660"/>
                  <a:gd name="connsiteX8" fmla="*/ 339785 w 518123"/>
                  <a:gd name="connsiteY8" fmla="*/ 1807 h 5952660"/>
                  <a:gd name="connsiteX9" fmla="*/ 8291 w 518123"/>
                  <a:gd name="connsiteY9" fmla="*/ 0 h 5952660"/>
                  <a:gd name="connsiteX10" fmla="*/ 0 w 518123"/>
                  <a:gd name="connsiteY10" fmla="*/ 5952660 h 5952660"/>
                  <a:gd name="connsiteX0" fmla="*/ 0 w 518123"/>
                  <a:gd name="connsiteY0" fmla="*/ 5952660 h 5952660"/>
                  <a:gd name="connsiteX1" fmla="*/ 400819 w 518123"/>
                  <a:gd name="connsiteY1" fmla="*/ 5952441 h 5952660"/>
                  <a:gd name="connsiteX2" fmla="*/ 397998 w 518123"/>
                  <a:gd name="connsiteY2" fmla="*/ 5713290 h 5952660"/>
                  <a:gd name="connsiteX3" fmla="*/ 305165 w 518123"/>
                  <a:gd name="connsiteY3" fmla="*/ 5568071 h 5952660"/>
                  <a:gd name="connsiteX4" fmla="*/ 302345 w 518123"/>
                  <a:gd name="connsiteY4" fmla="*/ 3856355 h 5952660"/>
                  <a:gd name="connsiteX5" fmla="*/ 518123 w 518123"/>
                  <a:gd name="connsiteY5" fmla="*/ 3687543 h 5952660"/>
                  <a:gd name="connsiteX6" fmla="*/ 517903 w 518123"/>
                  <a:gd name="connsiteY6" fmla="*/ 913826 h 5952660"/>
                  <a:gd name="connsiteX7" fmla="*/ 340006 w 518123"/>
                  <a:gd name="connsiteY7" fmla="*/ 733327 h 5952660"/>
                  <a:gd name="connsiteX8" fmla="*/ 339785 w 518123"/>
                  <a:gd name="connsiteY8" fmla="*/ 1807 h 5952660"/>
                  <a:gd name="connsiteX9" fmla="*/ 8291 w 518123"/>
                  <a:gd name="connsiteY9" fmla="*/ 0 h 5952660"/>
                  <a:gd name="connsiteX10" fmla="*/ 0 w 518123"/>
                  <a:gd name="connsiteY10" fmla="*/ 5952660 h 5952660"/>
                  <a:gd name="connsiteX0" fmla="*/ 0 w 518123"/>
                  <a:gd name="connsiteY0" fmla="*/ 5952660 h 5952660"/>
                  <a:gd name="connsiteX1" fmla="*/ 400819 w 518123"/>
                  <a:gd name="connsiteY1" fmla="*/ 5952441 h 5952660"/>
                  <a:gd name="connsiteX2" fmla="*/ 400380 w 518123"/>
                  <a:gd name="connsiteY2" fmla="*/ 5713290 h 5952660"/>
                  <a:gd name="connsiteX3" fmla="*/ 305165 w 518123"/>
                  <a:gd name="connsiteY3" fmla="*/ 5568071 h 5952660"/>
                  <a:gd name="connsiteX4" fmla="*/ 302345 w 518123"/>
                  <a:gd name="connsiteY4" fmla="*/ 3856355 h 5952660"/>
                  <a:gd name="connsiteX5" fmla="*/ 518123 w 518123"/>
                  <a:gd name="connsiteY5" fmla="*/ 3687543 h 5952660"/>
                  <a:gd name="connsiteX6" fmla="*/ 517903 w 518123"/>
                  <a:gd name="connsiteY6" fmla="*/ 913826 h 5952660"/>
                  <a:gd name="connsiteX7" fmla="*/ 340006 w 518123"/>
                  <a:gd name="connsiteY7" fmla="*/ 733327 h 5952660"/>
                  <a:gd name="connsiteX8" fmla="*/ 339785 w 518123"/>
                  <a:gd name="connsiteY8" fmla="*/ 1807 h 5952660"/>
                  <a:gd name="connsiteX9" fmla="*/ 8291 w 518123"/>
                  <a:gd name="connsiteY9" fmla="*/ 0 h 5952660"/>
                  <a:gd name="connsiteX10" fmla="*/ 0 w 518123"/>
                  <a:gd name="connsiteY10" fmla="*/ 5952660 h 5952660"/>
                  <a:gd name="connsiteX0" fmla="*/ 0 w 518123"/>
                  <a:gd name="connsiteY0" fmla="*/ 5952660 h 5952660"/>
                  <a:gd name="connsiteX1" fmla="*/ 400819 w 518123"/>
                  <a:gd name="connsiteY1" fmla="*/ 5952441 h 5952660"/>
                  <a:gd name="connsiteX2" fmla="*/ 394189 w 518123"/>
                  <a:gd name="connsiteY2" fmla="*/ 5867667 h 5952660"/>
                  <a:gd name="connsiteX3" fmla="*/ 400380 w 518123"/>
                  <a:gd name="connsiteY3" fmla="*/ 5713290 h 5952660"/>
                  <a:gd name="connsiteX4" fmla="*/ 305165 w 518123"/>
                  <a:gd name="connsiteY4" fmla="*/ 5568071 h 5952660"/>
                  <a:gd name="connsiteX5" fmla="*/ 302345 w 518123"/>
                  <a:gd name="connsiteY5" fmla="*/ 3856355 h 5952660"/>
                  <a:gd name="connsiteX6" fmla="*/ 518123 w 518123"/>
                  <a:gd name="connsiteY6" fmla="*/ 3687543 h 5952660"/>
                  <a:gd name="connsiteX7" fmla="*/ 517903 w 518123"/>
                  <a:gd name="connsiteY7" fmla="*/ 913826 h 5952660"/>
                  <a:gd name="connsiteX8" fmla="*/ 340006 w 518123"/>
                  <a:gd name="connsiteY8" fmla="*/ 733327 h 5952660"/>
                  <a:gd name="connsiteX9" fmla="*/ 339785 w 518123"/>
                  <a:gd name="connsiteY9" fmla="*/ 1807 h 5952660"/>
                  <a:gd name="connsiteX10" fmla="*/ 8291 w 518123"/>
                  <a:gd name="connsiteY10" fmla="*/ 0 h 5952660"/>
                  <a:gd name="connsiteX11" fmla="*/ 0 w 518123"/>
                  <a:gd name="connsiteY11" fmla="*/ 5952660 h 5952660"/>
                  <a:gd name="connsiteX0" fmla="*/ 0 w 2398070"/>
                  <a:gd name="connsiteY0" fmla="*/ 5952660 h 5953841"/>
                  <a:gd name="connsiteX1" fmla="*/ 400819 w 2398070"/>
                  <a:gd name="connsiteY1" fmla="*/ 5952441 h 5953841"/>
                  <a:gd name="connsiteX2" fmla="*/ 2398070 w 2398070"/>
                  <a:gd name="connsiteY2" fmla="*/ 5934309 h 5953841"/>
                  <a:gd name="connsiteX3" fmla="*/ 400380 w 2398070"/>
                  <a:gd name="connsiteY3" fmla="*/ 5713290 h 5953841"/>
                  <a:gd name="connsiteX4" fmla="*/ 305165 w 2398070"/>
                  <a:gd name="connsiteY4" fmla="*/ 5568071 h 5953841"/>
                  <a:gd name="connsiteX5" fmla="*/ 302345 w 2398070"/>
                  <a:gd name="connsiteY5" fmla="*/ 3856355 h 5953841"/>
                  <a:gd name="connsiteX6" fmla="*/ 518123 w 2398070"/>
                  <a:gd name="connsiteY6" fmla="*/ 3687543 h 5953841"/>
                  <a:gd name="connsiteX7" fmla="*/ 517903 w 2398070"/>
                  <a:gd name="connsiteY7" fmla="*/ 913826 h 5953841"/>
                  <a:gd name="connsiteX8" fmla="*/ 340006 w 2398070"/>
                  <a:gd name="connsiteY8" fmla="*/ 733327 h 5953841"/>
                  <a:gd name="connsiteX9" fmla="*/ 339785 w 2398070"/>
                  <a:gd name="connsiteY9" fmla="*/ 1807 h 5953841"/>
                  <a:gd name="connsiteX10" fmla="*/ 8291 w 2398070"/>
                  <a:gd name="connsiteY10" fmla="*/ 0 h 5953841"/>
                  <a:gd name="connsiteX11" fmla="*/ 0 w 2398070"/>
                  <a:gd name="connsiteY11" fmla="*/ 5952660 h 5953841"/>
                  <a:gd name="connsiteX0" fmla="*/ 0 w 2398342"/>
                  <a:gd name="connsiteY0" fmla="*/ 5952660 h 5953841"/>
                  <a:gd name="connsiteX1" fmla="*/ 400819 w 2398342"/>
                  <a:gd name="connsiteY1" fmla="*/ 5952441 h 5953841"/>
                  <a:gd name="connsiteX2" fmla="*/ 2398070 w 2398342"/>
                  <a:gd name="connsiteY2" fmla="*/ 5934309 h 5953841"/>
                  <a:gd name="connsiteX3" fmla="*/ 399393 w 2398342"/>
                  <a:gd name="connsiteY3" fmla="*/ 5880162 h 5953841"/>
                  <a:gd name="connsiteX4" fmla="*/ 400380 w 2398342"/>
                  <a:gd name="connsiteY4" fmla="*/ 5713290 h 5953841"/>
                  <a:gd name="connsiteX5" fmla="*/ 305165 w 2398342"/>
                  <a:gd name="connsiteY5" fmla="*/ 5568071 h 5953841"/>
                  <a:gd name="connsiteX6" fmla="*/ 302345 w 2398342"/>
                  <a:gd name="connsiteY6" fmla="*/ 3856355 h 5953841"/>
                  <a:gd name="connsiteX7" fmla="*/ 518123 w 2398342"/>
                  <a:gd name="connsiteY7" fmla="*/ 3687543 h 5953841"/>
                  <a:gd name="connsiteX8" fmla="*/ 517903 w 2398342"/>
                  <a:gd name="connsiteY8" fmla="*/ 913826 h 5953841"/>
                  <a:gd name="connsiteX9" fmla="*/ 340006 w 2398342"/>
                  <a:gd name="connsiteY9" fmla="*/ 733327 h 5953841"/>
                  <a:gd name="connsiteX10" fmla="*/ 339785 w 2398342"/>
                  <a:gd name="connsiteY10" fmla="*/ 1807 h 5953841"/>
                  <a:gd name="connsiteX11" fmla="*/ 8291 w 2398342"/>
                  <a:gd name="connsiteY11" fmla="*/ 0 h 5953841"/>
                  <a:gd name="connsiteX12" fmla="*/ 0 w 2398342"/>
                  <a:gd name="connsiteY12" fmla="*/ 5952660 h 5953841"/>
                  <a:gd name="connsiteX0" fmla="*/ 0 w 2398342"/>
                  <a:gd name="connsiteY0" fmla="*/ 5952660 h 5953841"/>
                  <a:gd name="connsiteX1" fmla="*/ 400819 w 2398342"/>
                  <a:gd name="connsiteY1" fmla="*/ 5952441 h 5953841"/>
                  <a:gd name="connsiteX2" fmla="*/ 2398070 w 2398342"/>
                  <a:gd name="connsiteY2" fmla="*/ 5934309 h 5953841"/>
                  <a:gd name="connsiteX3" fmla="*/ 399393 w 2398342"/>
                  <a:gd name="connsiteY3" fmla="*/ 5892657 h 5953841"/>
                  <a:gd name="connsiteX4" fmla="*/ 400380 w 2398342"/>
                  <a:gd name="connsiteY4" fmla="*/ 5713290 h 5953841"/>
                  <a:gd name="connsiteX5" fmla="*/ 305165 w 2398342"/>
                  <a:gd name="connsiteY5" fmla="*/ 5568071 h 5953841"/>
                  <a:gd name="connsiteX6" fmla="*/ 302345 w 2398342"/>
                  <a:gd name="connsiteY6" fmla="*/ 3856355 h 5953841"/>
                  <a:gd name="connsiteX7" fmla="*/ 518123 w 2398342"/>
                  <a:gd name="connsiteY7" fmla="*/ 3687543 h 5953841"/>
                  <a:gd name="connsiteX8" fmla="*/ 517903 w 2398342"/>
                  <a:gd name="connsiteY8" fmla="*/ 913826 h 5953841"/>
                  <a:gd name="connsiteX9" fmla="*/ 340006 w 2398342"/>
                  <a:gd name="connsiteY9" fmla="*/ 733327 h 5953841"/>
                  <a:gd name="connsiteX10" fmla="*/ 339785 w 2398342"/>
                  <a:gd name="connsiteY10" fmla="*/ 1807 h 5953841"/>
                  <a:gd name="connsiteX11" fmla="*/ 8291 w 2398342"/>
                  <a:gd name="connsiteY11" fmla="*/ 0 h 5953841"/>
                  <a:gd name="connsiteX12" fmla="*/ 0 w 2398342"/>
                  <a:gd name="connsiteY12" fmla="*/ 5952660 h 5953841"/>
                  <a:gd name="connsiteX0" fmla="*/ 0 w 2398342"/>
                  <a:gd name="connsiteY0" fmla="*/ 5952660 h 5953841"/>
                  <a:gd name="connsiteX1" fmla="*/ 400819 w 2398342"/>
                  <a:gd name="connsiteY1" fmla="*/ 5952441 h 5953841"/>
                  <a:gd name="connsiteX2" fmla="*/ 2398070 w 2398342"/>
                  <a:gd name="connsiteY2" fmla="*/ 5934309 h 5953841"/>
                  <a:gd name="connsiteX3" fmla="*/ 399393 w 2398342"/>
                  <a:gd name="connsiteY3" fmla="*/ 5892657 h 5953841"/>
                  <a:gd name="connsiteX4" fmla="*/ 400380 w 2398342"/>
                  <a:gd name="connsiteY4" fmla="*/ 5713290 h 5953841"/>
                  <a:gd name="connsiteX5" fmla="*/ 305165 w 2398342"/>
                  <a:gd name="connsiteY5" fmla="*/ 5568071 h 5953841"/>
                  <a:gd name="connsiteX6" fmla="*/ 302345 w 2398342"/>
                  <a:gd name="connsiteY6" fmla="*/ 3856355 h 5953841"/>
                  <a:gd name="connsiteX7" fmla="*/ 518123 w 2398342"/>
                  <a:gd name="connsiteY7" fmla="*/ 3687543 h 5953841"/>
                  <a:gd name="connsiteX8" fmla="*/ 517903 w 2398342"/>
                  <a:gd name="connsiteY8" fmla="*/ 913826 h 5953841"/>
                  <a:gd name="connsiteX9" fmla="*/ 340006 w 2398342"/>
                  <a:gd name="connsiteY9" fmla="*/ 733327 h 5953841"/>
                  <a:gd name="connsiteX10" fmla="*/ 339785 w 2398342"/>
                  <a:gd name="connsiteY10" fmla="*/ 1807 h 5953841"/>
                  <a:gd name="connsiteX11" fmla="*/ 8291 w 2398342"/>
                  <a:gd name="connsiteY11" fmla="*/ 0 h 5953841"/>
                  <a:gd name="connsiteX12" fmla="*/ 0 w 2398342"/>
                  <a:gd name="connsiteY12" fmla="*/ 5952660 h 5953841"/>
                  <a:gd name="connsiteX0" fmla="*/ 0 w 2398342"/>
                  <a:gd name="connsiteY0" fmla="*/ 5952660 h 5953841"/>
                  <a:gd name="connsiteX1" fmla="*/ 400819 w 2398342"/>
                  <a:gd name="connsiteY1" fmla="*/ 5952441 h 5953841"/>
                  <a:gd name="connsiteX2" fmla="*/ 2398070 w 2398342"/>
                  <a:gd name="connsiteY2" fmla="*/ 5934309 h 5953841"/>
                  <a:gd name="connsiteX3" fmla="*/ 399393 w 2398342"/>
                  <a:gd name="connsiteY3" fmla="*/ 5892657 h 5953841"/>
                  <a:gd name="connsiteX4" fmla="*/ 400380 w 2398342"/>
                  <a:gd name="connsiteY4" fmla="*/ 5713290 h 5953841"/>
                  <a:gd name="connsiteX5" fmla="*/ 305165 w 2398342"/>
                  <a:gd name="connsiteY5" fmla="*/ 5568071 h 5953841"/>
                  <a:gd name="connsiteX6" fmla="*/ 302345 w 2398342"/>
                  <a:gd name="connsiteY6" fmla="*/ 3856355 h 5953841"/>
                  <a:gd name="connsiteX7" fmla="*/ 518123 w 2398342"/>
                  <a:gd name="connsiteY7" fmla="*/ 3687543 h 5953841"/>
                  <a:gd name="connsiteX8" fmla="*/ 517903 w 2398342"/>
                  <a:gd name="connsiteY8" fmla="*/ 913826 h 5953841"/>
                  <a:gd name="connsiteX9" fmla="*/ 340006 w 2398342"/>
                  <a:gd name="connsiteY9" fmla="*/ 733327 h 5953841"/>
                  <a:gd name="connsiteX10" fmla="*/ 339785 w 2398342"/>
                  <a:gd name="connsiteY10" fmla="*/ 1807 h 5953841"/>
                  <a:gd name="connsiteX11" fmla="*/ 8291 w 2398342"/>
                  <a:gd name="connsiteY11" fmla="*/ 0 h 5953841"/>
                  <a:gd name="connsiteX12" fmla="*/ 0 w 2398342"/>
                  <a:gd name="connsiteY12" fmla="*/ 5952660 h 5953841"/>
                  <a:gd name="connsiteX0" fmla="*/ 0 w 2398344"/>
                  <a:gd name="connsiteY0" fmla="*/ 5952660 h 5953841"/>
                  <a:gd name="connsiteX1" fmla="*/ 400819 w 2398344"/>
                  <a:gd name="connsiteY1" fmla="*/ 5952441 h 5953841"/>
                  <a:gd name="connsiteX2" fmla="*/ 2398070 w 2398344"/>
                  <a:gd name="connsiteY2" fmla="*/ 5934309 h 5953841"/>
                  <a:gd name="connsiteX3" fmla="*/ 399393 w 2398344"/>
                  <a:gd name="connsiteY3" fmla="*/ 5892657 h 5953841"/>
                  <a:gd name="connsiteX4" fmla="*/ 400380 w 2398344"/>
                  <a:gd name="connsiteY4" fmla="*/ 5713290 h 5953841"/>
                  <a:gd name="connsiteX5" fmla="*/ 305165 w 2398344"/>
                  <a:gd name="connsiteY5" fmla="*/ 5568071 h 5953841"/>
                  <a:gd name="connsiteX6" fmla="*/ 302345 w 2398344"/>
                  <a:gd name="connsiteY6" fmla="*/ 3856355 h 5953841"/>
                  <a:gd name="connsiteX7" fmla="*/ 518123 w 2398344"/>
                  <a:gd name="connsiteY7" fmla="*/ 3687543 h 5953841"/>
                  <a:gd name="connsiteX8" fmla="*/ 517903 w 2398344"/>
                  <a:gd name="connsiteY8" fmla="*/ 913826 h 5953841"/>
                  <a:gd name="connsiteX9" fmla="*/ 340006 w 2398344"/>
                  <a:gd name="connsiteY9" fmla="*/ 733327 h 5953841"/>
                  <a:gd name="connsiteX10" fmla="*/ 339785 w 2398344"/>
                  <a:gd name="connsiteY10" fmla="*/ 1807 h 5953841"/>
                  <a:gd name="connsiteX11" fmla="*/ 8291 w 2398344"/>
                  <a:gd name="connsiteY11" fmla="*/ 0 h 5953841"/>
                  <a:gd name="connsiteX12" fmla="*/ 0 w 2398344"/>
                  <a:gd name="connsiteY12" fmla="*/ 5952660 h 5953841"/>
                  <a:gd name="connsiteX0" fmla="*/ 0 w 2636770"/>
                  <a:gd name="connsiteY0" fmla="*/ 5952660 h 5953841"/>
                  <a:gd name="connsiteX1" fmla="*/ 400819 w 2636770"/>
                  <a:gd name="connsiteY1" fmla="*/ 5952441 h 5953841"/>
                  <a:gd name="connsiteX2" fmla="*/ 2398070 w 2636770"/>
                  <a:gd name="connsiteY2" fmla="*/ 5934309 h 5953841"/>
                  <a:gd name="connsiteX3" fmla="*/ 2403273 w 2636770"/>
                  <a:gd name="connsiteY3" fmla="*/ 5888492 h 5953841"/>
                  <a:gd name="connsiteX4" fmla="*/ 399393 w 2636770"/>
                  <a:gd name="connsiteY4" fmla="*/ 5892657 h 5953841"/>
                  <a:gd name="connsiteX5" fmla="*/ 400380 w 2636770"/>
                  <a:gd name="connsiteY5" fmla="*/ 5713290 h 5953841"/>
                  <a:gd name="connsiteX6" fmla="*/ 305165 w 2636770"/>
                  <a:gd name="connsiteY6" fmla="*/ 5568071 h 5953841"/>
                  <a:gd name="connsiteX7" fmla="*/ 302345 w 2636770"/>
                  <a:gd name="connsiteY7" fmla="*/ 3856355 h 5953841"/>
                  <a:gd name="connsiteX8" fmla="*/ 518123 w 2636770"/>
                  <a:gd name="connsiteY8" fmla="*/ 3687543 h 5953841"/>
                  <a:gd name="connsiteX9" fmla="*/ 517903 w 2636770"/>
                  <a:gd name="connsiteY9" fmla="*/ 913826 h 5953841"/>
                  <a:gd name="connsiteX10" fmla="*/ 340006 w 2636770"/>
                  <a:gd name="connsiteY10" fmla="*/ 733327 h 5953841"/>
                  <a:gd name="connsiteX11" fmla="*/ 339785 w 2636770"/>
                  <a:gd name="connsiteY11" fmla="*/ 1807 h 5953841"/>
                  <a:gd name="connsiteX12" fmla="*/ 8291 w 2636770"/>
                  <a:gd name="connsiteY12" fmla="*/ 0 h 5953841"/>
                  <a:gd name="connsiteX13" fmla="*/ 0 w 2636770"/>
                  <a:gd name="connsiteY13" fmla="*/ 5952660 h 5953841"/>
                  <a:gd name="connsiteX0" fmla="*/ 0 w 2528474"/>
                  <a:gd name="connsiteY0" fmla="*/ 5952660 h 5953841"/>
                  <a:gd name="connsiteX1" fmla="*/ 400819 w 2528474"/>
                  <a:gd name="connsiteY1" fmla="*/ 5952441 h 5953841"/>
                  <a:gd name="connsiteX2" fmla="*/ 2398070 w 2528474"/>
                  <a:gd name="connsiteY2" fmla="*/ 5934309 h 5953841"/>
                  <a:gd name="connsiteX3" fmla="*/ 2403273 w 2528474"/>
                  <a:gd name="connsiteY3" fmla="*/ 5888492 h 5953841"/>
                  <a:gd name="connsiteX4" fmla="*/ 399393 w 2528474"/>
                  <a:gd name="connsiteY4" fmla="*/ 5892657 h 5953841"/>
                  <a:gd name="connsiteX5" fmla="*/ 400380 w 2528474"/>
                  <a:gd name="connsiteY5" fmla="*/ 5713290 h 5953841"/>
                  <a:gd name="connsiteX6" fmla="*/ 305165 w 2528474"/>
                  <a:gd name="connsiteY6" fmla="*/ 5568071 h 5953841"/>
                  <a:gd name="connsiteX7" fmla="*/ 302345 w 2528474"/>
                  <a:gd name="connsiteY7" fmla="*/ 3856355 h 5953841"/>
                  <a:gd name="connsiteX8" fmla="*/ 518123 w 2528474"/>
                  <a:gd name="connsiteY8" fmla="*/ 3687543 h 5953841"/>
                  <a:gd name="connsiteX9" fmla="*/ 517903 w 2528474"/>
                  <a:gd name="connsiteY9" fmla="*/ 913826 h 5953841"/>
                  <a:gd name="connsiteX10" fmla="*/ 340006 w 2528474"/>
                  <a:gd name="connsiteY10" fmla="*/ 733327 h 5953841"/>
                  <a:gd name="connsiteX11" fmla="*/ 339785 w 2528474"/>
                  <a:gd name="connsiteY11" fmla="*/ 1807 h 5953841"/>
                  <a:gd name="connsiteX12" fmla="*/ 8291 w 2528474"/>
                  <a:gd name="connsiteY12" fmla="*/ 0 h 5953841"/>
                  <a:gd name="connsiteX13" fmla="*/ 0 w 2528474"/>
                  <a:gd name="connsiteY13" fmla="*/ 5952660 h 5953841"/>
                  <a:gd name="connsiteX0" fmla="*/ 0 w 2403273"/>
                  <a:gd name="connsiteY0" fmla="*/ 5952660 h 5953841"/>
                  <a:gd name="connsiteX1" fmla="*/ 400819 w 2403273"/>
                  <a:gd name="connsiteY1" fmla="*/ 5952441 h 5953841"/>
                  <a:gd name="connsiteX2" fmla="*/ 2398070 w 2403273"/>
                  <a:gd name="connsiteY2" fmla="*/ 5934309 h 5953841"/>
                  <a:gd name="connsiteX3" fmla="*/ 2403273 w 2403273"/>
                  <a:gd name="connsiteY3" fmla="*/ 5888492 h 5953841"/>
                  <a:gd name="connsiteX4" fmla="*/ 399393 w 2403273"/>
                  <a:gd name="connsiteY4" fmla="*/ 5892657 h 5953841"/>
                  <a:gd name="connsiteX5" fmla="*/ 400380 w 2403273"/>
                  <a:gd name="connsiteY5" fmla="*/ 5713290 h 5953841"/>
                  <a:gd name="connsiteX6" fmla="*/ 305165 w 2403273"/>
                  <a:gd name="connsiteY6" fmla="*/ 5568071 h 5953841"/>
                  <a:gd name="connsiteX7" fmla="*/ 302345 w 2403273"/>
                  <a:gd name="connsiteY7" fmla="*/ 3856355 h 5953841"/>
                  <a:gd name="connsiteX8" fmla="*/ 518123 w 2403273"/>
                  <a:gd name="connsiteY8" fmla="*/ 3687543 h 5953841"/>
                  <a:gd name="connsiteX9" fmla="*/ 517903 w 2403273"/>
                  <a:gd name="connsiteY9" fmla="*/ 913826 h 5953841"/>
                  <a:gd name="connsiteX10" fmla="*/ 340006 w 2403273"/>
                  <a:gd name="connsiteY10" fmla="*/ 733327 h 5953841"/>
                  <a:gd name="connsiteX11" fmla="*/ 339785 w 2403273"/>
                  <a:gd name="connsiteY11" fmla="*/ 1807 h 5953841"/>
                  <a:gd name="connsiteX12" fmla="*/ 8291 w 2403273"/>
                  <a:gd name="connsiteY12" fmla="*/ 0 h 5953841"/>
                  <a:gd name="connsiteX13" fmla="*/ 0 w 2403273"/>
                  <a:gd name="connsiteY13" fmla="*/ 5952660 h 5953841"/>
                  <a:gd name="connsiteX0" fmla="*/ 0 w 2403273"/>
                  <a:gd name="connsiteY0" fmla="*/ 5952660 h 5952660"/>
                  <a:gd name="connsiteX1" fmla="*/ 400819 w 2403273"/>
                  <a:gd name="connsiteY1" fmla="*/ 5952441 h 5952660"/>
                  <a:gd name="connsiteX2" fmla="*/ 2398070 w 2403273"/>
                  <a:gd name="connsiteY2" fmla="*/ 5934309 h 5952660"/>
                  <a:gd name="connsiteX3" fmla="*/ 2403273 w 2403273"/>
                  <a:gd name="connsiteY3" fmla="*/ 5888492 h 5952660"/>
                  <a:gd name="connsiteX4" fmla="*/ 399393 w 2403273"/>
                  <a:gd name="connsiteY4" fmla="*/ 5892657 h 5952660"/>
                  <a:gd name="connsiteX5" fmla="*/ 400380 w 2403273"/>
                  <a:gd name="connsiteY5" fmla="*/ 5713290 h 5952660"/>
                  <a:gd name="connsiteX6" fmla="*/ 305165 w 2403273"/>
                  <a:gd name="connsiteY6" fmla="*/ 5568071 h 5952660"/>
                  <a:gd name="connsiteX7" fmla="*/ 302345 w 2403273"/>
                  <a:gd name="connsiteY7" fmla="*/ 3856355 h 5952660"/>
                  <a:gd name="connsiteX8" fmla="*/ 518123 w 2403273"/>
                  <a:gd name="connsiteY8" fmla="*/ 3687543 h 5952660"/>
                  <a:gd name="connsiteX9" fmla="*/ 517903 w 2403273"/>
                  <a:gd name="connsiteY9" fmla="*/ 913826 h 5952660"/>
                  <a:gd name="connsiteX10" fmla="*/ 340006 w 2403273"/>
                  <a:gd name="connsiteY10" fmla="*/ 733327 h 5952660"/>
                  <a:gd name="connsiteX11" fmla="*/ 339785 w 2403273"/>
                  <a:gd name="connsiteY11" fmla="*/ 1807 h 5952660"/>
                  <a:gd name="connsiteX12" fmla="*/ 8291 w 2403273"/>
                  <a:gd name="connsiteY12" fmla="*/ 0 h 5952660"/>
                  <a:gd name="connsiteX13" fmla="*/ 0 w 2403273"/>
                  <a:gd name="connsiteY13" fmla="*/ 5952660 h 5952660"/>
                  <a:gd name="connsiteX0" fmla="*/ 0 w 2403273"/>
                  <a:gd name="connsiteY0" fmla="*/ 5952660 h 5952660"/>
                  <a:gd name="connsiteX1" fmla="*/ 400819 w 2403273"/>
                  <a:gd name="connsiteY1" fmla="*/ 5952441 h 5952660"/>
                  <a:gd name="connsiteX2" fmla="*/ 2398070 w 2403273"/>
                  <a:gd name="connsiteY2" fmla="*/ 5934309 h 5952660"/>
                  <a:gd name="connsiteX3" fmla="*/ 2403273 w 2403273"/>
                  <a:gd name="connsiteY3" fmla="*/ 5888492 h 5952660"/>
                  <a:gd name="connsiteX4" fmla="*/ 399393 w 2403273"/>
                  <a:gd name="connsiteY4" fmla="*/ 5892657 h 5952660"/>
                  <a:gd name="connsiteX5" fmla="*/ 400380 w 2403273"/>
                  <a:gd name="connsiteY5" fmla="*/ 5713290 h 5952660"/>
                  <a:gd name="connsiteX6" fmla="*/ 305165 w 2403273"/>
                  <a:gd name="connsiteY6" fmla="*/ 5568071 h 5952660"/>
                  <a:gd name="connsiteX7" fmla="*/ 302345 w 2403273"/>
                  <a:gd name="connsiteY7" fmla="*/ 3856355 h 5952660"/>
                  <a:gd name="connsiteX8" fmla="*/ 518123 w 2403273"/>
                  <a:gd name="connsiteY8" fmla="*/ 3687543 h 5952660"/>
                  <a:gd name="connsiteX9" fmla="*/ 517903 w 2403273"/>
                  <a:gd name="connsiteY9" fmla="*/ 913826 h 5952660"/>
                  <a:gd name="connsiteX10" fmla="*/ 340006 w 2403273"/>
                  <a:gd name="connsiteY10" fmla="*/ 733327 h 5952660"/>
                  <a:gd name="connsiteX11" fmla="*/ 339785 w 2403273"/>
                  <a:gd name="connsiteY11" fmla="*/ 1807 h 5952660"/>
                  <a:gd name="connsiteX12" fmla="*/ 8291 w 2403273"/>
                  <a:gd name="connsiteY12" fmla="*/ 0 h 5952660"/>
                  <a:gd name="connsiteX13" fmla="*/ 0 w 2403273"/>
                  <a:gd name="connsiteY13" fmla="*/ 5952660 h 5952660"/>
                  <a:gd name="connsiteX0" fmla="*/ 0 w 2403273"/>
                  <a:gd name="connsiteY0" fmla="*/ 5952660 h 5952660"/>
                  <a:gd name="connsiteX1" fmla="*/ 400819 w 2403273"/>
                  <a:gd name="connsiteY1" fmla="*/ 5952441 h 5952660"/>
                  <a:gd name="connsiteX2" fmla="*/ 2398070 w 2403273"/>
                  <a:gd name="connsiteY2" fmla="*/ 5934309 h 5952660"/>
                  <a:gd name="connsiteX3" fmla="*/ 2403273 w 2403273"/>
                  <a:gd name="connsiteY3" fmla="*/ 5888492 h 5952660"/>
                  <a:gd name="connsiteX4" fmla="*/ 399393 w 2403273"/>
                  <a:gd name="connsiteY4" fmla="*/ 5892657 h 5952660"/>
                  <a:gd name="connsiteX5" fmla="*/ 400380 w 2403273"/>
                  <a:gd name="connsiteY5" fmla="*/ 5713290 h 5952660"/>
                  <a:gd name="connsiteX6" fmla="*/ 305165 w 2403273"/>
                  <a:gd name="connsiteY6" fmla="*/ 5568071 h 5952660"/>
                  <a:gd name="connsiteX7" fmla="*/ 302345 w 2403273"/>
                  <a:gd name="connsiteY7" fmla="*/ 3856355 h 5952660"/>
                  <a:gd name="connsiteX8" fmla="*/ 518123 w 2403273"/>
                  <a:gd name="connsiteY8" fmla="*/ 3687543 h 5952660"/>
                  <a:gd name="connsiteX9" fmla="*/ 517903 w 2403273"/>
                  <a:gd name="connsiteY9" fmla="*/ 913826 h 5952660"/>
                  <a:gd name="connsiteX10" fmla="*/ 340006 w 2403273"/>
                  <a:gd name="connsiteY10" fmla="*/ 733327 h 5952660"/>
                  <a:gd name="connsiteX11" fmla="*/ 339785 w 2403273"/>
                  <a:gd name="connsiteY11" fmla="*/ 1807 h 5952660"/>
                  <a:gd name="connsiteX12" fmla="*/ 8291 w 2403273"/>
                  <a:gd name="connsiteY12" fmla="*/ 0 h 5952660"/>
                  <a:gd name="connsiteX13" fmla="*/ 0 w 2403273"/>
                  <a:gd name="connsiteY13" fmla="*/ 5952660 h 5952660"/>
                  <a:gd name="connsiteX0" fmla="*/ 0 w 2403273"/>
                  <a:gd name="connsiteY0" fmla="*/ 5952660 h 5952660"/>
                  <a:gd name="connsiteX1" fmla="*/ 400819 w 2403273"/>
                  <a:gd name="connsiteY1" fmla="*/ 5952441 h 5952660"/>
                  <a:gd name="connsiteX2" fmla="*/ 2398070 w 2403273"/>
                  <a:gd name="connsiteY2" fmla="*/ 5934309 h 5952660"/>
                  <a:gd name="connsiteX3" fmla="*/ 2403273 w 2403273"/>
                  <a:gd name="connsiteY3" fmla="*/ 5888492 h 5952660"/>
                  <a:gd name="connsiteX4" fmla="*/ 399393 w 2403273"/>
                  <a:gd name="connsiteY4" fmla="*/ 5892657 h 5952660"/>
                  <a:gd name="connsiteX5" fmla="*/ 400380 w 2403273"/>
                  <a:gd name="connsiteY5" fmla="*/ 5713290 h 5952660"/>
                  <a:gd name="connsiteX6" fmla="*/ 305165 w 2403273"/>
                  <a:gd name="connsiteY6" fmla="*/ 5568071 h 5952660"/>
                  <a:gd name="connsiteX7" fmla="*/ 302345 w 2403273"/>
                  <a:gd name="connsiteY7" fmla="*/ 3856355 h 5952660"/>
                  <a:gd name="connsiteX8" fmla="*/ 518123 w 2403273"/>
                  <a:gd name="connsiteY8" fmla="*/ 3687543 h 5952660"/>
                  <a:gd name="connsiteX9" fmla="*/ 517903 w 2403273"/>
                  <a:gd name="connsiteY9" fmla="*/ 913826 h 5952660"/>
                  <a:gd name="connsiteX10" fmla="*/ 340006 w 2403273"/>
                  <a:gd name="connsiteY10" fmla="*/ 733327 h 5952660"/>
                  <a:gd name="connsiteX11" fmla="*/ 339785 w 2403273"/>
                  <a:gd name="connsiteY11" fmla="*/ 1807 h 5952660"/>
                  <a:gd name="connsiteX12" fmla="*/ 8291 w 2403273"/>
                  <a:gd name="connsiteY12" fmla="*/ 0 h 5952660"/>
                  <a:gd name="connsiteX13" fmla="*/ 0 w 2403273"/>
                  <a:gd name="connsiteY13" fmla="*/ 5952660 h 5952660"/>
                  <a:gd name="connsiteX0" fmla="*/ 0 w 2403273"/>
                  <a:gd name="connsiteY0" fmla="*/ 5952660 h 5952660"/>
                  <a:gd name="connsiteX1" fmla="*/ 400819 w 2403273"/>
                  <a:gd name="connsiteY1" fmla="*/ 5952441 h 5952660"/>
                  <a:gd name="connsiteX2" fmla="*/ 2398070 w 2403273"/>
                  <a:gd name="connsiteY2" fmla="*/ 5934309 h 5952660"/>
                  <a:gd name="connsiteX3" fmla="*/ 2403273 w 2403273"/>
                  <a:gd name="connsiteY3" fmla="*/ 5888492 h 5952660"/>
                  <a:gd name="connsiteX4" fmla="*/ 399393 w 2403273"/>
                  <a:gd name="connsiteY4" fmla="*/ 5892657 h 5952660"/>
                  <a:gd name="connsiteX5" fmla="*/ 400380 w 2403273"/>
                  <a:gd name="connsiteY5" fmla="*/ 5713290 h 5952660"/>
                  <a:gd name="connsiteX6" fmla="*/ 305165 w 2403273"/>
                  <a:gd name="connsiteY6" fmla="*/ 5568071 h 5952660"/>
                  <a:gd name="connsiteX7" fmla="*/ 302345 w 2403273"/>
                  <a:gd name="connsiteY7" fmla="*/ 3856355 h 5952660"/>
                  <a:gd name="connsiteX8" fmla="*/ 518123 w 2403273"/>
                  <a:gd name="connsiteY8" fmla="*/ 3687543 h 5952660"/>
                  <a:gd name="connsiteX9" fmla="*/ 517903 w 2403273"/>
                  <a:gd name="connsiteY9" fmla="*/ 913826 h 5952660"/>
                  <a:gd name="connsiteX10" fmla="*/ 340006 w 2403273"/>
                  <a:gd name="connsiteY10" fmla="*/ 733327 h 5952660"/>
                  <a:gd name="connsiteX11" fmla="*/ 339785 w 2403273"/>
                  <a:gd name="connsiteY11" fmla="*/ 1807 h 5952660"/>
                  <a:gd name="connsiteX12" fmla="*/ 8291 w 2403273"/>
                  <a:gd name="connsiteY12" fmla="*/ 0 h 5952660"/>
                  <a:gd name="connsiteX13" fmla="*/ 0 w 2403273"/>
                  <a:gd name="connsiteY13" fmla="*/ 5952660 h 5952660"/>
                  <a:gd name="connsiteX0" fmla="*/ 0 w 2403273"/>
                  <a:gd name="connsiteY0" fmla="*/ 5952660 h 5952660"/>
                  <a:gd name="connsiteX1" fmla="*/ 400819 w 2403273"/>
                  <a:gd name="connsiteY1" fmla="*/ 5952441 h 5952660"/>
                  <a:gd name="connsiteX2" fmla="*/ 2398070 w 2403273"/>
                  <a:gd name="connsiteY2" fmla="*/ 5934309 h 5952660"/>
                  <a:gd name="connsiteX3" fmla="*/ 2403273 w 2403273"/>
                  <a:gd name="connsiteY3" fmla="*/ 5888492 h 5952660"/>
                  <a:gd name="connsiteX4" fmla="*/ 399393 w 2403273"/>
                  <a:gd name="connsiteY4" fmla="*/ 5892657 h 5952660"/>
                  <a:gd name="connsiteX5" fmla="*/ 384765 w 2403273"/>
                  <a:gd name="connsiteY5" fmla="*/ 5721621 h 5952660"/>
                  <a:gd name="connsiteX6" fmla="*/ 305165 w 2403273"/>
                  <a:gd name="connsiteY6" fmla="*/ 5568071 h 5952660"/>
                  <a:gd name="connsiteX7" fmla="*/ 302345 w 2403273"/>
                  <a:gd name="connsiteY7" fmla="*/ 3856355 h 5952660"/>
                  <a:gd name="connsiteX8" fmla="*/ 518123 w 2403273"/>
                  <a:gd name="connsiteY8" fmla="*/ 3687543 h 5952660"/>
                  <a:gd name="connsiteX9" fmla="*/ 517903 w 2403273"/>
                  <a:gd name="connsiteY9" fmla="*/ 913826 h 5952660"/>
                  <a:gd name="connsiteX10" fmla="*/ 340006 w 2403273"/>
                  <a:gd name="connsiteY10" fmla="*/ 733327 h 5952660"/>
                  <a:gd name="connsiteX11" fmla="*/ 339785 w 2403273"/>
                  <a:gd name="connsiteY11" fmla="*/ 1807 h 5952660"/>
                  <a:gd name="connsiteX12" fmla="*/ 8291 w 2403273"/>
                  <a:gd name="connsiteY12" fmla="*/ 0 h 5952660"/>
                  <a:gd name="connsiteX13" fmla="*/ 0 w 2403273"/>
                  <a:gd name="connsiteY13" fmla="*/ 5952660 h 5952660"/>
                  <a:gd name="connsiteX0" fmla="*/ 0 w 2403273"/>
                  <a:gd name="connsiteY0" fmla="*/ 5952660 h 5952660"/>
                  <a:gd name="connsiteX1" fmla="*/ 400819 w 2403273"/>
                  <a:gd name="connsiteY1" fmla="*/ 5952441 h 5952660"/>
                  <a:gd name="connsiteX2" fmla="*/ 2398070 w 2403273"/>
                  <a:gd name="connsiteY2" fmla="*/ 5934309 h 5952660"/>
                  <a:gd name="connsiteX3" fmla="*/ 2403273 w 2403273"/>
                  <a:gd name="connsiteY3" fmla="*/ 5888492 h 5952660"/>
                  <a:gd name="connsiteX4" fmla="*/ 399393 w 2403273"/>
                  <a:gd name="connsiteY4" fmla="*/ 5892657 h 5952660"/>
                  <a:gd name="connsiteX5" fmla="*/ 384765 w 2403273"/>
                  <a:gd name="connsiteY5" fmla="*/ 5721621 h 5952660"/>
                  <a:gd name="connsiteX6" fmla="*/ 305165 w 2403273"/>
                  <a:gd name="connsiteY6" fmla="*/ 5568071 h 5952660"/>
                  <a:gd name="connsiteX7" fmla="*/ 302345 w 2403273"/>
                  <a:gd name="connsiteY7" fmla="*/ 3856355 h 5952660"/>
                  <a:gd name="connsiteX8" fmla="*/ 518123 w 2403273"/>
                  <a:gd name="connsiteY8" fmla="*/ 3687543 h 5952660"/>
                  <a:gd name="connsiteX9" fmla="*/ 517903 w 2403273"/>
                  <a:gd name="connsiteY9" fmla="*/ 913826 h 5952660"/>
                  <a:gd name="connsiteX10" fmla="*/ 340006 w 2403273"/>
                  <a:gd name="connsiteY10" fmla="*/ 733327 h 5952660"/>
                  <a:gd name="connsiteX11" fmla="*/ 339785 w 2403273"/>
                  <a:gd name="connsiteY11" fmla="*/ 1807 h 5952660"/>
                  <a:gd name="connsiteX12" fmla="*/ 8291 w 2403273"/>
                  <a:gd name="connsiteY12" fmla="*/ 0 h 5952660"/>
                  <a:gd name="connsiteX13" fmla="*/ 0 w 2403273"/>
                  <a:gd name="connsiteY13" fmla="*/ 5952660 h 5952660"/>
                  <a:gd name="connsiteX0" fmla="*/ 0 w 4313467"/>
                  <a:gd name="connsiteY0" fmla="*/ 5952660 h 5953258"/>
                  <a:gd name="connsiteX1" fmla="*/ 400819 w 4313467"/>
                  <a:gd name="connsiteY1" fmla="*/ 5952441 h 5953258"/>
                  <a:gd name="connsiteX2" fmla="*/ 4313467 w 4313467"/>
                  <a:gd name="connsiteY2" fmla="*/ 5950969 h 5953258"/>
                  <a:gd name="connsiteX3" fmla="*/ 2403273 w 4313467"/>
                  <a:gd name="connsiteY3" fmla="*/ 5888492 h 5953258"/>
                  <a:gd name="connsiteX4" fmla="*/ 399393 w 4313467"/>
                  <a:gd name="connsiteY4" fmla="*/ 5892657 h 5953258"/>
                  <a:gd name="connsiteX5" fmla="*/ 384765 w 4313467"/>
                  <a:gd name="connsiteY5" fmla="*/ 5721621 h 5953258"/>
                  <a:gd name="connsiteX6" fmla="*/ 305165 w 4313467"/>
                  <a:gd name="connsiteY6" fmla="*/ 5568071 h 5953258"/>
                  <a:gd name="connsiteX7" fmla="*/ 302345 w 4313467"/>
                  <a:gd name="connsiteY7" fmla="*/ 3856355 h 5953258"/>
                  <a:gd name="connsiteX8" fmla="*/ 518123 w 4313467"/>
                  <a:gd name="connsiteY8" fmla="*/ 3687543 h 5953258"/>
                  <a:gd name="connsiteX9" fmla="*/ 517903 w 4313467"/>
                  <a:gd name="connsiteY9" fmla="*/ 913826 h 5953258"/>
                  <a:gd name="connsiteX10" fmla="*/ 340006 w 4313467"/>
                  <a:gd name="connsiteY10" fmla="*/ 733327 h 5953258"/>
                  <a:gd name="connsiteX11" fmla="*/ 339785 w 4313467"/>
                  <a:gd name="connsiteY11" fmla="*/ 1807 h 5953258"/>
                  <a:gd name="connsiteX12" fmla="*/ 8291 w 4313467"/>
                  <a:gd name="connsiteY12" fmla="*/ 0 h 5953258"/>
                  <a:gd name="connsiteX13" fmla="*/ 0 w 4313467"/>
                  <a:gd name="connsiteY13" fmla="*/ 5952660 h 5953258"/>
                  <a:gd name="connsiteX0" fmla="*/ 0 w 4313467"/>
                  <a:gd name="connsiteY0" fmla="*/ 5952660 h 5952660"/>
                  <a:gd name="connsiteX1" fmla="*/ 4313467 w 4313467"/>
                  <a:gd name="connsiteY1" fmla="*/ 5950969 h 5952660"/>
                  <a:gd name="connsiteX2" fmla="*/ 2403273 w 4313467"/>
                  <a:gd name="connsiteY2" fmla="*/ 5888492 h 5952660"/>
                  <a:gd name="connsiteX3" fmla="*/ 399393 w 4313467"/>
                  <a:gd name="connsiteY3" fmla="*/ 5892657 h 5952660"/>
                  <a:gd name="connsiteX4" fmla="*/ 384765 w 4313467"/>
                  <a:gd name="connsiteY4" fmla="*/ 5721621 h 5952660"/>
                  <a:gd name="connsiteX5" fmla="*/ 305165 w 4313467"/>
                  <a:gd name="connsiteY5" fmla="*/ 5568071 h 5952660"/>
                  <a:gd name="connsiteX6" fmla="*/ 302345 w 4313467"/>
                  <a:gd name="connsiteY6" fmla="*/ 3856355 h 5952660"/>
                  <a:gd name="connsiteX7" fmla="*/ 518123 w 4313467"/>
                  <a:gd name="connsiteY7" fmla="*/ 3687543 h 5952660"/>
                  <a:gd name="connsiteX8" fmla="*/ 517903 w 4313467"/>
                  <a:gd name="connsiteY8" fmla="*/ 913826 h 5952660"/>
                  <a:gd name="connsiteX9" fmla="*/ 340006 w 4313467"/>
                  <a:gd name="connsiteY9" fmla="*/ 733327 h 5952660"/>
                  <a:gd name="connsiteX10" fmla="*/ 339785 w 4313467"/>
                  <a:gd name="connsiteY10" fmla="*/ 1807 h 5952660"/>
                  <a:gd name="connsiteX11" fmla="*/ 8291 w 4313467"/>
                  <a:gd name="connsiteY11" fmla="*/ 0 h 5952660"/>
                  <a:gd name="connsiteX12" fmla="*/ 0 w 4313467"/>
                  <a:gd name="connsiteY12" fmla="*/ 5952660 h 5952660"/>
                  <a:gd name="connsiteX0" fmla="*/ 0 w 4329080"/>
                  <a:gd name="connsiteY0" fmla="*/ 5952660 h 5952660"/>
                  <a:gd name="connsiteX1" fmla="*/ 4313467 w 4329080"/>
                  <a:gd name="connsiteY1" fmla="*/ 5950969 h 5952660"/>
                  <a:gd name="connsiteX2" fmla="*/ 4329080 w 4329080"/>
                  <a:gd name="connsiteY2" fmla="*/ 5905152 h 5952660"/>
                  <a:gd name="connsiteX3" fmla="*/ 399393 w 4329080"/>
                  <a:gd name="connsiteY3" fmla="*/ 5892657 h 5952660"/>
                  <a:gd name="connsiteX4" fmla="*/ 384765 w 4329080"/>
                  <a:gd name="connsiteY4" fmla="*/ 5721621 h 5952660"/>
                  <a:gd name="connsiteX5" fmla="*/ 305165 w 4329080"/>
                  <a:gd name="connsiteY5" fmla="*/ 5568071 h 5952660"/>
                  <a:gd name="connsiteX6" fmla="*/ 302345 w 4329080"/>
                  <a:gd name="connsiteY6" fmla="*/ 3856355 h 5952660"/>
                  <a:gd name="connsiteX7" fmla="*/ 518123 w 4329080"/>
                  <a:gd name="connsiteY7" fmla="*/ 3687543 h 5952660"/>
                  <a:gd name="connsiteX8" fmla="*/ 517903 w 4329080"/>
                  <a:gd name="connsiteY8" fmla="*/ 913826 h 5952660"/>
                  <a:gd name="connsiteX9" fmla="*/ 340006 w 4329080"/>
                  <a:gd name="connsiteY9" fmla="*/ 733327 h 5952660"/>
                  <a:gd name="connsiteX10" fmla="*/ 339785 w 4329080"/>
                  <a:gd name="connsiteY10" fmla="*/ 1807 h 5952660"/>
                  <a:gd name="connsiteX11" fmla="*/ 8291 w 4329080"/>
                  <a:gd name="connsiteY11" fmla="*/ 0 h 5952660"/>
                  <a:gd name="connsiteX12" fmla="*/ 0 w 4329080"/>
                  <a:gd name="connsiteY12" fmla="*/ 5952660 h 5952660"/>
                  <a:gd name="connsiteX0" fmla="*/ 0 w 4329080"/>
                  <a:gd name="connsiteY0" fmla="*/ 5952660 h 5952660"/>
                  <a:gd name="connsiteX1" fmla="*/ 4313467 w 4329080"/>
                  <a:gd name="connsiteY1" fmla="*/ 5950969 h 5952660"/>
                  <a:gd name="connsiteX2" fmla="*/ 4329080 w 4329080"/>
                  <a:gd name="connsiteY2" fmla="*/ 5905152 h 5952660"/>
                  <a:gd name="connsiteX3" fmla="*/ 399393 w 4329080"/>
                  <a:gd name="connsiteY3" fmla="*/ 5892657 h 5952660"/>
                  <a:gd name="connsiteX4" fmla="*/ 384765 w 4329080"/>
                  <a:gd name="connsiteY4" fmla="*/ 5721621 h 5952660"/>
                  <a:gd name="connsiteX5" fmla="*/ 305165 w 4329080"/>
                  <a:gd name="connsiteY5" fmla="*/ 5568071 h 5952660"/>
                  <a:gd name="connsiteX6" fmla="*/ 302345 w 4329080"/>
                  <a:gd name="connsiteY6" fmla="*/ 3856355 h 5952660"/>
                  <a:gd name="connsiteX7" fmla="*/ 518123 w 4329080"/>
                  <a:gd name="connsiteY7" fmla="*/ 3687543 h 5952660"/>
                  <a:gd name="connsiteX8" fmla="*/ 517903 w 4329080"/>
                  <a:gd name="connsiteY8" fmla="*/ 913826 h 5952660"/>
                  <a:gd name="connsiteX9" fmla="*/ 340006 w 4329080"/>
                  <a:gd name="connsiteY9" fmla="*/ 733327 h 5952660"/>
                  <a:gd name="connsiteX10" fmla="*/ 339785 w 4329080"/>
                  <a:gd name="connsiteY10" fmla="*/ 1807 h 5952660"/>
                  <a:gd name="connsiteX11" fmla="*/ 8291 w 4329080"/>
                  <a:gd name="connsiteY11" fmla="*/ 0 h 5952660"/>
                  <a:gd name="connsiteX12" fmla="*/ 0 w 4329080"/>
                  <a:gd name="connsiteY12" fmla="*/ 5952660 h 5952660"/>
                  <a:gd name="connsiteX0" fmla="*/ 0 w 4329080"/>
                  <a:gd name="connsiteY0" fmla="*/ 5952660 h 5952660"/>
                  <a:gd name="connsiteX1" fmla="*/ 4313467 w 4329080"/>
                  <a:gd name="connsiteY1" fmla="*/ 5950969 h 5952660"/>
                  <a:gd name="connsiteX2" fmla="*/ 4329080 w 4329080"/>
                  <a:gd name="connsiteY2" fmla="*/ 5905152 h 5952660"/>
                  <a:gd name="connsiteX3" fmla="*/ 399393 w 4329080"/>
                  <a:gd name="connsiteY3" fmla="*/ 5892657 h 5952660"/>
                  <a:gd name="connsiteX4" fmla="*/ 384765 w 4329080"/>
                  <a:gd name="connsiteY4" fmla="*/ 5721621 h 5952660"/>
                  <a:gd name="connsiteX5" fmla="*/ 305165 w 4329080"/>
                  <a:gd name="connsiteY5" fmla="*/ 5568071 h 5952660"/>
                  <a:gd name="connsiteX6" fmla="*/ 302345 w 4329080"/>
                  <a:gd name="connsiteY6" fmla="*/ 3856355 h 5952660"/>
                  <a:gd name="connsiteX7" fmla="*/ 518123 w 4329080"/>
                  <a:gd name="connsiteY7" fmla="*/ 3687543 h 5952660"/>
                  <a:gd name="connsiteX8" fmla="*/ 517903 w 4329080"/>
                  <a:gd name="connsiteY8" fmla="*/ 913826 h 5952660"/>
                  <a:gd name="connsiteX9" fmla="*/ 340006 w 4329080"/>
                  <a:gd name="connsiteY9" fmla="*/ 733327 h 5952660"/>
                  <a:gd name="connsiteX10" fmla="*/ 339785 w 4329080"/>
                  <a:gd name="connsiteY10" fmla="*/ 1807 h 5952660"/>
                  <a:gd name="connsiteX11" fmla="*/ 8291 w 4329080"/>
                  <a:gd name="connsiteY11" fmla="*/ 0 h 5952660"/>
                  <a:gd name="connsiteX12" fmla="*/ 0 w 4329080"/>
                  <a:gd name="connsiteY12" fmla="*/ 5952660 h 5952660"/>
                  <a:gd name="connsiteX0" fmla="*/ 0 w 4313467"/>
                  <a:gd name="connsiteY0" fmla="*/ 5952660 h 5952660"/>
                  <a:gd name="connsiteX1" fmla="*/ 4313467 w 4313467"/>
                  <a:gd name="connsiteY1" fmla="*/ 5950969 h 5952660"/>
                  <a:gd name="connsiteX2" fmla="*/ 4309562 w 4313467"/>
                  <a:gd name="connsiteY2" fmla="*/ 5905152 h 5952660"/>
                  <a:gd name="connsiteX3" fmla="*/ 399393 w 4313467"/>
                  <a:gd name="connsiteY3" fmla="*/ 5892657 h 5952660"/>
                  <a:gd name="connsiteX4" fmla="*/ 384765 w 4313467"/>
                  <a:gd name="connsiteY4" fmla="*/ 5721621 h 5952660"/>
                  <a:gd name="connsiteX5" fmla="*/ 305165 w 4313467"/>
                  <a:gd name="connsiteY5" fmla="*/ 5568071 h 5952660"/>
                  <a:gd name="connsiteX6" fmla="*/ 302345 w 4313467"/>
                  <a:gd name="connsiteY6" fmla="*/ 3856355 h 5952660"/>
                  <a:gd name="connsiteX7" fmla="*/ 518123 w 4313467"/>
                  <a:gd name="connsiteY7" fmla="*/ 3687543 h 5952660"/>
                  <a:gd name="connsiteX8" fmla="*/ 517903 w 4313467"/>
                  <a:gd name="connsiteY8" fmla="*/ 913826 h 5952660"/>
                  <a:gd name="connsiteX9" fmla="*/ 340006 w 4313467"/>
                  <a:gd name="connsiteY9" fmla="*/ 733327 h 5952660"/>
                  <a:gd name="connsiteX10" fmla="*/ 339785 w 4313467"/>
                  <a:gd name="connsiteY10" fmla="*/ 1807 h 5952660"/>
                  <a:gd name="connsiteX11" fmla="*/ 8291 w 4313467"/>
                  <a:gd name="connsiteY11" fmla="*/ 0 h 5952660"/>
                  <a:gd name="connsiteX12" fmla="*/ 0 w 4313467"/>
                  <a:gd name="connsiteY12" fmla="*/ 5952660 h 5952660"/>
                  <a:gd name="connsiteX0" fmla="*/ 0 w 4313467"/>
                  <a:gd name="connsiteY0" fmla="*/ 5952660 h 5952660"/>
                  <a:gd name="connsiteX1" fmla="*/ 4313467 w 4313467"/>
                  <a:gd name="connsiteY1" fmla="*/ 5950969 h 5952660"/>
                  <a:gd name="connsiteX2" fmla="*/ 4309562 w 4313467"/>
                  <a:gd name="connsiteY2" fmla="*/ 5905152 h 5952660"/>
                  <a:gd name="connsiteX3" fmla="*/ 391586 w 4313467"/>
                  <a:gd name="connsiteY3" fmla="*/ 5905152 h 5952660"/>
                  <a:gd name="connsiteX4" fmla="*/ 384765 w 4313467"/>
                  <a:gd name="connsiteY4" fmla="*/ 5721621 h 5952660"/>
                  <a:gd name="connsiteX5" fmla="*/ 305165 w 4313467"/>
                  <a:gd name="connsiteY5" fmla="*/ 5568071 h 5952660"/>
                  <a:gd name="connsiteX6" fmla="*/ 302345 w 4313467"/>
                  <a:gd name="connsiteY6" fmla="*/ 3856355 h 5952660"/>
                  <a:gd name="connsiteX7" fmla="*/ 518123 w 4313467"/>
                  <a:gd name="connsiteY7" fmla="*/ 3687543 h 5952660"/>
                  <a:gd name="connsiteX8" fmla="*/ 517903 w 4313467"/>
                  <a:gd name="connsiteY8" fmla="*/ 913826 h 5952660"/>
                  <a:gd name="connsiteX9" fmla="*/ 340006 w 4313467"/>
                  <a:gd name="connsiteY9" fmla="*/ 733327 h 5952660"/>
                  <a:gd name="connsiteX10" fmla="*/ 339785 w 4313467"/>
                  <a:gd name="connsiteY10" fmla="*/ 1807 h 5952660"/>
                  <a:gd name="connsiteX11" fmla="*/ 8291 w 4313467"/>
                  <a:gd name="connsiteY11" fmla="*/ 0 h 5952660"/>
                  <a:gd name="connsiteX12" fmla="*/ 0 w 4313467"/>
                  <a:gd name="connsiteY12" fmla="*/ 5952660 h 5952660"/>
                  <a:gd name="connsiteX0" fmla="*/ 0 w 4313467"/>
                  <a:gd name="connsiteY0" fmla="*/ 5952660 h 5952660"/>
                  <a:gd name="connsiteX1" fmla="*/ 4313467 w 4313467"/>
                  <a:gd name="connsiteY1" fmla="*/ 5950969 h 5952660"/>
                  <a:gd name="connsiteX2" fmla="*/ 4309562 w 4313467"/>
                  <a:gd name="connsiteY2" fmla="*/ 5905152 h 5952660"/>
                  <a:gd name="connsiteX3" fmla="*/ 391586 w 4313467"/>
                  <a:gd name="connsiteY3" fmla="*/ 5905152 h 5952660"/>
                  <a:gd name="connsiteX4" fmla="*/ 384765 w 4313467"/>
                  <a:gd name="connsiteY4" fmla="*/ 5737241 h 5952660"/>
                  <a:gd name="connsiteX5" fmla="*/ 305165 w 4313467"/>
                  <a:gd name="connsiteY5" fmla="*/ 5568071 h 5952660"/>
                  <a:gd name="connsiteX6" fmla="*/ 302345 w 4313467"/>
                  <a:gd name="connsiteY6" fmla="*/ 3856355 h 5952660"/>
                  <a:gd name="connsiteX7" fmla="*/ 518123 w 4313467"/>
                  <a:gd name="connsiteY7" fmla="*/ 3687543 h 5952660"/>
                  <a:gd name="connsiteX8" fmla="*/ 517903 w 4313467"/>
                  <a:gd name="connsiteY8" fmla="*/ 913826 h 5952660"/>
                  <a:gd name="connsiteX9" fmla="*/ 340006 w 4313467"/>
                  <a:gd name="connsiteY9" fmla="*/ 733327 h 5952660"/>
                  <a:gd name="connsiteX10" fmla="*/ 339785 w 4313467"/>
                  <a:gd name="connsiteY10" fmla="*/ 1807 h 5952660"/>
                  <a:gd name="connsiteX11" fmla="*/ 8291 w 4313467"/>
                  <a:gd name="connsiteY11" fmla="*/ 0 h 5952660"/>
                  <a:gd name="connsiteX12" fmla="*/ 0 w 4313467"/>
                  <a:gd name="connsiteY12" fmla="*/ 5952660 h 5952660"/>
                  <a:gd name="connsiteX0" fmla="*/ 0 w 4313467"/>
                  <a:gd name="connsiteY0" fmla="*/ 5952660 h 5952660"/>
                  <a:gd name="connsiteX1" fmla="*/ 4313467 w 4313467"/>
                  <a:gd name="connsiteY1" fmla="*/ 5950969 h 5952660"/>
                  <a:gd name="connsiteX2" fmla="*/ 4309562 w 4313467"/>
                  <a:gd name="connsiteY2" fmla="*/ 5905152 h 5952660"/>
                  <a:gd name="connsiteX3" fmla="*/ 391586 w 4313467"/>
                  <a:gd name="connsiteY3" fmla="*/ 5905152 h 5952660"/>
                  <a:gd name="connsiteX4" fmla="*/ 384765 w 4313467"/>
                  <a:gd name="connsiteY4" fmla="*/ 5737242 h 5952660"/>
                  <a:gd name="connsiteX5" fmla="*/ 305165 w 4313467"/>
                  <a:gd name="connsiteY5" fmla="*/ 5568071 h 5952660"/>
                  <a:gd name="connsiteX6" fmla="*/ 302345 w 4313467"/>
                  <a:gd name="connsiteY6" fmla="*/ 3856355 h 5952660"/>
                  <a:gd name="connsiteX7" fmla="*/ 518123 w 4313467"/>
                  <a:gd name="connsiteY7" fmla="*/ 3687543 h 5952660"/>
                  <a:gd name="connsiteX8" fmla="*/ 517903 w 4313467"/>
                  <a:gd name="connsiteY8" fmla="*/ 913826 h 5952660"/>
                  <a:gd name="connsiteX9" fmla="*/ 340006 w 4313467"/>
                  <a:gd name="connsiteY9" fmla="*/ 733327 h 5952660"/>
                  <a:gd name="connsiteX10" fmla="*/ 339785 w 4313467"/>
                  <a:gd name="connsiteY10" fmla="*/ 1807 h 5952660"/>
                  <a:gd name="connsiteX11" fmla="*/ 8291 w 4313467"/>
                  <a:gd name="connsiteY11" fmla="*/ 0 h 5952660"/>
                  <a:gd name="connsiteX12" fmla="*/ 0 w 4313467"/>
                  <a:gd name="connsiteY12" fmla="*/ 5952660 h 5952660"/>
                  <a:gd name="connsiteX0" fmla="*/ 0 w 4313467"/>
                  <a:gd name="connsiteY0" fmla="*/ 5952660 h 5952660"/>
                  <a:gd name="connsiteX1" fmla="*/ 4313467 w 4313467"/>
                  <a:gd name="connsiteY1" fmla="*/ 5950969 h 5952660"/>
                  <a:gd name="connsiteX2" fmla="*/ 4309562 w 4313467"/>
                  <a:gd name="connsiteY2" fmla="*/ 5905152 h 5952660"/>
                  <a:gd name="connsiteX3" fmla="*/ 391586 w 4313467"/>
                  <a:gd name="connsiteY3" fmla="*/ 5905152 h 5952660"/>
                  <a:gd name="connsiteX4" fmla="*/ 384765 w 4313467"/>
                  <a:gd name="connsiteY4" fmla="*/ 5737242 h 5952660"/>
                  <a:gd name="connsiteX5" fmla="*/ 305165 w 4313467"/>
                  <a:gd name="connsiteY5" fmla="*/ 5568071 h 5952660"/>
                  <a:gd name="connsiteX6" fmla="*/ 302345 w 4313467"/>
                  <a:gd name="connsiteY6" fmla="*/ 3856355 h 5952660"/>
                  <a:gd name="connsiteX7" fmla="*/ 518123 w 4313467"/>
                  <a:gd name="connsiteY7" fmla="*/ 3687543 h 5952660"/>
                  <a:gd name="connsiteX8" fmla="*/ 517903 w 4313467"/>
                  <a:gd name="connsiteY8" fmla="*/ 913826 h 5952660"/>
                  <a:gd name="connsiteX9" fmla="*/ 340006 w 4313467"/>
                  <a:gd name="connsiteY9" fmla="*/ 733327 h 5952660"/>
                  <a:gd name="connsiteX10" fmla="*/ 339785 w 4313467"/>
                  <a:gd name="connsiteY10" fmla="*/ 1807 h 5952660"/>
                  <a:gd name="connsiteX11" fmla="*/ 8291 w 4313467"/>
                  <a:gd name="connsiteY11" fmla="*/ 0 h 5952660"/>
                  <a:gd name="connsiteX12" fmla="*/ 0 w 4313467"/>
                  <a:gd name="connsiteY12" fmla="*/ 5952660 h 5952660"/>
                  <a:gd name="connsiteX0" fmla="*/ 0 w 4313467"/>
                  <a:gd name="connsiteY0" fmla="*/ 5952660 h 5952660"/>
                  <a:gd name="connsiteX1" fmla="*/ 4313467 w 4313467"/>
                  <a:gd name="connsiteY1" fmla="*/ 5950969 h 5952660"/>
                  <a:gd name="connsiteX2" fmla="*/ 4309562 w 4313467"/>
                  <a:gd name="connsiteY2" fmla="*/ 5905152 h 5952660"/>
                  <a:gd name="connsiteX3" fmla="*/ 375971 w 4313467"/>
                  <a:gd name="connsiteY3" fmla="*/ 5905152 h 5952660"/>
                  <a:gd name="connsiteX4" fmla="*/ 384765 w 4313467"/>
                  <a:gd name="connsiteY4" fmla="*/ 5737242 h 5952660"/>
                  <a:gd name="connsiteX5" fmla="*/ 305165 w 4313467"/>
                  <a:gd name="connsiteY5" fmla="*/ 5568071 h 5952660"/>
                  <a:gd name="connsiteX6" fmla="*/ 302345 w 4313467"/>
                  <a:gd name="connsiteY6" fmla="*/ 3856355 h 5952660"/>
                  <a:gd name="connsiteX7" fmla="*/ 518123 w 4313467"/>
                  <a:gd name="connsiteY7" fmla="*/ 3687543 h 5952660"/>
                  <a:gd name="connsiteX8" fmla="*/ 517903 w 4313467"/>
                  <a:gd name="connsiteY8" fmla="*/ 913826 h 5952660"/>
                  <a:gd name="connsiteX9" fmla="*/ 340006 w 4313467"/>
                  <a:gd name="connsiteY9" fmla="*/ 733327 h 5952660"/>
                  <a:gd name="connsiteX10" fmla="*/ 339785 w 4313467"/>
                  <a:gd name="connsiteY10" fmla="*/ 1807 h 5952660"/>
                  <a:gd name="connsiteX11" fmla="*/ 8291 w 4313467"/>
                  <a:gd name="connsiteY11" fmla="*/ 0 h 5952660"/>
                  <a:gd name="connsiteX12" fmla="*/ 0 w 4313467"/>
                  <a:gd name="connsiteY12" fmla="*/ 5952660 h 5952660"/>
                  <a:gd name="connsiteX0" fmla="*/ 0 w 4313467"/>
                  <a:gd name="connsiteY0" fmla="*/ 5952660 h 5952660"/>
                  <a:gd name="connsiteX1" fmla="*/ 4313467 w 4313467"/>
                  <a:gd name="connsiteY1" fmla="*/ 5950969 h 5952660"/>
                  <a:gd name="connsiteX2" fmla="*/ 4309562 w 4313467"/>
                  <a:gd name="connsiteY2" fmla="*/ 5905152 h 5952660"/>
                  <a:gd name="connsiteX3" fmla="*/ 375971 w 4313467"/>
                  <a:gd name="connsiteY3" fmla="*/ 5905152 h 5952660"/>
                  <a:gd name="connsiteX4" fmla="*/ 376957 w 4313467"/>
                  <a:gd name="connsiteY4" fmla="*/ 5740365 h 5952660"/>
                  <a:gd name="connsiteX5" fmla="*/ 305165 w 4313467"/>
                  <a:gd name="connsiteY5" fmla="*/ 5568071 h 5952660"/>
                  <a:gd name="connsiteX6" fmla="*/ 302345 w 4313467"/>
                  <a:gd name="connsiteY6" fmla="*/ 3856355 h 5952660"/>
                  <a:gd name="connsiteX7" fmla="*/ 518123 w 4313467"/>
                  <a:gd name="connsiteY7" fmla="*/ 3687543 h 5952660"/>
                  <a:gd name="connsiteX8" fmla="*/ 517903 w 4313467"/>
                  <a:gd name="connsiteY8" fmla="*/ 913826 h 5952660"/>
                  <a:gd name="connsiteX9" fmla="*/ 340006 w 4313467"/>
                  <a:gd name="connsiteY9" fmla="*/ 733327 h 5952660"/>
                  <a:gd name="connsiteX10" fmla="*/ 339785 w 4313467"/>
                  <a:gd name="connsiteY10" fmla="*/ 1807 h 5952660"/>
                  <a:gd name="connsiteX11" fmla="*/ 8291 w 4313467"/>
                  <a:gd name="connsiteY11" fmla="*/ 0 h 5952660"/>
                  <a:gd name="connsiteX12" fmla="*/ 0 w 4313467"/>
                  <a:gd name="connsiteY12" fmla="*/ 5952660 h 5952660"/>
                  <a:gd name="connsiteX0" fmla="*/ 0 w 4313467"/>
                  <a:gd name="connsiteY0" fmla="*/ 5952660 h 5952660"/>
                  <a:gd name="connsiteX1" fmla="*/ 4313467 w 4313467"/>
                  <a:gd name="connsiteY1" fmla="*/ 5950969 h 5952660"/>
                  <a:gd name="connsiteX2" fmla="*/ 4309562 w 4313467"/>
                  <a:gd name="connsiteY2" fmla="*/ 5905152 h 5952660"/>
                  <a:gd name="connsiteX3" fmla="*/ 375971 w 4313467"/>
                  <a:gd name="connsiteY3" fmla="*/ 5905152 h 5952660"/>
                  <a:gd name="connsiteX4" fmla="*/ 376957 w 4313467"/>
                  <a:gd name="connsiteY4" fmla="*/ 5743489 h 5952660"/>
                  <a:gd name="connsiteX5" fmla="*/ 305165 w 4313467"/>
                  <a:gd name="connsiteY5" fmla="*/ 5568071 h 5952660"/>
                  <a:gd name="connsiteX6" fmla="*/ 302345 w 4313467"/>
                  <a:gd name="connsiteY6" fmla="*/ 3856355 h 5952660"/>
                  <a:gd name="connsiteX7" fmla="*/ 518123 w 4313467"/>
                  <a:gd name="connsiteY7" fmla="*/ 3687543 h 5952660"/>
                  <a:gd name="connsiteX8" fmla="*/ 517903 w 4313467"/>
                  <a:gd name="connsiteY8" fmla="*/ 913826 h 5952660"/>
                  <a:gd name="connsiteX9" fmla="*/ 340006 w 4313467"/>
                  <a:gd name="connsiteY9" fmla="*/ 733327 h 5952660"/>
                  <a:gd name="connsiteX10" fmla="*/ 339785 w 4313467"/>
                  <a:gd name="connsiteY10" fmla="*/ 1807 h 5952660"/>
                  <a:gd name="connsiteX11" fmla="*/ 8291 w 4313467"/>
                  <a:gd name="connsiteY11" fmla="*/ 0 h 5952660"/>
                  <a:gd name="connsiteX12" fmla="*/ 0 w 4313467"/>
                  <a:gd name="connsiteY12" fmla="*/ 5952660 h 5952660"/>
                  <a:gd name="connsiteX0" fmla="*/ 0 w 4313467"/>
                  <a:gd name="connsiteY0" fmla="*/ 5952660 h 5952660"/>
                  <a:gd name="connsiteX1" fmla="*/ 4313467 w 4313467"/>
                  <a:gd name="connsiteY1" fmla="*/ 5950969 h 5952660"/>
                  <a:gd name="connsiteX2" fmla="*/ 4309562 w 4313467"/>
                  <a:gd name="connsiteY2" fmla="*/ 5905152 h 5952660"/>
                  <a:gd name="connsiteX3" fmla="*/ 375971 w 4313467"/>
                  <a:gd name="connsiteY3" fmla="*/ 5905152 h 5952660"/>
                  <a:gd name="connsiteX4" fmla="*/ 376957 w 4313467"/>
                  <a:gd name="connsiteY4" fmla="*/ 5743489 h 5952660"/>
                  <a:gd name="connsiteX5" fmla="*/ 305165 w 4313467"/>
                  <a:gd name="connsiteY5" fmla="*/ 5568071 h 5952660"/>
                  <a:gd name="connsiteX6" fmla="*/ 302345 w 4313467"/>
                  <a:gd name="connsiteY6" fmla="*/ 3856355 h 5952660"/>
                  <a:gd name="connsiteX7" fmla="*/ 518123 w 4313467"/>
                  <a:gd name="connsiteY7" fmla="*/ 3687543 h 5952660"/>
                  <a:gd name="connsiteX8" fmla="*/ 517903 w 4313467"/>
                  <a:gd name="connsiteY8" fmla="*/ 913826 h 5952660"/>
                  <a:gd name="connsiteX9" fmla="*/ 340006 w 4313467"/>
                  <a:gd name="connsiteY9" fmla="*/ 733327 h 5952660"/>
                  <a:gd name="connsiteX10" fmla="*/ 339785 w 4313467"/>
                  <a:gd name="connsiteY10" fmla="*/ 1807 h 5952660"/>
                  <a:gd name="connsiteX11" fmla="*/ 8291 w 4313467"/>
                  <a:gd name="connsiteY11" fmla="*/ 0 h 5952660"/>
                  <a:gd name="connsiteX12" fmla="*/ 0 w 4313467"/>
                  <a:gd name="connsiteY12" fmla="*/ 5952660 h 5952660"/>
                  <a:gd name="connsiteX0" fmla="*/ 0 w 4313467"/>
                  <a:gd name="connsiteY0" fmla="*/ 5952660 h 5952660"/>
                  <a:gd name="connsiteX1" fmla="*/ 4313467 w 4313467"/>
                  <a:gd name="connsiteY1" fmla="*/ 5950969 h 5952660"/>
                  <a:gd name="connsiteX2" fmla="*/ 4309562 w 4313467"/>
                  <a:gd name="connsiteY2" fmla="*/ 5905152 h 5952660"/>
                  <a:gd name="connsiteX3" fmla="*/ 375971 w 4313467"/>
                  <a:gd name="connsiteY3" fmla="*/ 5905152 h 5952660"/>
                  <a:gd name="connsiteX4" fmla="*/ 376957 w 4313467"/>
                  <a:gd name="connsiteY4" fmla="*/ 5743489 h 5952660"/>
                  <a:gd name="connsiteX5" fmla="*/ 305165 w 4313467"/>
                  <a:gd name="connsiteY5" fmla="*/ 5568071 h 5952660"/>
                  <a:gd name="connsiteX6" fmla="*/ 302345 w 4313467"/>
                  <a:gd name="connsiteY6" fmla="*/ 3856355 h 5952660"/>
                  <a:gd name="connsiteX7" fmla="*/ 518123 w 4313467"/>
                  <a:gd name="connsiteY7" fmla="*/ 3687543 h 5952660"/>
                  <a:gd name="connsiteX8" fmla="*/ 517903 w 4313467"/>
                  <a:gd name="connsiteY8" fmla="*/ 913826 h 5952660"/>
                  <a:gd name="connsiteX9" fmla="*/ 340006 w 4313467"/>
                  <a:gd name="connsiteY9" fmla="*/ 733327 h 5952660"/>
                  <a:gd name="connsiteX10" fmla="*/ 339785 w 4313467"/>
                  <a:gd name="connsiteY10" fmla="*/ 1807 h 5952660"/>
                  <a:gd name="connsiteX11" fmla="*/ 8291 w 4313467"/>
                  <a:gd name="connsiteY11" fmla="*/ 0 h 5952660"/>
                  <a:gd name="connsiteX12" fmla="*/ 0 w 4313467"/>
                  <a:gd name="connsiteY12" fmla="*/ 5952660 h 5952660"/>
                  <a:gd name="connsiteX0" fmla="*/ 0 w 4313467"/>
                  <a:gd name="connsiteY0" fmla="*/ 5952660 h 5952660"/>
                  <a:gd name="connsiteX1" fmla="*/ 4313467 w 4313467"/>
                  <a:gd name="connsiteY1" fmla="*/ 5950969 h 5952660"/>
                  <a:gd name="connsiteX2" fmla="*/ 4309562 w 4313467"/>
                  <a:gd name="connsiteY2" fmla="*/ 5905152 h 5952660"/>
                  <a:gd name="connsiteX3" fmla="*/ 375971 w 4313467"/>
                  <a:gd name="connsiteY3" fmla="*/ 5905152 h 5952660"/>
                  <a:gd name="connsiteX4" fmla="*/ 376957 w 4313467"/>
                  <a:gd name="connsiteY4" fmla="*/ 5743489 h 5952660"/>
                  <a:gd name="connsiteX5" fmla="*/ 305165 w 4313467"/>
                  <a:gd name="connsiteY5" fmla="*/ 5568071 h 5952660"/>
                  <a:gd name="connsiteX6" fmla="*/ 302345 w 4313467"/>
                  <a:gd name="connsiteY6" fmla="*/ 3856355 h 5952660"/>
                  <a:gd name="connsiteX7" fmla="*/ 518123 w 4313467"/>
                  <a:gd name="connsiteY7" fmla="*/ 3687543 h 5952660"/>
                  <a:gd name="connsiteX8" fmla="*/ 517903 w 4313467"/>
                  <a:gd name="connsiteY8" fmla="*/ 913826 h 5952660"/>
                  <a:gd name="connsiteX9" fmla="*/ 340006 w 4313467"/>
                  <a:gd name="connsiteY9" fmla="*/ 733327 h 5952660"/>
                  <a:gd name="connsiteX10" fmla="*/ 339785 w 4313467"/>
                  <a:gd name="connsiteY10" fmla="*/ 1807 h 5952660"/>
                  <a:gd name="connsiteX11" fmla="*/ 8291 w 4313467"/>
                  <a:gd name="connsiteY11" fmla="*/ 0 h 5952660"/>
                  <a:gd name="connsiteX12" fmla="*/ 0 w 4313467"/>
                  <a:gd name="connsiteY12" fmla="*/ 5952660 h 5952660"/>
                  <a:gd name="connsiteX0" fmla="*/ 0 w 4313467"/>
                  <a:gd name="connsiteY0" fmla="*/ 5952660 h 5952660"/>
                  <a:gd name="connsiteX1" fmla="*/ 4313467 w 4313467"/>
                  <a:gd name="connsiteY1" fmla="*/ 5950969 h 5952660"/>
                  <a:gd name="connsiteX2" fmla="*/ 4309562 w 4313467"/>
                  <a:gd name="connsiteY2" fmla="*/ 5905152 h 5952660"/>
                  <a:gd name="connsiteX3" fmla="*/ 375971 w 4313467"/>
                  <a:gd name="connsiteY3" fmla="*/ 5905152 h 5952660"/>
                  <a:gd name="connsiteX4" fmla="*/ 376957 w 4313467"/>
                  <a:gd name="connsiteY4" fmla="*/ 5743489 h 5952660"/>
                  <a:gd name="connsiteX5" fmla="*/ 305165 w 4313467"/>
                  <a:gd name="connsiteY5" fmla="*/ 5568071 h 5952660"/>
                  <a:gd name="connsiteX6" fmla="*/ 302345 w 4313467"/>
                  <a:gd name="connsiteY6" fmla="*/ 3856355 h 5952660"/>
                  <a:gd name="connsiteX7" fmla="*/ 518123 w 4313467"/>
                  <a:gd name="connsiteY7" fmla="*/ 3687543 h 5952660"/>
                  <a:gd name="connsiteX8" fmla="*/ 517903 w 4313467"/>
                  <a:gd name="connsiteY8" fmla="*/ 913826 h 5952660"/>
                  <a:gd name="connsiteX9" fmla="*/ 340006 w 4313467"/>
                  <a:gd name="connsiteY9" fmla="*/ 733327 h 5952660"/>
                  <a:gd name="connsiteX10" fmla="*/ 339785 w 4313467"/>
                  <a:gd name="connsiteY10" fmla="*/ 1807 h 5952660"/>
                  <a:gd name="connsiteX11" fmla="*/ 8291 w 4313467"/>
                  <a:gd name="connsiteY11" fmla="*/ 0 h 5952660"/>
                  <a:gd name="connsiteX12" fmla="*/ 0 w 4313467"/>
                  <a:gd name="connsiteY12" fmla="*/ 5952660 h 5952660"/>
                  <a:gd name="connsiteX0" fmla="*/ 0 w 6015462"/>
                  <a:gd name="connsiteY0" fmla="*/ 5952660 h 5952660"/>
                  <a:gd name="connsiteX1" fmla="*/ 4313467 w 6015462"/>
                  <a:gd name="connsiteY1" fmla="*/ 5950969 h 5952660"/>
                  <a:gd name="connsiteX2" fmla="*/ 6015462 w 6015462"/>
                  <a:gd name="connsiteY2" fmla="*/ 5902027 h 5952660"/>
                  <a:gd name="connsiteX3" fmla="*/ 375971 w 6015462"/>
                  <a:gd name="connsiteY3" fmla="*/ 5905152 h 5952660"/>
                  <a:gd name="connsiteX4" fmla="*/ 376957 w 6015462"/>
                  <a:gd name="connsiteY4" fmla="*/ 5743489 h 5952660"/>
                  <a:gd name="connsiteX5" fmla="*/ 305165 w 6015462"/>
                  <a:gd name="connsiteY5" fmla="*/ 5568071 h 5952660"/>
                  <a:gd name="connsiteX6" fmla="*/ 302345 w 6015462"/>
                  <a:gd name="connsiteY6" fmla="*/ 3856355 h 5952660"/>
                  <a:gd name="connsiteX7" fmla="*/ 518123 w 6015462"/>
                  <a:gd name="connsiteY7" fmla="*/ 3687543 h 5952660"/>
                  <a:gd name="connsiteX8" fmla="*/ 517903 w 6015462"/>
                  <a:gd name="connsiteY8" fmla="*/ 913826 h 5952660"/>
                  <a:gd name="connsiteX9" fmla="*/ 340006 w 6015462"/>
                  <a:gd name="connsiteY9" fmla="*/ 733327 h 5952660"/>
                  <a:gd name="connsiteX10" fmla="*/ 339785 w 6015462"/>
                  <a:gd name="connsiteY10" fmla="*/ 1807 h 5952660"/>
                  <a:gd name="connsiteX11" fmla="*/ 8291 w 6015462"/>
                  <a:gd name="connsiteY11" fmla="*/ 0 h 5952660"/>
                  <a:gd name="connsiteX12" fmla="*/ 0 w 6015462"/>
                  <a:gd name="connsiteY12" fmla="*/ 5952660 h 5952660"/>
                  <a:gd name="connsiteX0" fmla="*/ 0 w 6019367"/>
                  <a:gd name="connsiteY0" fmla="*/ 5952660 h 5952660"/>
                  <a:gd name="connsiteX1" fmla="*/ 6019367 w 6019367"/>
                  <a:gd name="connsiteY1" fmla="*/ 5950969 h 5952660"/>
                  <a:gd name="connsiteX2" fmla="*/ 6015462 w 6019367"/>
                  <a:gd name="connsiteY2" fmla="*/ 5902027 h 5952660"/>
                  <a:gd name="connsiteX3" fmla="*/ 375971 w 6019367"/>
                  <a:gd name="connsiteY3" fmla="*/ 5905152 h 5952660"/>
                  <a:gd name="connsiteX4" fmla="*/ 376957 w 6019367"/>
                  <a:gd name="connsiteY4" fmla="*/ 5743489 h 5952660"/>
                  <a:gd name="connsiteX5" fmla="*/ 305165 w 6019367"/>
                  <a:gd name="connsiteY5" fmla="*/ 5568071 h 5952660"/>
                  <a:gd name="connsiteX6" fmla="*/ 302345 w 6019367"/>
                  <a:gd name="connsiteY6" fmla="*/ 3856355 h 5952660"/>
                  <a:gd name="connsiteX7" fmla="*/ 518123 w 6019367"/>
                  <a:gd name="connsiteY7" fmla="*/ 3687543 h 5952660"/>
                  <a:gd name="connsiteX8" fmla="*/ 517903 w 6019367"/>
                  <a:gd name="connsiteY8" fmla="*/ 913826 h 5952660"/>
                  <a:gd name="connsiteX9" fmla="*/ 340006 w 6019367"/>
                  <a:gd name="connsiteY9" fmla="*/ 733327 h 5952660"/>
                  <a:gd name="connsiteX10" fmla="*/ 339785 w 6019367"/>
                  <a:gd name="connsiteY10" fmla="*/ 1807 h 5952660"/>
                  <a:gd name="connsiteX11" fmla="*/ 8291 w 6019367"/>
                  <a:gd name="connsiteY11" fmla="*/ 0 h 5952660"/>
                  <a:gd name="connsiteX12" fmla="*/ 0 w 6019367"/>
                  <a:gd name="connsiteY12" fmla="*/ 5952660 h 5952660"/>
                  <a:gd name="connsiteX0" fmla="*/ 0 w 6019367"/>
                  <a:gd name="connsiteY0" fmla="*/ 5952660 h 5952660"/>
                  <a:gd name="connsiteX1" fmla="*/ 6019367 w 6019367"/>
                  <a:gd name="connsiteY1" fmla="*/ 5950969 h 5952660"/>
                  <a:gd name="connsiteX2" fmla="*/ 6011559 w 6019367"/>
                  <a:gd name="connsiteY2" fmla="*/ 5905151 h 5952660"/>
                  <a:gd name="connsiteX3" fmla="*/ 375971 w 6019367"/>
                  <a:gd name="connsiteY3" fmla="*/ 5905152 h 5952660"/>
                  <a:gd name="connsiteX4" fmla="*/ 376957 w 6019367"/>
                  <a:gd name="connsiteY4" fmla="*/ 5743489 h 5952660"/>
                  <a:gd name="connsiteX5" fmla="*/ 305165 w 6019367"/>
                  <a:gd name="connsiteY5" fmla="*/ 5568071 h 5952660"/>
                  <a:gd name="connsiteX6" fmla="*/ 302345 w 6019367"/>
                  <a:gd name="connsiteY6" fmla="*/ 3856355 h 5952660"/>
                  <a:gd name="connsiteX7" fmla="*/ 518123 w 6019367"/>
                  <a:gd name="connsiteY7" fmla="*/ 3687543 h 5952660"/>
                  <a:gd name="connsiteX8" fmla="*/ 517903 w 6019367"/>
                  <a:gd name="connsiteY8" fmla="*/ 913826 h 5952660"/>
                  <a:gd name="connsiteX9" fmla="*/ 340006 w 6019367"/>
                  <a:gd name="connsiteY9" fmla="*/ 733327 h 5952660"/>
                  <a:gd name="connsiteX10" fmla="*/ 339785 w 6019367"/>
                  <a:gd name="connsiteY10" fmla="*/ 1807 h 5952660"/>
                  <a:gd name="connsiteX11" fmla="*/ 8291 w 6019367"/>
                  <a:gd name="connsiteY11" fmla="*/ 0 h 5952660"/>
                  <a:gd name="connsiteX12" fmla="*/ 0 w 6019367"/>
                  <a:gd name="connsiteY12" fmla="*/ 5952660 h 5952660"/>
                  <a:gd name="connsiteX0" fmla="*/ 0 w 6015464"/>
                  <a:gd name="connsiteY0" fmla="*/ 5952660 h 5954093"/>
                  <a:gd name="connsiteX1" fmla="*/ 6015464 w 6015464"/>
                  <a:gd name="connsiteY1" fmla="*/ 5954093 h 5954093"/>
                  <a:gd name="connsiteX2" fmla="*/ 6011559 w 6015464"/>
                  <a:gd name="connsiteY2" fmla="*/ 5905151 h 5954093"/>
                  <a:gd name="connsiteX3" fmla="*/ 375971 w 6015464"/>
                  <a:gd name="connsiteY3" fmla="*/ 5905152 h 5954093"/>
                  <a:gd name="connsiteX4" fmla="*/ 376957 w 6015464"/>
                  <a:gd name="connsiteY4" fmla="*/ 5743489 h 5954093"/>
                  <a:gd name="connsiteX5" fmla="*/ 305165 w 6015464"/>
                  <a:gd name="connsiteY5" fmla="*/ 5568071 h 5954093"/>
                  <a:gd name="connsiteX6" fmla="*/ 302345 w 6015464"/>
                  <a:gd name="connsiteY6" fmla="*/ 3856355 h 5954093"/>
                  <a:gd name="connsiteX7" fmla="*/ 518123 w 6015464"/>
                  <a:gd name="connsiteY7" fmla="*/ 3687543 h 5954093"/>
                  <a:gd name="connsiteX8" fmla="*/ 517903 w 6015464"/>
                  <a:gd name="connsiteY8" fmla="*/ 913826 h 5954093"/>
                  <a:gd name="connsiteX9" fmla="*/ 340006 w 6015464"/>
                  <a:gd name="connsiteY9" fmla="*/ 733327 h 5954093"/>
                  <a:gd name="connsiteX10" fmla="*/ 339785 w 6015464"/>
                  <a:gd name="connsiteY10" fmla="*/ 1807 h 5954093"/>
                  <a:gd name="connsiteX11" fmla="*/ 8291 w 6015464"/>
                  <a:gd name="connsiteY11" fmla="*/ 0 h 5954093"/>
                  <a:gd name="connsiteX12" fmla="*/ 0 w 6015464"/>
                  <a:gd name="connsiteY12" fmla="*/ 5952660 h 5954093"/>
                  <a:gd name="connsiteX0" fmla="*/ 0 w 6015464"/>
                  <a:gd name="connsiteY0" fmla="*/ 5952660 h 5954093"/>
                  <a:gd name="connsiteX1" fmla="*/ 6015464 w 6015464"/>
                  <a:gd name="connsiteY1" fmla="*/ 5954093 h 5954093"/>
                  <a:gd name="connsiteX2" fmla="*/ 6011559 w 6015464"/>
                  <a:gd name="connsiteY2" fmla="*/ 5905151 h 5954093"/>
                  <a:gd name="connsiteX3" fmla="*/ 375971 w 6015464"/>
                  <a:gd name="connsiteY3" fmla="*/ 5905153 h 5954093"/>
                  <a:gd name="connsiteX4" fmla="*/ 376957 w 6015464"/>
                  <a:gd name="connsiteY4" fmla="*/ 5743489 h 5954093"/>
                  <a:gd name="connsiteX5" fmla="*/ 305165 w 6015464"/>
                  <a:gd name="connsiteY5" fmla="*/ 5568071 h 5954093"/>
                  <a:gd name="connsiteX6" fmla="*/ 302345 w 6015464"/>
                  <a:gd name="connsiteY6" fmla="*/ 3856355 h 5954093"/>
                  <a:gd name="connsiteX7" fmla="*/ 518123 w 6015464"/>
                  <a:gd name="connsiteY7" fmla="*/ 3687543 h 5954093"/>
                  <a:gd name="connsiteX8" fmla="*/ 517903 w 6015464"/>
                  <a:gd name="connsiteY8" fmla="*/ 913826 h 5954093"/>
                  <a:gd name="connsiteX9" fmla="*/ 340006 w 6015464"/>
                  <a:gd name="connsiteY9" fmla="*/ 733327 h 5954093"/>
                  <a:gd name="connsiteX10" fmla="*/ 339785 w 6015464"/>
                  <a:gd name="connsiteY10" fmla="*/ 1807 h 5954093"/>
                  <a:gd name="connsiteX11" fmla="*/ 8291 w 6015464"/>
                  <a:gd name="connsiteY11" fmla="*/ 0 h 5954093"/>
                  <a:gd name="connsiteX12" fmla="*/ 0 w 6015464"/>
                  <a:gd name="connsiteY12" fmla="*/ 5952660 h 5954093"/>
                  <a:gd name="connsiteX0" fmla="*/ 0 w 6015464"/>
                  <a:gd name="connsiteY0" fmla="*/ 5952660 h 5954093"/>
                  <a:gd name="connsiteX1" fmla="*/ 6015464 w 6015464"/>
                  <a:gd name="connsiteY1" fmla="*/ 5954093 h 5954093"/>
                  <a:gd name="connsiteX2" fmla="*/ 6011559 w 6015464"/>
                  <a:gd name="connsiteY2" fmla="*/ 5905151 h 5954093"/>
                  <a:gd name="connsiteX3" fmla="*/ 664842 w 6015464"/>
                  <a:gd name="connsiteY3" fmla="*/ 5905154 h 5954093"/>
                  <a:gd name="connsiteX4" fmla="*/ 376957 w 6015464"/>
                  <a:gd name="connsiteY4" fmla="*/ 5743489 h 5954093"/>
                  <a:gd name="connsiteX5" fmla="*/ 305165 w 6015464"/>
                  <a:gd name="connsiteY5" fmla="*/ 5568071 h 5954093"/>
                  <a:gd name="connsiteX6" fmla="*/ 302345 w 6015464"/>
                  <a:gd name="connsiteY6" fmla="*/ 3856355 h 5954093"/>
                  <a:gd name="connsiteX7" fmla="*/ 518123 w 6015464"/>
                  <a:gd name="connsiteY7" fmla="*/ 3687543 h 5954093"/>
                  <a:gd name="connsiteX8" fmla="*/ 517903 w 6015464"/>
                  <a:gd name="connsiteY8" fmla="*/ 913826 h 5954093"/>
                  <a:gd name="connsiteX9" fmla="*/ 340006 w 6015464"/>
                  <a:gd name="connsiteY9" fmla="*/ 733327 h 5954093"/>
                  <a:gd name="connsiteX10" fmla="*/ 339785 w 6015464"/>
                  <a:gd name="connsiteY10" fmla="*/ 1807 h 5954093"/>
                  <a:gd name="connsiteX11" fmla="*/ 8291 w 6015464"/>
                  <a:gd name="connsiteY11" fmla="*/ 0 h 5954093"/>
                  <a:gd name="connsiteX12" fmla="*/ 0 w 6015464"/>
                  <a:gd name="connsiteY12" fmla="*/ 5952660 h 5954093"/>
                  <a:gd name="connsiteX0" fmla="*/ 0 w 6015464"/>
                  <a:gd name="connsiteY0" fmla="*/ 5952660 h 5954093"/>
                  <a:gd name="connsiteX1" fmla="*/ 6015464 w 6015464"/>
                  <a:gd name="connsiteY1" fmla="*/ 5954093 h 5954093"/>
                  <a:gd name="connsiteX2" fmla="*/ 6011559 w 6015464"/>
                  <a:gd name="connsiteY2" fmla="*/ 5905151 h 5954093"/>
                  <a:gd name="connsiteX3" fmla="*/ 664842 w 6015464"/>
                  <a:gd name="connsiteY3" fmla="*/ 5905154 h 5954093"/>
                  <a:gd name="connsiteX4" fmla="*/ 305165 w 6015464"/>
                  <a:gd name="connsiteY4" fmla="*/ 5568071 h 5954093"/>
                  <a:gd name="connsiteX5" fmla="*/ 302345 w 6015464"/>
                  <a:gd name="connsiteY5" fmla="*/ 3856355 h 5954093"/>
                  <a:gd name="connsiteX6" fmla="*/ 518123 w 6015464"/>
                  <a:gd name="connsiteY6" fmla="*/ 3687543 h 5954093"/>
                  <a:gd name="connsiteX7" fmla="*/ 517903 w 6015464"/>
                  <a:gd name="connsiteY7" fmla="*/ 913826 h 5954093"/>
                  <a:gd name="connsiteX8" fmla="*/ 340006 w 6015464"/>
                  <a:gd name="connsiteY8" fmla="*/ 733327 h 5954093"/>
                  <a:gd name="connsiteX9" fmla="*/ 339785 w 6015464"/>
                  <a:gd name="connsiteY9" fmla="*/ 1807 h 5954093"/>
                  <a:gd name="connsiteX10" fmla="*/ 8291 w 6015464"/>
                  <a:gd name="connsiteY10" fmla="*/ 0 h 5954093"/>
                  <a:gd name="connsiteX11" fmla="*/ 0 w 6015464"/>
                  <a:gd name="connsiteY11" fmla="*/ 5952660 h 5954093"/>
                  <a:gd name="connsiteX0" fmla="*/ 0 w 6015464"/>
                  <a:gd name="connsiteY0" fmla="*/ 5952660 h 5954093"/>
                  <a:gd name="connsiteX1" fmla="*/ 6015464 w 6015464"/>
                  <a:gd name="connsiteY1" fmla="*/ 5954093 h 5954093"/>
                  <a:gd name="connsiteX2" fmla="*/ 6011559 w 6015464"/>
                  <a:gd name="connsiteY2" fmla="*/ 5905151 h 5954093"/>
                  <a:gd name="connsiteX3" fmla="*/ 664842 w 6015464"/>
                  <a:gd name="connsiteY3" fmla="*/ 5905154 h 5954093"/>
                  <a:gd name="connsiteX4" fmla="*/ 305165 w 6015464"/>
                  <a:gd name="connsiteY4" fmla="*/ 5568071 h 5954093"/>
                  <a:gd name="connsiteX5" fmla="*/ 302345 w 6015464"/>
                  <a:gd name="connsiteY5" fmla="*/ 3856355 h 5954093"/>
                  <a:gd name="connsiteX6" fmla="*/ 518123 w 6015464"/>
                  <a:gd name="connsiteY6" fmla="*/ 3687543 h 5954093"/>
                  <a:gd name="connsiteX7" fmla="*/ 517903 w 6015464"/>
                  <a:gd name="connsiteY7" fmla="*/ 913826 h 5954093"/>
                  <a:gd name="connsiteX8" fmla="*/ 340006 w 6015464"/>
                  <a:gd name="connsiteY8" fmla="*/ 733327 h 5954093"/>
                  <a:gd name="connsiteX9" fmla="*/ 339785 w 6015464"/>
                  <a:gd name="connsiteY9" fmla="*/ 1807 h 5954093"/>
                  <a:gd name="connsiteX10" fmla="*/ 8291 w 6015464"/>
                  <a:gd name="connsiteY10" fmla="*/ 0 h 5954093"/>
                  <a:gd name="connsiteX11" fmla="*/ 0 w 6015464"/>
                  <a:gd name="connsiteY11" fmla="*/ 5952660 h 5954093"/>
                  <a:gd name="connsiteX0" fmla="*/ 0 w 6015464"/>
                  <a:gd name="connsiteY0" fmla="*/ 5952660 h 5954093"/>
                  <a:gd name="connsiteX1" fmla="*/ 6015464 w 6015464"/>
                  <a:gd name="connsiteY1" fmla="*/ 5954093 h 5954093"/>
                  <a:gd name="connsiteX2" fmla="*/ 6011559 w 6015464"/>
                  <a:gd name="connsiteY2" fmla="*/ 5905151 h 5954093"/>
                  <a:gd name="connsiteX3" fmla="*/ 664842 w 6015464"/>
                  <a:gd name="connsiteY3" fmla="*/ 5905154 h 5954093"/>
                  <a:gd name="connsiteX4" fmla="*/ 305165 w 6015464"/>
                  <a:gd name="connsiteY4" fmla="*/ 5568071 h 5954093"/>
                  <a:gd name="connsiteX5" fmla="*/ 302345 w 6015464"/>
                  <a:gd name="connsiteY5" fmla="*/ 3856355 h 5954093"/>
                  <a:gd name="connsiteX6" fmla="*/ 518123 w 6015464"/>
                  <a:gd name="connsiteY6" fmla="*/ 3687543 h 5954093"/>
                  <a:gd name="connsiteX7" fmla="*/ 517903 w 6015464"/>
                  <a:gd name="connsiteY7" fmla="*/ 913826 h 5954093"/>
                  <a:gd name="connsiteX8" fmla="*/ 340006 w 6015464"/>
                  <a:gd name="connsiteY8" fmla="*/ 733327 h 5954093"/>
                  <a:gd name="connsiteX9" fmla="*/ 339785 w 6015464"/>
                  <a:gd name="connsiteY9" fmla="*/ 1807 h 5954093"/>
                  <a:gd name="connsiteX10" fmla="*/ 8291 w 6015464"/>
                  <a:gd name="connsiteY10" fmla="*/ 0 h 5954093"/>
                  <a:gd name="connsiteX11" fmla="*/ 0 w 6015464"/>
                  <a:gd name="connsiteY11" fmla="*/ 5952660 h 5954093"/>
                  <a:gd name="connsiteX0" fmla="*/ 0 w 6015464"/>
                  <a:gd name="connsiteY0" fmla="*/ 5952660 h 5954093"/>
                  <a:gd name="connsiteX1" fmla="*/ 6015464 w 6015464"/>
                  <a:gd name="connsiteY1" fmla="*/ 5954093 h 5954093"/>
                  <a:gd name="connsiteX2" fmla="*/ 6011559 w 6015464"/>
                  <a:gd name="connsiteY2" fmla="*/ 5905151 h 5954093"/>
                  <a:gd name="connsiteX3" fmla="*/ 664842 w 6015464"/>
                  <a:gd name="connsiteY3" fmla="*/ 5905154 h 5954093"/>
                  <a:gd name="connsiteX4" fmla="*/ 305165 w 6015464"/>
                  <a:gd name="connsiteY4" fmla="*/ 5568071 h 5954093"/>
                  <a:gd name="connsiteX5" fmla="*/ 302345 w 6015464"/>
                  <a:gd name="connsiteY5" fmla="*/ 3856355 h 5954093"/>
                  <a:gd name="connsiteX6" fmla="*/ 518123 w 6015464"/>
                  <a:gd name="connsiteY6" fmla="*/ 3687543 h 5954093"/>
                  <a:gd name="connsiteX7" fmla="*/ 517903 w 6015464"/>
                  <a:gd name="connsiteY7" fmla="*/ 913826 h 5954093"/>
                  <a:gd name="connsiteX8" fmla="*/ 340006 w 6015464"/>
                  <a:gd name="connsiteY8" fmla="*/ 733327 h 5954093"/>
                  <a:gd name="connsiteX9" fmla="*/ 339785 w 6015464"/>
                  <a:gd name="connsiteY9" fmla="*/ 192359 h 5954093"/>
                  <a:gd name="connsiteX10" fmla="*/ 8291 w 6015464"/>
                  <a:gd name="connsiteY10" fmla="*/ 0 h 5954093"/>
                  <a:gd name="connsiteX11" fmla="*/ 0 w 6015464"/>
                  <a:gd name="connsiteY11" fmla="*/ 5952660 h 5954093"/>
                  <a:gd name="connsiteX0" fmla="*/ 0 w 6015464"/>
                  <a:gd name="connsiteY0" fmla="*/ 5952660 h 5954093"/>
                  <a:gd name="connsiteX1" fmla="*/ 6015464 w 6015464"/>
                  <a:gd name="connsiteY1" fmla="*/ 5954093 h 5954093"/>
                  <a:gd name="connsiteX2" fmla="*/ 6011559 w 6015464"/>
                  <a:gd name="connsiteY2" fmla="*/ 5905151 h 5954093"/>
                  <a:gd name="connsiteX3" fmla="*/ 664842 w 6015464"/>
                  <a:gd name="connsiteY3" fmla="*/ 5905154 h 5954093"/>
                  <a:gd name="connsiteX4" fmla="*/ 305165 w 6015464"/>
                  <a:gd name="connsiteY4" fmla="*/ 5568071 h 5954093"/>
                  <a:gd name="connsiteX5" fmla="*/ 302345 w 6015464"/>
                  <a:gd name="connsiteY5" fmla="*/ 3856355 h 5954093"/>
                  <a:gd name="connsiteX6" fmla="*/ 518123 w 6015464"/>
                  <a:gd name="connsiteY6" fmla="*/ 3687543 h 5954093"/>
                  <a:gd name="connsiteX7" fmla="*/ 517903 w 6015464"/>
                  <a:gd name="connsiteY7" fmla="*/ 913826 h 5954093"/>
                  <a:gd name="connsiteX8" fmla="*/ 340006 w 6015464"/>
                  <a:gd name="connsiteY8" fmla="*/ 733327 h 5954093"/>
                  <a:gd name="connsiteX9" fmla="*/ 339785 w 6015464"/>
                  <a:gd name="connsiteY9" fmla="*/ 192359 h 5954093"/>
                  <a:gd name="connsiteX10" fmla="*/ 8291 w 6015464"/>
                  <a:gd name="connsiteY10" fmla="*/ 0 h 5954093"/>
                  <a:gd name="connsiteX11" fmla="*/ 0 w 6015464"/>
                  <a:gd name="connsiteY11" fmla="*/ 5952660 h 5954093"/>
                  <a:gd name="connsiteX0" fmla="*/ 0 w 6015464"/>
                  <a:gd name="connsiteY0" fmla="*/ 5952660 h 5954093"/>
                  <a:gd name="connsiteX1" fmla="*/ 6015464 w 6015464"/>
                  <a:gd name="connsiteY1" fmla="*/ 5954093 h 5954093"/>
                  <a:gd name="connsiteX2" fmla="*/ 6011559 w 6015464"/>
                  <a:gd name="connsiteY2" fmla="*/ 5905151 h 5954093"/>
                  <a:gd name="connsiteX3" fmla="*/ 664842 w 6015464"/>
                  <a:gd name="connsiteY3" fmla="*/ 5905154 h 5954093"/>
                  <a:gd name="connsiteX4" fmla="*/ 305165 w 6015464"/>
                  <a:gd name="connsiteY4" fmla="*/ 5568071 h 5954093"/>
                  <a:gd name="connsiteX5" fmla="*/ 302345 w 6015464"/>
                  <a:gd name="connsiteY5" fmla="*/ 3856355 h 5954093"/>
                  <a:gd name="connsiteX6" fmla="*/ 518123 w 6015464"/>
                  <a:gd name="connsiteY6" fmla="*/ 3687543 h 5954093"/>
                  <a:gd name="connsiteX7" fmla="*/ 517903 w 6015464"/>
                  <a:gd name="connsiteY7" fmla="*/ 913826 h 5954093"/>
                  <a:gd name="connsiteX8" fmla="*/ 340006 w 6015464"/>
                  <a:gd name="connsiteY8" fmla="*/ 733327 h 5954093"/>
                  <a:gd name="connsiteX9" fmla="*/ 339785 w 6015464"/>
                  <a:gd name="connsiteY9" fmla="*/ 192359 h 5954093"/>
                  <a:gd name="connsiteX10" fmla="*/ 8291 w 6015464"/>
                  <a:gd name="connsiteY10" fmla="*/ 0 h 5954093"/>
                  <a:gd name="connsiteX11" fmla="*/ 0 w 6015464"/>
                  <a:gd name="connsiteY11" fmla="*/ 5952660 h 5954093"/>
                  <a:gd name="connsiteX0" fmla="*/ 0 w 6015464"/>
                  <a:gd name="connsiteY0" fmla="*/ 5952660 h 5954093"/>
                  <a:gd name="connsiteX1" fmla="*/ 6015464 w 6015464"/>
                  <a:gd name="connsiteY1" fmla="*/ 5954093 h 5954093"/>
                  <a:gd name="connsiteX2" fmla="*/ 6011559 w 6015464"/>
                  <a:gd name="connsiteY2" fmla="*/ 5905151 h 5954093"/>
                  <a:gd name="connsiteX3" fmla="*/ 664842 w 6015464"/>
                  <a:gd name="connsiteY3" fmla="*/ 5905154 h 5954093"/>
                  <a:gd name="connsiteX4" fmla="*/ 305165 w 6015464"/>
                  <a:gd name="connsiteY4" fmla="*/ 5568071 h 5954093"/>
                  <a:gd name="connsiteX5" fmla="*/ 302345 w 6015464"/>
                  <a:gd name="connsiteY5" fmla="*/ 3856355 h 5954093"/>
                  <a:gd name="connsiteX6" fmla="*/ 518123 w 6015464"/>
                  <a:gd name="connsiteY6" fmla="*/ 3687543 h 5954093"/>
                  <a:gd name="connsiteX7" fmla="*/ 517903 w 6015464"/>
                  <a:gd name="connsiteY7" fmla="*/ 913826 h 5954093"/>
                  <a:gd name="connsiteX8" fmla="*/ 340006 w 6015464"/>
                  <a:gd name="connsiteY8" fmla="*/ 733327 h 5954093"/>
                  <a:gd name="connsiteX9" fmla="*/ 339785 w 6015464"/>
                  <a:gd name="connsiteY9" fmla="*/ 192359 h 5954093"/>
                  <a:gd name="connsiteX10" fmla="*/ 8291 w 6015464"/>
                  <a:gd name="connsiteY10" fmla="*/ 0 h 5954093"/>
                  <a:gd name="connsiteX11" fmla="*/ 0 w 6015464"/>
                  <a:gd name="connsiteY11" fmla="*/ 5952660 h 5954093"/>
                  <a:gd name="connsiteX0" fmla="*/ 0 w 6015464"/>
                  <a:gd name="connsiteY0" fmla="*/ 5952660 h 5954093"/>
                  <a:gd name="connsiteX1" fmla="*/ 6015464 w 6015464"/>
                  <a:gd name="connsiteY1" fmla="*/ 5954093 h 5954093"/>
                  <a:gd name="connsiteX2" fmla="*/ 6011559 w 6015464"/>
                  <a:gd name="connsiteY2" fmla="*/ 5905151 h 5954093"/>
                  <a:gd name="connsiteX3" fmla="*/ 664842 w 6015464"/>
                  <a:gd name="connsiteY3" fmla="*/ 5905154 h 5954093"/>
                  <a:gd name="connsiteX4" fmla="*/ 305165 w 6015464"/>
                  <a:gd name="connsiteY4" fmla="*/ 5568071 h 5954093"/>
                  <a:gd name="connsiteX5" fmla="*/ 302345 w 6015464"/>
                  <a:gd name="connsiteY5" fmla="*/ 3856355 h 5954093"/>
                  <a:gd name="connsiteX6" fmla="*/ 518123 w 6015464"/>
                  <a:gd name="connsiteY6" fmla="*/ 3687543 h 5954093"/>
                  <a:gd name="connsiteX7" fmla="*/ 517903 w 6015464"/>
                  <a:gd name="connsiteY7" fmla="*/ 913826 h 5954093"/>
                  <a:gd name="connsiteX8" fmla="*/ 340006 w 6015464"/>
                  <a:gd name="connsiteY8" fmla="*/ 733327 h 5954093"/>
                  <a:gd name="connsiteX9" fmla="*/ 339785 w 6015464"/>
                  <a:gd name="connsiteY9" fmla="*/ 192359 h 5954093"/>
                  <a:gd name="connsiteX10" fmla="*/ 8291 w 6015464"/>
                  <a:gd name="connsiteY10" fmla="*/ 0 h 5954093"/>
                  <a:gd name="connsiteX11" fmla="*/ 0 w 6015464"/>
                  <a:gd name="connsiteY11" fmla="*/ 5952660 h 5954093"/>
                  <a:gd name="connsiteX0" fmla="*/ 0 w 6015464"/>
                  <a:gd name="connsiteY0" fmla="*/ 5952660 h 5954093"/>
                  <a:gd name="connsiteX1" fmla="*/ 6015464 w 6015464"/>
                  <a:gd name="connsiteY1" fmla="*/ 5954093 h 5954093"/>
                  <a:gd name="connsiteX2" fmla="*/ 6011559 w 6015464"/>
                  <a:gd name="connsiteY2" fmla="*/ 5905151 h 5954093"/>
                  <a:gd name="connsiteX3" fmla="*/ 664842 w 6015464"/>
                  <a:gd name="connsiteY3" fmla="*/ 5905154 h 5954093"/>
                  <a:gd name="connsiteX4" fmla="*/ 305165 w 6015464"/>
                  <a:gd name="connsiteY4" fmla="*/ 5568071 h 5954093"/>
                  <a:gd name="connsiteX5" fmla="*/ 302345 w 6015464"/>
                  <a:gd name="connsiteY5" fmla="*/ 3856355 h 5954093"/>
                  <a:gd name="connsiteX6" fmla="*/ 518123 w 6015464"/>
                  <a:gd name="connsiteY6" fmla="*/ 3687543 h 5954093"/>
                  <a:gd name="connsiteX7" fmla="*/ 517903 w 6015464"/>
                  <a:gd name="connsiteY7" fmla="*/ 913826 h 5954093"/>
                  <a:gd name="connsiteX8" fmla="*/ 340006 w 6015464"/>
                  <a:gd name="connsiteY8" fmla="*/ 733327 h 5954093"/>
                  <a:gd name="connsiteX9" fmla="*/ 339785 w 6015464"/>
                  <a:gd name="connsiteY9" fmla="*/ 192359 h 5954093"/>
                  <a:gd name="connsiteX10" fmla="*/ 8291 w 6015464"/>
                  <a:gd name="connsiteY10" fmla="*/ 0 h 5954093"/>
                  <a:gd name="connsiteX11" fmla="*/ 0 w 6015464"/>
                  <a:gd name="connsiteY11" fmla="*/ 5952660 h 5954093"/>
                  <a:gd name="connsiteX0" fmla="*/ 0 w 6015464"/>
                  <a:gd name="connsiteY0" fmla="*/ 6352506 h 6353939"/>
                  <a:gd name="connsiteX1" fmla="*/ 6015464 w 6015464"/>
                  <a:gd name="connsiteY1" fmla="*/ 6353939 h 6353939"/>
                  <a:gd name="connsiteX2" fmla="*/ 6011559 w 6015464"/>
                  <a:gd name="connsiteY2" fmla="*/ 6304997 h 6353939"/>
                  <a:gd name="connsiteX3" fmla="*/ 664842 w 6015464"/>
                  <a:gd name="connsiteY3" fmla="*/ 6305000 h 6353939"/>
                  <a:gd name="connsiteX4" fmla="*/ 305165 w 6015464"/>
                  <a:gd name="connsiteY4" fmla="*/ 5967917 h 6353939"/>
                  <a:gd name="connsiteX5" fmla="*/ 302345 w 6015464"/>
                  <a:gd name="connsiteY5" fmla="*/ 4256201 h 6353939"/>
                  <a:gd name="connsiteX6" fmla="*/ 518123 w 6015464"/>
                  <a:gd name="connsiteY6" fmla="*/ 4087389 h 6353939"/>
                  <a:gd name="connsiteX7" fmla="*/ 517903 w 6015464"/>
                  <a:gd name="connsiteY7" fmla="*/ 1313672 h 6353939"/>
                  <a:gd name="connsiteX8" fmla="*/ 340006 w 6015464"/>
                  <a:gd name="connsiteY8" fmla="*/ 1133173 h 6353939"/>
                  <a:gd name="connsiteX9" fmla="*/ 339785 w 6015464"/>
                  <a:gd name="connsiteY9" fmla="*/ 592205 h 6353939"/>
                  <a:gd name="connsiteX10" fmla="*/ 4387 w 6015464"/>
                  <a:gd name="connsiteY10" fmla="*/ 0 h 6353939"/>
                  <a:gd name="connsiteX11" fmla="*/ 0 w 6015464"/>
                  <a:gd name="connsiteY11" fmla="*/ 6352506 h 6353939"/>
                  <a:gd name="connsiteX0" fmla="*/ 0 w 6015464"/>
                  <a:gd name="connsiteY0" fmla="*/ 6352506 h 6353939"/>
                  <a:gd name="connsiteX1" fmla="*/ 6015464 w 6015464"/>
                  <a:gd name="connsiteY1" fmla="*/ 6353939 h 6353939"/>
                  <a:gd name="connsiteX2" fmla="*/ 6011559 w 6015464"/>
                  <a:gd name="connsiteY2" fmla="*/ 6304997 h 6353939"/>
                  <a:gd name="connsiteX3" fmla="*/ 664842 w 6015464"/>
                  <a:gd name="connsiteY3" fmla="*/ 6305000 h 6353939"/>
                  <a:gd name="connsiteX4" fmla="*/ 305165 w 6015464"/>
                  <a:gd name="connsiteY4" fmla="*/ 5967917 h 6353939"/>
                  <a:gd name="connsiteX5" fmla="*/ 302345 w 6015464"/>
                  <a:gd name="connsiteY5" fmla="*/ 4256201 h 6353939"/>
                  <a:gd name="connsiteX6" fmla="*/ 518123 w 6015464"/>
                  <a:gd name="connsiteY6" fmla="*/ 4087389 h 6353939"/>
                  <a:gd name="connsiteX7" fmla="*/ 517903 w 6015464"/>
                  <a:gd name="connsiteY7" fmla="*/ 1313672 h 6353939"/>
                  <a:gd name="connsiteX8" fmla="*/ 340006 w 6015464"/>
                  <a:gd name="connsiteY8" fmla="*/ 1133173 h 6353939"/>
                  <a:gd name="connsiteX9" fmla="*/ 339785 w 6015464"/>
                  <a:gd name="connsiteY9" fmla="*/ 592205 h 6353939"/>
                  <a:gd name="connsiteX10" fmla="*/ 4387 w 6015464"/>
                  <a:gd name="connsiteY10" fmla="*/ 0 h 6353939"/>
                  <a:gd name="connsiteX11" fmla="*/ 0 w 6015464"/>
                  <a:gd name="connsiteY11" fmla="*/ 6352506 h 6353939"/>
                  <a:gd name="connsiteX0" fmla="*/ 0 w 6015464"/>
                  <a:gd name="connsiteY0" fmla="*/ 6352506 h 6353939"/>
                  <a:gd name="connsiteX1" fmla="*/ 6015464 w 6015464"/>
                  <a:gd name="connsiteY1" fmla="*/ 6353939 h 6353939"/>
                  <a:gd name="connsiteX2" fmla="*/ 6011559 w 6015464"/>
                  <a:gd name="connsiteY2" fmla="*/ 6304997 h 6353939"/>
                  <a:gd name="connsiteX3" fmla="*/ 664842 w 6015464"/>
                  <a:gd name="connsiteY3" fmla="*/ 6305000 h 6353939"/>
                  <a:gd name="connsiteX4" fmla="*/ 305165 w 6015464"/>
                  <a:gd name="connsiteY4" fmla="*/ 5967917 h 6353939"/>
                  <a:gd name="connsiteX5" fmla="*/ 302345 w 6015464"/>
                  <a:gd name="connsiteY5" fmla="*/ 4256201 h 6353939"/>
                  <a:gd name="connsiteX6" fmla="*/ 518123 w 6015464"/>
                  <a:gd name="connsiteY6" fmla="*/ 4087389 h 6353939"/>
                  <a:gd name="connsiteX7" fmla="*/ 517903 w 6015464"/>
                  <a:gd name="connsiteY7" fmla="*/ 1313672 h 6353939"/>
                  <a:gd name="connsiteX8" fmla="*/ 340006 w 6015464"/>
                  <a:gd name="connsiteY8" fmla="*/ 1133173 h 6353939"/>
                  <a:gd name="connsiteX9" fmla="*/ 199253 w 6015464"/>
                  <a:gd name="connsiteY9" fmla="*/ 182987 h 6353939"/>
                  <a:gd name="connsiteX10" fmla="*/ 4387 w 6015464"/>
                  <a:gd name="connsiteY10" fmla="*/ 0 h 6353939"/>
                  <a:gd name="connsiteX11" fmla="*/ 0 w 6015464"/>
                  <a:gd name="connsiteY11" fmla="*/ 6352506 h 6353939"/>
                  <a:gd name="connsiteX0" fmla="*/ 0 w 6015464"/>
                  <a:gd name="connsiteY0" fmla="*/ 6352506 h 6353939"/>
                  <a:gd name="connsiteX1" fmla="*/ 6015464 w 6015464"/>
                  <a:gd name="connsiteY1" fmla="*/ 6353939 h 6353939"/>
                  <a:gd name="connsiteX2" fmla="*/ 6011559 w 6015464"/>
                  <a:gd name="connsiteY2" fmla="*/ 6304997 h 6353939"/>
                  <a:gd name="connsiteX3" fmla="*/ 664842 w 6015464"/>
                  <a:gd name="connsiteY3" fmla="*/ 6305000 h 6353939"/>
                  <a:gd name="connsiteX4" fmla="*/ 305165 w 6015464"/>
                  <a:gd name="connsiteY4" fmla="*/ 5967917 h 6353939"/>
                  <a:gd name="connsiteX5" fmla="*/ 302345 w 6015464"/>
                  <a:gd name="connsiteY5" fmla="*/ 4256201 h 6353939"/>
                  <a:gd name="connsiteX6" fmla="*/ 518123 w 6015464"/>
                  <a:gd name="connsiteY6" fmla="*/ 4087389 h 6353939"/>
                  <a:gd name="connsiteX7" fmla="*/ 517903 w 6015464"/>
                  <a:gd name="connsiteY7" fmla="*/ 1313672 h 6353939"/>
                  <a:gd name="connsiteX8" fmla="*/ 215089 w 6015464"/>
                  <a:gd name="connsiteY8" fmla="*/ 1123803 h 6353939"/>
                  <a:gd name="connsiteX9" fmla="*/ 199253 w 6015464"/>
                  <a:gd name="connsiteY9" fmla="*/ 182987 h 6353939"/>
                  <a:gd name="connsiteX10" fmla="*/ 4387 w 6015464"/>
                  <a:gd name="connsiteY10" fmla="*/ 0 h 6353939"/>
                  <a:gd name="connsiteX11" fmla="*/ 0 w 6015464"/>
                  <a:gd name="connsiteY11" fmla="*/ 6352506 h 6353939"/>
                  <a:gd name="connsiteX0" fmla="*/ 0 w 6015464"/>
                  <a:gd name="connsiteY0" fmla="*/ 6352506 h 6353939"/>
                  <a:gd name="connsiteX1" fmla="*/ 6015464 w 6015464"/>
                  <a:gd name="connsiteY1" fmla="*/ 6353939 h 6353939"/>
                  <a:gd name="connsiteX2" fmla="*/ 6011559 w 6015464"/>
                  <a:gd name="connsiteY2" fmla="*/ 6304997 h 6353939"/>
                  <a:gd name="connsiteX3" fmla="*/ 664842 w 6015464"/>
                  <a:gd name="connsiteY3" fmla="*/ 6305000 h 6353939"/>
                  <a:gd name="connsiteX4" fmla="*/ 305165 w 6015464"/>
                  <a:gd name="connsiteY4" fmla="*/ 5967917 h 6353939"/>
                  <a:gd name="connsiteX5" fmla="*/ 302345 w 6015464"/>
                  <a:gd name="connsiteY5" fmla="*/ 4256201 h 6353939"/>
                  <a:gd name="connsiteX6" fmla="*/ 518123 w 6015464"/>
                  <a:gd name="connsiteY6" fmla="*/ 4087389 h 6353939"/>
                  <a:gd name="connsiteX7" fmla="*/ 517903 w 6015464"/>
                  <a:gd name="connsiteY7" fmla="*/ 1313672 h 6353939"/>
                  <a:gd name="connsiteX8" fmla="*/ 199474 w 6015464"/>
                  <a:gd name="connsiteY8" fmla="*/ 1120678 h 6353939"/>
                  <a:gd name="connsiteX9" fmla="*/ 199253 w 6015464"/>
                  <a:gd name="connsiteY9" fmla="*/ 182987 h 6353939"/>
                  <a:gd name="connsiteX10" fmla="*/ 4387 w 6015464"/>
                  <a:gd name="connsiteY10" fmla="*/ 0 h 6353939"/>
                  <a:gd name="connsiteX11" fmla="*/ 0 w 6015464"/>
                  <a:gd name="connsiteY11" fmla="*/ 6352506 h 6353939"/>
                  <a:gd name="connsiteX0" fmla="*/ 0 w 6015464"/>
                  <a:gd name="connsiteY0" fmla="*/ 6352506 h 6353939"/>
                  <a:gd name="connsiteX1" fmla="*/ 6015464 w 6015464"/>
                  <a:gd name="connsiteY1" fmla="*/ 6353939 h 6353939"/>
                  <a:gd name="connsiteX2" fmla="*/ 6011559 w 6015464"/>
                  <a:gd name="connsiteY2" fmla="*/ 6304997 h 6353939"/>
                  <a:gd name="connsiteX3" fmla="*/ 664842 w 6015464"/>
                  <a:gd name="connsiteY3" fmla="*/ 6305000 h 6353939"/>
                  <a:gd name="connsiteX4" fmla="*/ 305165 w 6015464"/>
                  <a:gd name="connsiteY4" fmla="*/ 5967917 h 6353939"/>
                  <a:gd name="connsiteX5" fmla="*/ 302345 w 6015464"/>
                  <a:gd name="connsiteY5" fmla="*/ 4256201 h 6353939"/>
                  <a:gd name="connsiteX6" fmla="*/ 518123 w 6015464"/>
                  <a:gd name="connsiteY6" fmla="*/ 4087389 h 6353939"/>
                  <a:gd name="connsiteX7" fmla="*/ 517903 w 6015464"/>
                  <a:gd name="connsiteY7" fmla="*/ 1313672 h 6353939"/>
                  <a:gd name="connsiteX8" fmla="*/ 199474 w 6015464"/>
                  <a:gd name="connsiteY8" fmla="*/ 1120678 h 6353939"/>
                  <a:gd name="connsiteX9" fmla="*/ 199253 w 6015464"/>
                  <a:gd name="connsiteY9" fmla="*/ 182987 h 6353939"/>
                  <a:gd name="connsiteX10" fmla="*/ 4387 w 6015464"/>
                  <a:gd name="connsiteY10" fmla="*/ 0 h 6353939"/>
                  <a:gd name="connsiteX11" fmla="*/ 0 w 6015464"/>
                  <a:gd name="connsiteY11" fmla="*/ 6352506 h 6353939"/>
                  <a:gd name="connsiteX0" fmla="*/ 0 w 6015464"/>
                  <a:gd name="connsiteY0" fmla="*/ 6352506 h 6353939"/>
                  <a:gd name="connsiteX1" fmla="*/ 6015464 w 6015464"/>
                  <a:gd name="connsiteY1" fmla="*/ 6353939 h 6353939"/>
                  <a:gd name="connsiteX2" fmla="*/ 6011559 w 6015464"/>
                  <a:gd name="connsiteY2" fmla="*/ 6304997 h 6353939"/>
                  <a:gd name="connsiteX3" fmla="*/ 664842 w 6015464"/>
                  <a:gd name="connsiteY3" fmla="*/ 6305000 h 6353939"/>
                  <a:gd name="connsiteX4" fmla="*/ 305165 w 6015464"/>
                  <a:gd name="connsiteY4" fmla="*/ 5967917 h 6353939"/>
                  <a:gd name="connsiteX5" fmla="*/ 302345 w 6015464"/>
                  <a:gd name="connsiteY5" fmla="*/ 4256201 h 6353939"/>
                  <a:gd name="connsiteX6" fmla="*/ 518123 w 6015464"/>
                  <a:gd name="connsiteY6" fmla="*/ 4087389 h 6353939"/>
                  <a:gd name="connsiteX7" fmla="*/ 517903 w 6015464"/>
                  <a:gd name="connsiteY7" fmla="*/ 1313672 h 6353939"/>
                  <a:gd name="connsiteX8" fmla="*/ 199474 w 6015464"/>
                  <a:gd name="connsiteY8" fmla="*/ 1120678 h 6353939"/>
                  <a:gd name="connsiteX9" fmla="*/ 199253 w 6015464"/>
                  <a:gd name="connsiteY9" fmla="*/ 182987 h 6353939"/>
                  <a:gd name="connsiteX10" fmla="*/ 4387 w 6015464"/>
                  <a:gd name="connsiteY10" fmla="*/ 0 h 6353939"/>
                  <a:gd name="connsiteX11" fmla="*/ 0 w 6015464"/>
                  <a:gd name="connsiteY11" fmla="*/ 6352506 h 6353939"/>
                  <a:gd name="connsiteX0" fmla="*/ 0 w 6015464"/>
                  <a:gd name="connsiteY0" fmla="*/ 6352506 h 6353939"/>
                  <a:gd name="connsiteX1" fmla="*/ 6015464 w 6015464"/>
                  <a:gd name="connsiteY1" fmla="*/ 6353939 h 6353939"/>
                  <a:gd name="connsiteX2" fmla="*/ 6011559 w 6015464"/>
                  <a:gd name="connsiteY2" fmla="*/ 6304997 h 6353939"/>
                  <a:gd name="connsiteX3" fmla="*/ 664842 w 6015464"/>
                  <a:gd name="connsiteY3" fmla="*/ 6305000 h 6353939"/>
                  <a:gd name="connsiteX4" fmla="*/ 305165 w 6015464"/>
                  <a:gd name="connsiteY4" fmla="*/ 5967917 h 6353939"/>
                  <a:gd name="connsiteX5" fmla="*/ 302345 w 6015464"/>
                  <a:gd name="connsiteY5" fmla="*/ 4256201 h 6353939"/>
                  <a:gd name="connsiteX6" fmla="*/ 518123 w 6015464"/>
                  <a:gd name="connsiteY6" fmla="*/ 4087389 h 6353939"/>
                  <a:gd name="connsiteX7" fmla="*/ 517903 w 6015464"/>
                  <a:gd name="connsiteY7" fmla="*/ 1313672 h 6353939"/>
                  <a:gd name="connsiteX8" fmla="*/ 199474 w 6015464"/>
                  <a:gd name="connsiteY8" fmla="*/ 1120678 h 6353939"/>
                  <a:gd name="connsiteX9" fmla="*/ 199253 w 6015464"/>
                  <a:gd name="connsiteY9" fmla="*/ 182987 h 6353939"/>
                  <a:gd name="connsiteX10" fmla="*/ 4387 w 6015464"/>
                  <a:gd name="connsiteY10" fmla="*/ 0 h 6353939"/>
                  <a:gd name="connsiteX11" fmla="*/ 0 w 6015464"/>
                  <a:gd name="connsiteY11" fmla="*/ 6352506 h 6353939"/>
                  <a:gd name="connsiteX0" fmla="*/ 0 w 6015464"/>
                  <a:gd name="connsiteY0" fmla="*/ 6352506 h 6353939"/>
                  <a:gd name="connsiteX1" fmla="*/ 6015464 w 6015464"/>
                  <a:gd name="connsiteY1" fmla="*/ 6353939 h 6353939"/>
                  <a:gd name="connsiteX2" fmla="*/ 6011559 w 6015464"/>
                  <a:gd name="connsiteY2" fmla="*/ 6304997 h 6353939"/>
                  <a:gd name="connsiteX3" fmla="*/ 664842 w 6015464"/>
                  <a:gd name="connsiteY3" fmla="*/ 6305000 h 6353939"/>
                  <a:gd name="connsiteX4" fmla="*/ 305165 w 6015464"/>
                  <a:gd name="connsiteY4" fmla="*/ 5967917 h 6353939"/>
                  <a:gd name="connsiteX5" fmla="*/ 302345 w 6015464"/>
                  <a:gd name="connsiteY5" fmla="*/ 4256201 h 6353939"/>
                  <a:gd name="connsiteX6" fmla="*/ 518123 w 6015464"/>
                  <a:gd name="connsiteY6" fmla="*/ 4087389 h 6353939"/>
                  <a:gd name="connsiteX7" fmla="*/ 517903 w 6015464"/>
                  <a:gd name="connsiteY7" fmla="*/ 1313672 h 6353939"/>
                  <a:gd name="connsiteX8" fmla="*/ 199474 w 6015464"/>
                  <a:gd name="connsiteY8" fmla="*/ 1120678 h 6353939"/>
                  <a:gd name="connsiteX9" fmla="*/ 199253 w 6015464"/>
                  <a:gd name="connsiteY9" fmla="*/ 182987 h 6353939"/>
                  <a:gd name="connsiteX10" fmla="*/ 4387 w 6015464"/>
                  <a:gd name="connsiteY10" fmla="*/ 0 h 6353939"/>
                  <a:gd name="connsiteX11" fmla="*/ 0 w 6015464"/>
                  <a:gd name="connsiteY11" fmla="*/ 6352506 h 6353939"/>
                  <a:gd name="connsiteX0" fmla="*/ 0 w 6015464"/>
                  <a:gd name="connsiteY0" fmla="*/ 6327516 h 6328949"/>
                  <a:gd name="connsiteX1" fmla="*/ 6015464 w 6015464"/>
                  <a:gd name="connsiteY1" fmla="*/ 6328949 h 6328949"/>
                  <a:gd name="connsiteX2" fmla="*/ 6011559 w 6015464"/>
                  <a:gd name="connsiteY2" fmla="*/ 6280007 h 6328949"/>
                  <a:gd name="connsiteX3" fmla="*/ 664842 w 6015464"/>
                  <a:gd name="connsiteY3" fmla="*/ 6280010 h 6328949"/>
                  <a:gd name="connsiteX4" fmla="*/ 305165 w 6015464"/>
                  <a:gd name="connsiteY4" fmla="*/ 5942927 h 6328949"/>
                  <a:gd name="connsiteX5" fmla="*/ 302345 w 6015464"/>
                  <a:gd name="connsiteY5" fmla="*/ 4231211 h 6328949"/>
                  <a:gd name="connsiteX6" fmla="*/ 518123 w 6015464"/>
                  <a:gd name="connsiteY6" fmla="*/ 4062399 h 6328949"/>
                  <a:gd name="connsiteX7" fmla="*/ 517903 w 6015464"/>
                  <a:gd name="connsiteY7" fmla="*/ 1288682 h 6328949"/>
                  <a:gd name="connsiteX8" fmla="*/ 199474 w 6015464"/>
                  <a:gd name="connsiteY8" fmla="*/ 1095688 h 6328949"/>
                  <a:gd name="connsiteX9" fmla="*/ 199253 w 6015464"/>
                  <a:gd name="connsiteY9" fmla="*/ 157997 h 6328949"/>
                  <a:gd name="connsiteX10" fmla="*/ 4387 w 6015464"/>
                  <a:gd name="connsiteY10" fmla="*/ 0 h 6328949"/>
                  <a:gd name="connsiteX11" fmla="*/ 0 w 6015464"/>
                  <a:gd name="connsiteY11" fmla="*/ 6327516 h 6328949"/>
                  <a:gd name="connsiteX0" fmla="*/ 0 w 6015464"/>
                  <a:gd name="connsiteY0" fmla="*/ 6327516 h 6328949"/>
                  <a:gd name="connsiteX1" fmla="*/ 6015464 w 6015464"/>
                  <a:gd name="connsiteY1" fmla="*/ 6328949 h 6328949"/>
                  <a:gd name="connsiteX2" fmla="*/ 6011559 w 6015464"/>
                  <a:gd name="connsiteY2" fmla="*/ 6280007 h 6328949"/>
                  <a:gd name="connsiteX3" fmla="*/ 664842 w 6015464"/>
                  <a:gd name="connsiteY3" fmla="*/ 6280010 h 6328949"/>
                  <a:gd name="connsiteX4" fmla="*/ 305165 w 6015464"/>
                  <a:gd name="connsiteY4" fmla="*/ 5942927 h 6328949"/>
                  <a:gd name="connsiteX5" fmla="*/ 302345 w 6015464"/>
                  <a:gd name="connsiteY5" fmla="*/ 4231211 h 6328949"/>
                  <a:gd name="connsiteX6" fmla="*/ 518123 w 6015464"/>
                  <a:gd name="connsiteY6" fmla="*/ 4062399 h 6328949"/>
                  <a:gd name="connsiteX7" fmla="*/ 517903 w 6015464"/>
                  <a:gd name="connsiteY7" fmla="*/ 1288682 h 6328949"/>
                  <a:gd name="connsiteX8" fmla="*/ 199474 w 6015464"/>
                  <a:gd name="connsiteY8" fmla="*/ 1095688 h 6328949"/>
                  <a:gd name="connsiteX9" fmla="*/ 230482 w 6015464"/>
                  <a:gd name="connsiteY9" fmla="*/ 133006 h 6328949"/>
                  <a:gd name="connsiteX10" fmla="*/ 4387 w 6015464"/>
                  <a:gd name="connsiteY10" fmla="*/ 0 h 6328949"/>
                  <a:gd name="connsiteX11" fmla="*/ 0 w 6015464"/>
                  <a:gd name="connsiteY11" fmla="*/ 6327516 h 6328949"/>
                  <a:gd name="connsiteX0" fmla="*/ 0 w 6015464"/>
                  <a:gd name="connsiteY0" fmla="*/ 6358753 h 6360186"/>
                  <a:gd name="connsiteX1" fmla="*/ 6015464 w 6015464"/>
                  <a:gd name="connsiteY1" fmla="*/ 6360186 h 6360186"/>
                  <a:gd name="connsiteX2" fmla="*/ 6011559 w 6015464"/>
                  <a:gd name="connsiteY2" fmla="*/ 6311244 h 6360186"/>
                  <a:gd name="connsiteX3" fmla="*/ 664842 w 6015464"/>
                  <a:gd name="connsiteY3" fmla="*/ 6311247 h 6360186"/>
                  <a:gd name="connsiteX4" fmla="*/ 305165 w 6015464"/>
                  <a:gd name="connsiteY4" fmla="*/ 5974164 h 6360186"/>
                  <a:gd name="connsiteX5" fmla="*/ 302345 w 6015464"/>
                  <a:gd name="connsiteY5" fmla="*/ 4262448 h 6360186"/>
                  <a:gd name="connsiteX6" fmla="*/ 518123 w 6015464"/>
                  <a:gd name="connsiteY6" fmla="*/ 4093636 h 6360186"/>
                  <a:gd name="connsiteX7" fmla="*/ 517903 w 6015464"/>
                  <a:gd name="connsiteY7" fmla="*/ 1319919 h 6360186"/>
                  <a:gd name="connsiteX8" fmla="*/ 199474 w 6015464"/>
                  <a:gd name="connsiteY8" fmla="*/ 1126925 h 6360186"/>
                  <a:gd name="connsiteX9" fmla="*/ 230482 w 6015464"/>
                  <a:gd name="connsiteY9" fmla="*/ 164243 h 6360186"/>
                  <a:gd name="connsiteX10" fmla="*/ 4387 w 6015464"/>
                  <a:gd name="connsiteY10" fmla="*/ 0 h 6360186"/>
                  <a:gd name="connsiteX11" fmla="*/ 0 w 6015464"/>
                  <a:gd name="connsiteY11" fmla="*/ 6358753 h 6360186"/>
                  <a:gd name="connsiteX0" fmla="*/ 0 w 6015464"/>
                  <a:gd name="connsiteY0" fmla="*/ 6358753 h 6360186"/>
                  <a:gd name="connsiteX1" fmla="*/ 6015464 w 6015464"/>
                  <a:gd name="connsiteY1" fmla="*/ 6360186 h 6360186"/>
                  <a:gd name="connsiteX2" fmla="*/ 6011559 w 6015464"/>
                  <a:gd name="connsiteY2" fmla="*/ 6311244 h 6360186"/>
                  <a:gd name="connsiteX3" fmla="*/ 664842 w 6015464"/>
                  <a:gd name="connsiteY3" fmla="*/ 6311247 h 6360186"/>
                  <a:gd name="connsiteX4" fmla="*/ 305165 w 6015464"/>
                  <a:gd name="connsiteY4" fmla="*/ 5974164 h 6360186"/>
                  <a:gd name="connsiteX5" fmla="*/ 302345 w 6015464"/>
                  <a:gd name="connsiteY5" fmla="*/ 4262448 h 6360186"/>
                  <a:gd name="connsiteX6" fmla="*/ 518123 w 6015464"/>
                  <a:gd name="connsiteY6" fmla="*/ 4093636 h 6360186"/>
                  <a:gd name="connsiteX7" fmla="*/ 517903 w 6015464"/>
                  <a:gd name="connsiteY7" fmla="*/ 1319919 h 6360186"/>
                  <a:gd name="connsiteX8" fmla="*/ 199474 w 6015464"/>
                  <a:gd name="connsiteY8" fmla="*/ 1126925 h 6360186"/>
                  <a:gd name="connsiteX9" fmla="*/ 230482 w 6015464"/>
                  <a:gd name="connsiteY9" fmla="*/ 164243 h 6360186"/>
                  <a:gd name="connsiteX10" fmla="*/ 4387 w 6015464"/>
                  <a:gd name="connsiteY10" fmla="*/ 0 h 6360186"/>
                  <a:gd name="connsiteX11" fmla="*/ 0 w 6015464"/>
                  <a:gd name="connsiteY11" fmla="*/ 6358753 h 6360186"/>
                  <a:gd name="connsiteX0" fmla="*/ 0 w 6015464"/>
                  <a:gd name="connsiteY0" fmla="*/ 6358753 h 6360186"/>
                  <a:gd name="connsiteX1" fmla="*/ 6015464 w 6015464"/>
                  <a:gd name="connsiteY1" fmla="*/ 6360186 h 6360186"/>
                  <a:gd name="connsiteX2" fmla="*/ 6011559 w 6015464"/>
                  <a:gd name="connsiteY2" fmla="*/ 6311244 h 6360186"/>
                  <a:gd name="connsiteX3" fmla="*/ 664842 w 6015464"/>
                  <a:gd name="connsiteY3" fmla="*/ 6311247 h 6360186"/>
                  <a:gd name="connsiteX4" fmla="*/ 305165 w 6015464"/>
                  <a:gd name="connsiteY4" fmla="*/ 5974164 h 6360186"/>
                  <a:gd name="connsiteX5" fmla="*/ 302345 w 6015464"/>
                  <a:gd name="connsiteY5" fmla="*/ 4262448 h 6360186"/>
                  <a:gd name="connsiteX6" fmla="*/ 518123 w 6015464"/>
                  <a:gd name="connsiteY6" fmla="*/ 4093636 h 6360186"/>
                  <a:gd name="connsiteX7" fmla="*/ 517903 w 6015464"/>
                  <a:gd name="connsiteY7" fmla="*/ 1319919 h 6360186"/>
                  <a:gd name="connsiteX8" fmla="*/ 222897 w 6015464"/>
                  <a:gd name="connsiteY8" fmla="*/ 1126925 h 6360186"/>
                  <a:gd name="connsiteX9" fmla="*/ 230482 w 6015464"/>
                  <a:gd name="connsiteY9" fmla="*/ 164243 h 6360186"/>
                  <a:gd name="connsiteX10" fmla="*/ 4387 w 6015464"/>
                  <a:gd name="connsiteY10" fmla="*/ 0 h 6360186"/>
                  <a:gd name="connsiteX11" fmla="*/ 0 w 6015464"/>
                  <a:gd name="connsiteY11" fmla="*/ 6358753 h 6360186"/>
                  <a:gd name="connsiteX0" fmla="*/ 0 w 6015464"/>
                  <a:gd name="connsiteY0" fmla="*/ 6358753 h 6360186"/>
                  <a:gd name="connsiteX1" fmla="*/ 6015464 w 6015464"/>
                  <a:gd name="connsiteY1" fmla="*/ 6360186 h 6360186"/>
                  <a:gd name="connsiteX2" fmla="*/ 6011559 w 6015464"/>
                  <a:gd name="connsiteY2" fmla="*/ 6311244 h 6360186"/>
                  <a:gd name="connsiteX3" fmla="*/ 664842 w 6015464"/>
                  <a:gd name="connsiteY3" fmla="*/ 6311247 h 6360186"/>
                  <a:gd name="connsiteX4" fmla="*/ 305165 w 6015464"/>
                  <a:gd name="connsiteY4" fmla="*/ 5974164 h 6360186"/>
                  <a:gd name="connsiteX5" fmla="*/ 302345 w 6015464"/>
                  <a:gd name="connsiteY5" fmla="*/ 4262448 h 6360186"/>
                  <a:gd name="connsiteX6" fmla="*/ 518123 w 6015464"/>
                  <a:gd name="connsiteY6" fmla="*/ 4093636 h 6360186"/>
                  <a:gd name="connsiteX7" fmla="*/ 517903 w 6015464"/>
                  <a:gd name="connsiteY7" fmla="*/ 1319919 h 6360186"/>
                  <a:gd name="connsiteX8" fmla="*/ 230703 w 6015464"/>
                  <a:gd name="connsiteY8" fmla="*/ 1130048 h 6360186"/>
                  <a:gd name="connsiteX9" fmla="*/ 230482 w 6015464"/>
                  <a:gd name="connsiteY9" fmla="*/ 164243 h 6360186"/>
                  <a:gd name="connsiteX10" fmla="*/ 4387 w 6015464"/>
                  <a:gd name="connsiteY10" fmla="*/ 0 h 6360186"/>
                  <a:gd name="connsiteX11" fmla="*/ 0 w 6015464"/>
                  <a:gd name="connsiteY11" fmla="*/ 6358753 h 6360186"/>
                  <a:gd name="connsiteX0" fmla="*/ 0 w 6015464"/>
                  <a:gd name="connsiteY0" fmla="*/ 6358753 h 6360186"/>
                  <a:gd name="connsiteX1" fmla="*/ 6015464 w 6015464"/>
                  <a:gd name="connsiteY1" fmla="*/ 6360186 h 6360186"/>
                  <a:gd name="connsiteX2" fmla="*/ 6011559 w 6015464"/>
                  <a:gd name="connsiteY2" fmla="*/ 6311244 h 6360186"/>
                  <a:gd name="connsiteX3" fmla="*/ 664842 w 6015464"/>
                  <a:gd name="connsiteY3" fmla="*/ 6311247 h 6360186"/>
                  <a:gd name="connsiteX4" fmla="*/ 305165 w 6015464"/>
                  <a:gd name="connsiteY4" fmla="*/ 5974164 h 6360186"/>
                  <a:gd name="connsiteX5" fmla="*/ 302345 w 6015464"/>
                  <a:gd name="connsiteY5" fmla="*/ 4262448 h 6360186"/>
                  <a:gd name="connsiteX6" fmla="*/ 518123 w 6015464"/>
                  <a:gd name="connsiteY6" fmla="*/ 4093636 h 6360186"/>
                  <a:gd name="connsiteX7" fmla="*/ 517903 w 6015464"/>
                  <a:gd name="connsiteY7" fmla="*/ 1319919 h 6360186"/>
                  <a:gd name="connsiteX8" fmla="*/ 230703 w 6015464"/>
                  <a:gd name="connsiteY8" fmla="*/ 1130048 h 6360186"/>
                  <a:gd name="connsiteX9" fmla="*/ 230482 w 6015464"/>
                  <a:gd name="connsiteY9" fmla="*/ 164243 h 6360186"/>
                  <a:gd name="connsiteX10" fmla="*/ 4387 w 6015464"/>
                  <a:gd name="connsiteY10" fmla="*/ 0 h 6360186"/>
                  <a:gd name="connsiteX11" fmla="*/ 0 w 6015464"/>
                  <a:gd name="connsiteY11" fmla="*/ 6358753 h 6360186"/>
                  <a:gd name="connsiteX0" fmla="*/ 0 w 6015464"/>
                  <a:gd name="connsiteY0" fmla="*/ 6358753 h 6360186"/>
                  <a:gd name="connsiteX1" fmla="*/ 6015464 w 6015464"/>
                  <a:gd name="connsiteY1" fmla="*/ 6360186 h 6360186"/>
                  <a:gd name="connsiteX2" fmla="*/ 6011559 w 6015464"/>
                  <a:gd name="connsiteY2" fmla="*/ 6311244 h 6360186"/>
                  <a:gd name="connsiteX3" fmla="*/ 664842 w 6015464"/>
                  <a:gd name="connsiteY3" fmla="*/ 6311247 h 6360186"/>
                  <a:gd name="connsiteX4" fmla="*/ 305165 w 6015464"/>
                  <a:gd name="connsiteY4" fmla="*/ 5974164 h 6360186"/>
                  <a:gd name="connsiteX5" fmla="*/ 302345 w 6015464"/>
                  <a:gd name="connsiteY5" fmla="*/ 4262448 h 6360186"/>
                  <a:gd name="connsiteX6" fmla="*/ 518123 w 6015464"/>
                  <a:gd name="connsiteY6" fmla="*/ 4093636 h 6360186"/>
                  <a:gd name="connsiteX7" fmla="*/ 517903 w 6015464"/>
                  <a:gd name="connsiteY7" fmla="*/ 1319919 h 6360186"/>
                  <a:gd name="connsiteX8" fmla="*/ 230703 w 6015464"/>
                  <a:gd name="connsiteY8" fmla="*/ 1130048 h 6360186"/>
                  <a:gd name="connsiteX9" fmla="*/ 230482 w 6015464"/>
                  <a:gd name="connsiteY9" fmla="*/ 164243 h 6360186"/>
                  <a:gd name="connsiteX10" fmla="*/ 4387 w 6015464"/>
                  <a:gd name="connsiteY10" fmla="*/ 0 h 6360186"/>
                  <a:gd name="connsiteX11" fmla="*/ 0 w 6015464"/>
                  <a:gd name="connsiteY11" fmla="*/ 6358753 h 6360186"/>
                  <a:gd name="connsiteX0" fmla="*/ 0 w 6015464"/>
                  <a:gd name="connsiteY0" fmla="*/ 6358753 h 6360186"/>
                  <a:gd name="connsiteX1" fmla="*/ 6015464 w 6015464"/>
                  <a:gd name="connsiteY1" fmla="*/ 6360186 h 6360186"/>
                  <a:gd name="connsiteX2" fmla="*/ 6011559 w 6015464"/>
                  <a:gd name="connsiteY2" fmla="*/ 6311244 h 6360186"/>
                  <a:gd name="connsiteX3" fmla="*/ 664842 w 6015464"/>
                  <a:gd name="connsiteY3" fmla="*/ 6311247 h 6360186"/>
                  <a:gd name="connsiteX4" fmla="*/ 305165 w 6015464"/>
                  <a:gd name="connsiteY4" fmla="*/ 5974164 h 6360186"/>
                  <a:gd name="connsiteX5" fmla="*/ 302346 w 6015464"/>
                  <a:gd name="connsiteY5" fmla="*/ 4464404 h 6360186"/>
                  <a:gd name="connsiteX6" fmla="*/ 518123 w 6015464"/>
                  <a:gd name="connsiteY6" fmla="*/ 4093636 h 6360186"/>
                  <a:gd name="connsiteX7" fmla="*/ 517903 w 6015464"/>
                  <a:gd name="connsiteY7" fmla="*/ 1319919 h 6360186"/>
                  <a:gd name="connsiteX8" fmla="*/ 230703 w 6015464"/>
                  <a:gd name="connsiteY8" fmla="*/ 1130048 h 6360186"/>
                  <a:gd name="connsiteX9" fmla="*/ 230482 w 6015464"/>
                  <a:gd name="connsiteY9" fmla="*/ 164243 h 6360186"/>
                  <a:gd name="connsiteX10" fmla="*/ 4387 w 6015464"/>
                  <a:gd name="connsiteY10" fmla="*/ 0 h 6360186"/>
                  <a:gd name="connsiteX11" fmla="*/ 0 w 6015464"/>
                  <a:gd name="connsiteY11" fmla="*/ 6358753 h 6360186"/>
                  <a:gd name="connsiteX0" fmla="*/ 0 w 6015464"/>
                  <a:gd name="connsiteY0" fmla="*/ 6358753 h 6360186"/>
                  <a:gd name="connsiteX1" fmla="*/ 6015464 w 6015464"/>
                  <a:gd name="connsiteY1" fmla="*/ 6360186 h 6360186"/>
                  <a:gd name="connsiteX2" fmla="*/ 6011559 w 6015464"/>
                  <a:gd name="connsiteY2" fmla="*/ 6311244 h 6360186"/>
                  <a:gd name="connsiteX3" fmla="*/ 664842 w 6015464"/>
                  <a:gd name="connsiteY3" fmla="*/ 6311247 h 6360186"/>
                  <a:gd name="connsiteX4" fmla="*/ 305165 w 6015464"/>
                  <a:gd name="connsiteY4" fmla="*/ 5974164 h 6360186"/>
                  <a:gd name="connsiteX5" fmla="*/ 302346 w 6015464"/>
                  <a:gd name="connsiteY5" fmla="*/ 4464404 h 6360186"/>
                  <a:gd name="connsiteX6" fmla="*/ 518123 w 6015464"/>
                  <a:gd name="connsiteY6" fmla="*/ 4093636 h 6360186"/>
                  <a:gd name="connsiteX7" fmla="*/ 517903 w 6015464"/>
                  <a:gd name="connsiteY7" fmla="*/ 1319919 h 6360186"/>
                  <a:gd name="connsiteX8" fmla="*/ 230703 w 6015464"/>
                  <a:gd name="connsiteY8" fmla="*/ 1130048 h 6360186"/>
                  <a:gd name="connsiteX9" fmla="*/ 230482 w 6015464"/>
                  <a:gd name="connsiteY9" fmla="*/ 164243 h 6360186"/>
                  <a:gd name="connsiteX10" fmla="*/ 4387 w 6015464"/>
                  <a:gd name="connsiteY10" fmla="*/ 0 h 6360186"/>
                  <a:gd name="connsiteX11" fmla="*/ 0 w 6015464"/>
                  <a:gd name="connsiteY11" fmla="*/ 6358753 h 6360186"/>
                  <a:gd name="connsiteX0" fmla="*/ 0 w 6015464"/>
                  <a:gd name="connsiteY0" fmla="*/ 6358753 h 6360186"/>
                  <a:gd name="connsiteX1" fmla="*/ 6015464 w 6015464"/>
                  <a:gd name="connsiteY1" fmla="*/ 6360186 h 6360186"/>
                  <a:gd name="connsiteX2" fmla="*/ 6011559 w 6015464"/>
                  <a:gd name="connsiteY2" fmla="*/ 6311244 h 6360186"/>
                  <a:gd name="connsiteX3" fmla="*/ 664842 w 6015464"/>
                  <a:gd name="connsiteY3" fmla="*/ 6311247 h 6360186"/>
                  <a:gd name="connsiteX4" fmla="*/ 305165 w 6015464"/>
                  <a:gd name="connsiteY4" fmla="*/ 5974164 h 6360186"/>
                  <a:gd name="connsiteX5" fmla="*/ 302346 w 6015464"/>
                  <a:gd name="connsiteY5" fmla="*/ 4464404 h 6360186"/>
                  <a:gd name="connsiteX6" fmla="*/ 518123 w 6015464"/>
                  <a:gd name="connsiteY6" fmla="*/ 4093636 h 6360186"/>
                  <a:gd name="connsiteX7" fmla="*/ 517903 w 6015464"/>
                  <a:gd name="connsiteY7" fmla="*/ 1319919 h 6360186"/>
                  <a:gd name="connsiteX8" fmla="*/ 230703 w 6015464"/>
                  <a:gd name="connsiteY8" fmla="*/ 1130048 h 6360186"/>
                  <a:gd name="connsiteX9" fmla="*/ 230482 w 6015464"/>
                  <a:gd name="connsiteY9" fmla="*/ 164243 h 6360186"/>
                  <a:gd name="connsiteX10" fmla="*/ 4387 w 6015464"/>
                  <a:gd name="connsiteY10" fmla="*/ 0 h 6360186"/>
                  <a:gd name="connsiteX11" fmla="*/ 0 w 6015464"/>
                  <a:gd name="connsiteY11" fmla="*/ 6358753 h 6360186"/>
                  <a:gd name="connsiteX0" fmla="*/ 0 w 6015464"/>
                  <a:gd name="connsiteY0" fmla="*/ 6358753 h 6360186"/>
                  <a:gd name="connsiteX1" fmla="*/ 6015464 w 6015464"/>
                  <a:gd name="connsiteY1" fmla="*/ 6360186 h 6360186"/>
                  <a:gd name="connsiteX2" fmla="*/ 6011559 w 6015464"/>
                  <a:gd name="connsiteY2" fmla="*/ 6311244 h 6360186"/>
                  <a:gd name="connsiteX3" fmla="*/ 664842 w 6015464"/>
                  <a:gd name="connsiteY3" fmla="*/ 6311247 h 6360186"/>
                  <a:gd name="connsiteX4" fmla="*/ 305165 w 6015464"/>
                  <a:gd name="connsiteY4" fmla="*/ 5974164 h 6360186"/>
                  <a:gd name="connsiteX5" fmla="*/ 302346 w 6015464"/>
                  <a:gd name="connsiteY5" fmla="*/ 4464404 h 6360186"/>
                  <a:gd name="connsiteX6" fmla="*/ 518123 w 6015464"/>
                  <a:gd name="connsiteY6" fmla="*/ 4093636 h 6360186"/>
                  <a:gd name="connsiteX7" fmla="*/ 517903 w 6015464"/>
                  <a:gd name="connsiteY7" fmla="*/ 1319919 h 6360186"/>
                  <a:gd name="connsiteX8" fmla="*/ 230703 w 6015464"/>
                  <a:gd name="connsiteY8" fmla="*/ 1130048 h 6360186"/>
                  <a:gd name="connsiteX9" fmla="*/ 230482 w 6015464"/>
                  <a:gd name="connsiteY9" fmla="*/ 164243 h 6360186"/>
                  <a:gd name="connsiteX10" fmla="*/ 4387 w 6015464"/>
                  <a:gd name="connsiteY10" fmla="*/ 0 h 6360186"/>
                  <a:gd name="connsiteX11" fmla="*/ 0 w 6015464"/>
                  <a:gd name="connsiteY11" fmla="*/ 6358753 h 63601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015464" h="6360186">
                    <a:moveTo>
                      <a:pt x="0" y="6358753"/>
                    </a:moveTo>
                    <a:lnTo>
                      <a:pt x="6015464" y="6360186"/>
                    </a:lnTo>
                    <a:lnTo>
                      <a:pt x="6011559" y="6311244"/>
                    </a:lnTo>
                    <a:lnTo>
                      <a:pt x="664842" y="6311247"/>
                    </a:lnTo>
                    <a:lnTo>
                      <a:pt x="305165" y="5974164"/>
                    </a:lnTo>
                    <a:cubicBezTo>
                      <a:pt x="307400" y="5405180"/>
                      <a:pt x="303755" y="5219284"/>
                      <a:pt x="302346" y="4464404"/>
                    </a:cubicBezTo>
                    <a:cubicBezTo>
                      <a:pt x="381212" y="4361971"/>
                      <a:pt x="425378" y="4242229"/>
                      <a:pt x="518123" y="4093636"/>
                    </a:cubicBezTo>
                    <a:cubicBezTo>
                      <a:pt x="518050" y="3169064"/>
                      <a:pt x="517976" y="2244491"/>
                      <a:pt x="517903" y="1319919"/>
                    </a:cubicBezTo>
                    <a:lnTo>
                      <a:pt x="230703" y="1130048"/>
                    </a:lnTo>
                    <a:cubicBezTo>
                      <a:pt x="233275" y="887266"/>
                      <a:pt x="230592" y="633088"/>
                      <a:pt x="230482" y="164243"/>
                    </a:cubicBezTo>
                    <a:cubicBezTo>
                      <a:pt x="73139" y="57432"/>
                      <a:pt x="122693" y="91192"/>
                      <a:pt x="4387" y="0"/>
                    </a:cubicBezTo>
                    <a:cubicBezTo>
                      <a:pt x="-1816" y="1978399"/>
                      <a:pt x="6203" y="4380354"/>
                      <a:pt x="0" y="6358753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  <a:alpha val="30000"/>
                </a:schemeClr>
              </a:solidFill>
              <a:ln>
                <a:noFill/>
              </a:ln>
              <a:effectLst>
                <a:glow rad="139700">
                  <a:schemeClr val="bg1">
                    <a:lumMod val="65000"/>
                    <a:alpha val="40000"/>
                  </a:schemeClr>
                </a:glow>
              </a:effectLst>
              <a:scene3d>
                <a:camera prst="orthographicFront"/>
                <a:lightRig rig="threePt" dir="t"/>
              </a:scene3d>
              <a:sp3d>
                <a:bevelT prst="slop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65" name="Elipse 364">
                <a:extLst>
                  <a:ext uri="{FF2B5EF4-FFF2-40B4-BE49-F238E27FC236}">
                    <a16:creationId xmlns:a16="http://schemas.microsoft.com/office/drawing/2014/main" id="{F8C4B2AF-6BA5-ADC2-D850-A27868A7E41A}"/>
                  </a:ext>
                </a:extLst>
              </p:cNvPr>
              <p:cNvSpPr/>
              <p:nvPr/>
            </p:nvSpPr>
            <p:spPr>
              <a:xfrm>
                <a:off x="219555" y="6927937"/>
                <a:ext cx="18000" cy="18000"/>
              </a:xfrm>
              <a:prstGeom prst="ellipse">
                <a:avLst/>
              </a:prstGeom>
              <a:solidFill>
                <a:schemeClr val="bg2">
                  <a:lumMod val="25000"/>
                </a:schemeClr>
              </a:solidFill>
              <a:ln>
                <a:solidFill>
                  <a:schemeClr val="bg2">
                    <a:lumMod val="25000"/>
                  </a:schemeClr>
                </a:solidFill>
              </a:ln>
              <a:scene3d>
                <a:camera prst="orthographicFront"/>
                <a:lightRig rig="threePt" dir="t"/>
              </a:scene3d>
              <a:sp3d>
                <a:bevelT prst="slop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66" name="Elipse 365">
                <a:extLst>
                  <a:ext uri="{FF2B5EF4-FFF2-40B4-BE49-F238E27FC236}">
                    <a16:creationId xmlns:a16="http://schemas.microsoft.com/office/drawing/2014/main" id="{18802973-9B31-0985-FAFE-A74A431D6117}"/>
                  </a:ext>
                </a:extLst>
              </p:cNvPr>
              <p:cNvSpPr/>
              <p:nvPr/>
            </p:nvSpPr>
            <p:spPr>
              <a:xfrm>
                <a:off x="305250" y="7009661"/>
                <a:ext cx="18000" cy="18000"/>
              </a:xfrm>
              <a:prstGeom prst="ellipse">
                <a:avLst/>
              </a:prstGeom>
              <a:solidFill>
                <a:schemeClr val="bg2">
                  <a:lumMod val="25000"/>
                </a:schemeClr>
              </a:solidFill>
              <a:ln>
                <a:solidFill>
                  <a:schemeClr val="bg2">
                    <a:lumMod val="25000"/>
                  </a:schemeClr>
                </a:solidFill>
              </a:ln>
              <a:scene3d>
                <a:camera prst="orthographicFront"/>
                <a:lightRig rig="threePt" dir="t"/>
              </a:scene3d>
              <a:sp3d>
                <a:bevelT prst="slop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67" name="Elipse 366">
                <a:extLst>
                  <a:ext uri="{FF2B5EF4-FFF2-40B4-BE49-F238E27FC236}">
                    <a16:creationId xmlns:a16="http://schemas.microsoft.com/office/drawing/2014/main" id="{C4D60538-9A5C-B77E-0203-318DEAD855F0}"/>
                  </a:ext>
                </a:extLst>
              </p:cNvPr>
              <p:cNvSpPr/>
              <p:nvPr/>
            </p:nvSpPr>
            <p:spPr>
              <a:xfrm>
                <a:off x="265966" y="6963847"/>
                <a:ext cx="18000" cy="18000"/>
              </a:xfrm>
              <a:prstGeom prst="ellipse">
                <a:avLst/>
              </a:prstGeom>
              <a:solidFill>
                <a:schemeClr val="bg2">
                  <a:lumMod val="25000"/>
                </a:schemeClr>
              </a:solidFill>
              <a:ln>
                <a:solidFill>
                  <a:schemeClr val="bg2">
                    <a:lumMod val="25000"/>
                  </a:schemeClr>
                </a:solidFill>
              </a:ln>
              <a:scene3d>
                <a:camera prst="orthographicFront"/>
                <a:lightRig rig="threePt" dir="t"/>
              </a:scene3d>
              <a:sp3d>
                <a:bevelT prst="slop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68" name="Elipse 367">
                <a:extLst>
                  <a:ext uri="{FF2B5EF4-FFF2-40B4-BE49-F238E27FC236}">
                    <a16:creationId xmlns:a16="http://schemas.microsoft.com/office/drawing/2014/main" id="{4EC7D2FD-0BD5-2E74-5EED-6D66643D7988}"/>
                  </a:ext>
                </a:extLst>
              </p:cNvPr>
              <p:cNvSpPr/>
              <p:nvPr/>
            </p:nvSpPr>
            <p:spPr>
              <a:xfrm>
                <a:off x="212450" y="6988415"/>
                <a:ext cx="18000" cy="18000"/>
              </a:xfrm>
              <a:prstGeom prst="ellipse">
                <a:avLst/>
              </a:prstGeom>
              <a:solidFill>
                <a:schemeClr val="bg2">
                  <a:lumMod val="25000"/>
                </a:schemeClr>
              </a:solidFill>
              <a:ln>
                <a:solidFill>
                  <a:schemeClr val="bg2">
                    <a:lumMod val="25000"/>
                  </a:schemeClr>
                </a:solidFill>
              </a:ln>
              <a:scene3d>
                <a:camera prst="orthographicFront"/>
                <a:lightRig rig="threePt" dir="t"/>
              </a:scene3d>
              <a:sp3d>
                <a:bevelT prst="slop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69" name="Elipse 368">
                <a:extLst>
                  <a:ext uri="{FF2B5EF4-FFF2-40B4-BE49-F238E27FC236}">
                    <a16:creationId xmlns:a16="http://schemas.microsoft.com/office/drawing/2014/main" id="{788BA6FD-F700-2F0B-9B93-0B9EBC4AFD8D}"/>
                  </a:ext>
                </a:extLst>
              </p:cNvPr>
              <p:cNvSpPr/>
              <p:nvPr/>
            </p:nvSpPr>
            <p:spPr>
              <a:xfrm>
                <a:off x="255138" y="7015202"/>
                <a:ext cx="18000" cy="18000"/>
              </a:xfrm>
              <a:prstGeom prst="ellipse">
                <a:avLst/>
              </a:prstGeom>
              <a:solidFill>
                <a:schemeClr val="bg2">
                  <a:lumMod val="25000"/>
                </a:schemeClr>
              </a:solidFill>
              <a:ln>
                <a:solidFill>
                  <a:schemeClr val="bg2">
                    <a:lumMod val="25000"/>
                  </a:schemeClr>
                </a:solidFill>
              </a:ln>
              <a:scene3d>
                <a:camera prst="orthographicFront"/>
                <a:lightRig rig="threePt" dir="t"/>
              </a:scene3d>
              <a:sp3d>
                <a:bevelT prst="slop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363" name="Trapezoide 55">
              <a:extLst>
                <a:ext uri="{FF2B5EF4-FFF2-40B4-BE49-F238E27FC236}">
                  <a16:creationId xmlns:a16="http://schemas.microsoft.com/office/drawing/2014/main" id="{119A5D3B-A592-619A-FCA5-585DB7DF2B4F}"/>
                </a:ext>
              </a:extLst>
            </p:cNvPr>
            <p:cNvSpPr/>
            <p:nvPr/>
          </p:nvSpPr>
          <p:spPr>
            <a:xfrm rot="5400000">
              <a:off x="-811679" y="4508496"/>
              <a:ext cx="2177622" cy="117735"/>
            </a:xfrm>
            <a:custGeom>
              <a:avLst/>
              <a:gdLst>
                <a:gd name="connsiteX0" fmla="*/ 0 w 1965955"/>
                <a:gd name="connsiteY0" fmla="*/ 113501 h 113501"/>
                <a:gd name="connsiteX1" fmla="*/ 87143 w 1965955"/>
                <a:gd name="connsiteY1" fmla="*/ 0 h 113501"/>
                <a:gd name="connsiteX2" fmla="*/ 1878812 w 1965955"/>
                <a:gd name="connsiteY2" fmla="*/ 0 h 113501"/>
                <a:gd name="connsiteX3" fmla="*/ 1965955 w 1965955"/>
                <a:gd name="connsiteY3" fmla="*/ 113501 h 113501"/>
                <a:gd name="connsiteX4" fmla="*/ 0 w 1965955"/>
                <a:gd name="connsiteY4" fmla="*/ 113501 h 113501"/>
                <a:gd name="connsiteX0" fmla="*/ 0 w 2177622"/>
                <a:gd name="connsiteY0" fmla="*/ 113501 h 117735"/>
                <a:gd name="connsiteX1" fmla="*/ 87143 w 2177622"/>
                <a:gd name="connsiteY1" fmla="*/ 0 h 117735"/>
                <a:gd name="connsiteX2" fmla="*/ 1878812 w 2177622"/>
                <a:gd name="connsiteY2" fmla="*/ 0 h 117735"/>
                <a:gd name="connsiteX3" fmla="*/ 2177622 w 2177622"/>
                <a:gd name="connsiteY3" fmla="*/ 117735 h 117735"/>
                <a:gd name="connsiteX4" fmla="*/ 0 w 2177622"/>
                <a:gd name="connsiteY4" fmla="*/ 113501 h 117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77622" h="117735">
                  <a:moveTo>
                    <a:pt x="0" y="113501"/>
                  </a:moveTo>
                  <a:lnTo>
                    <a:pt x="87143" y="0"/>
                  </a:lnTo>
                  <a:lnTo>
                    <a:pt x="1878812" y="0"/>
                  </a:lnTo>
                  <a:lnTo>
                    <a:pt x="2177622" y="117735"/>
                  </a:lnTo>
                  <a:lnTo>
                    <a:pt x="0" y="113501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prst="slop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561" name="Menu Midia">
            <a:extLst>
              <a:ext uri="{FF2B5EF4-FFF2-40B4-BE49-F238E27FC236}">
                <a16:creationId xmlns:a16="http://schemas.microsoft.com/office/drawing/2014/main" id="{96975569-6A5C-D7E4-1B97-346F745D8CB0}"/>
              </a:ext>
            </a:extLst>
          </p:cNvPr>
          <p:cNvGrpSpPr/>
          <p:nvPr/>
        </p:nvGrpSpPr>
        <p:grpSpPr>
          <a:xfrm>
            <a:off x="8903496" y="6664599"/>
            <a:ext cx="3005291" cy="377282"/>
            <a:chOff x="8903496" y="6717847"/>
            <a:chExt cx="3005291" cy="377282"/>
          </a:xfrm>
        </p:grpSpPr>
        <p:sp>
          <p:nvSpPr>
            <p:cNvPr id="45" name="Retângulo: Cantos Arredondados 44">
              <a:extLst>
                <a:ext uri="{FF2B5EF4-FFF2-40B4-BE49-F238E27FC236}">
                  <a16:creationId xmlns:a16="http://schemas.microsoft.com/office/drawing/2014/main" id="{448D47EB-95C0-B2F2-0AAF-4A2DDC273BF9}"/>
                </a:ext>
              </a:extLst>
            </p:cNvPr>
            <p:cNvSpPr/>
            <p:nvPr/>
          </p:nvSpPr>
          <p:spPr>
            <a:xfrm>
              <a:off x="8903496" y="6717847"/>
              <a:ext cx="3005291" cy="377282"/>
            </a:xfrm>
            <a:prstGeom prst="roundRect">
              <a:avLst/>
            </a:prstGeom>
            <a:solidFill>
              <a:schemeClr val="bg2">
                <a:lumMod val="25000"/>
              </a:schemeClr>
            </a:solidFill>
            <a:ln w="19050">
              <a:solidFill>
                <a:schemeClr val="bg2">
                  <a:lumMod val="25000"/>
                </a:schemeClr>
              </a:solidFill>
            </a:ln>
            <a:effectLst/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60" name="Imagem 459">
              <a:extLst>
                <a:ext uri="{FF2B5EF4-FFF2-40B4-BE49-F238E27FC236}">
                  <a16:creationId xmlns:a16="http://schemas.microsoft.com/office/drawing/2014/main" id="{67E13430-CA5B-890F-4D8E-CC0F073D7B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016661" y="6803085"/>
              <a:ext cx="288000" cy="216000"/>
            </a:xfrm>
            <a:prstGeom prst="rect">
              <a:avLst/>
            </a:prstGeom>
            <a:scene3d>
              <a:camera prst="orthographicFront"/>
              <a:lightRig rig="threePt" dir="t"/>
            </a:scene3d>
            <a:sp3d>
              <a:bevelT/>
            </a:sp3d>
          </p:spPr>
        </p:pic>
        <p:pic>
          <p:nvPicPr>
            <p:cNvPr id="462" name="Imagem 461">
              <a:extLst>
                <a:ext uri="{FF2B5EF4-FFF2-40B4-BE49-F238E27FC236}">
                  <a16:creationId xmlns:a16="http://schemas.microsoft.com/office/drawing/2014/main" id="{1AD68B75-86B1-F008-40CE-8AFE635974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17127" y="6803085"/>
              <a:ext cx="288000" cy="216000"/>
            </a:xfrm>
            <a:prstGeom prst="rect">
              <a:avLst/>
            </a:prstGeom>
            <a:scene3d>
              <a:camera prst="orthographicFront"/>
              <a:lightRig rig="threePt" dir="t"/>
            </a:scene3d>
            <a:sp3d>
              <a:bevelT/>
            </a:sp3d>
          </p:spPr>
        </p:pic>
        <p:pic>
          <p:nvPicPr>
            <p:cNvPr id="461" name="Imagem 460">
              <a:extLst>
                <a:ext uri="{FF2B5EF4-FFF2-40B4-BE49-F238E27FC236}">
                  <a16:creationId xmlns:a16="http://schemas.microsoft.com/office/drawing/2014/main" id="{66576A94-F9F0-CE4C-7F26-49A20B8F83A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025852" y="6803085"/>
              <a:ext cx="288000" cy="216000"/>
            </a:xfrm>
            <a:prstGeom prst="rect">
              <a:avLst/>
            </a:prstGeom>
            <a:scene3d>
              <a:camera prst="orthographicFront"/>
              <a:lightRig rig="threePt" dir="t"/>
            </a:scene3d>
            <a:sp3d>
              <a:bevelT/>
            </a:sp3d>
          </p:spPr>
        </p:pic>
        <p:pic>
          <p:nvPicPr>
            <p:cNvPr id="910" name="Imagem 909">
              <a:extLst>
                <a:ext uri="{FF2B5EF4-FFF2-40B4-BE49-F238E27FC236}">
                  <a16:creationId xmlns:a16="http://schemas.microsoft.com/office/drawing/2014/main" id="{181D4302-2BF1-EF9F-8652-DB6E78BCBA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496882" y="6803085"/>
              <a:ext cx="288000" cy="216000"/>
            </a:xfrm>
            <a:prstGeom prst="rect">
              <a:avLst/>
            </a:prstGeom>
            <a:scene3d>
              <a:camera prst="orthographicFront"/>
              <a:lightRig rig="threePt" dir="t"/>
            </a:scene3d>
            <a:sp3d>
              <a:bevelT/>
            </a:sp3d>
          </p:spPr>
        </p:pic>
        <p:pic>
          <p:nvPicPr>
            <p:cNvPr id="911" name="Imagem 910">
              <a:extLst>
                <a:ext uri="{FF2B5EF4-FFF2-40B4-BE49-F238E27FC236}">
                  <a16:creationId xmlns:a16="http://schemas.microsoft.com/office/drawing/2014/main" id="{40D5A86A-068D-BBD0-61AD-37C31012A0F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006423" y="6803085"/>
              <a:ext cx="288000" cy="216000"/>
            </a:xfrm>
            <a:prstGeom prst="rect">
              <a:avLst/>
            </a:prstGeom>
            <a:scene3d>
              <a:camera prst="orthographicFront"/>
              <a:lightRig rig="threePt" dir="t"/>
            </a:scene3d>
            <a:sp3d>
              <a:bevelT/>
            </a:sp3d>
          </p:spPr>
        </p:pic>
        <p:pic>
          <p:nvPicPr>
            <p:cNvPr id="912" name="Imagem 911">
              <a:extLst>
                <a:ext uri="{FF2B5EF4-FFF2-40B4-BE49-F238E27FC236}">
                  <a16:creationId xmlns:a16="http://schemas.microsoft.com/office/drawing/2014/main" id="{C7952B81-1208-9276-5B0A-78EAA9FA507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508568" y="6803085"/>
              <a:ext cx="288000" cy="216000"/>
            </a:xfrm>
            <a:prstGeom prst="rect">
              <a:avLst/>
            </a:prstGeom>
            <a:scene3d>
              <a:camera prst="orthographicFront"/>
              <a:lightRig rig="threePt" dir="t"/>
            </a:scene3d>
            <a:sp3d>
              <a:bevelT/>
            </a:sp3d>
          </p:spPr>
        </p:pic>
      </p:grpSp>
      <p:grpSp>
        <p:nvGrpSpPr>
          <p:cNvPr id="562" name="Rádio">
            <a:extLst>
              <a:ext uri="{FF2B5EF4-FFF2-40B4-BE49-F238E27FC236}">
                <a16:creationId xmlns:a16="http://schemas.microsoft.com/office/drawing/2014/main" id="{C505446D-7E37-71C8-BD20-809098D199DC}"/>
              </a:ext>
            </a:extLst>
          </p:cNvPr>
          <p:cNvGrpSpPr/>
          <p:nvPr/>
        </p:nvGrpSpPr>
        <p:grpSpPr>
          <a:xfrm>
            <a:off x="9113357" y="6293736"/>
            <a:ext cx="2859326" cy="343394"/>
            <a:chOff x="9059755" y="6288180"/>
            <a:chExt cx="2912929" cy="343394"/>
          </a:xfrm>
        </p:grpSpPr>
        <p:cxnSp>
          <p:nvCxnSpPr>
            <p:cNvPr id="37" name="Divisor">
              <a:extLst>
                <a:ext uri="{FF2B5EF4-FFF2-40B4-BE49-F238E27FC236}">
                  <a16:creationId xmlns:a16="http://schemas.microsoft.com/office/drawing/2014/main" id="{87E0F881-246B-F243-2D82-5E6DED6A5E1E}"/>
                </a:ext>
              </a:extLst>
            </p:cNvPr>
            <p:cNvCxnSpPr/>
            <p:nvPr/>
          </p:nvCxnSpPr>
          <p:spPr>
            <a:xfrm flipH="1">
              <a:off x="10988583" y="6631574"/>
              <a:ext cx="984101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57" name="Dial Estacoes">
              <a:extLst>
                <a:ext uri="{FF2B5EF4-FFF2-40B4-BE49-F238E27FC236}">
                  <a16:creationId xmlns:a16="http://schemas.microsoft.com/office/drawing/2014/main" id="{6883ADAA-C0B8-C8E1-F782-4691DFC10AE7}"/>
                </a:ext>
              </a:extLst>
            </p:cNvPr>
            <p:cNvGrpSpPr/>
            <p:nvPr/>
          </p:nvGrpSpPr>
          <p:grpSpPr>
            <a:xfrm>
              <a:off x="9059755" y="6288180"/>
              <a:ext cx="1975666" cy="314147"/>
              <a:chOff x="9059755" y="6288180"/>
              <a:chExt cx="1975666" cy="314147"/>
            </a:xfrm>
          </p:grpSpPr>
          <p:cxnSp>
            <p:nvCxnSpPr>
              <p:cNvPr id="8" name="Conector reto 7">
                <a:extLst>
                  <a:ext uri="{FF2B5EF4-FFF2-40B4-BE49-F238E27FC236}">
                    <a16:creationId xmlns:a16="http://schemas.microsoft.com/office/drawing/2014/main" id="{42A8BBA1-BBF7-0FF6-F018-CAD9713AE028}"/>
                  </a:ext>
                </a:extLst>
              </p:cNvPr>
              <p:cNvCxnSpPr/>
              <p:nvPr/>
            </p:nvCxnSpPr>
            <p:spPr>
              <a:xfrm>
                <a:off x="9162647" y="6432254"/>
                <a:ext cx="0" cy="170073"/>
              </a:xfrm>
              <a:prstGeom prst="line">
                <a:avLst/>
              </a:prstGeom>
              <a:gradFill flip="none" rotWithShape="1">
                <a:gsLst>
                  <a:gs pos="8000">
                    <a:schemeClr val="tx1"/>
                  </a:gs>
                  <a:gs pos="54000">
                    <a:srgbClr val="000066"/>
                  </a:gs>
                  <a:gs pos="95000">
                    <a:schemeClr val="tx1"/>
                  </a:gs>
                </a:gsLst>
                <a:lin ang="0" scaled="1"/>
                <a:tileRect/>
              </a:gradFill>
              <a:ln w="1270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Conector reto 8">
                <a:extLst>
                  <a:ext uri="{FF2B5EF4-FFF2-40B4-BE49-F238E27FC236}">
                    <a16:creationId xmlns:a16="http://schemas.microsoft.com/office/drawing/2014/main" id="{D728EC40-7A2F-FE33-6746-7A1EF01E825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372900" y="6481630"/>
                <a:ext cx="0" cy="120697"/>
              </a:xfrm>
              <a:prstGeom prst="line">
                <a:avLst/>
              </a:prstGeom>
              <a:gradFill flip="none" rotWithShape="1">
                <a:gsLst>
                  <a:gs pos="8000">
                    <a:schemeClr val="tx1"/>
                  </a:gs>
                  <a:gs pos="54000">
                    <a:srgbClr val="000066"/>
                  </a:gs>
                  <a:gs pos="95000">
                    <a:schemeClr val="tx1"/>
                  </a:gs>
                </a:gsLst>
                <a:lin ang="0" scaled="1"/>
                <a:tileRect/>
              </a:gradFill>
              <a:ln w="1270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Conector reto 9">
                <a:extLst>
                  <a:ext uri="{FF2B5EF4-FFF2-40B4-BE49-F238E27FC236}">
                    <a16:creationId xmlns:a16="http://schemas.microsoft.com/office/drawing/2014/main" id="{B3E7B4E4-7019-6272-A29F-E9C36E1C0BC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233296" y="6481630"/>
                <a:ext cx="0" cy="120697"/>
              </a:xfrm>
              <a:prstGeom prst="line">
                <a:avLst/>
              </a:prstGeom>
              <a:gradFill flip="none" rotWithShape="1">
                <a:gsLst>
                  <a:gs pos="8000">
                    <a:schemeClr val="tx1"/>
                  </a:gs>
                  <a:gs pos="54000">
                    <a:srgbClr val="000066"/>
                  </a:gs>
                  <a:gs pos="95000">
                    <a:schemeClr val="tx1"/>
                  </a:gs>
                </a:gsLst>
                <a:lin ang="0" scaled="1"/>
                <a:tileRect/>
              </a:gradFill>
              <a:ln w="1270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Conector reto 10">
                <a:extLst>
                  <a:ext uri="{FF2B5EF4-FFF2-40B4-BE49-F238E27FC236}">
                    <a16:creationId xmlns:a16="http://schemas.microsoft.com/office/drawing/2014/main" id="{10CEAE8F-F0D2-BEF4-4AB8-8DF0ECC19F5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303098" y="6481630"/>
                <a:ext cx="0" cy="120697"/>
              </a:xfrm>
              <a:prstGeom prst="line">
                <a:avLst/>
              </a:prstGeom>
              <a:gradFill flip="none" rotWithShape="1">
                <a:gsLst>
                  <a:gs pos="8000">
                    <a:schemeClr val="tx1"/>
                  </a:gs>
                  <a:gs pos="54000">
                    <a:srgbClr val="000066"/>
                  </a:gs>
                  <a:gs pos="95000">
                    <a:schemeClr val="tx1"/>
                  </a:gs>
                </a:gsLst>
                <a:lin ang="0" scaled="1"/>
                <a:tileRect/>
              </a:gradFill>
              <a:ln w="1270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Conector reto 11">
                <a:extLst>
                  <a:ext uri="{FF2B5EF4-FFF2-40B4-BE49-F238E27FC236}">
                    <a16:creationId xmlns:a16="http://schemas.microsoft.com/office/drawing/2014/main" id="{63682E16-8292-DB28-A31F-9BCF144F78BC}"/>
                  </a:ext>
                </a:extLst>
              </p:cNvPr>
              <p:cNvCxnSpPr/>
              <p:nvPr/>
            </p:nvCxnSpPr>
            <p:spPr>
              <a:xfrm>
                <a:off x="9582102" y="6432254"/>
                <a:ext cx="0" cy="170073"/>
              </a:xfrm>
              <a:prstGeom prst="line">
                <a:avLst/>
              </a:prstGeom>
              <a:gradFill flip="none" rotWithShape="1">
                <a:gsLst>
                  <a:gs pos="8000">
                    <a:schemeClr val="tx1"/>
                  </a:gs>
                  <a:gs pos="54000">
                    <a:srgbClr val="000066"/>
                  </a:gs>
                  <a:gs pos="95000">
                    <a:schemeClr val="tx1"/>
                  </a:gs>
                </a:gsLst>
                <a:lin ang="0" scaled="1"/>
                <a:tileRect/>
              </a:gradFill>
              <a:ln w="1270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Conector reto 12">
                <a:extLst>
                  <a:ext uri="{FF2B5EF4-FFF2-40B4-BE49-F238E27FC236}">
                    <a16:creationId xmlns:a16="http://schemas.microsoft.com/office/drawing/2014/main" id="{C15577C9-D9D5-9691-5582-9A89FFD15D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442702" y="6481630"/>
                <a:ext cx="0" cy="120697"/>
              </a:xfrm>
              <a:prstGeom prst="line">
                <a:avLst/>
              </a:prstGeom>
              <a:gradFill flip="none" rotWithShape="1">
                <a:gsLst>
                  <a:gs pos="8000">
                    <a:schemeClr val="tx1"/>
                  </a:gs>
                  <a:gs pos="54000">
                    <a:srgbClr val="000066"/>
                  </a:gs>
                  <a:gs pos="95000">
                    <a:schemeClr val="tx1"/>
                  </a:gs>
                </a:gsLst>
                <a:lin ang="0" scaled="1"/>
                <a:tileRect/>
              </a:gradFill>
              <a:ln w="1270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Conector reto 13">
                <a:extLst>
                  <a:ext uri="{FF2B5EF4-FFF2-40B4-BE49-F238E27FC236}">
                    <a16:creationId xmlns:a16="http://schemas.microsoft.com/office/drawing/2014/main" id="{13B6C42C-DE0D-824A-4920-005177D650F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512504" y="6481630"/>
                <a:ext cx="0" cy="120697"/>
              </a:xfrm>
              <a:prstGeom prst="line">
                <a:avLst/>
              </a:prstGeom>
              <a:gradFill flip="none" rotWithShape="1">
                <a:gsLst>
                  <a:gs pos="8000">
                    <a:schemeClr val="tx1"/>
                  </a:gs>
                  <a:gs pos="54000">
                    <a:srgbClr val="000066"/>
                  </a:gs>
                  <a:gs pos="95000">
                    <a:schemeClr val="tx1"/>
                  </a:gs>
                </a:gsLst>
                <a:lin ang="0" scaled="1"/>
                <a:tileRect/>
              </a:gradFill>
              <a:ln w="1270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Conector reto 14">
                <a:extLst>
                  <a:ext uri="{FF2B5EF4-FFF2-40B4-BE49-F238E27FC236}">
                    <a16:creationId xmlns:a16="http://schemas.microsoft.com/office/drawing/2014/main" id="{DB575769-DB87-C48F-7A67-526DF095ADF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651904" y="6481630"/>
                <a:ext cx="0" cy="120697"/>
              </a:xfrm>
              <a:prstGeom prst="line">
                <a:avLst/>
              </a:prstGeom>
              <a:gradFill flip="none" rotWithShape="1">
                <a:gsLst>
                  <a:gs pos="8000">
                    <a:schemeClr val="tx1"/>
                  </a:gs>
                  <a:gs pos="54000">
                    <a:srgbClr val="000066"/>
                  </a:gs>
                  <a:gs pos="95000">
                    <a:schemeClr val="tx1"/>
                  </a:gs>
                </a:gsLst>
                <a:lin ang="0" scaled="1"/>
                <a:tileRect/>
              </a:gradFill>
              <a:ln w="1270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Conector reto 15">
                <a:extLst>
                  <a:ext uri="{FF2B5EF4-FFF2-40B4-BE49-F238E27FC236}">
                    <a16:creationId xmlns:a16="http://schemas.microsoft.com/office/drawing/2014/main" id="{709E4A84-C04B-C423-4F1E-A6CD7714CEA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721706" y="6481630"/>
                <a:ext cx="0" cy="120697"/>
              </a:xfrm>
              <a:prstGeom prst="line">
                <a:avLst/>
              </a:prstGeom>
              <a:gradFill flip="none" rotWithShape="1">
                <a:gsLst>
                  <a:gs pos="8000">
                    <a:schemeClr val="tx1"/>
                  </a:gs>
                  <a:gs pos="54000">
                    <a:srgbClr val="000066"/>
                  </a:gs>
                  <a:gs pos="95000">
                    <a:schemeClr val="tx1"/>
                  </a:gs>
                </a:gsLst>
                <a:lin ang="0" scaled="1"/>
                <a:tileRect/>
              </a:gradFill>
              <a:ln w="1270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Conector reto 16">
                <a:extLst>
                  <a:ext uri="{FF2B5EF4-FFF2-40B4-BE49-F238E27FC236}">
                    <a16:creationId xmlns:a16="http://schemas.microsoft.com/office/drawing/2014/main" id="{C3D08FA1-DDB0-73A4-6D57-1D4C28D308D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791508" y="6481630"/>
                <a:ext cx="0" cy="120697"/>
              </a:xfrm>
              <a:prstGeom prst="line">
                <a:avLst/>
              </a:prstGeom>
              <a:gradFill flip="none" rotWithShape="1">
                <a:gsLst>
                  <a:gs pos="8000">
                    <a:schemeClr val="tx1"/>
                  </a:gs>
                  <a:gs pos="54000">
                    <a:srgbClr val="000066"/>
                  </a:gs>
                  <a:gs pos="95000">
                    <a:schemeClr val="tx1"/>
                  </a:gs>
                </a:gsLst>
                <a:lin ang="0" scaled="1"/>
                <a:tileRect/>
              </a:gradFill>
              <a:ln w="1270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Conector reto 17">
                <a:extLst>
                  <a:ext uri="{FF2B5EF4-FFF2-40B4-BE49-F238E27FC236}">
                    <a16:creationId xmlns:a16="http://schemas.microsoft.com/office/drawing/2014/main" id="{55862F55-816A-241D-E939-AA812E0AADE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61310" y="6481630"/>
                <a:ext cx="0" cy="120697"/>
              </a:xfrm>
              <a:prstGeom prst="line">
                <a:avLst/>
              </a:prstGeom>
              <a:gradFill flip="none" rotWithShape="1">
                <a:gsLst>
                  <a:gs pos="8000">
                    <a:schemeClr val="tx1"/>
                  </a:gs>
                  <a:gs pos="54000">
                    <a:srgbClr val="000066"/>
                  </a:gs>
                  <a:gs pos="95000">
                    <a:schemeClr val="tx1"/>
                  </a:gs>
                </a:gsLst>
                <a:lin ang="0" scaled="1"/>
                <a:tileRect/>
              </a:gradFill>
              <a:ln w="1270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Conector reto 18">
                <a:extLst>
                  <a:ext uri="{FF2B5EF4-FFF2-40B4-BE49-F238E27FC236}">
                    <a16:creationId xmlns:a16="http://schemas.microsoft.com/office/drawing/2014/main" id="{6380150E-F812-D37E-7064-71215A618D97}"/>
                  </a:ext>
                </a:extLst>
              </p:cNvPr>
              <p:cNvCxnSpPr/>
              <p:nvPr/>
            </p:nvCxnSpPr>
            <p:spPr>
              <a:xfrm>
                <a:off x="9998819" y="6432254"/>
                <a:ext cx="0" cy="170073"/>
              </a:xfrm>
              <a:prstGeom prst="line">
                <a:avLst/>
              </a:prstGeom>
              <a:gradFill flip="none" rotWithShape="1">
                <a:gsLst>
                  <a:gs pos="8000">
                    <a:schemeClr val="tx1"/>
                  </a:gs>
                  <a:gs pos="54000">
                    <a:srgbClr val="000066"/>
                  </a:gs>
                  <a:gs pos="95000">
                    <a:schemeClr val="tx1"/>
                  </a:gs>
                </a:gsLst>
                <a:lin ang="0" scaled="1"/>
                <a:tileRect/>
              </a:gradFill>
              <a:ln w="1270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Conector reto 19">
                <a:extLst>
                  <a:ext uri="{FF2B5EF4-FFF2-40B4-BE49-F238E27FC236}">
                    <a16:creationId xmlns:a16="http://schemas.microsoft.com/office/drawing/2014/main" id="{DC071CEF-CA09-1EC1-1343-01EF3065DAA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930588" y="6481630"/>
                <a:ext cx="0" cy="120697"/>
              </a:xfrm>
              <a:prstGeom prst="line">
                <a:avLst/>
              </a:prstGeom>
              <a:gradFill flip="none" rotWithShape="1">
                <a:gsLst>
                  <a:gs pos="8000">
                    <a:schemeClr val="tx1"/>
                  </a:gs>
                  <a:gs pos="54000">
                    <a:srgbClr val="000066"/>
                  </a:gs>
                  <a:gs pos="95000">
                    <a:schemeClr val="tx1"/>
                  </a:gs>
                </a:gsLst>
                <a:lin ang="0" scaled="1"/>
                <a:tileRect/>
              </a:gradFill>
              <a:ln w="1270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Conector reto 20">
                <a:extLst>
                  <a:ext uri="{FF2B5EF4-FFF2-40B4-BE49-F238E27FC236}">
                    <a16:creationId xmlns:a16="http://schemas.microsoft.com/office/drawing/2014/main" id="{9510E2F7-C710-FB11-9500-4C6AA0E8EBA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347828" y="6481630"/>
                <a:ext cx="0" cy="120697"/>
              </a:xfrm>
              <a:prstGeom prst="line">
                <a:avLst/>
              </a:prstGeom>
              <a:gradFill flip="none" rotWithShape="1">
                <a:gsLst>
                  <a:gs pos="8000">
                    <a:schemeClr val="tx1"/>
                  </a:gs>
                  <a:gs pos="54000">
                    <a:srgbClr val="000066"/>
                  </a:gs>
                  <a:gs pos="95000">
                    <a:schemeClr val="tx1"/>
                  </a:gs>
                </a:gsLst>
                <a:lin ang="0" scaled="1"/>
                <a:tileRect/>
              </a:gradFill>
              <a:ln w="1270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Conector reto 21">
                <a:extLst>
                  <a:ext uri="{FF2B5EF4-FFF2-40B4-BE49-F238E27FC236}">
                    <a16:creationId xmlns:a16="http://schemas.microsoft.com/office/drawing/2014/main" id="{2ECBAA9C-D010-15FE-2069-B01A77C1E00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068621" y="6481630"/>
                <a:ext cx="0" cy="120697"/>
              </a:xfrm>
              <a:prstGeom prst="line">
                <a:avLst/>
              </a:prstGeom>
              <a:gradFill flip="none" rotWithShape="1">
                <a:gsLst>
                  <a:gs pos="8000">
                    <a:schemeClr val="tx1"/>
                  </a:gs>
                  <a:gs pos="54000">
                    <a:srgbClr val="000066"/>
                  </a:gs>
                  <a:gs pos="95000">
                    <a:schemeClr val="tx1"/>
                  </a:gs>
                </a:gsLst>
                <a:lin ang="0" scaled="1"/>
                <a:tileRect/>
              </a:gradFill>
              <a:ln w="1270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Conector reto 22">
                <a:extLst>
                  <a:ext uri="{FF2B5EF4-FFF2-40B4-BE49-F238E27FC236}">
                    <a16:creationId xmlns:a16="http://schemas.microsoft.com/office/drawing/2014/main" id="{C985FB50-265D-40B1-3317-B9BEDB04FCE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138423" y="6481630"/>
                <a:ext cx="0" cy="120697"/>
              </a:xfrm>
              <a:prstGeom prst="line">
                <a:avLst/>
              </a:prstGeom>
              <a:gradFill flip="none" rotWithShape="1">
                <a:gsLst>
                  <a:gs pos="8000">
                    <a:schemeClr val="tx1"/>
                  </a:gs>
                  <a:gs pos="54000">
                    <a:srgbClr val="000066"/>
                  </a:gs>
                  <a:gs pos="95000">
                    <a:schemeClr val="tx1"/>
                  </a:gs>
                </a:gsLst>
                <a:lin ang="0" scaled="1"/>
                <a:tileRect/>
              </a:gradFill>
              <a:ln w="1270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Conector reto 23">
                <a:extLst>
                  <a:ext uri="{FF2B5EF4-FFF2-40B4-BE49-F238E27FC236}">
                    <a16:creationId xmlns:a16="http://schemas.microsoft.com/office/drawing/2014/main" id="{9D2E05F7-2282-368F-E745-6A77CD36841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08225" y="6481630"/>
                <a:ext cx="0" cy="120697"/>
              </a:xfrm>
              <a:prstGeom prst="line">
                <a:avLst/>
              </a:prstGeom>
              <a:gradFill flip="none" rotWithShape="1">
                <a:gsLst>
                  <a:gs pos="8000">
                    <a:schemeClr val="tx1"/>
                  </a:gs>
                  <a:gs pos="54000">
                    <a:srgbClr val="000066"/>
                  </a:gs>
                  <a:gs pos="95000">
                    <a:schemeClr val="tx1"/>
                  </a:gs>
                </a:gsLst>
                <a:lin ang="0" scaled="1"/>
                <a:tileRect/>
              </a:gradFill>
              <a:ln w="1270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Conector reto 24">
                <a:extLst>
                  <a:ext uri="{FF2B5EF4-FFF2-40B4-BE49-F238E27FC236}">
                    <a16:creationId xmlns:a16="http://schemas.microsoft.com/office/drawing/2014/main" id="{6FEFA3D9-0AE3-BE3D-9CE9-74762E1C598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78026" y="6481630"/>
                <a:ext cx="0" cy="120697"/>
              </a:xfrm>
              <a:prstGeom prst="line">
                <a:avLst/>
              </a:prstGeom>
              <a:gradFill flip="none" rotWithShape="1">
                <a:gsLst>
                  <a:gs pos="8000">
                    <a:schemeClr val="tx1"/>
                  </a:gs>
                  <a:gs pos="54000">
                    <a:srgbClr val="000066"/>
                  </a:gs>
                  <a:gs pos="95000">
                    <a:schemeClr val="tx1"/>
                  </a:gs>
                </a:gsLst>
                <a:lin ang="0" scaled="1"/>
                <a:tileRect/>
              </a:gradFill>
              <a:ln w="1270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Conector reto 25">
                <a:extLst>
                  <a:ext uri="{FF2B5EF4-FFF2-40B4-BE49-F238E27FC236}">
                    <a16:creationId xmlns:a16="http://schemas.microsoft.com/office/drawing/2014/main" id="{39E27381-CCEB-E82C-1EEE-9B97E93025A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696838" y="6481630"/>
                <a:ext cx="0" cy="120697"/>
              </a:xfrm>
              <a:prstGeom prst="line">
                <a:avLst/>
              </a:prstGeom>
              <a:gradFill flip="none" rotWithShape="1">
                <a:gsLst>
                  <a:gs pos="8000">
                    <a:schemeClr val="tx1"/>
                  </a:gs>
                  <a:gs pos="54000">
                    <a:srgbClr val="000066"/>
                  </a:gs>
                  <a:gs pos="95000">
                    <a:schemeClr val="tx1"/>
                  </a:gs>
                </a:gsLst>
                <a:lin ang="0" scaled="1"/>
                <a:tileRect/>
              </a:gradFill>
              <a:ln w="1270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Conector reto 26">
                <a:extLst>
                  <a:ext uri="{FF2B5EF4-FFF2-40B4-BE49-F238E27FC236}">
                    <a16:creationId xmlns:a16="http://schemas.microsoft.com/office/drawing/2014/main" id="{0FB678AE-BB85-09EB-67F5-CDB5B5E4FA5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417630" y="6432254"/>
                <a:ext cx="0" cy="170073"/>
              </a:xfrm>
              <a:prstGeom prst="line">
                <a:avLst/>
              </a:prstGeom>
              <a:gradFill flip="none" rotWithShape="1">
                <a:gsLst>
                  <a:gs pos="8000">
                    <a:schemeClr val="tx1"/>
                  </a:gs>
                  <a:gs pos="54000">
                    <a:srgbClr val="000066"/>
                  </a:gs>
                  <a:gs pos="95000">
                    <a:schemeClr val="tx1"/>
                  </a:gs>
                </a:gsLst>
                <a:lin ang="0" scaled="1"/>
                <a:tileRect/>
              </a:gradFill>
              <a:ln w="1270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Conector reto 27">
                <a:extLst>
                  <a:ext uri="{FF2B5EF4-FFF2-40B4-BE49-F238E27FC236}">
                    <a16:creationId xmlns:a16="http://schemas.microsoft.com/office/drawing/2014/main" id="{7BF6214C-9DCD-C7B1-B581-A42FB4D77D0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487432" y="6481630"/>
                <a:ext cx="0" cy="120697"/>
              </a:xfrm>
              <a:prstGeom prst="line">
                <a:avLst/>
              </a:prstGeom>
              <a:gradFill flip="none" rotWithShape="1">
                <a:gsLst>
                  <a:gs pos="8000">
                    <a:schemeClr val="tx1"/>
                  </a:gs>
                  <a:gs pos="54000">
                    <a:srgbClr val="000066"/>
                  </a:gs>
                  <a:gs pos="95000">
                    <a:schemeClr val="tx1"/>
                  </a:gs>
                </a:gsLst>
                <a:lin ang="0" scaled="1"/>
                <a:tileRect/>
              </a:gradFill>
              <a:ln w="1270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Conector reto 28">
                <a:extLst>
                  <a:ext uri="{FF2B5EF4-FFF2-40B4-BE49-F238E27FC236}">
                    <a16:creationId xmlns:a16="http://schemas.microsoft.com/office/drawing/2014/main" id="{77438778-88AA-D818-8F1B-C094255F144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57234" y="6481630"/>
                <a:ext cx="0" cy="120697"/>
              </a:xfrm>
              <a:prstGeom prst="line">
                <a:avLst/>
              </a:prstGeom>
              <a:gradFill flip="none" rotWithShape="1">
                <a:gsLst>
                  <a:gs pos="8000">
                    <a:schemeClr val="tx1"/>
                  </a:gs>
                  <a:gs pos="54000">
                    <a:srgbClr val="000066"/>
                  </a:gs>
                  <a:gs pos="95000">
                    <a:schemeClr val="tx1"/>
                  </a:gs>
                </a:gsLst>
                <a:lin ang="0" scaled="1"/>
                <a:tileRect/>
              </a:gradFill>
              <a:ln w="1270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Conector reto 29">
                <a:extLst>
                  <a:ext uri="{FF2B5EF4-FFF2-40B4-BE49-F238E27FC236}">
                    <a16:creationId xmlns:a16="http://schemas.microsoft.com/office/drawing/2014/main" id="{12DE8FDD-66A2-D79D-4FAE-442E6AEE851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627036" y="6481630"/>
                <a:ext cx="0" cy="120697"/>
              </a:xfrm>
              <a:prstGeom prst="line">
                <a:avLst/>
              </a:prstGeom>
              <a:gradFill flip="none" rotWithShape="1">
                <a:gsLst>
                  <a:gs pos="8000">
                    <a:schemeClr val="tx1"/>
                  </a:gs>
                  <a:gs pos="54000">
                    <a:srgbClr val="000066"/>
                  </a:gs>
                  <a:gs pos="95000">
                    <a:schemeClr val="tx1"/>
                  </a:gs>
                </a:gsLst>
                <a:lin ang="0" scaled="1"/>
                <a:tileRect/>
              </a:gradFill>
              <a:ln w="1270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Conector reto 30">
                <a:extLst>
                  <a:ext uri="{FF2B5EF4-FFF2-40B4-BE49-F238E27FC236}">
                    <a16:creationId xmlns:a16="http://schemas.microsoft.com/office/drawing/2014/main" id="{092F3005-A537-125C-242A-49925F4DAE3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766640" y="6481630"/>
                <a:ext cx="0" cy="120697"/>
              </a:xfrm>
              <a:prstGeom prst="line">
                <a:avLst/>
              </a:prstGeom>
              <a:gradFill flip="none" rotWithShape="1">
                <a:gsLst>
                  <a:gs pos="8000">
                    <a:schemeClr val="tx1"/>
                  </a:gs>
                  <a:gs pos="54000">
                    <a:srgbClr val="000066"/>
                  </a:gs>
                  <a:gs pos="95000">
                    <a:schemeClr val="tx1"/>
                  </a:gs>
                </a:gsLst>
                <a:lin ang="0" scaled="1"/>
                <a:tileRect/>
              </a:gradFill>
              <a:ln w="1270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Conector reto 31">
                <a:extLst>
                  <a:ext uri="{FF2B5EF4-FFF2-40B4-BE49-F238E27FC236}">
                    <a16:creationId xmlns:a16="http://schemas.microsoft.com/office/drawing/2014/main" id="{254BD2B2-88BD-8087-EC1E-4356EBC4F78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836442" y="6432254"/>
                <a:ext cx="516" cy="170073"/>
              </a:xfrm>
              <a:prstGeom prst="line">
                <a:avLst/>
              </a:prstGeom>
              <a:gradFill flip="none" rotWithShape="1">
                <a:gsLst>
                  <a:gs pos="8000">
                    <a:schemeClr val="tx1"/>
                  </a:gs>
                  <a:gs pos="54000">
                    <a:srgbClr val="000066"/>
                  </a:gs>
                  <a:gs pos="95000">
                    <a:schemeClr val="tx1"/>
                  </a:gs>
                </a:gsLst>
                <a:lin ang="0" scaled="1"/>
                <a:tileRect/>
              </a:gradFill>
              <a:ln w="1270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4ABD338F-3CC3-BA80-92F3-DE438FEEE790}"/>
                  </a:ext>
                </a:extLst>
              </p:cNvPr>
              <p:cNvSpPr txBox="1"/>
              <p:nvPr/>
            </p:nvSpPr>
            <p:spPr>
              <a:xfrm>
                <a:off x="10709639" y="6288181"/>
                <a:ext cx="325782" cy="18466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600" dirty="0">
                    <a:solidFill>
                      <a:schemeClr val="accent5">
                        <a:lumMod val="40000"/>
                        <a:lumOff val="60000"/>
                      </a:schemeClr>
                    </a:solidFill>
                  </a:rPr>
                  <a:t>110</a:t>
                </a:r>
              </a:p>
            </p:txBody>
          </p:sp>
          <p:sp>
            <p:nvSpPr>
              <p:cNvPr id="35" name="CaixaDeTexto 34">
                <a:extLst>
                  <a:ext uri="{FF2B5EF4-FFF2-40B4-BE49-F238E27FC236}">
                    <a16:creationId xmlns:a16="http://schemas.microsoft.com/office/drawing/2014/main" id="{1052A299-6726-57C3-856E-63970384B082}"/>
                  </a:ext>
                </a:extLst>
              </p:cNvPr>
              <p:cNvSpPr txBox="1"/>
              <p:nvPr/>
            </p:nvSpPr>
            <p:spPr>
              <a:xfrm>
                <a:off x="10304271" y="6288180"/>
                <a:ext cx="307222" cy="18466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600" dirty="0">
                    <a:solidFill>
                      <a:schemeClr val="accent5">
                        <a:lumMod val="40000"/>
                        <a:lumOff val="60000"/>
                      </a:schemeClr>
                    </a:solidFill>
                  </a:rPr>
                  <a:t>104</a:t>
                </a:r>
              </a:p>
            </p:txBody>
          </p:sp>
          <p:sp>
            <p:nvSpPr>
              <p:cNvPr id="34" name="CaixaDeTexto 33">
                <a:extLst>
                  <a:ext uri="{FF2B5EF4-FFF2-40B4-BE49-F238E27FC236}">
                    <a16:creationId xmlns:a16="http://schemas.microsoft.com/office/drawing/2014/main" id="{976839AF-977E-0476-4CE2-FE8ECD4D96B4}"/>
                  </a:ext>
                </a:extLst>
              </p:cNvPr>
              <p:cNvSpPr txBox="1"/>
              <p:nvPr/>
            </p:nvSpPr>
            <p:spPr>
              <a:xfrm>
                <a:off x="9901896" y="6288180"/>
                <a:ext cx="292807" cy="18466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pt-BR" sz="600" dirty="0">
                    <a:solidFill>
                      <a:schemeClr val="accent5">
                        <a:lumMod val="40000"/>
                        <a:lumOff val="60000"/>
                      </a:schemeClr>
                    </a:solidFill>
                  </a:rPr>
                  <a:t>98</a:t>
                </a:r>
              </a:p>
            </p:txBody>
          </p:sp>
          <p:sp>
            <p:nvSpPr>
              <p:cNvPr id="33" name="CaixaDeTexto 32">
                <a:extLst>
                  <a:ext uri="{FF2B5EF4-FFF2-40B4-BE49-F238E27FC236}">
                    <a16:creationId xmlns:a16="http://schemas.microsoft.com/office/drawing/2014/main" id="{7AD56BF3-AAE8-52C9-6DEC-64A477B3EB4C}"/>
                  </a:ext>
                </a:extLst>
              </p:cNvPr>
              <p:cNvSpPr txBox="1"/>
              <p:nvPr/>
            </p:nvSpPr>
            <p:spPr>
              <a:xfrm>
                <a:off x="9462585" y="6288180"/>
                <a:ext cx="293517" cy="18466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600" dirty="0">
                    <a:solidFill>
                      <a:schemeClr val="accent5">
                        <a:lumMod val="40000"/>
                        <a:lumOff val="60000"/>
                      </a:schemeClr>
                    </a:solidFill>
                  </a:rPr>
                  <a:t>92</a:t>
                </a:r>
              </a:p>
            </p:txBody>
          </p:sp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8E6832AF-4838-7F2E-0166-8F50B4E0E5FB}"/>
                  </a:ext>
                </a:extLst>
              </p:cNvPr>
              <p:cNvSpPr txBox="1"/>
              <p:nvPr/>
            </p:nvSpPr>
            <p:spPr>
              <a:xfrm>
                <a:off x="9059755" y="6288181"/>
                <a:ext cx="268575" cy="18466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600" dirty="0">
                    <a:solidFill>
                      <a:schemeClr val="accent5">
                        <a:lumMod val="40000"/>
                        <a:lumOff val="60000"/>
                      </a:schemeClr>
                    </a:solidFill>
                  </a:rPr>
                  <a:t>86</a:t>
                </a:r>
              </a:p>
            </p:txBody>
          </p:sp>
        </p:grpSp>
      </p:grpSp>
      <p:grpSp>
        <p:nvGrpSpPr>
          <p:cNvPr id="563" name="Botões Midia">
            <a:extLst>
              <a:ext uri="{FF2B5EF4-FFF2-40B4-BE49-F238E27FC236}">
                <a16:creationId xmlns:a16="http://schemas.microsoft.com/office/drawing/2014/main" id="{77EBDE85-E5F5-D140-E3DC-2893CEBF2670}"/>
              </a:ext>
            </a:extLst>
          </p:cNvPr>
          <p:cNvGrpSpPr/>
          <p:nvPr/>
        </p:nvGrpSpPr>
        <p:grpSpPr>
          <a:xfrm>
            <a:off x="4711679" y="6577447"/>
            <a:ext cx="3709500" cy="355944"/>
            <a:chOff x="4711679" y="6577447"/>
            <a:chExt cx="3709500" cy="355944"/>
          </a:xfrm>
        </p:grpSpPr>
        <p:grpSp>
          <p:nvGrpSpPr>
            <p:cNvPr id="556" name="Botão SD">
              <a:extLst>
                <a:ext uri="{FF2B5EF4-FFF2-40B4-BE49-F238E27FC236}">
                  <a16:creationId xmlns:a16="http://schemas.microsoft.com/office/drawing/2014/main" id="{0A084B29-ED06-9419-1CA8-F5AD55068F36}"/>
                </a:ext>
              </a:extLst>
            </p:cNvPr>
            <p:cNvGrpSpPr/>
            <p:nvPr/>
          </p:nvGrpSpPr>
          <p:grpSpPr>
            <a:xfrm>
              <a:off x="5646136" y="6577447"/>
              <a:ext cx="896604" cy="355944"/>
              <a:chOff x="5646136" y="6577447"/>
              <a:chExt cx="896604" cy="355944"/>
            </a:xfrm>
          </p:grpSpPr>
          <p:sp>
            <p:nvSpPr>
              <p:cNvPr id="51" name="Forma Livre: Forma 50">
                <a:extLst>
                  <a:ext uri="{FF2B5EF4-FFF2-40B4-BE49-F238E27FC236}">
                    <a16:creationId xmlns:a16="http://schemas.microsoft.com/office/drawing/2014/main" id="{3859E01B-AED3-A614-4A59-3769BE4FE05A}"/>
                  </a:ext>
                </a:extLst>
              </p:cNvPr>
              <p:cNvSpPr/>
              <p:nvPr/>
            </p:nvSpPr>
            <p:spPr>
              <a:xfrm>
                <a:off x="5692492" y="6577447"/>
                <a:ext cx="850248" cy="355944"/>
              </a:xfrm>
              <a:custGeom>
                <a:avLst/>
                <a:gdLst>
                  <a:gd name="connsiteX0" fmla="*/ 0 w 1147762"/>
                  <a:gd name="connsiteY0" fmla="*/ 2381 h 423863"/>
                  <a:gd name="connsiteX1" fmla="*/ 611981 w 1147762"/>
                  <a:gd name="connsiteY1" fmla="*/ 0 h 423863"/>
                  <a:gd name="connsiteX2" fmla="*/ 697706 w 1147762"/>
                  <a:gd name="connsiteY2" fmla="*/ 85725 h 423863"/>
                  <a:gd name="connsiteX3" fmla="*/ 892968 w 1147762"/>
                  <a:gd name="connsiteY3" fmla="*/ 85725 h 423863"/>
                  <a:gd name="connsiteX4" fmla="*/ 1140618 w 1147762"/>
                  <a:gd name="connsiteY4" fmla="*/ 333375 h 423863"/>
                  <a:gd name="connsiteX5" fmla="*/ 1147762 w 1147762"/>
                  <a:gd name="connsiteY5" fmla="*/ 423863 h 423863"/>
                  <a:gd name="connsiteX6" fmla="*/ 731043 w 1147762"/>
                  <a:gd name="connsiteY6" fmla="*/ 423863 h 423863"/>
                  <a:gd name="connsiteX7" fmla="*/ 652462 w 1147762"/>
                  <a:gd name="connsiteY7" fmla="*/ 350044 h 423863"/>
                  <a:gd name="connsiteX8" fmla="*/ 140493 w 1147762"/>
                  <a:gd name="connsiteY8" fmla="*/ 345281 h 423863"/>
                  <a:gd name="connsiteX9" fmla="*/ 2381 w 1147762"/>
                  <a:gd name="connsiteY9" fmla="*/ 214313 h 423863"/>
                  <a:gd name="connsiteX10" fmla="*/ 0 w 1147762"/>
                  <a:gd name="connsiteY10" fmla="*/ 2381 h 423863"/>
                  <a:gd name="connsiteX0" fmla="*/ 0 w 1140618"/>
                  <a:gd name="connsiteY0" fmla="*/ 2381 h 423863"/>
                  <a:gd name="connsiteX1" fmla="*/ 611981 w 1140618"/>
                  <a:gd name="connsiteY1" fmla="*/ 0 h 423863"/>
                  <a:gd name="connsiteX2" fmla="*/ 697706 w 1140618"/>
                  <a:gd name="connsiteY2" fmla="*/ 85725 h 423863"/>
                  <a:gd name="connsiteX3" fmla="*/ 892968 w 1140618"/>
                  <a:gd name="connsiteY3" fmla="*/ 85725 h 423863"/>
                  <a:gd name="connsiteX4" fmla="*/ 1140618 w 1140618"/>
                  <a:gd name="connsiteY4" fmla="*/ 333375 h 423863"/>
                  <a:gd name="connsiteX5" fmla="*/ 1138237 w 1140618"/>
                  <a:gd name="connsiteY5" fmla="*/ 423863 h 423863"/>
                  <a:gd name="connsiteX6" fmla="*/ 731043 w 1140618"/>
                  <a:gd name="connsiteY6" fmla="*/ 423863 h 423863"/>
                  <a:gd name="connsiteX7" fmla="*/ 652462 w 1140618"/>
                  <a:gd name="connsiteY7" fmla="*/ 350044 h 423863"/>
                  <a:gd name="connsiteX8" fmla="*/ 140493 w 1140618"/>
                  <a:gd name="connsiteY8" fmla="*/ 345281 h 423863"/>
                  <a:gd name="connsiteX9" fmla="*/ 2381 w 1140618"/>
                  <a:gd name="connsiteY9" fmla="*/ 214313 h 423863"/>
                  <a:gd name="connsiteX10" fmla="*/ 0 w 1140618"/>
                  <a:gd name="connsiteY10" fmla="*/ 2381 h 423863"/>
                  <a:gd name="connsiteX0" fmla="*/ 0 w 1138277"/>
                  <a:gd name="connsiteY0" fmla="*/ 2381 h 423863"/>
                  <a:gd name="connsiteX1" fmla="*/ 611981 w 1138277"/>
                  <a:gd name="connsiteY1" fmla="*/ 0 h 423863"/>
                  <a:gd name="connsiteX2" fmla="*/ 697706 w 1138277"/>
                  <a:gd name="connsiteY2" fmla="*/ 85725 h 423863"/>
                  <a:gd name="connsiteX3" fmla="*/ 892968 w 1138277"/>
                  <a:gd name="connsiteY3" fmla="*/ 85725 h 423863"/>
                  <a:gd name="connsiteX4" fmla="*/ 1128712 w 1138277"/>
                  <a:gd name="connsiteY4" fmla="*/ 333375 h 423863"/>
                  <a:gd name="connsiteX5" fmla="*/ 1138237 w 1138277"/>
                  <a:gd name="connsiteY5" fmla="*/ 423863 h 423863"/>
                  <a:gd name="connsiteX6" fmla="*/ 731043 w 1138277"/>
                  <a:gd name="connsiteY6" fmla="*/ 423863 h 423863"/>
                  <a:gd name="connsiteX7" fmla="*/ 652462 w 1138277"/>
                  <a:gd name="connsiteY7" fmla="*/ 350044 h 423863"/>
                  <a:gd name="connsiteX8" fmla="*/ 140493 w 1138277"/>
                  <a:gd name="connsiteY8" fmla="*/ 345281 h 423863"/>
                  <a:gd name="connsiteX9" fmla="*/ 2381 w 1138277"/>
                  <a:gd name="connsiteY9" fmla="*/ 214313 h 423863"/>
                  <a:gd name="connsiteX10" fmla="*/ 0 w 1138277"/>
                  <a:gd name="connsiteY10" fmla="*/ 2381 h 423863"/>
                  <a:gd name="connsiteX0" fmla="*/ 0 w 1145380"/>
                  <a:gd name="connsiteY0" fmla="*/ 2381 h 423863"/>
                  <a:gd name="connsiteX1" fmla="*/ 611981 w 1145380"/>
                  <a:gd name="connsiteY1" fmla="*/ 0 h 423863"/>
                  <a:gd name="connsiteX2" fmla="*/ 697706 w 1145380"/>
                  <a:gd name="connsiteY2" fmla="*/ 85725 h 423863"/>
                  <a:gd name="connsiteX3" fmla="*/ 892968 w 1145380"/>
                  <a:gd name="connsiteY3" fmla="*/ 85725 h 423863"/>
                  <a:gd name="connsiteX4" fmla="*/ 1145380 w 1145380"/>
                  <a:gd name="connsiteY4" fmla="*/ 330994 h 423863"/>
                  <a:gd name="connsiteX5" fmla="*/ 1138237 w 1145380"/>
                  <a:gd name="connsiteY5" fmla="*/ 423863 h 423863"/>
                  <a:gd name="connsiteX6" fmla="*/ 731043 w 1145380"/>
                  <a:gd name="connsiteY6" fmla="*/ 423863 h 423863"/>
                  <a:gd name="connsiteX7" fmla="*/ 652462 w 1145380"/>
                  <a:gd name="connsiteY7" fmla="*/ 350044 h 423863"/>
                  <a:gd name="connsiteX8" fmla="*/ 140493 w 1145380"/>
                  <a:gd name="connsiteY8" fmla="*/ 345281 h 423863"/>
                  <a:gd name="connsiteX9" fmla="*/ 2381 w 1145380"/>
                  <a:gd name="connsiteY9" fmla="*/ 214313 h 423863"/>
                  <a:gd name="connsiteX10" fmla="*/ 0 w 1145380"/>
                  <a:gd name="connsiteY10" fmla="*/ 2381 h 423863"/>
                  <a:gd name="connsiteX0" fmla="*/ 0 w 1150212"/>
                  <a:gd name="connsiteY0" fmla="*/ 2381 h 423863"/>
                  <a:gd name="connsiteX1" fmla="*/ 611981 w 1150212"/>
                  <a:gd name="connsiteY1" fmla="*/ 0 h 423863"/>
                  <a:gd name="connsiteX2" fmla="*/ 697706 w 1150212"/>
                  <a:gd name="connsiteY2" fmla="*/ 85725 h 423863"/>
                  <a:gd name="connsiteX3" fmla="*/ 892968 w 1150212"/>
                  <a:gd name="connsiteY3" fmla="*/ 85725 h 423863"/>
                  <a:gd name="connsiteX4" fmla="*/ 1145380 w 1150212"/>
                  <a:gd name="connsiteY4" fmla="*/ 330994 h 423863"/>
                  <a:gd name="connsiteX5" fmla="*/ 1150144 w 1150212"/>
                  <a:gd name="connsiteY5" fmla="*/ 423863 h 423863"/>
                  <a:gd name="connsiteX6" fmla="*/ 731043 w 1150212"/>
                  <a:gd name="connsiteY6" fmla="*/ 423863 h 423863"/>
                  <a:gd name="connsiteX7" fmla="*/ 652462 w 1150212"/>
                  <a:gd name="connsiteY7" fmla="*/ 350044 h 423863"/>
                  <a:gd name="connsiteX8" fmla="*/ 140493 w 1150212"/>
                  <a:gd name="connsiteY8" fmla="*/ 345281 h 423863"/>
                  <a:gd name="connsiteX9" fmla="*/ 2381 w 1150212"/>
                  <a:gd name="connsiteY9" fmla="*/ 214313 h 423863"/>
                  <a:gd name="connsiteX10" fmla="*/ 0 w 1150212"/>
                  <a:gd name="connsiteY10" fmla="*/ 2381 h 423863"/>
                  <a:gd name="connsiteX0" fmla="*/ 0 w 1145380"/>
                  <a:gd name="connsiteY0" fmla="*/ 2381 h 423863"/>
                  <a:gd name="connsiteX1" fmla="*/ 611981 w 1145380"/>
                  <a:gd name="connsiteY1" fmla="*/ 0 h 423863"/>
                  <a:gd name="connsiteX2" fmla="*/ 697706 w 1145380"/>
                  <a:gd name="connsiteY2" fmla="*/ 85725 h 423863"/>
                  <a:gd name="connsiteX3" fmla="*/ 892968 w 1145380"/>
                  <a:gd name="connsiteY3" fmla="*/ 85725 h 423863"/>
                  <a:gd name="connsiteX4" fmla="*/ 1145380 w 1145380"/>
                  <a:gd name="connsiteY4" fmla="*/ 330994 h 423863"/>
                  <a:gd name="connsiteX5" fmla="*/ 1143000 w 1145380"/>
                  <a:gd name="connsiteY5" fmla="*/ 423863 h 423863"/>
                  <a:gd name="connsiteX6" fmla="*/ 731043 w 1145380"/>
                  <a:gd name="connsiteY6" fmla="*/ 423863 h 423863"/>
                  <a:gd name="connsiteX7" fmla="*/ 652462 w 1145380"/>
                  <a:gd name="connsiteY7" fmla="*/ 350044 h 423863"/>
                  <a:gd name="connsiteX8" fmla="*/ 140493 w 1145380"/>
                  <a:gd name="connsiteY8" fmla="*/ 345281 h 423863"/>
                  <a:gd name="connsiteX9" fmla="*/ 2381 w 1145380"/>
                  <a:gd name="connsiteY9" fmla="*/ 214313 h 423863"/>
                  <a:gd name="connsiteX10" fmla="*/ 0 w 1145380"/>
                  <a:gd name="connsiteY10" fmla="*/ 2381 h 423863"/>
                  <a:gd name="connsiteX0" fmla="*/ 0 w 1145610"/>
                  <a:gd name="connsiteY0" fmla="*/ 2381 h 423863"/>
                  <a:gd name="connsiteX1" fmla="*/ 611981 w 1145610"/>
                  <a:gd name="connsiteY1" fmla="*/ 0 h 423863"/>
                  <a:gd name="connsiteX2" fmla="*/ 697706 w 1145610"/>
                  <a:gd name="connsiteY2" fmla="*/ 85725 h 423863"/>
                  <a:gd name="connsiteX3" fmla="*/ 892968 w 1145610"/>
                  <a:gd name="connsiteY3" fmla="*/ 85725 h 423863"/>
                  <a:gd name="connsiteX4" fmla="*/ 1145380 w 1145610"/>
                  <a:gd name="connsiteY4" fmla="*/ 330994 h 423863"/>
                  <a:gd name="connsiteX5" fmla="*/ 1145382 w 1145610"/>
                  <a:gd name="connsiteY5" fmla="*/ 423863 h 423863"/>
                  <a:gd name="connsiteX6" fmla="*/ 731043 w 1145610"/>
                  <a:gd name="connsiteY6" fmla="*/ 423863 h 423863"/>
                  <a:gd name="connsiteX7" fmla="*/ 652462 w 1145610"/>
                  <a:gd name="connsiteY7" fmla="*/ 350044 h 423863"/>
                  <a:gd name="connsiteX8" fmla="*/ 140493 w 1145610"/>
                  <a:gd name="connsiteY8" fmla="*/ 345281 h 423863"/>
                  <a:gd name="connsiteX9" fmla="*/ 2381 w 1145610"/>
                  <a:gd name="connsiteY9" fmla="*/ 214313 h 423863"/>
                  <a:gd name="connsiteX10" fmla="*/ 0 w 1145610"/>
                  <a:gd name="connsiteY10" fmla="*/ 2381 h 4238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145610" h="423863">
                    <a:moveTo>
                      <a:pt x="0" y="2381"/>
                    </a:moveTo>
                    <a:lnTo>
                      <a:pt x="611981" y="0"/>
                    </a:lnTo>
                    <a:lnTo>
                      <a:pt x="697706" y="85725"/>
                    </a:lnTo>
                    <a:lnTo>
                      <a:pt x="892968" y="85725"/>
                    </a:lnTo>
                    <a:lnTo>
                      <a:pt x="1145380" y="330994"/>
                    </a:lnTo>
                    <a:cubicBezTo>
                      <a:pt x="1144586" y="361157"/>
                      <a:pt x="1146176" y="393700"/>
                      <a:pt x="1145382" y="423863"/>
                    </a:cubicBezTo>
                    <a:lnTo>
                      <a:pt x="731043" y="423863"/>
                    </a:lnTo>
                    <a:lnTo>
                      <a:pt x="652462" y="350044"/>
                    </a:lnTo>
                    <a:lnTo>
                      <a:pt x="140493" y="345281"/>
                    </a:lnTo>
                    <a:lnTo>
                      <a:pt x="2381" y="214313"/>
                    </a:lnTo>
                    <a:cubicBezTo>
                      <a:pt x="1587" y="143669"/>
                      <a:pt x="794" y="73025"/>
                      <a:pt x="0" y="2381"/>
                    </a:cubicBezTo>
                    <a:close/>
                  </a:path>
                </a:pathLst>
              </a:custGeom>
              <a:solidFill>
                <a:schemeClr val="bg2">
                  <a:lumMod val="25000"/>
                </a:schemeClr>
              </a:solidFill>
              <a:ln w="9525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pt-BR" sz="1100" dirty="0"/>
              </a:p>
            </p:txBody>
          </p:sp>
          <p:sp>
            <p:nvSpPr>
              <p:cNvPr id="50" name="Retângulo 49">
                <a:extLst>
                  <a:ext uri="{FF2B5EF4-FFF2-40B4-BE49-F238E27FC236}">
                    <a16:creationId xmlns:a16="http://schemas.microsoft.com/office/drawing/2014/main" id="{3ACD6598-6280-EFA6-BAC9-7D0BF5D213A3}"/>
                  </a:ext>
                </a:extLst>
              </p:cNvPr>
              <p:cNvSpPr/>
              <p:nvPr/>
            </p:nvSpPr>
            <p:spPr>
              <a:xfrm>
                <a:off x="5646136" y="6581503"/>
                <a:ext cx="7200" cy="5519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270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8" name="CaixaDeTexto 47">
                <a:extLst>
                  <a:ext uri="{FF2B5EF4-FFF2-40B4-BE49-F238E27FC236}">
                    <a16:creationId xmlns:a16="http://schemas.microsoft.com/office/drawing/2014/main" id="{1EE1E38D-A40D-C754-5DAA-58C2D9A79EC7}"/>
                  </a:ext>
                </a:extLst>
              </p:cNvPr>
              <p:cNvSpPr txBox="1"/>
              <p:nvPr/>
            </p:nvSpPr>
            <p:spPr>
              <a:xfrm>
                <a:off x="5687995" y="6586989"/>
                <a:ext cx="85419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1200" dirty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rPr>
                  <a:t>SD</a:t>
                </a:r>
              </a:p>
            </p:txBody>
          </p:sp>
        </p:grpSp>
        <p:grpSp>
          <p:nvGrpSpPr>
            <p:cNvPr id="555" name="Botão USB">
              <a:extLst>
                <a:ext uri="{FF2B5EF4-FFF2-40B4-BE49-F238E27FC236}">
                  <a16:creationId xmlns:a16="http://schemas.microsoft.com/office/drawing/2014/main" id="{2B2BDC1D-8382-7518-FDED-635095A58DC9}"/>
                </a:ext>
              </a:extLst>
            </p:cNvPr>
            <p:cNvGrpSpPr/>
            <p:nvPr/>
          </p:nvGrpSpPr>
          <p:grpSpPr>
            <a:xfrm>
              <a:off x="6585356" y="6577447"/>
              <a:ext cx="896604" cy="355944"/>
              <a:chOff x="6585356" y="6577447"/>
              <a:chExt cx="896604" cy="355944"/>
            </a:xfrm>
          </p:grpSpPr>
          <p:sp>
            <p:nvSpPr>
              <p:cNvPr id="83" name="Forma Livre: Forma 82">
                <a:extLst>
                  <a:ext uri="{FF2B5EF4-FFF2-40B4-BE49-F238E27FC236}">
                    <a16:creationId xmlns:a16="http://schemas.microsoft.com/office/drawing/2014/main" id="{D0AA5A56-4BA7-350E-FFA0-3270C4452721}"/>
                  </a:ext>
                </a:extLst>
              </p:cNvPr>
              <p:cNvSpPr/>
              <p:nvPr/>
            </p:nvSpPr>
            <p:spPr>
              <a:xfrm>
                <a:off x="6631712" y="6577447"/>
                <a:ext cx="850248" cy="355944"/>
              </a:xfrm>
              <a:custGeom>
                <a:avLst/>
                <a:gdLst>
                  <a:gd name="connsiteX0" fmla="*/ 0 w 1147762"/>
                  <a:gd name="connsiteY0" fmla="*/ 2381 h 423863"/>
                  <a:gd name="connsiteX1" fmla="*/ 611981 w 1147762"/>
                  <a:gd name="connsiteY1" fmla="*/ 0 h 423863"/>
                  <a:gd name="connsiteX2" fmla="*/ 697706 w 1147762"/>
                  <a:gd name="connsiteY2" fmla="*/ 85725 h 423863"/>
                  <a:gd name="connsiteX3" fmla="*/ 892968 w 1147762"/>
                  <a:gd name="connsiteY3" fmla="*/ 85725 h 423863"/>
                  <a:gd name="connsiteX4" fmla="*/ 1140618 w 1147762"/>
                  <a:gd name="connsiteY4" fmla="*/ 333375 h 423863"/>
                  <a:gd name="connsiteX5" fmla="*/ 1147762 w 1147762"/>
                  <a:gd name="connsiteY5" fmla="*/ 423863 h 423863"/>
                  <a:gd name="connsiteX6" fmla="*/ 731043 w 1147762"/>
                  <a:gd name="connsiteY6" fmla="*/ 423863 h 423863"/>
                  <a:gd name="connsiteX7" fmla="*/ 652462 w 1147762"/>
                  <a:gd name="connsiteY7" fmla="*/ 350044 h 423863"/>
                  <a:gd name="connsiteX8" fmla="*/ 140493 w 1147762"/>
                  <a:gd name="connsiteY8" fmla="*/ 345281 h 423863"/>
                  <a:gd name="connsiteX9" fmla="*/ 2381 w 1147762"/>
                  <a:gd name="connsiteY9" fmla="*/ 214313 h 423863"/>
                  <a:gd name="connsiteX10" fmla="*/ 0 w 1147762"/>
                  <a:gd name="connsiteY10" fmla="*/ 2381 h 423863"/>
                  <a:gd name="connsiteX0" fmla="*/ 0 w 1140618"/>
                  <a:gd name="connsiteY0" fmla="*/ 2381 h 423863"/>
                  <a:gd name="connsiteX1" fmla="*/ 611981 w 1140618"/>
                  <a:gd name="connsiteY1" fmla="*/ 0 h 423863"/>
                  <a:gd name="connsiteX2" fmla="*/ 697706 w 1140618"/>
                  <a:gd name="connsiteY2" fmla="*/ 85725 h 423863"/>
                  <a:gd name="connsiteX3" fmla="*/ 892968 w 1140618"/>
                  <a:gd name="connsiteY3" fmla="*/ 85725 h 423863"/>
                  <a:gd name="connsiteX4" fmla="*/ 1140618 w 1140618"/>
                  <a:gd name="connsiteY4" fmla="*/ 333375 h 423863"/>
                  <a:gd name="connsiteX5" fmla="*/ 1138237 w 1140618"/>
                  <a:gd name="connsiteY5" fmla="*/ 423863 h 423863"/>
                  <a:gd name="connsiteX6" fmla="*/ 731043 w 1140618"/>
                  <a:gd name="connsiteY6" fmla="*/ 423863 h 423863"/>
                  <a:gd name="connsiteX7" fmla="*/ 652462 w 1140618"/>
                  <a:gd name="connsiteY7" fmla="*/ 350044 h 423863"/>
                  <a:gd name="connsiteX8" fmla="*/ 140493 w 1140618"/>
                  <a:gd name="connsiteY8" fmla="*/ 345281 h 423863"/>
                  <a:gd name="connsiteX9" fmla="*/ 2381 w 1140618"/>
                  <a:gd name="connsiteY9" fmla="*/ 214313 h 423863"/>
                  <a:gd name="connsiteX10" fmla="*/ 0 w 1140618"/>
                  <a:gd name="connsiteY10" fmla="*/ 2381 h 423863"/>
                  <a:gd name="connsiteX0" fmla="*/ 0 w 1138277"/>
                  <a:gd name="connsiteY0" fmla="*/ 2381 h 423863"/>
                  <a:gd name="connsiteX1" fmla="*/ 611981 w 1138277"/>
                  <a:gd name="connsiteY1" fmla="*/ 0 h 423863"/>
                  <a:gd name="connsiteX2" fmla="*/ 697706 w 1138277"/>
                  <a:gd name="connsiteY2" fmla="*/ 85725 h 423863"/>
                  <a:gd name="connsiteX3" fmla="*/ 892968 w 1138277"/>
                  <a:gd name="connsiteY3" fmla="*/ 85725 h 423863"/>
                  <a:gd name="connsiteX4" fmla="*/ 1128712 w 1138277"/>
                  <a:gd name="connsiteY4" fmla="*/ 333375 h 423863"/>
                  <a:gd name="connsiteX5" fmla="*/ 1138237 w 1138277"/>
                  <a:gd name="connsiteY5" fmla="*/ 423863 h 423863"/>
                  <a:gd name="connsiteX6" fmla="*/ 731043 w 1138277"/>
                  <a:gd name="connsiteY6" fmla="*/ 423863 h 423863"/>
                  <a:gd name="connsiteX7" fmla="*/ 652462 w 1138277"/>
                  <a:gd name="connsiteY7" fmla="*/ 350044 h 423863"/>
                  <a:gd name="connsiteX8" fmla="*/ 140493 w 1138277"/>
                  <a:gd name="connsiteY8" fmla="*/ 345281 h 423863"/>
                  <a:gd name="connsiteX9" fmla="*/ 2381 w 1138277"/>
                  <a:gd name="connsiteY9" fmla="*/ 214313 h 423863"/>
                  <a:gd name="connsiteX10" fmla="*/ 0 w 1138277"/>
                  <a:gd name="connsiteY10" fmla="*/ 2381 h 423863"/>
                  <a:gd name="connsiteX0" fmla="*/ 0 w 1145380"/>
                  <a:gd name="connsiteY0" fmla="*/ 2381 h 423863"/>
                  <a:gd name="connsiteX1" fmla="*/ 611981 w 1145380"/>
                  <a:gd name="connsiteY1" fmla="*/ 0 h 423863"/>
                  <a:gd name="connsiteX2" fmla="*/ 697706 w 1145380"/>
                  <a:gd name="connsiteY2" fmla="*/ 85725 h 423863"/>
                  <a:gd name="connsiteX3" fmla="*/ 892968 w 1145380"/>
                  <a:gd name="connsiteY3" fmla="*/ 85725 h 423863"/>
                  <a:gd name="connsiteX4" fmla="*/ 1145380 w 1145380"/>
                  <a:gd name="connsiteY4" fmla="*/ 330994 h 423863"/>
                  <a:gd name="connsiteX5" fmla="*/ 1138237 w 1145380"/>
                  <a:gd name="connsiteY5" fmla="*/ 423863 h 423863"/>
                  <a:gd name="connsiteX6" fmla="*/ 731043 w 1145380"/>
                  <a:gd name="connsiteY6" fmla="*/ 423863 h 423863"/>
                  <a:gd name="connsiteX7" fmla="*/ 652462 w 1145380"/>
                  <a:gd name="connsiteY7" fmla="*/ 350044 h 423863"/>
                  <a:gd name="connsiteX8" fmla="*/ 140493 w 1145380"/>
                  <a:gd name="connsiteY8" fmla="*/ 345281 h 423863"/>
                  <a:gd name="connsiteX9" fmla="*/ 2381 w 1145380"/>
                  <a:gd name="connsiteY9" fmla="*/ 214313 h 423863"/>
                  <a:gd name="connsiteX10" fmla="*/ 0 w 1145380"/>
                  <a:gd name="connsiteY10" fmla="*/ 2381 h 423863"/>
                  <a:gd name="connsiteX0" fmla="*/ 0 w 1150212"/>
                  <a:gd name="connsiteY0" fmla="*/ 2381 h 423863"/>
                  <a:gd name="connsiteX1" fmla="*/ 611981 w 1150212"/>
                  <a:gd name="connsiteY1" fmla="*/ 0 h 423863"/>
                  <a:gd name="connsiteX2" fmla="*/ 697706 w 1150212"/>
                  <a:gd name="connsiteY2" fmla="*/ 85725 h 423863"/>
                  <a:gd name="connsiteX3" fmla="*/ 892968 w 1150212"/>
                  <a:gd name="connsiteY3" fmla="*/ 85725 h 423863"/>
                  <a:gd name="connsiteX4" fmla="*/ 1145380 w 1150212"/>
                  <a:gd name="connsiteY4" fmla="*/ 330994 h 423863"/>
                  <a:gd name="connsiteX5" fmla="*/ 1150144 w 1150212"/>
                  <a:gd name="connsiteY5" fmla="*/ 423863 h 423863"/>
                  <a:gd name="connsiteX6" fmla="*/ 731043 w 1150212"/>
                  <a:gd name="connsiteY6" fmla="*/ 423863 h 423863"/>
                  <a:gd name="connsiteX7" fmla="*/ 652462 w 1150212"/>
                  <a:gd name="connsiteY7" fmla="*/ 350044 h 423863"/>
                  <a:gd name="connsiteX8" fmla="*/ 140493 w 1150212"/>
                  <a:gd name="connsiteY8" fmla="*/ 345281 h 423863"/>
                  <a:gd name="connsiteX9" fmla="*/ 2381 w 1150212"/>
                  <a:gd name="connsiteY9" fmla="*/ 214313 h 423863"/>
                  <a:gd name="connsiteX10" fmla="*/ 0 w 1150212"/>
                  <a:gd name="connsiteY10" fmla="*/ 2381 h 423863"/>
                  <a:gd name="connsiteX0" fmla="*/ 0 w 1145380"/>
                  <a:gd name="connsiteY0" fmla="*/ 2381 h 423863"/>
                  <a:gd name="connsiteX1" fmla="*/ 611981 w 1145380"/>
                  <a:gd name="connsiteY1" fmla="*/ 0 h 423863"/>
                  <a:gd name="connsiteX2" fmla="*/ 697706 w 1145380"/>
                  <a:gd name="connsiteY2" fmla="*/ 85725 h 423863"/>
                  <a:gd name="connsiteX3" fmla="*/ 892968 w 1145380"/>
                  <a:gd name="connsiteY3" fmla="*/ 85725 h 423863"/>
                  <a:gd name="connsiteX4" fmla="*/ 1145380 w 1145380"/>
                  <a:gd name="connsiteY4" fmla="*/ 330994 h 423863"/>
                  <a:gd name="connsiteX5" fmla="*/ 1143000 w 1145380"/>
                  <a:gd name="connsiteY5" fmla="*/ 423863 h 423863"/>
                  <a:gd name="connsiteX6" fmla="*/ 731043 w 1145380"/>
                  <a:gd name="connsiteY6" fmla="*/ 423863 h 423863"/>
                  <a:gd name="connsiteX7" fmla="*/ 652462 w 1145380"/>
                  <a:gd name="connsiteY7" fmla="*/ 350044 h 423863"/>
                  <a:gd name="connsiteX8" fmla="*/ 140493 w 1145380"/>
                  <a:gd name="connsiteY8" fmla="*/ 345281 h 423863"/>
                  <a:gd name="connsiteX9" fmla="*/ 2381 w 1145380"/>
                  <a:gd name="connsiteY9" fmla="*/ 214313 h 423863"/>
                  <a:gd name="connsiteX10" fmla="*/ 0 w 1145380"/>
                  <a:gd name="connsiteY10" fmla="*/ 2381 h 423863"/>
                  <a:gd name="connsiteX0" fmla="*/ 0 w 1145610"/>
                  <a:gd name="connsiteY0" fmla="*/ 2381 h 423863"/>
                  <a:gd name="connsiteX1" fmla="*/ 611981 w 1145610"/>
                  <a:gd name="connsiteY1" fmla="*/ 0 h 423863"/>
                  <a:gd name="connsiteX2" fmla="*/ 697706 w 1145610"/>
                  <a:gd name="connsiteY2" fmla="*/ 85725 h 423863"/>
                  <a:gd name="connsiteX3" fmla="*/ 892968 w 1145610"/>
                  <a:gd name="connsiteY3" fmla="*/ 85725 h 423863"/>
                  <a:gd name="connsiteX4" fmla="*/ 1145380 w 1145610"/>
                  <a:gd name="connsiteY4" fmla="*/ 330994 h 423863"/>
                  <a:gd name="connsiteX5" fmla="*/ 1145382 w 1145610"/>
                  <a:gd name="connsiteY5" fmla="*/ 423863 h 423863"/>
                  <a:gd name="connsiteX6" fmla="*/ 731043 w 1145610"/>
                  <a:gd name="connsiteY6" fmla="*/ 423863 h 423863"/>
                  <a:gd name="connsiteX7" fmla="*/ 652462 w 1145610"/>
                  <a:gd name="connsiteY7" fmla="*/ 350044 h 423863"/>
                  <a:gd name="connsiteX8" fmla="*/ 140493 w 1145610"/>
                  <a:gd name="connsiteY8" fmla="*/ 345281 h 423863"/>
                  <a:gd name="connsiteX9" fmla="*/ 2381 w 1145610"/>
                  <a:gd name="connsiteY9" fmla="*/ 214313 h 423863"/>
                  <a:gd name="connsiteX10" fmla="*/ 0 w 1145610"/>
                  <a:gd name="connsiteY10" fmla="*/ 2381 h 4238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145610" h="423863">
                    <a:moveTo>
                      <a:pt x="0" y="2381"/>
                    </a:moveTo>
                    <a:lnTo>
                      <a:pt x="611981" y="0"/>
                    </a:lnTo>
                    <a:lnTo>
                      <a:pt x="697706" y="85725"/>
                    </a:lnTo>
                    <a:lnTo>
                      <a:pt x="892968" y="85725"/>
                    </a:lnTo>
                    <a:lnTo>
                      <a:pt x="1145380" y="330994"/>
                    </a:lnTo>
                    <a:cubicBezTo>
                      <a:pt x="1144586" y="361157"/>
                      <a:pt x="1146176" y="393700"/>
                      <a:pt x="1145382" y="423863"/>
                    </a:cubicBezTo>
                    <a:lnTo>
                      <a:pt x="731043" y="423863"/>
                    </a:lnTo>
                    <a:lnTo>
                      <a:pt x="652462" y="350044"/>
                    </a:lnTo>
                    <a:lnTo>
                      <a:pt x="140493" y="345281"/>
                    </a:lnTo>
                    <a:lnTo>
                      <a:pt x="2381" y="214313"/>
                    </a:lnTo>
                    <a:cubicBezTo>
                      <a:pt x="1587" y="143669"/>
                      <a:pt x="794" y="73025"/>
                      <a:pt x="0" y="2381"/>
                    </a:cubicBezTo>
                    <a:close/>
                  </a:path>
                </a:pathLst>
              </a:custGeom>
              <a:solidFill>
                <a:schemeClr val="bg2">
                  <a:lumMod val="25000"/>
                </a:schemeClr>
              </a:solidFill>
              <a:ln w="9525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pt-BR" sz="1100" dirty="0"/>
              </a:p>
            </p:txBody>
          </p:sp>
          <p:sp>
            <p:nvSpPr>
              <p:cNvPr id="82" name="Retângulo 81">
                <a:extLst>
                  <a:ext uri="{FF2B5EF4-FFF2-40B4-BE49-F238E27FC236}">
                    <a16:creationId xmlns:a16="http://schemas.microsoft.com/office/drawing/2014/main" id="{65B2910B-1596-AE5E-90B5-F92E4912B857}"/>
                  </a:ext>
                </a:extLst>
              </p:cNvPr>
              <p:cNvSpPr/>
              <p:nvPr/>
            </p:nvSpPr>
            <p:spPr>
              <a:xfrm>
                <a:off x="6585356" y="6581503"/>
                <a:ext cx="7200" cy="5519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270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80" name="CaixaDeTexto 79">
                <a:extLst>
                  <a:ext uri="{FF2B5EF4-FFF2-40B4-BE49-F238E27FC236}">
                    <a16:creationId xmlns:a16="http://schemas.microsoft.com/office/drawing/2014/main" id="{A6897C11-DB9E-5217-9C50-0ADAC8D44FD3}"/>
                  </a:ext>
                </a:extLst>
              </p:cNvPr>
              <p:cNvSpPr txBox="1"/>
              <p:nvPr/>
            </p:nvSpPr>
            <p:spPr>
              <a:xfrm>
                <a:off x="6627215" y="6586989"/>
                <a:ext cx="85419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1200" dirty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rPr>
                  <a:t>USB</a:t>
                </a:r>
              </a:p>
            </p:txBody>
          </p:sp>
        </p:grpSp>
        <p:grpSp>
          <p:nvGrpSpPr>
            <p:cNvPr id="554" name="Botão Auxiliar">
              <a:extLst>
                <a:ext uri="{FF2B5EF4-FFF2-40B4-BE49-F238E27FC236}">
                  <a16:creationId xmlns:a16="http://schemas.microsoft.com/office/drawing/2014/main" id="{0FD47BA2-6EE1-7858-4C6B-4EE7CF97DBBA}"/>
                </a:ext>
              </a:extLst>
            </p:cNvPr>
            <p:cNvGrpSpPr/>
            <p:nvPr/>
          </p:nvGrpSpPr>
          <p:grpSpPr>
            <a:xfrm>
              <a:off x="7524575" y="6577447"/>
              <a:ext cx="896604" cy="355944"/>
              <a:chOff x="7524575" y="6577447"/>
              <a:chExt cx="896604" cy="355944"/>
            </a:xfrm>
          </p:grpSpPr>
          <p:sp>
            <p:nvSpPr>
              <p:cNvPr id="90" name="Forma Livre: Forma 89">
                <a:extLst>
                  <a:ext uri="{FF2B5EF4-FFF2-40B4-BE49-F238E27FC236}">
                    <a16:creationId xmlns:a16="http://schemas.microsoft.com/office/drawing/2014/main" id="{D1FCEF27-C375-DA76-71F1-8CD1D1809DEC}"/>
                  </a:ext>
                </a:extLst>
              </p:cNvPr>
              <p:cNvSpPr/>
              <p:nvPr/>
            </p:nvSpPr>
            <p:spPr>
              <a:xfrm>
                <a:off x="7570931" y="6577447"/>
                <a:ext cx="850248" cy="355944"/>
              </a:xfrm>
              <a:custGeom>
                <a:avLst/>
                <a:gdLst>
                  <a:gd name="connsiteX0" fmla="*/ 0 w 1147762"/>
                  <a:gd name="connsiteY0" fmla="*/ 2381 h 423863"/>
                  <a:gd name="connsiteX1" fmla="*/ 611981 w 1147762"/>
                  <a:gd name="connsiteY1" fmla="*/ 0 h 423863"/>
                  <a:gd name="connsiteX2" fmla="*/ 697706 w 1147762"/>
                  <a:gd name="connsiteY2" fmla="*/ 85725 h 423863"/>
                  <a:gd name="connsiteX3" fmla="*/ 892968 w 1147762"/>
                  <a:gd name="connsiteY3" fmla="*/ 85725 h 423863"/>
                  <a:gd name="connsiteX4" fmla="*/ 1140618 w 1147762"/>
                  <a:gd name="connsiteY4" fmla="*/ 333375 h 423863"/>
                  <a:gd name="connsiteX5" fmla="*/ 1147762 w 1147762"/>
                  <a:gd name="connsiteY5" fmla="*/ 423863 h 423863"/>
                  <a:gd name="connsiteX6" fmla="*/ 731043 w 1147762"/>
                  <a:gd name="connsiteY6" fmla="*/ 423863 h 423863"/>
                  <a:gd name="connsiteX7" fmla="*/ 652462 w 1147762"/>
                  <a:gd name="connsiteY7" fmla="*/ 350044 h 423863"/>
                  <a:gd name="connsiteX8" fmla="*/ 140493 w 1147762"/>
                  <a:gd name="connsiteY8" fmla="*/ 345281 h 423863"/>
                  <a:gd name="connsiteX9" fmla="*/ 2381 w 1147762"/>
                  <a:gd name="connsiteY9" fmla="*/ 214313 h 423863"/>
                  <a:gd name="connsiteX10" fmla="*/ 0 w 1147762"/>
                  <a:gd name="connsiteY10" fmla="*/ 2381 h 423863"/>
                  <a:gd name="connsiteX0" fmla="*/ 0 w 1140618"/>
                  <a:gd name="connsiteY0" fmla="*/ 2381 h 423863"/>
                  <a:gd name="connsiteX1" fmla="*/ 611981 w 1140618"/>
                  <a:gd name="connsiteY1" fmla="*/ 0 h 423863"/>
                  <a:gd name="connsiteX2" fmla="*/ 697706 w 1140618"/>
                  <a:gd name="connsiteY2" fmla="*/ 85725 h 423863"/>
                  <a:gd name="connsiteX3" fmla="*/ 892968 w 1140618"/>
                  <a:gd name="connsiteY3" fmla="*/ 85725 h 423863"/>
                  <a:gd name="connsiteX4" fmla="*/ 1140618 w 1140618"/>
                  <a:gd name="connsiteY4" fmla="*/ 333375 h 423863"/>
                  <a:gd name="connsiteX5" fmla="*/ 1138237 w 1140618"/>
                  <a:gd name="connsiteY5" fmla="*/ 423863 h 423863"/>
                  <a:gd name="connsiteX6" fmla="*/ 731043 w 1140618"/>
                  <a:gd name="connsiteY6" fmla="*/ 423863 h 423863"/>
                  <a:gd name="connsiteX7" fmla="*/ 652462 w 1140618"/>
                  <a:gd name="connsiteY7" fmla="*/ 350044 h 423863"/>
                  <a:gd name="connsiteX8" fmla="*/ 140493 w 1140618"/>
                  <a:gd name="connsiteY8" fmla="*/ 345281 h 423863"/>
                  <a:gd name="connsiteX9" fmla="*/ 2381 w 1140618"/>
                  <a:gd name="connsiteY9" fmla="*/ 214313 h 423863"/>
                  <a:gd name="connsiteX10" fmla="*/ 0 w 1140618"/>
                  <a:gd name="connsiteY10" fmla="*/ 2381 h 423863"/>
                  <a:gd name="connsiteX0" fmla="*/ 0 w 1138277"/>
                  <a:gd name="connsiteY0" fmla="*/ 2381 h 423863"/>
                  <a:gd name="connsiteX1" fmla="*/ 611981 w 1138277"/>
                  <a:gd name="connsiteY1" fmla="*/ 0 h 423863"/>
                  <a:gd name="connsiteX2" fmla="*/ 697706 w 1138277"/>
                  <a:gd name="connsiteY2" fmla="*/ 85725 h 423863"/>
                  <a:gd name="connsiteX3" fmla="*/ 892968 w 1138277"/>
                  <a:gd name="connsiteY3" fmla="*/ 85725 h 423863"/>
                  <a:gd name="connsiteX4" fmla="*/ 1128712 w 1138277"/>
                  <a:gd name="connsiteY4" fmla="*/ 333375 h 423863"/>
                  <a:gd name="connsiteX5" fmla="*/ 1138237 w 1138277"/>
                  <a:gd name="connsiteY5" fmla="*/ 423863 h 423863"/>
                  <a:gd name="connsiteX6" fmla="*/ 731043 w 1138277"/>
                  <a:gd name="connsiteY6" fmla="*/ 423863 h 423863"/>
                  <a:gd name="connsiteX7" fmla="*/ 652462 w 1138277"/>
                  <a:gd name="connsiteY7" fmla="*/ 350044 h 423863"/>
                  <a:gd name="connsiteX8" fmla="*/ 140493 w 1138277"/>
                  <a:gd name="connsiteY8" fmla="*/ 345281 h 423863"/>
                  <a:gd name="connsiteX9" fmla="*/ 2381 w 1138277"/>
                  <a:gd name="connsiteY9" fmla="*/ 214313 h 423863"/>
                  <a:gd name="connsiteX10" fmla="*/ 0 w 1138277"/>
                  <a:gd name="connsiteY10" fmla="*/ 2381 h 423863"/>
                  <a:gd name="connsiteX0" fmla="*/ 0 w 1145380"/>
                  <a:gd name="connsiteY0" fmla="*/ 2381 h 423863"/>
                  <a:gd name="connsiteX1" fmla="*/ 611981 w 1145380"/>
                  <a:gd name="connsiteY1" fmla="*/ 0 h 423863"/>
                  <a:gd name="connsiteX2" fmla="*/ 697706 w 1145380"/>
                  <a:gd name="connsiteY2" fmla="*/ 85725 h 423863"/>
                  <a:gd name="connsiteX3" fmla="*/ 892968 w 1145380"/>
                  <a:gd name="connsiteY3" fmla="*/ 85725 h 423863"/>
                  <a:gd name="connsiteX4" fmla="*/ 1145380 w 1145380"/>
                  <a:gd name="connsiteY4" fmla="*/ 330994 h 423863"/>
                  <a:gd name="connsiteX5" fmla="*/ 1138237 w 1145380"/>
                  <a:gd name="connsiteY5" fmla="*/ 423863 h 423863"/>
                  <a:gd name="connsiteX6" fmla="*/ 731043 w 1145380"/>
                  <a:gd name="connsiteY6" fmla="*/ 423863 h 423863"/>
                  <a:gd name="connsiteX7" fmla="*/ 652462 w 1145380"/>
                  <a:gd name="connsiteY7" fmla="*/ 350044 h 423863"/>
                  <a:gd name="connsiteX8" fmla="*/ 140493 w 1145380"/>
                  <a:gd name="connsiteY8" fmla="*/ 345281 h 423863"/>
                  <a:gd name="connsiteX9" fmla="*/ 2381 w 1145380"/>
                  <a:gd name="connsiteY9" fmla="*/ 214313 h 423863"/>
                  <a:gd name="connsiteX10" fmla="*/ 0 w 1145380"/>
                  <a:gd name="connsiteY10" fmla="*/ 2381 h 423863"/>
                  <a:gd name="connsiteX0" fmla="*/ 0 w 1150212"/>
                  <a:gd name="connsiteY0" fmla="*/ 2381 h 423863"/>
                  <a:gd name="connsiteX1" fmla="*/ 611981 w 1150212"/>
                  <a:gd name="connsiteY1" fmla="*/ 0 h 423863"/>
                  <a:gd name="connsiteX2" fmla="*/ 697706 w 1150212"/>
                  <a:gd name="connsiteY2" fmla="*/ 85725 h 423863"/>
                  <a:gd name="connsiteX3" fmla="*/ 892968 w 1150212"/>
                  <a:gd name="connsiteY3" fmla="*/ 85725 h 423863"/>
                  <a:gd name="connsiteX4" fmla="*/ 1145380 w 1150212"/>
                  <a:gd name="connsiteY4" fmla="*/ 330994 h 423863"/>
                  <a:gd name="connsiteX5" fmla="*/ 1150144 w 1150212"/>
                  <a:gd name="connsiteY5" fmla="*/ 423863 h 423863"/>
                  <a:gd name="connsiteX6" fmla="*/ 731043 w 1150212"/>
                  <a:gd name="connsiteY6" fmla="*/ 423863 h 423863"/>
                  <a:gd name="connsiteX7" fmla="*/ 652462 w 1150212"/>
                  <a:gd name="connsiteY7" fmla="*/ 350044 h 423863"/>
                  <a:gd name="connsiteX8" fmla="*/ 140493 w 1150212"/>
                  <a:gd name="connsiteY8" fmla="*/ 345281 h 423863"/>
                  <a:gd name="connsiteX9" fmla="*/ 2381 w 1150212"/>
                  <a:gd name="connsiteY9" fmla="*/ 214313 h 423863"/>
                  <a:gd name="connsiteX10" fmla="*/ 0 w 1150212"/>
                  <a:gd name="connsiteY10" fmla="*/ 2381 h 423863"/>
                  <a:gd name="connsiteX0" fmla="*/ 0 w 1145380"/>
                  <a:gd name="connsiteY0" fmla="*/ 2381 h 423863"/>
                  <a:gd name="connsiteX1" fmla="*/ 611981 w 1145380"/>
                  <a:gd name="connsiteY1" fmla="*/ 0 h 423863"/>
                  <a:gd name="connsiteX2" fmla="*/ 697706 w 1145380"/>
                  <a:gd name="connsiteY2" fmla="*/ 85725 h 423863"/>
                  <a:gd name="connsiteX3" fmla="*/ 892968 w 1145380"/>
                  <a:gd name="connsiteY3" fmla="*/ 85725 h 423863"/>
                  <a:gd name="connsiteX4" fmla="*/ 1145380 w 1145380"/>
                  <a:gd name="connsiteY4" fmla="*/ 330994 h 423863"/>
                  <a:gd name="connsiteX5" fmla="*/ 1143000 w 1145380"/>
                  <a:gd name="connsiteY5" fmla="*/ 423863 h 423863"/>
                  <a:gd name="connsiteX6" fmla="*/ 731043 w 1145380"/>
                  <a:gd name="connsiteY6" fmla="*/ 423863 h 423863"/>
                  <a:gd name="connsiteX7" fmla="*/ 652462 w 1145380"/>
                  <a:gd name="connsiteY7" fmla="*/ 350044 h 423863"/>
                  <a:gd name="connsiteX8" fmla="*/ 140493 w 1145380"/>
                  <a:gd name="connsiteY8" fmla="*/ 345281 h 423863"/>
                  <a:gd name="connsiteX9" fmla="*/ 2381 w 1145380"/>
                  <a:gd name="connsiteY9" fmla="*/ 214313 h 423863"/>
                  <a:gd name="connsiteX10" fmla="*/ 0 w 1145380"/>
                  <a:gd name="connsiteY10" fmla="*/ 2381 h 423863"/>
                  <a:gd name="connsiteX0" fmla="*/ 0 w 1145610"/>
                  <a:gd name="connsiteY0" fmla="*/ 2381 h 423863"/>
                  <a:gd name="connsiteX1" fmla="*/ 611981 w 1145610"/>
                  <a:gd name="connsiteY1" fmla="*/ 0 h 423863"/>
                  <a:gd name="connsiteX2" fmla="*/ 697706 w 1145610"/>
                  <a:gd name="connsiteY2" fmla="*/ 85725 h 423863"/>
                  <a:gd name="connsiteX3" fmla="*/ 892968 w 1145610"/>
                  <a:gd name="connsiteY3" fmla="*/ 85725 h 423863"/>
                  <a:gd name="connsiteX4" fmla="*/ 1145380 w 1145610"/>
                  <a:gd name="connsiteY4" fmla="*/ 330994 h 423863"/>
                  <a:gd name="connsiteX5" fmla="*/ 1145382 w 1145610"/>
                  <a:gd name="connsiteY5" fmla="*/ 423863 h 423863"/>
                  <a:gd name="connsiteX6" fmla="*/ 731043 w 1145610"/>
                  <a:gd name="connsiteY6" fmla="*/ 423863 h 423863"/>
                  <a:gd name="connsiteX7" fmla="*/ 652462 w 1145610"/>
                  <a:gd name="connsiteY7" fmla="*/ 350044 h 423863"/>
                  <a:gd name="connsiteX8" fmla="*/ 140493 w 1145610"/>
                  <a:gd name="connsiteY8" fmla="*/ 345281 h 423863"/>
                  <a:gd name="connsiteX9" fmla="*/ 2381 w 1145610"/>
                  <a:gd name="connsiteY9" fmla="*/ 214313 h 423863"/>
                  <a:gd name="connsiteX10" fmla="*/ 0 w 1145610"/>
                  <a:gd name="connsiteY10" fmla="*/ 2381 h 4238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145610" h="423863">
                    <a:moveTo>
                      <a:pt x="0" y="2381"/>
                    </a:moveTo>
                    <a:lnTo>
                      <a:pt x="611981" y="0"/>
                    </a:lnTo>
                    <a:lnTo>
                      <a:pt x="697706" y="85725"/>
                    </a:lnTo>
                    <a:lnTo>
                      <a:pt x="892968" y="85725"/>
                    </a:lnTo>
                    <a:lnTo>
                      <a:pt x="1145380" y="330994"/>
                    </a:lnTo>
                    <a:cubicBezTo>
                      <a:pt x="1144586" y="361157"/>
                      <a:pt x="1146176" y="393700"/>
                      <a:pt x="1145382" y="423863"/>
                    </a:cubicBezTo>
                    <a:lnTo>
                      <a:pt x="731043" y="423863"/>
                    </a:lnTo>
                    <a:lnTo>
                      <a:pt x="652462" y="350044"/>
                    </a:lnTo>
                    <a:lnTo>
                      <a:pt x="140493" y="345281"/>
                    </a:lnTo>
                    <a:lnTo>
                      <a:pt x="2381" y="214313"/>
                    </a:lnTo>
                    <a:cubicBezTo>
                      <a:pt x="1587" y="143669"/>
                      <a:pt x="794" y="73025"/>
                      <a:pt x="0" y="2381"/>
                    </a:cubicBezTo>
                    <a:close/>
                  </a:path>
                </a:pathLst>
              </a:custGeom>
              <a:solidFill>
                <a:schemeClr val="bg2">
                  <a:lumMod val="25000"/>
                </a:schemeClr>
              </a:solidFill>
              <a:ln w="9525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pt-BR" sz="1100" dirty="0"/>
              </a:p>
            </p:txBody>
          </p:sp>
          <p:sp>
            <p:nvSpPr>
              <p:cNvPr id="89" name="Retângulo 88">
                <a:extLst>
                  <a:ext uri="{FF2B5EF4-FFF2-40B4-BE49-F238E27FC236}">
                    <a16:creationId xmlns:a16="http://schemas.microsoft.com/office/drawing/2014/main" id="{A3C0084E-23D0-5C35-3650-68D144C39EA9}"/>
                  </a:ext>
                </a:extLst>
              </p:cNvPr>
              <p:cNvSpPr/>
              <p:nvPr/>
            </p:nvSpPr>
            <p:spPr>
              <a:xfrm>
                <a:off x="7524575" y="6581503"/>
                <a:ext cx="7200" cy="5519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270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87" name="CaixaDeTexto 86">
                <a:extLst>
                  <a:ext uri="{FF2B5EF4-FFF2-40B4-BE49-F238E27FC236}">
                    <a16:creationId xmlns:a16="http://schemas.microsoft.com/office/drawing/2014/main" id="{2EA4D17E-82B6-D79D-7C69-24E4C9936FC3}"/>
                  </a:ext>
                </a:extLst>
              </p:cNvPr>
              <p:cNvSpPr txBox="1"/>
              <p:nvPr/>
            </p:nvSpPr>
            <p:spPr>
              <a:xfrm>
                <a:off x="7566434" y="6586989"/>
                <a:ext cx="85419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1200" dirty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rPr>
                  <a:t>Auxiliar</a:t>
                </a:r>
              </a:p>
            </p:txBody>
          </p:sp>
        </p:grpSp>
        <p:grpSp>
          <p:nvGrpSpPr>
            <p:cNvPr id="553" name="Botão Radio">
              <a:extLst>
                <a:ext uri="{FF2B5EF4-FFF2-40B4-BE49-F238E27FC236}">
                  <a16:creationId xmlns:a16="http://schemas.microsoft.com/office/drawing/2014/main" id="{9CC8208E-8748-60C2-937C-416969078E82}"/>
                </a:ext>
              </a:extLst>
            </p:cNvPr>
            <p:cNvGrpSpPr/>
            <p:nvPr/>
          </p:nvGrpSpPr>
          <p:grpSpPr>
            <a:xfrm>
              <a:off x="4711679" y="6577447"/>
              <a:ext cx="896604" cy="355944"/>
              <a:chOff x="4711679" y="6577447"/>
              <a:chExt cx="896604" cy="355944"/>
            </a:xfrm>
          </p:grpSpPr>
          <p:sp>
            <p:nvSpPr>
              <p:cNvPr id="97" name="Forma Livre: Forma 96">
                <a:extLst>
                  <a:ext uri="{FF2B5EF4-FFF2-40B4-BE49-F238E27FC236}">
                    <a16:creationId xmlns:a16="http://schemas.microsoft.com/office/drawing/2014/main" id="{C19433AC-AEB6-2D10-C523-41BB85F8BA1C}"/>
                  </a:ext>
                </a:extLst>
              </p:cNvPr>
              <p:cNvSpPr/>
              <p:nvPr/>
            </p:nvSpPr>
            <p:spPr>
              <a:xfrm>
                <a:off x="4758035" y="6577447"/>
                <a:ext cx="850248" cy="355944"/>
              </a:xfrm>
              <a:custGeom>
                <a:avLst/>
                <a:gdLst>
                  <a:gd name="connsiteX0" fmla="*/ 0 w 1147762"/>
                  <a:gd name="connsiteY0" fmla="*/ 2381 h 423863"/>
                  <a:gd name="connsiteX1" fmla="*/ 611981 w 1147762"/>
                  <a:gd name="connsiteY1" fmla="*/ 0 h 423863"/>
                  <a:gd name="connsiteX2" fmla="*/ 697706 w 1147762"/>
                  <a:gd name="connsiteY2" fmla="*/ 85725 h 423863"/>
                  <a:gd name="connsiteX3" fmla="*/ 892968 w 1147762"/>
                  <a:gd name="connsiteY3" fmla="*/ 85725 h 423863"/>
                  <a:gd name="connsiteX4" fmla="*/ 1140618 w 1147762"/>
                  <a:gd name="connsiteY4" fmla="*/ 333375 h 423863"/>
                  <a:gd name="connsiteX5" fmla="*/ 1147762 w 1147762"/>
                  <a:gd name="connsiteY5" fmla="*/ 423863 h 423863"/>
                  <a:gd name="connsiteX6" fmla="*/ 731043 w 1147762"/>
                  <a:gd name="connsiteY6" fmla="*/ 423863 h 423863"/>
                  <a:gd name="connsiteX7" fmla="*/ 652462 w 1147762"/>
                  <a:gd name="connsiteY7" fmla="*/ 350044 h 423863"/>
                  <a:gd name="connsiteX8" fmla="*/ 140493 w 1147762"/>
                  <a:gd name="connsiteY8" fmla="*/ 345281 h 423863"/>
                  <a:gd name="connsiteX9" fmla="*/ 2381 w 1147762"/>
                  <a:gd name="connsiteY9" fmla="*/ 214313 h 423863"/>
                  <a:gd name="connsiteX10" fmla="*/ 0 w 1147762"/>
                  <a:gd name="connsiteY10" fmla="*/ 2381 h 423863"/>
                  <a:gd name="connsiteX0" fmla="*/ 0 w 1140618"/>
                  <a:gd name="connsiteY0" fmla="*/ 2381 h 423863"/>
                  <a:gd name="connsiteX1" fmla="*/ 611981 w 1140618"/>
                  <a:gd name="connsiteY1" fmla="*/ 0 h 423863"/>
                  <a:gd name="connsiteX2" fmla="*/ 697706 w 1140618"/>
                  <a:gd name="connsiteY2" fmla="*/ 85725 h 423863"/>
                  <a:gd name="connsiteX3" fmla="*/ 892968 w 1140618"/>
                  <a:gd name="connsiteY3" fmla="*/ 85725 h 423863"/>
                  <a:gd name="connsiteX4" fmla="*/ 1140618 w 1140618"/>
                  <a:gd name="connsiteY4" fmla="*/ 333375 h 423863"/>
                  <a:gd name="connsiteX5" fmla="*/ 1138237 w 1140618"/>
                  <a:gd name="connsiteY5" fmla="*/ 423863 h 423863"/>
                  <a:gd name="connsiteX6" fmla="*/ 731043 w 1140618"/>
                  <a:gd name="connsiteY6" fmla="*/ 423863 h 423863"/>
                  <a:gd name="connsiteX7" fmla="*/ 652462 w 1140618"/>
                  <a:gd name="connsiteY7" fmla="*/ 350044 h 423863"/>
                  <a:gd name="connsiteX8" fmla="*/ 140493 w 1140618"/>
                  <a:gd name="connsiteY8" fmla="*/ 345281 h 423863"/>
                  <a:gd name="connsiteX9" fmla="*/ 2381 w 1140618"/>
                  <a:gd name="connsiteY9" fmla="*/ 214313 h 423863"/>
                  <a:gd name="connsiteX10" fmla="*/ 0 w 1140618"/>
                  <a:gd name="connsiteY10" fmla="*/ 2381 h 423863"/>
                  <a:gd name="connsiteX0" fmla="*/ 0 w 1138277"/>
                  <a:gd name="connsiteY0" fmla="*/ 2381 h 423863"/>
                  <a:gd name="connsiteX1" fmla="*/ 611981 w 1138277"/>
                  <a:gd name="connsiteY1" fmla="*/ 0 h 423863"/>
                  <a:gd name="connsiteX2" fmla="*/ 697706 w 1138277"/>
                  <a:gd name="connsiteY2" fmla="*/ 85725 h 423863"/>
                  <a:gd name="connsiteX3" fmla="*/ 892968 w 1138277"/>
                  <a:gd name="connsiteY3" fmla="*/ 85725 h 423863"/>
                  <a:gd name="connsiteX4" fmla="*/ 1128712 w 1138277"/>
                  <a:gd name="connsiteY4" fmla="*/ 333375 h 423863"/>
                  <a:gd name="connsiteX5" fmla="*/ 1138237 w 1138277"/>
                  <a:gd name="connsiteY5" fmla="*/ 423863 h 423863"/>
                  <a:gd name="connsiteX6" fmla="*/ 731043 w 1138277"/>
                  <a:gd name="connsiteY6" fmla="*/ 423863 h 423863"/>
                  <a:gd name="connsiteX7" fmla="*/ 652462 w 1138277"/>
                  <a:gd name="connsiteY7" fmla="*/ 350044 h 423863"/>
                  <a:gd name="connsiteX8" fmla="*/ 140493 w 1138277"/>
                  <a:gd name="connsiteY8" fmla="*/ 345281 h 423863"/>
                  <a:gd name="connsiteX9" fmla="*/ 2381 w 1138277"/>
                  <a:gd name="connsiteY9" fmla="*/ 214313 h 423863"/>
                  <a:gd name="connsiteX10" fmla="*/ 0 w 1138277"/>
                  <a:gd name="connsiteY10" fmla="*/ 2381 h 423863"/>
                  <a:gd name="connsiteX0" fmla="*/ 0 w 1145380"/>
                  <a:gd name="connsiteY0" fmla="*/ 2381 h 423863"/>
                  <a:gd name="connsiteX1" fmla="*/ 611981 w 1145380"/>
                  <a:gd name="connsiteY1" fmla="*/ 0 h 423863"/>
                  <a:gd name="connsiteX2" fmla="*/ 697706 w 1145380"/>
                  <a:gd name="connsiteY2" fmla="*/ 85725 h 423863"/>
                  <a:gd name="connsiteX3" fmla="*/ 892968 w 1145380"/>
                  <a:gd name="connsiteY3" fmla="*/ 85725 h 423863"/>
                  <a:gd name="connsiteX4" fmla="*/ 1145380 w 1145380"/>
                  <a:gd name="connsiteY4" fmla="*/ 330994 h 423863"/>
                  <a:gd name="connsiteX5" fmla="*/ 1138237 w 1145380"/>
                  <a:gd name="connsiteY5" fmla="*/ 423863 h 423863"/>
                  <a:gd name="connsiteX6" fmla="*/ 731043 w 1145380"/>
                  <a:gd name="connsiteY6" fmla="*/ 423863 h 423863"/>
                  <a:gd name="connsiteX7" fmla="*/ 652462 w 1145380"/>
                  <a:gd name="connsiteY7" fmla="*/ 350044 h 423863"/>
                  <a:gd name="connsiteX8" fmla="*/ 140493 w 1145380"/>
                  <a:gd name="connsiteY8" fmla="*/ 345281 h 423863"/>
                  <a:gd name="connsiteX9" fmla="*/ 2381 w 1145380"/>
                  <a:gd name="connsiteY9" fmla="*/ 214313 h 423863"/>
                  <a:gd name="connsiteX10" fmla="*/ 0 w 1145380"/>
                  <a:gd name="connsiteY10" fmla="*/ 2381 h 423863"/>
                  <a:gd name="connsiteX0" fmla="*/ 0 w 1150212"/>
                  <a:gd name="connsiteY0" fmla="*/ 2381 h 423863"/>
                  <a:gd name="connsiteX1" fmla="*/ 611981 w 1150212"/>
                  <a:gd name="connsiteY1" fmla="*/ 0 h 423863"/>
                  <a:gd name="connsiteX2" fmla="*/ 697706 w 1150212"/>
                  <a:gd name="connsiteY2" fmla="*/ 85725 h 423863"/>
                  <a:gd name="connsiteX3" fmla="*/ 892968 w 1150212"/>
                  <a:gd name="connsiteY3" fmla="*/ 85725 h 423863"/>
                  <a:gd name="connsiteX4" fmla="*/ 1145380 w 1150212"/>
                  <a:gd name="connsiteY4" fmla="*/ 330994 h 423863"/>
                  <a:gd name="connsiteX5" fmla="*/ 1150144 w 1150212"/>
                  <a:gd name="connsiteY5" fmla="*/ 423863 h 423863"/>
                  <a:gd name="connsiteX6" fmla="*/ 731043 w 1150212"/>
                  <a:gd name="connsiteY6" fmla="*/ 423863 h 423863"/>
                  <a:gd name="connsiteX7" fmla="*/ 652462 w 1150212"/>
                  <a:gd name="connsiteY7" fmla="*/ 350044 h 423863"/>
                  <a:gd name="connsiteX8" fmla="*/ 140493 w 1150212"/>
                  <a:gd name="connsiteY8" fmla="*/ 345281 h 423863"/>
                  <a:gd name="connsiteX9" fmla="*/ 2381 w 1150212"/>
                  <a:gd name="connsiteY9" fmla="*/ 214313 h 423863"/>
                  <a:gd name="connsiteX10" fmla="*/ 0 w 1150212"/>
                  <a:gd name="connsiteY10" fmla="*/ 2381 h 423863"/>
                  <a:gd name="connsiteX0" fmla="*/ 0 w 1145380"/>
                  <a:gd name="connsiteY0" fmla="*/ 2381 h 423863"/>
                  <a:gd name="connsiteX1" fmla="*/ 611981 w 1145380"/>
                  <a:gd name="connsiteY1" fmla="*/ 0 h 423863"/>
                  <a:gd name="connsiteX2" fmla="*/ 697706 w 1145380"/>
                  <a:gd name="connsiteY2" fmla="*/ 85725 h 423863"/>
                  <a:gd name="connsiteX3" fmla="*/ 892968 w 1145380"/>
                  <a:gd name="connsiteY3" fmla="*/ 85725 h 423863"/>
                  <a:gd name="connsiteX4" fmla="*/ 1145380 w 1145380"/>
                  <a:gd name="connsiteY4" fmla="*/ 330994 h 423863"/>
                  <a:gd name="connsiteX5" fmla="*/ 1143000 w 1145380"/>
                  <a:gd name="connsiteY5" fmla="*/ 423863 h 423863"/>
                  <a:gd name="connsiteX6" fmla="*/ 731043 w 1145380"/>
                  <a:gd name="connsiteY6" fmla="*/ 423863 h 423863"/>
                  <a:gd name="connsiteX7" fmla="*/ 652462 w 1145380"/>
                  <a:gd name="connsiteY7" fmla="*/ 350044 h 423863"/>
                  <a:gd name="connsiteX8" fmla="*/ 140493 w 1145380"/>
                  <a:gd name="connsiteY8" fmla="*/ 345281 h 423863"/>
                  <a:gd name="connsiteX9" fmla="*/ 2381 w 1145380"/>
                  <a:gd name="connsiteY9" fmla="*/ 214313 h 423863"/>
                  <a:gd name="connsiteX10" fmla="*/ 0 w 1145380"/>
                  <a:gd name="connsiteY10" fmla="*/ 2381 h 423863"/>
                  <a:gd name="connsiteX0" fmla="*/ 0 w 1145610"/>
                  <a:gd name="connsiteY0" fmla="*/ 2381 h 423863"/>
                  <a:gd name="connsiteX1" fmla="*/ 611981 w 1145610"/>
                  <a:gd name="connsiteY1" fmla="*/ 0 h 423863"/>
                  <a:gd name="connsiteX2" fmla="*/ 697706 w 1145610"/>
                  <a:gd name="connsiteY2" fmla="*/ 85725 h 423863"/>
                  <a:gd name="connsiteX3" fmla="*/ 892968 w 1145610"/>
                  <a:gd name="connsiteY3" fmla="*/ 85725 h 423863"/>
                  <a:gd name="connsiteX4" fmla="*/ 1145380 w 1145610"/>
                  <a:gd name="connsiteY4" fmla="*/ 330994 h 423863"/>
                  <a:gd name="connsiteX5" fmla="*/ 1145382 w 1145610"/>
                  <a:gd name="connsiteY5" fmla="*/ 423863 h 423863"/>
                  <a:gd name="connsiteX6" fmla="*/ 731043 w 1145610"/>
                  <a:gd name="connsiteY6" fmla="*/ 423863 h 423863"/>
                  <a:gd name="connsiteX7" fmla="*/ 652462 w 1145610"/>
                  <a:gd name="connsiteY7" fmla="*/ 350044 h 423863"/>
                  <a:gd name="connsiteX8" fmla="*/ 140493 w 1145610"/>
                  <a:gd name="connsiteY8" fmla="*/ 345281 h 423863"/>
                  <a:gd name="connsiteX9" fmla="*/ 2381 w 1145610"/>
                  <a:gd name="connsiteY9" fmla="*/ 214313 h 423863"/>
                  <a:gd name="connsiteX10" fmla="*/ 0 w 1145610"/>
                  <a:gd name="connsiteY10" fmla="*/ 2381 h 4238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145610" h="423863">
                    <a:moveTo>
                      <a:pt x="0" y="2381"/>
                    </a:moveTo>
                    <a:lnTo>
                      <a:pt x="611981" y="0"/>
                    </a:lnTo>
                    <a:lnTo>
                      <a:pt x="697706" y="85725"/>
                    </a:lnTo>
                    <a:lnTo>
                      <a:pt x="892968" y="85725"/>
                    </a:lnTo>
                    <a:lnTo>
                      <a:pt x="1145380" y="330994"/>
                    </a:lnTo>
                    <a:cubicBezTo>
                      <a:pt x="1144586" y="361157"/>
                      <a:pt x="1146176" y="393700"/>
                      <a:pt x="1145382" y="423863"/>
                    </a:cubicBezTo>
                    <a:lnTo>
                      <a:pt x="731043" y="423863"/>
                    </a:lnTo>
                    <a:lnTo>
                      <a:pt x="652462" y="350044"/>
                    </a:lnTo>
                    <a:lnTo>
                      <a:pt x="140493" y="345281"/>
                    </a:lnTo>
                    <a:lnTo>
                      <a:pt x="2381" y="214313"/>
                    </a:lnTo>
                    <a:cubicBezTo>
                      <a:pt x="1587" y="143669"/>
                      <a:pt x="794" y="73025"/>
                      <a:pt x="0" y="2381"/>
                    </a:cubicBezTo>
                    <a:close/>
                  </a:path>
                </a:pathLst>
              </a:custGeom>
              <a:solidFill>
                <a:schemeClr val="bg2">
                  <a:lumMod val="25000"/>
                </a:schemeClr>
              </a:solidFill>
              <a:ln w="9525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pt-BR" sz="1100" dirty="0"/>
              </a:p>
            </p:txBody>
          </p:sp>
          <p:sp>
            <p:nvSpPr>
              <p:cNvPr id="96" name="Retângulo 95">
                <a:extLst>
                  <a:ext uri="{FF2B5EF4-FFF2-40B4-BE49-F238E27FC236}">
                    <a16:creationId xmlns:a16="http://schemas.microsoft.com/office/drawing/2014/main" id="{B550B698-FB6D-C527-00C1-9EFF20C77C4E}"/>
                  </a:ext>
                </a:extLst>
              </p:cNvPr>
              <p:cNvSpPr/>
              <p:nvPr/>
            </p:nvSpPr>
            <p:spPr>
              <a:xfrm>
                <a:off x="4711679" y="6581503"/>
                <a:ext cx="7200" cy="5519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270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94" name="CaixaDeTexto 93">
                <a:extLst>
                  <a:ext uri="{FF2B5EF4-FFF2-40B4-BE49-F238E27FC236}">
                    <a16:creationId xmlns:a16="http://schemas.microsoft.com/office/drawing/2014/main" id="{74E02E5E-23CE-71C6-84C6-6A7D0D114A88}"/>
                  </a:ext>
                </a:extLst>
              </p:cNvPr>
              <p:cNvSpPr txBox="1"/>
              <p:nvPr/>
            </p:nvSpPr>
            <p:spPr>
              <a:xfrm>
                <a:off x="4753538" y="6586989"/>
                <a:ext cx="85419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1200" dirty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rPr>
                  <a:t>Rádio</a:t>
                </a:r>
              </a:p>
            </p:txBody>
          </p:sp>
        </p:grpSp>
      </p:grpSp>
      <p:grpSp>
        <p:nvGrpSpPr>
          <p:cNvPr id="427" name="Relogio Bateria">
            <a:extLst>
              <a:ext uri="{FF2B5EF4-FFF2-40B4-BE49-F238E27FC236}">
                <a16:creationId xmlns:a16="http://schemas.microsoft.com/office/drawing/2014/main" id="{7399C0CE-68BA-4467-8F9C-92CC746E4721}"/>
              </a:ext>
            </a:extLst>
          </p:cNvPr>
          <p:cNvGrpSpPr/>
          <p:nvPr/>
        </p:nvGrpSpPr>
        <p:grpSpPr>
          <a:xfrm>
            <a:off x="6563662" y="3474293"/>
            <a:ext cx="999586" cy="2279884"/>
            <a:chOff x="10982900" y="2133245"/>
            <a:chExt cx="1334868" cy="2547991"/>
          </a:xfrm>
        </p:grpSpPr>
        <p:grpSp>
          <p:nvGrpSpPr>
            <p:cNvPr id="428" name="Agrupar 427">
              <a:extLst>
                <a:ext uri="{FF2B5EF4-FFF2-40B4-BE49-F238E27FC236}">
                  <a16:creationId xmlns:a16="http://schemas.microsoft.com/office/drawing/2014/main" id="{82911509-E99B-4F5C-88D8-6E8CF669CDA4}"/>
                </a:ext>
              </a:extLst>
            </p:cNvPr>
            <p:cNvGrpSpPr/>
            <p:nvPr/>
          </p:nvGrpSpPr>
          <p:grpSpPr>
            <a:xfrm>
              <a:off x="10982900" y="2133245"/>
              <a:ext cx="1334868" cy="2547991"/>
              <a:chOff x="10982900" y="2133245"/>
              <a:chExt cx="1334868" cy="2547991"/>
            </a:xfrm>
          </p:grpSpPr>
          <p:cxnSp>
            <p:nvCxnSpPr>
              <p:cNvPr id="430" name="Conector reto 429">
                <a:extLst>
                  <a:ext uri="{FF2B5EF4-FFF2-40B4-BE49-F238E27FC236}">
                    <a16:creationId xmlns:a16="http://schemas.microsoft.com/office/drawing/2014/main" id="{FC813B35-024D-4342-B583-C523E9313F4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724656" y="2133245"/>
                <a:ext cx="171007" cy="115320"/>
              </a:xfrm>
              <a:prstGeom prst="line">
                <a:avLst/>
              </a:prstGeom>
              <a:ln w="57150"/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1" name="Conector reto 430">
                <a:extLst>
                  <a:ext uri="{FF2B5EF4-FFF2-40B4-BE49-F238E27FC236}">
                    <a16:creationId xmlns:a16="http://schemas.microsoft.com/office/drawing/2014/main" id="{6460EEEF-49FA-4A32-9AA4-0825AE6F39D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545174" y="2253002"/>
                <a:ext cx="98176" cy="56829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2" name="Conector reto 431">
                <a:extLst>
                  <a:ext uri="{FF2B5EF4-FFF2-40B4-BE49-F238E27FC236}">
                    <a16:creationId xmlns:a16="http://schemas.microsoft.com/office/drawing/2014/main" id="{099500B9-3FA5-4DAE-8877-230C828198B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87156" y="2400753"/>
                <a:ext cx="163626" cy="74848"/>
              </a:xfrm>
              <a:prstGeom prst="line">
                <a:avLst/>
              </a:prstGeom>
              <a:ln w="28575"/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3" name="Conector reto 432">
                <a:extLst>
                  <a:ext uri="{FF2B5EF4-FFF2-40B4-BE49-F238E27FC236}">
                    <a16:creationId xmlns:a16="http://schemas.microsoft.com/office/drawing/2014/main" id="{15F76957-0260-4DAE-ABB9-1147F6A4E9C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159847" y="2712493"/>
                <a:ext cx="163626" cy="56978"/>
              </a:xfrm>
              <a:prstGeom prst="line">
                <a:avLst/>
              </a:prstGeom>
              <a:ln w="28575"/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4" name="Conector reto 433">
                <a:extLst>
                  <a:ext uri="{FF2B5EF4-FFF2-40B4-BE49-F238E27FC236}">
                    <a16:creationId xmlns:a16="http://schemas.microsoft.com/office/drawing/2014/main" id="{F89C2258-6062-4377-99B2-3762B2207E7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261162" y="2553012"/>
                <a:ext cx="98176" cy="43301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5" name="Conector reto 434">
                <a:extLst>
                  <a:ext uri="{FF2B5EF4-FFF2-40B4-BE49-F238E27FC236}">
                    <a16:creationId xmlns:a16="http://schemas.microsoft.com/office/drawing/2014/main" id="{A1B67D35-753A-48BB-8628-40BFBD75856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021164" y="3063939"/>
                <a:ext cx="163626" cy="25821"/>
              </a:xfrm>
              <a:prstGeom prst="line">
                <a:avLst/>
              </a:prstGeom>
              <a:ln w="28575"/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6" name="Conector reto 435">
                <a:extLst>
                  <a:ext uri="{FF2B5EF4-FFF2-40B4-BE49-F238E27FC236}">
                    <a16:creationId xmlns:a16="http://schemas.microsoft.com/office/drawing/2014/main" id="{81C3DCE0-C6FF-4CC0-973D-D7215E86C08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982900" y="3407173"/>
                <a:ext cx="163626" cy="0"/>
              </a:xfrm>
              <a:prstGeom prst="line">
                <a:avLst/>
              </a:prstGeom>
              <a:ln w="38100"/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7" name="Conector reto 436">
                <a:extLst>
                  <a:ext uri="{FF2B5EF4-FFF2-40B4-BE49-F238E27FC236}">
                    <a16:creationId xmlns:a16="http://schemas.microsoft.com/office/drawing/2014/main" id="{669D1F92-8136-4652-8798-3C34088F4BE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078754" y="2882338"/>
                <a:ext cx="98176" cy="21651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8" name="Conector reto 437">
                <a:extLst>
                  <a:ext uri="{FF2B5EF4-FFF2-40B4-BE49-F238E27FC236}">
                    <a16:creationId xmlns:a16="http://schemas.microsoft.com/office/drawing/2014/main" id="{F302029D-6325-465C-AA45-1201B5B0CCC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993979" y="3241331"/>
                <a:ext cx="98176" cy="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39" name="CaixaDeTexto 438">
                <a:extLst>
                  <a:ext uri="{FF2B5EF4-FFF2-40B4-BE49-F238E27FC236}">
                    <a16:creationId xmlns:a16="http://schemas.microsoft.com/office/drawing/2014/main" id="{8E256669-A122-4BB5-B50B-06004DAFE59D}"/>
                  </a:ext>
                </a:extLst>
              </p:cNvPr>
              <p:cNvSpPr txBox="1"/>
              <p:nvPr/>
            </p:nvSpPr>
            <p:spPr>
              <a:xfrm>
                <a:off x="11698336" y="2194910"/>
                <a:ext cx="483481" cy="3095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1200" dirty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rPr>
                  <a:t>16</a:t>
                </a:r>
              </a:p>
            </p:txBody>
          </p:sp>
          <p:sp>
            <p:nvSpPr>
              <p:cNvPr id="440" name="CaixaDeTexto 439">
                <a:extLst>
                  <a:ext uri="{FF2B5EF4-FFF2-40B4-BE49-F238E27FC236}">
                    <a16:creationId xmlns:a16="http://schemas.microsoft.com/office/drawing/2014/main" id="{F9617DDB-53F4-4EC8-8B14-94EE930CD711}"/>
                  </a:ext>
                </a:extLst>
              </p:cNvPr>
              <p:cNvSpPr txBox="1"/>
              <p:nvPr/>
            </p:nvSpPr>
            <p:spPr>
              <a:xfrm>
                <a:off x="11090576" y="3137750"/>
                <a:ext cx="552772" cy="3095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1200" dirty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rPr>
                  <a:t>12</a:t>
                </a:r>
              </a:p>
            </p:txBody>
          </p:sp>
          <p:sp>
            <p:nvSpPr>
              <p:cNvPr id="441" name="CaixaDeTexto 440">
                <a:extLst>
                  <a:ext uri="{FF2B5EF4-FFF2-40B4-BE49-F238E27FC236}">
                    <a16:creationId xmlns:a16="http://schemas.microsoft.com/office/drawing/2014/main" id="{0A4FFB85-EFCC-4569-A1A4-98B36157C266}"/>
                  </a:ext>
                </a:extLst>
              </p:cNvPr>
              <p:cNvSpPr txBox="1"/>
              <p:nvPr/>
            </p:nvSpPr>
            <p:spPr>
              <a:xfrm>
                <a:off x="11715999" y="4251207"/>
                <a:ext cx="601769" cy="3095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1200" dirty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rPr>
                  <a:t>8</a:t>
                </a:r>
              </a:p>
            </p:txBody>
          </p:sp>
          <p:grpSp>
            <p:nvGrpSpPr>
              <p:cNvPr id="442" name="Agrupar 441">
                <a:extLst>
                  <a:ext uri="{FF2B5EF4-FFF2-40B4-BE49-F238E27FC236}">
                    <a16:creationId xmlns:a16="http://schemas.microsoft.com/office/drawing/2014/main" id="{0DCE4D53-FAA9-4EF4-8842-61391CED67EA}"/>
                  </a:ext>
                </a:extLst>
              </p:cNvPr>
              <p:cNvGrpSpPr/>
              <p:nvPr/>
            </p:nvGrpSpPr>
            <p:grpSpPr>
              <a:xfrm>
                <a:off x="11557138" y="3666970"/>
                <a:ext cx="619274" cy="416252"/>
                <a:chOff x="11557138" y="3666970"/>
                <a:chExt cx="619274" cy="416252"/>
              </a:xfrm>
            </p:grpSpPr>
            <p:sp>
              <p:nvSpPr>
                <p:cNvPr id="452" name="CaixaDeTexto 451">
                  <a:extLst>
                    <a:ext uri="{FF2B5EF4-FFF2-40B4-BE49-F238E27FC236}">
                      <a16:creationId xmlns:a16="http://schemas.microsoft.com/office/drawing/2014/main" id="{4852DB56-D24F-478E-AA5B-CABC744B4941}"/>
                    </a:ext>
                  </a:extLst>
                </p:cNvPr>
                <p:cNvSpPr txBox="1"/>
                <p:nvPr/>
              </p:nvSpPr>
              <p:spPr>
                <a:xfrm>
                  <a:off x="11557138" y="3825245"/>
                  <a:ext cx="601769" cy="2579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pt-BR" sz="900" dirty="0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</a:rPr>
                    <a:t>volts</a:t>
                  </a:r>
                </a:p>
              </p:txBody>
            </p:sp>
            <p:sp>
              <p:nvSpPr>
                <p:cNvPr id="453" name="Retângulo 452">
                  <a:extLst>
                    <a:ext uri="{FF2B5EF4-FFF2-40B4-BE49-F238E27FC236}">
                      <a16:creationId xmlns:a16="http://schemas.microsoft.com/office/drawing/2014/main" id="{86591C52-5709-4199-A8DF-89FBD1AC8819}"/>
                    </a:ext>
                  </a:extLst>
                </p:cNvPr>
                <p:cNvSpPr/>
                <p:nvPr/>
              </p:nvSpPr>
              <p:spPr>
                <a:xfrm>
                  <a:off x="11715999" y="3725245"/>
                  <a:ext cx="277075" cy="131476"/>
                </a:xfrm>
                <a:prstGeom prst="rect">
                  <a:avLst/>
                </a:prstGeom>
                <a:noFill/>
                <a:ln w="28575">
                  <a:solidFill>
                    <a:srgbClr val="00206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>
                    <a:solidFill>
                      <a:srgbClr val="4971B7"/>
                    </a:solidFill>
                  </a:endParaRPr>
                </a:p>
              </p:txBody>
            </p:sp>
            <p:sp>
              <p:nvSpPr>
                <p:cNvPr id="454" name="CaixaDeTexto 453">
                  <a:extLst>
                    <a:ext uri="{FF2B5EF4-FFF2-40B4-BE49-F238E27FC236}">
                      <a16:creationId xmlns:a16="http://schemas.microsoft.com/office/drawing/2014/main" id="{BBD4C462-34C8-4BA2-B544-A0F7C57BD504}"/>
                    </a:ext>
                  </a:extLst>
                </p:cNvPr>
                <p:cNvSpPr txBox="1"/>
                <p:nvPr/>
              </p:nvSpPr>
              <p:spPr>
                <a:xfrm>
                  <a:off x="11636295" y="3666970"/>
                  <a:ext cx="540117" cy="22358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pt-BR" sz="700" b="1" dirty="0">
                      <a:solidFill>
                        <a:srgbClr val="4971B7"/>
                      </a:solidFill>
                    </a:rPr>
                    <a:t>+    -</a:t>
                  </a:r>
                </a:p>
              </p:txBody>
            </p:sp>
            <p:sp>
              <p:nvSpPr>
                <p:cNvPr id="455" name="Fluxograma: Atraso 454">
                  <a:extLst>
                    <a:ext uri="{FF2B5EF4-FFF2-40B4-BE49-F238E27FC236}">
                      <a16:creationId xmlns:a16="http://schemas.microsoft.com/office/drawing/2014/main" id="{E06847E9-CCD9-4EB3-B95D-18396B574C19}"/>
                    </a:ext>
                  </a:extLst>
                </p:cNvPr>
                <p:cNvSpPr/>
                <p:nvPr/>
              </p:nvSpPr>
              <p:spPr>
                <a:xfrm rot="16200000">
                  <a:off x="11915164" y="3673615"/>
                  <a:ext cx="34595" cy="73597"/>
                </a:xfrm>
                <a:prstGeom prst="flowChartDelay">
                  <a:avLst/>
                </a:prstGeom>
                <a:solidFill>
                  <a:srgbClr val="002060"/>
                </a:solidFill>
                <a:ln w="12700">
                  <a:solidFill>
                    <a:srgbClr val="00206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rgbClr val="4971B7"/>
                    </a:solidFill>
                  </a:endParaRPr>
                </a:p>
              </p:txBody>
            </p:sp>
            <p:sp>
              <p:nvSpPr>
                <p:cNvPr id="456" name="Fluxograma: Atraso 455">
                  <a:extLst>
                    <a:ext uri="{FF2B5EF4-FFF2-40B4-BE49-F238E27FC236}">
                      <a16:creationId xmlns:a16="http://schemas.microsoft.com/office/drawing/2014/main" id="{489DEBEF-2C0D-4E16-8E6B-8343B14A02D6}"/>
                    </a:ext>
                  </a:extLst>
                </p:cNvPr>
                <p:cNvSpPr/>
                <p:nvPr/>
              </p:nvSpPr>
              <p:spPr>
                <a:xfrm rot="16200000">
                  <a:off x="11758230" y="3676305"/>
                  <a:ext cx="34595" cy="73597"/>
                </a:xfrm>
                <a:prstGeom prst="flowChartDelay">
                  <a:avLst/>
                </a:prstGeom>
                <a:solidFill>
                  <a:srgbClr val="002060"/>
                </a:solidFill>
                <a:ln w="12700">
                  <a:solidFill>
                    <a:srgbClr val="00206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rgbClr val="4971B7"/>
                    </a:solidFill>
                  </a:endParaRPr>
                </a:p>
              </p:txBody>
            </p:sp>
          </p:grpSp>
          <p:cxnSp>
            <p:nvCxnSpPr>
              <p:cNvPr id="443" name="Conector reto 442">
                <a:extLst>
                  <a:ext uri="{FF2B5EF4-FFF2-40B4-BE49-F238E27FC236}">
                    <a16:creationId xmlns:a16="http://schemas.microsoft.com/office/drawing/2014/main" id="{178E39FE-62AA-43E5-9E3A-949AB71E23D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389763" y="4347156"/>
                <a:ext cx="163626" cy="74848"/>
              </a:xfrm>
              <a:prstGeom prst="line">
                <a:avLst/>
              </a:prstGeom>
              <a:ln w="28575"/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4" name="Conector reto 443">
                <a:extLst>
                  <a:ext uri="{FF2B5EF4-FFF2-40B4-BE49-F238E27FC236}">
                    <a16:creationId xmlns:a16="http://schemas.microsoft.com/office/drawing/2014/main" id="{635A240E-885F-4A36-A0B9-7834034BBE4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274334" y="4229556"/>
                <a:ext cx="98176" cy="43301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5" name="Conector reto 444">
                <a:extLst>
                  <a:ext uri="{FF2B5EF4-FFF2-40B4-BE49-F238E27FC236}">
                    <a16:creationId xmlns:a16="http://schemas.microsoft.com/office/drawing/2014/main" id="{7C7D009C-C938-4F75-8D12-0790434AE23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024372" y="3742155"/>
                <a:ext cx="163626" cy="25821"/>
              </a:xfrm>
              <a:prstGeom prst="line">
                <a:avLst/>
              </a:prstGeom>
              <a:ln w="28575"/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6" name="Conector reto 445">
                <a:extLst>
                  <a:ext uri="{FF2B5EF4-FFF2-40B4-BE49-F238E27FC236}">
                    <a16:creationId xmlns:a16="http://schemas.microsoft.com/office/drawing/2014/main" id="{A0FB3417-F7D1-480B-9158-3EB7CBB390E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162644" y="4062444"/>
                <a:ext cx="163626" cy="52035"/>
              </a:xfrm>
              <a:prstGeom prst="line">
                <a:avLst/>
              </a:prstGeom>
              <a:ln w="38100"/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7" name="Conector reto 446">
                <a:extLst>
                  <a:ext uri="{FF2B5EF4-FFF2-40B4-BE49-F238E27FC236}">
                    <a16:creationId xmlns:a16="http://schemas.microsoft.com/office/drawing/2014/main" id="{49CEC974-1D83-4DB5-9190-F77AEC232BB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079103" y="3907919"/>
                <a:ext cx="98176" cy="21651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8" name="Conector reto 447">
                <a:extLst>
                  <a:ext uri="{FF2B5EF4-FFF2-40B4-BE49-F238E27FC236}">
                    <a16:creationId xmlns:a16="http://schemas.microsoft.com/office/drawing/2014/main" id="{1BD977E2-9A85-492B-9B76-0706D588EA4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993979" y="3602211"/>
                <a:ext cx="98176" cy="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9" name="Conector reto 448">
                <a:extLst>
                  <a:ext uri="{FF2B5EF4-FFF2-40B4-BE49-F238E27FC236}">
                    <a16:creationId xmlns:a16="http://schemas.microsoft.com/office/drawing/2014/main" id="{62D34900-2D7F-4902-A462-8B0F4B06A27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742441" y="4576138"/>
                <a:ext cx="169460" cy="105098"/>
              </a:xfrm>
              <a:prstGeom prst="line">
                <a:avLst/>
              </a:prstGeom>
              <a:ln w="57150"/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0" name="Conector reto 449">
                <a:extLst>
                  <a:ext uri="{FF2B5EF4-FFF2-40B4-BE49-F238E27FC236}">
                    <a16:creationId xmlns:a16="http://schemas.microsoft.com/office/drawing/2014/main" id="{4152C346-0E73-41A8-8D84-47C243E96E6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555978" y="4514644"/>
                <a:ext cx="98176" cy="43301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29" name="Elipse 428">
              <a:extLst>
                <a:ext uri="{FF2B5EF4-FFF2-40B4-BE49-F238E27FC236}">
                  <a16:creationId xmlns:a16="http://schemas.microsoft.com/office/drawing/2014/main" id="{33FDB0EA-A77F-4A2C-90F7-31DA3090A7A2}"/>
                </a:ext>
              </a:extLst>
            </p:cNvPr>
            <p:cNvSpPr/>
            <p:nvPr/>
          </p:nvSpPr>
          <p:spPr>
            <a:xfrm>
              <a:off x="11966081" y="3354278"/>
              <a:ext cx="144225" cy="120700"/>
            </a:xfrm>
            <a:prstGeom prst="ellipse">
              <a:avLst/>
            </a:prstGeom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3d extrusionH="57150">
                <a:bevelT w="38100" h="38100"/>
              </a:sp3d>
            </a:bodyPr>
            <a:lstStyle/>
            <a:p>
              <a:pPr algn="ctr"/>
              <a:endParaRPr lang="pt-BR">
                <a:solidFill>
                  <a:srgbClr val="4971B7"/>
                </a:solidFill>
              </a:endParaRPr>
            </a:p>
          </p:txBody>
        </p:sp>
      </p:grpSp>
      <p:grpSp>
        <p:nvGrpSpPr>
          <p:cNvPr id="466" name="Relogio Combustivel">
            <a:extLst>
              <a:ext uri="{FF2B5EF4-FFF2-40B4-BE49-F238E27FC236}">
                <a16:creationId xmlns:a16="http://schemas.microsoft.com/office/drawing/2014/main" id="{02CA97DC-1461-8391-88BB-0A3885490C22}"/>
              </a:ext>
            </a:extLst>
          </p:cNvPr>
          <p:cNvGrpSpPr/>
          <p:nvPr/>
        </p:nvGrpSpPr>
        <p:grpSpPr>
          <a:xfrm>
            <a:off x="3335308" y="5770427"/>
            <a:ext cx="1080000" cy="1080000"/>
            <a:chOff x="3335308" y="5770427"/>
            <a:chExt cx="1080000" cy="1080000"/>
          </a:xfrm>
        </p:grpSpPr>
        <p:sp>
          <p:nvSpPr>
            <p:cNvPr id="468" name="Elipse 467">
              <a:extLst>
                <a:ext uri="{FF2B5EF4-FFF2-40B4-BE49-F238E27FC236}">
                  <a16:creationId xmlns:a16="http://schemas.microsoft.com/office/drawing/2014/main" id="{FC3FEB5C-7893-A126-3C41-E51965B187E9}"/>
                </a:ext>
              </a:extLst>
            </p:cNvPr>
            <p:cNvSpPr/>
            <p:nvPr/>
          </p:nvSpPr>
          <p:spPr>
            <a:xfrm>
              <a:off x="3335308" y="5770427"/>
              <a:ext cx="1080000" cy="1080000"/>
            </a:xfrm>
            <a:prstGeom prst="ellipse">
              <a:avLst/>
            </a:prstGeom>
            <a:gradFill>
              <a:gsLst>
                <a:gs pos="0">
                  <a:schemeClr val="tx1"/>
                </a:gs>
                <a:gs pos="34000">
                  <a:schemeClr val="tx1"/>
                </a:gs>
                <a:gs pos="100000">
                  <a:schemeClr val="accent1">
                    <a:lumMod val="50000"/>
                  </a:schemeClr>
                </a:gs>
              </a:gsLst>
              <a:lin ang="0" scaled="1"/>
            </a:gradFill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4800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469" name="Conector reto 468">
              <a:extLst>
                <a:ext uri="{FF2B5EF4-FFF2-40B4-BE49-F238E27FC236}">
                  <a16:creationId xmlns:a16="http://schemas.microsoft.com/office/drawing/2014/main" id="{DA7C94D7-8D76-DC3F-8D0D-F62F9DE259EC}"/>
                </a:ext>
              </a:extLst>
            </p:cNvPr>
            <p:cNvCxnSpPr>
              <a:cxnSpLocks/>
            </p:cNvCxnSpPr>
            <p:nvPr/>
          </p:nvCxnSpPr>
          <p:spPr>
            <a:xfrm>
              <a:off x="4253025" y="6299833"/>
              <a:ext cx="108283" cy="0"/>
            </a:xfrm>
            <a:prstGeom prst="line">
              <a:avLst/>
            </a:prstGeom>
            <a:ln/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70" name="Conector reto 469">
              <a:extLst>
                <a:ext uri="{FF2B5EF4-FFF2-40B4-BE49-F238E27FC236}">
                  <a16:creationId xmlns:a16="http://schemas.microsoft.com/office/drawing/2014/main" id="{72FF3AD7-09FF-8463-4116-984A2D9307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35378" y="5948938"/>
              <a:ext cx="72000" cy="72000"/>
            </a:xfrm>
            <a:prstGeom prst="line">
              <a:avLst/>
            </a:prstGeom>
            <a:ln/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71" name="Conector reto 470">
              <a:extLst>
                <a:ext uri="{FF2B5EF4-FFF2-40B4-BE49-F238E27FC236}">
                  <a16:creationId xmlns:a16="http://schemas.microsoft.com/office/drawing/2014/main" id="{07CDBD43-8669-70B7-E663-E46A16A76A5B}"/>
                </a:ext>
              </a:extLst>
            </p:cNvPr>
            <p:cNvCxnSpPr>
              <a:cxnSpLocks/>
            </p:cNvCxnSpPr>
            <p:nvPr/>
          </p:nvCxnSpPr>
          <p:spPr>
            <a:xfrm>
              <a:off x="3537365" y="5953226"/>
              <a:ext cx="72000" cy="72000"/>
            </a:xfrm>
            <a:prstGeom prst="line">
              <a:avLst/>
            </a:prstGeom>
            <a:ln/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72" name="Conector reto 471">
              <a:extLst>
                <a:ext uri="{FF2B5EF4-FFF2-40B4-BE49-F238E27FC236}">
                  <a16:creationId xmlns:a16="http://schemas.microsoft.com/office/drawing/2014/main" id="{F9322156-2E9B-46B1-CF24-59F712C4E2B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77329" y="5815010"/>
              <a:ext cx="0" cy="108000"/>
            </a:xfrm>
            <a:prstGeom prst="line">
              <a:avLst/>
            </a:prstGeom>
            <a:ln/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73" name="Conector reto 472">
              <a:extLst>
                <a:ext uri="{FF2B5EF4-FFF2-40B4-BE49-F238E27FC236}">
                  <a16:creationId xmlns:a16="http://schemas.microsoft.com/office/drawing/2014/main" id="{9AD7D7AB-65B8-05A6-54C6-4FA136DD0797}"/>
                </a:ext>
              </a:extLst>
            </p:cNvPr>
            <p:cNvCxnSpPr>
              <a:cxnSpLocks/>
            </p:cNvCxnSpPr>
            <p:nvPr/>
          </p:nvCxnSpPr>
          <p:spPr>
            <a:xfrm>
              <a:off x="3389308" y="6300356"/>
              <a:ext cx="108283" cy="0"/>
            </a:xfrm>
            <a:prstGeom prst="line">
              <a:avLst/>
            </a:prstGeom>
            <a:ln/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sp>
          <p:nvSpPr>
            <p:cNvPr id="474" name="Semicírculo 473">
              <a:extLst>
                <a:ext uri="{FF2B5EF4-FFF2-40B4-BE49-F238E27FC236}">
                  <a16:creationId xmlns:a16="http://schemas.microsoft.com/office/drawing/2014/main" id="{82FE49CE-7EA4-6AAA-B94D-221929038D23}"/>
                </a:ext>
              </a:extLst>
            </p:cNvPr>
            <p:cNvSpPr/>
            <p:nvPr/>
          </p:nvSpPr>
          <p:spPr>
            <a:xfrm>
              <a:off x="3390359" y="5816737"/>
              <a:ext cx="972000" cy="972000"/>
            </a:xfrm>
            <a:prstGeom prst="blockArc">
              <a:avLst>
                <a:gd name="adj1" fmla="val 10800000"/>
                <a:gd name="adj2" fmla="val 8"/>
                <a:gd name="adj3" fmla="val 7606"/>
              </a:avLst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475" name="Elipse 474">
              <a:extLst>
                <a:ext uri="{FF2B5EF4-FFF2-40B4-BE49-F238E27FC236}">
                  <a16:creationId xmlns:a16="http://schemas.microsoft.com/office/drawing/2014/main" id="{85EC772B-2D07-7268-FA2A-4CBF69A979BE}"/>
                </a:ext>
              </a:extLst>
            </p:cNvPr>
            <p:cNvSpPr/>
            <p:nvPr/>
          </p:nvSpPr>
          <p:spPr>
            <a:xfrm>
              <a:off x="3389308" y="5824427"/>
              <a:ext cx="972000" cy="972000"/>
            </a:xfrm>
            <a:prstGeom prst="ellipse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76" name="CaixaDeTexto 475">
              <a:extLst>
                <a:ext uri="{FF2B5EF4-FFF2-40B4-BE49-F238E27FC236}">
                  <a16:creationId xmlns:a16="http://schemas.microsoft.com/office/drawing/2014/main" id="{E156EFC9-44CC-F8AB-2855-105D97DB1D33}"/>
                </a:ext>
              </a:extLst>
            </p:cNvPr>
            <p:cNvSpPr txBox="1"/>
            <p:nvPr/>
          </p:nvSpPr>
          <p:spPr>
            <a:xfrm>
              <a:off x="3415149" y="6173322"/>
              <a:ext cx="23698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800" dirty="0">
                  <a:solidFill>
                    <a:schemeClr val="bg1"/>
                  </a:solidFill>
                </a:rPr>
                <a:t>V</a:t>
              </a:r>
            </a:p>
          </p:txBody>
        </p:sp>
        <p:sp>
          <p:nvSpPr>
            <p:cNvPr id="477" name="CaixaDeTexto 476">
              <a:extLst>
                <a:ext uri="{FF2B5EF4-FFF2-40B4-BE49-F238E27FC236}">
                  <a16:creationId xmlns:a16="http://schemas.microsoft.com/office/drawing/2014/main" id="{B39D5FD1-983F-C1AE-571F-8FC08F8CC478}"/>
                </a:ext>
              </a:extLst>
            </p:cNvPr>
            <p:cNvSpPr txBox="1"/>
            <p:nvPr/>
          </p:nvSpPr>
          <p:spPr>
            <a:xfrm>
              <a:off x="4087415" y="6177576"/>
              <a:ext cx="23698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800" dirty="0">
                  <a:solidFill>
                    <a:schemeClr val="bg1"/>
                  </a:solidFill>
                </a:rPr>
                <a:t>C</a:t>
              </a:r>
            </a:p>
          </p:txBody>
        </p:sp>
        <p:sp>
          <p:nvSpPr>
            <p:cNvPr id="478" name="CaixaDeTexto 477">
              <a:extLst>
                <a:ext uri="{FF2B5EF4-FFF2-40B4-BE49-F238E27FC236}">
                  <a16:creationId xmlns:a16="http://schemas.microsoft.com/office/drawing/2014/main" id="{3BC14BA8-2F42-EFEE-A29B-248DDFB3B76C}"/>
                </a:ext>
              </a:extLst>
            </p:cNvPr>
            <p:cNvSpPr txBox="1"/>
            <p:nvPr/>
          </p:nvSpPr>
          <p:spPr>
            <a:xfrm>
              <a:off x="3758238" y="5866627"/>
              <a:ext cx="23698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800" dirty="0">
                  <a:solidFill>
                    <a:schemeClr val="bg1"/>
                  </a:solidFill>
                </a:rPr>
                <a:t>½</a:t>
              </a:r>
            </a:p>
          </p:txBody>
        </p:sp>
        <p:sp>
          <p:nvSpPr>
            <p:cNvPr id="479" name="CaixaDeTexto 478">
              <a:extLst>
                <a:ext uri="{FF2B5EF4-FFF2-40B4-BE49-F238E27FC236}">
                  <a16:creationId xmlns:a16="http://schemas.microsoft.com/office/drawing/2014/main" id="{863E9CA4-675C-BEBC-8AB1-8665DD95EB27}"/>
                </a:ext>
              </a:extLst>
            </p:cNvPr>
            <p:cNvSpPr txBox="1"/>
            <p:nvPr/>
          </p:nvSpPr>
          <p:spPr>
            <a:xfrm>
              <a:off x="3531151" y="5955231"/>
              <a:ext cx="23698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800" dirty="0">
                  <a:solidFill>
                    <a:schemeClr val="bg1"/>
                  </a:solidFill>
                </a:rPr>
                <a:t>¼</a:t>
              </a:r>
            </a:p>
          </p:txBody>
        </p:sp>
        <p:sp>
          <p:nvSpPr>
            <p:cNvPr id="480" name="CaixaDeTexto 479">
              <a:extLst>
                <a:ext uri="{FF2B5EF4-FFF2-40B4-BE49-F238E27FC236}">
                  <a16:creationId xmlns:a16="http://schemas.microsoft.com/office/drawing/2014/main" id="{BC04A16D-62FD-9B9B-5D9D-6815D7860659}"/>
                </a:ext>
              </a:extLst>
            </p:cNvPr>
            <p:cNvSpPr txBox="1"/>
            <p:nvPr/>
          </p:nvSpPr>
          <p:spPr>
            <a:xfrm>
              <a:off x="3976831" y="5955231"/>
              <a:ext cx="23698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800" dirty="0">
                  <a:solidFill>
                    <a:schemeClr val="bg1"/>
                  </a:solidFill>
                </a:rPr>
                <a:t>¾</a:t>
              </a:r>
            </a:p>
          </p:txBody>
        </p:sp>
        <p:sp>
          <p:nvSpPr>
            <p:cNvPr id="481" name="Elipse 480">
              <a:extLst>
                <a:ext uri="{FF2B5EF4-FFF2-40B4-BE49-F238E27FC236}">
                  <a16:creationId xmlns:a16="http://schemas.microsoft.com/office/drawing/2014/main" id="{374C818D-BE5B-DE26-B05B-FBD2EE19899B}"/>
                </a:ext>
              </a:extLst>
            </p:cNvPr>
            <p:cNvSpPr/>
            <p:nvPr/>
          </p:nvSpPr>
          <p:spPr>
            <a:xfrm>
              <a:off x="3625205" y="6099770"/>
              <a:ext cx="504000" cy="504000"/>
            </a:xfrm>
            <a:prstGeom prst="ellipse">
              <a:avLst/>
            </a:prstGeom>
            <a:noFill/>
            <a:ln w="6350" cmpd="sng">
              <a:solidFill>
                <a:schemeClr val="accent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4800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482" name="Elipse 481">
              <a:extLst>
                <a:ext uri="{FF2B5EF4-FFF2-40B4-BE49-F238E27FC236}">
                  <a16:creationId xmlns:a16="http://schemas.microsoft.com/office/drawing/2014/main" id="{1E7E7964-ED6D-E1E6-06E9-70D99D58C47F}"/>
                </a:ext>
              </a:extLst>
            </p:cNvPr>
            <p:cNvSpPr/>
            <p:nvPr/>
          </p:nvSpPr>
          <p:spPr>
            <a:xfrm>
              <a:off x="3663797" y="6135161"/>
              <a:ext cx="432000" cy="432000"/>
            </a:xfrm>
            <a:prstGeom prst="ellipse">
              <a:avLst/>
            </a:prstGeom>
            <a:noFill/>
            <a:ln w="6350" cmpd="sng">
              <a:solidFill>
                <a:schemeClr val="accent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4800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483" name="Elipse 482">
              <a:extLst>
                <a:ext uri="{FF2B5EF4-FFF2-40B4-BE49-F238E27FC236}">
                  <a16:creationId xmlns:a16="http://schemas.microsoft.com/office/drawing/2014/main" id="{B20E67DF-1E76-E339-1755-E62CBA4359C6}"/>
                </a:ext>
              </a:extLst>
            </p:cNvPr>
            <p:cNvSpPr/>
            <p:nvPr/>
          </p:nvSpPr>
          <p:spPr>
            <a:xfrm>
              <a:off x="3701300" y="6168814"/>
              <a:ext cx="360000" cy="360000"/>
            </a:xfrm>
            <a:prstGeom prst="ellipse">
              <a:avLst/>
            </a:prstGeom>
            <a:noFill/>
            <a:ln w="6350" cmpd="sng">
              <a:solidFill>
                <a:schemeClr val="accent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4800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484" name="Elipse 483">
              <a:extLst>
                <a:ext uri="{FF2B5EF4-FFF2-40B4-BE49-F238E27FC236}">
                  <a16:creationId xmlns:a16="http://schemas.microsoft.com/office/drawing/2014/main" id="{4EA86020-6C6A-C447-A670-817839DA3B84}"/>
                </a:ext>
              </a:extLst>
            </p:cNvPr>
            <p:cNvSpPr/>
            <p:nvPr/>
          </p:nvSpPr>
          <p:spPr>
            <a:xfrm>
              <a:off x="3737131" y="6204814"/>
              <a:ext cx="288000" cy="288000"/>
            </a:xfrm>
            <a:prstGeom prst="ellipse">
              <a:avLst/>
            </a:prstGeom>
            <a:noFill/>
            <a:ln w="6350" cmpd="sng">
              <a:solidFill>
                <a:schemeClr val="accent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4800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pic>
          <p:nvPicPr>
            <p:cNvPr id="486" name="Picture 2" descr="Resultado de imagem para bomba  combustivel icon">
              <a:extLst>
                <a:ext uri="{FF2B5EF4-FFF2-40B4-BE49-F238E27FC236}">
                  <a16:creationId xmlns:a16="http://schemas.microsoft.com/office/drawing/2014/main" id="{76E662B7-57F2-B0C4-E798-A637AF7591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25631" y="6626880"/>
              <a:ext cx="138981" cy="1485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85" name="Elipse 484">
              <a:extLst>
                <a:ext uri="{FF2B5EF4-FFF2-40B4-BE49-F238E27FC236}">
                  <a16:creationId xmlns:a16="http://schemas.microsoft.com/office/drawing/2014/main" id="{317497A6-D038-57DE-ADC2-8333A56BD78A}"/>
                </a:ext>
              </a:extLst>
            </p:cNvPr>
            <p:cNvSpPr/>
            <p:nvPr/>
          </p:nvSpPr>
          <p:spPr>
            <a:xfrm>
              <a:off x="3838479" y="6307387"/>
              <a:ext cx="81173" cy="78805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404" name="Relogio Temp Motor">
            <a:extLst>
              <a:ext uri="{FF2B5EF4-FFF2-40B4-BE49-F238E27FC236}">
                <a16:creationId xmlns:a16="http://schemas.microsoft.com/office/drawing/2014/main" id="{7CF3C2CE-7B7B-4C0B-9F70-379ABBCCA18D}"/>
              </a:ext>
            </a:extLst>
          </p:cNvPr>
          <p:cNvGrpSpPr/>
          <p:nvPr/>
        </p:nvGrpSpPr>
        <p:grpSpPr>
          <a:xfrm>
            <a:off x="573315" y="5402242"/>
            <a:ext cx="1440000" cy="1440000"/>
            <a:chOff x="596043" y="5074519"/>
            <a:chExt cx="1440000" cy="1440000"/>
          </a:xfrm>
        </p:grpSpPr>
        <p:sp>
          <p:nvSpPr>
            <p:cNvPr id="405" name="Elipse 404">
              <a:extLst>
                <a:ext uri="{FF2B5EF4-FFF2-40B4-BE49-F238E27FC236}">
                  <a16:creationId xmlns:a16="http://schemas.microsoft.com/office/drawing/2014/main" id="{AE3DFC08-164A-475B-854D-F9E3214A8CE5}"/>
                </a:ext>
              </a:extLst>
            </p:cNvPr>
            <p:cNvSpPr/>
            <p:nvPr/>
          </p:nvSpPr>
          <p:spPr>
            <a:xfrm>
              <a:off x="596043" y="5074519"/>
              <a:ext cx="1440000" cy="1440000"/>
            </a:xfrm>
            <a:prstGeom prst="ellipse">
              <a:avLst/>
            </a:prstGeom>
            <a:gradFill flip="none" rotWithShape="1">
              <a:gsLst>
                <a:gs pos="0">
                  <a:schemeClr val="tx1"/>
                </a:gs>
                <a:gs pos="34000">
                  <a:schemeClr val="tx1"/>
                </a:gs>
                <a:gs pos="100000">
                  <a:schemeClr val="accent1">
                    <a:lumMod val="50000"/>
                  </a:schemeClr>
                </a:gs>
              </a:gsLst>
              <a:lin ang="10800000" scaled="1"/>
              <a:tileRect/>
            </a:gradFill>
            <a:ln w="76200" cmpd="thickThin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06" name="Picture 2" descr="Imagem relacionada">
              <a:extLst>
                <a:ext uri="{FF2B5EF4-FFF2-40B4-BE49-F238E27FC236}">
                  <a16:creationId xmlns:a16="http://schemas.microsoft.com/office/drawing/2014/main" id="{427AE80E-50ED-460F-BFB4-378D8F0DC6D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1242" y="6015616"/>
              <a:ext cx="482181" cy="482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407" name="Conector reto 406">
              <a:extLst>
                <a:ext uri="{FF2B5EF4-FFF2-40B4-BE49-F238E27FC236}">
                  <a16:creationId xmlns:a16="http://schemas.microsoft.com/office/drawing/2014/main" id="{63DAE395-B261-4C95-BDC8-6FF54BF94AA5}"/>
                </a:ext>
              </a:extLst>
            </p:cNvPr>
            <p:cNvCxnSpPr>
              <a:cxnSpLocks/>
            </p:cNvCxnSpPr>
            <p:nvPr/>
          </p:nvCxnSpPr>
          <p:spPr>
            <a:xfrm>
              <a:off x="708455" y="5756757"/>
              <a:ext cx="74377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8" name="Conector reto 407">
              <a:extLst>
                <a:ext uri="{FF2B5EF4-FFF2-40B4-BE49-F238E27FC236}">
                  <a16:creationId xmlns:a16="http://schemas.microsoft.com/office/drawing/2014/main" id="{1D3BE64E-DF0C-4BFE-B99C-7361923984B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1174" y="6002440"/>
              <a:ext cx="67623" cy="21017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9" name="Conector reto 408">
              <a:extLst>
                <a:ext uri="{FF2B5EF4-FFF2-40B4-BE49-F238E27FC236}">
                  <a16:creationId xmlns:a16="http://schemas.microsoft.com/office/drawing/2014/main" id="{B40DE9B9-AE51-40B2-825F-FE49F82D58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9791" y="6194336"/>
              <a:ext cx="47916" cy="26236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0" name="Conector reto 409">
              <a:extLst>
                <a:ext uri="{FF2B5EF4-FFF2-40B4-BE49-F238E27FC236}">
                  <a16:creationId xmlns:a16="http://schemas.microsoft.com/office/drawing/2014/main" id="{28508F74-EA97-45A4-B45F-BBDDCAF84A91}"/>
                </a:ext>
              </a:extLst>
            </p:cNvPr>
            <p:cNvCxnSpPr>
              <a:cxnSpLocks/>
            </p:cNvCxnSpPr>
            <p:nvPr/>
          </p:nvCxnSpPr>
          <p:spPr>
            <a:xfrm>
              <a:off x="836114" y="5400792"/>
              <a:ext cx="39836" cy="28102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1" name="Conector reto 410">
              <a:extLst>
                <a:ext uri="{FF2B5EF4-FFF2-40B4-BE49-F238E27FC236}">
                  <a16:creationId xmlns:a16="http://schemas.microsoft.com/office/drawing/2014/main" id="{5B9C42E4-5739-464D-94EC-B4054DECCD84}"/>
                </a:ext>
              </a:extLst>
            </p:cNvPr>
            <p:cNvCxnSpPr>
              <a:cxnSpLocks/>
            </p:cNvCxnSpPr>
            <p:nvPr/>
          </p:nvCxnSpPr>
          <p:spPr>
            <a:xfrm>
              <a:off x="901250" y="5303999"/>
              <a:ext cx="58685" cy="51548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2" name="Conector reto 411">
              <a:extLst>
                <a:ext uri="{FF2B5EF4-FFF2-40B4-BE49-F238E27FC236}">
                  <a16:creationId xmlns:a16="http://schemas.microsoft.com/office/drawing/2014/main" id="{70441566-B442-4425-B3BF-1A7D790054B0}"/>
                </a:ext>
              </a:extLst>
            </p:cNvPr>
            <p:cNvCxnSpPr>
              <a:cxnSpLocks/>
            </p:cNvCxnSpPr>
            <p:nvPr/>
          </p:nvCxnSpPr>
          <p:spPr>
            <a:xfrm>
              <a:off x="741174" y="5572730"/>
              <a:ext cx="73505" cy="23324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3" name="Conector reto 412">
              <a:extLst>
                <a:ext uri="{FF2B5EF4-FFF2-40B4-BE49-F238E27FC236}">
                  <a16:creationId xmlns:a16="http://schemas.microsoft.com/office/drawing/2014/main" id="{30E2860C-8572-4EAC-BFC1-049B99A77A5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7754" y="5905616"/>
              <a:ext cx="67875" cy="10757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4" name="Conector reto 413">
              <a:extLst>
                <a:ext uri="{FF2B5EF4-FFF2-40B4-BE49-F238E27FC236}">
                  <a16:creationId xmlns:a16="http://schemas.microsoft.com/office/drawing/2014/main" id="{DD8C9B3D-5FA9-48F9-9970-1F6DA23677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7671" y="6098498"/>
              <a:ext cx="65108" cy="26952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5" name="Forma Livre: Forma 414">
              <a:extLst>
                <a:ext uri="{FF2B5EF4-FFF2-40B4-BE49-F238E27FC236}">
                  <a16:creationId xmlns:a16="http://schemas.microsoft.com/office/drawing/2014/main" id="{281A2243-0A53-479F-8B77-98AD912B1088}"/>
                </a:ext>
              </a:extLst>
            </p:cNvPr>
            <p:cNvSpPr/>
            <p:nvPr/>
          </p:nvSpPr>
          <p:spPr>
            <a:xfrm flipH="1">
              <a:off x="712381" y="5296856"/>
              <a:ext cx="201578" cy="971477"/>
            </a:xfrm>
            <a:custGeom>
              <a:avLst/>
              <a:gdLst>
                <a:gd name="connsiteX0" fmla="*/ 6350 w 7810"/>
                <a:gd name="connsiteY0" fmla="*/ 0 h 1073150"/>
                <a:gd name="connsiteX1" fmla="*/ 0 w 7810"/>
                <a:gd name="connsiteY1" fmla="*/ 1073150 h 1073150"/>
                <a:gd name="connsiteX0" fmla="*/ 4659 w 8054"/>
                <a:gd name="connsiteY0" fmla="*/ 0 h 9734"/>
                <a:gd name="connsiteX1" fmla="*/ 0 w 8054"/>
                <a:gd name="connsiteY1" fmla="*/ 9734 h 9734"/>
                <a:gd name="connsiteX0" fmla="*/ 5785 w 14432"/>
                <a:gd name="connsiteY0" fmla="*/ 0 h 10000"/>
                <a:gd name="connsiteX1" fmla="*/ 0 w 14432"/>
                <a:gd name="connsiteY1" fmla="*/ 10000 h 10000"/>
                <a:gd name="connsiteX0" fmla="*/ 1885 w 12206"/>
                <a:gd name="connsiteY0" fmla="*/ 0 h 9878"/>
                <a:gd name="connsiteX1" fmla="*/ 0 w 12206"/>
                <a:gd name="connsiteY1" fmla="*/ 9878 h 9878"/>
                <a:gd name="connsiteX0" fmla="*/ 0 w 10528"/>
                <a:gd name="connsiteY0" fmla="*/ 0 h 9692"/>
                <a:gd name="connsiteX1" fmla="*/ 2324 w 10528"/>
                <a:gd name="connsiteY1" fmla="*/ 9692 h 9692"/>
                <a:gd name="connsiteX0" fmla="*/ 0 w 9906"/>
                <a:gd name="connsiteY0" fmla="*/ 0 h 9714"/>
                <a:gd name="connsiteX1" fmla="*/ 2047 w 9906"/>
                <a:gd name="connsiteY1" fmla="*/ 9714 h 9714"/>
                <a:gd name="connsiteX0" fmla="*/ 0 w 9143"/>
                <a:gd name="connsiteY0" fmla="*/ 0 h 10000"/>
                <a:gd name="connsiteX1" fmla="*/ 2066 w 9143"/>
                <a:gd name="connsiteY1" fmla="*/ 10000 h 10000"/>
                <a:gd name="connsiteX0" fmla="*/ 0 w 11263"/>
                <a:gd name="connsiteY0" fmla="*/ 0 h 10000"/>
                <a:gd name="connsiteX1" fmla="*/ 2260 w 11263"/>
                <a:gd name="connsiteY1" fmla="*/ 10000 h 10000"/>
                <a:gd name="connsiteX0" fmla="*/ 0 w 11197"/>
                <a:gd name="connsiteY0" fmla="*/ 0 h 10000"/>
                <a:gd name="connsiteX1" fmla="*/ 2260 w 11197"/>
                <a:gd name="connsiteY1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97" h="10000">
                  <a:moveTo>
                    <a:pt x="0" y="0"/>
                  </a:moveTo>
                  <a:cubicBezTo>
                    <a:pt x="15581" y="2496"/>
                    <a:pt x="13524" y="7773"/>
                    <a:pt x="2260" y="10000"/>
                  </a:cubicBezTo>
                </a:path>
              </a:pathLst>
            </a:cu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416" name="Agrupar 415">
              <a:extLst>
                <a:ext uri="{FF2B5EF4-FFF2-40B4-BE49-F238E27FC236}">
                  <a16:creationId xmlns:a16="http://schemas.microsoft.com/office/drawing/2014/main" id="{4B3007A3-AB60-4D5C-91A8-79F61DDB6D59}"/>
                </a:ext>
              </a:extLst>
            </p:cNvPr>
            <p:cNvGrpSpPr/>
            <p:nvPr/>
          </p:nvGrpSpPr>
          <p:grpSpPr>
            <a:xfrm>
              <a:off x="693093" y="5249079"/>
              <a:ext cx="612273" cy="1031283"/>
              <a:chOff x="687650" y="5248632"/>
              <a:chExt cx="612273" cy="1031283"/>
            </a:xfrm>
          </p:grpSpPr>
          <p:sp>
            <p:nvSpPr>
              <p:cNvPr id="420" name="CaixaDeTexto 419">
                <a:extLst>
                  <a:ext uri="{FF2B5EF4-FFF2-40B4-BE49-F238E27FC236}">
                    <a16:creationId xmlns:a16="http://schemas.microsoft.com/office/drawing/2014/main" id="{A0F5FA4F-8CA3-40F8-A9BA-17E10E778D6E}"/>
                  </a:ext>
                </a:extLst>
              </p:cNvPr>
              <p:cNvSpPr txBox="1"/>
              <p:nvPr/>
            </p:nvSpPr>
            <p:spPr>
              <a:xfrm>
                <a:off x="863749" y="5248632"/>
                <a:ext cx="436174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900" b="1" i="1" dirty="0">
                    <a:solidFill>
                      <a:srgbClr val="4971B7"/>
                    </a:solidFill>
                    <a:latin typeface="Arial Rounded MT Bold" panose="020F0704030504030204" pitchFamily="34" charset="0"/>
                  </a:rPr>
                  <a:t>150</a:t>
                </a:r>
              </a:p>
            </p:txBody>
          </p:sp>
          <p:sp>
            <p:nvSpPr>
              <p:cNvPr id="421" name="CaixaDeTexto 420">
                <a:extLst>
                  <a:ext uri="{FF2B5EF4-FFF2-40B4-BE49-F238E27FC236}">
                    <a16:creationId xmlns:a16="http://schemas.microsoft.com/office/drawing/2014/main" id="{056E0200-E5D2-4A17-A050-DDF36328D8EE}"/>
                  </a:ext>
                </a:extLst>
              </p:cNvPr>
              <p:cNvSpPr txBox="1"/>
              <p:nvPr/>
            </p:nvSpPr>
            <p:spPr>
              <a:xfrm>
                <a:off x="716066" y="5475263"/>
                <a:ext cx="436174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900" b="1" i="1" dirty="0">
                    <a:solidFill>
                      <a:srgbClr val="4971B7"/>
                    </a:solidFill>
                    <a:latin typeface="Arial Rounded MT Bold" panose="020F0704030504030204" pitchFamily="34" charset="0"/>
                  </a:rPr>
                  <a:t>110</a:t>
                </a:r>
              </a:p>
            </p:txBody>
          </p:sp>
          <p:sp>
            <p:nvSpPr>
              <p:cNvPr id="422" name="CaixaDeTexto 421">
                <a:extLst>
                  <a:ext uri="{FF2B5EF4-FFF2-40B4-BE49-F238E27FC236}">
                    <a16:creationId xmlns:a16="http://schemas.microsoft.com/office/drawing/2014/main" id="{A58413A8-A1F7-405E-9559-B733F4932237}"/>
                  </a:ext>
                </a:extLst>
              </p:cNvPr>
              <p:cNvSpPr txBox="1"/>
              <p:nvPr/>
            </p:nvSpPr>
            <p:spPr>
              <a:xfrm>
                <a:off x="701054" y="5781952"/>
                <a:ext cx="436174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900" b="1" i="1" dirty="0">
                    <a:solidFill>
                      <a:srgbClr val="4971B7"/>
                    </a:solidFill>
                    <a:latin typeface="Arial Rounded MT Bold" panose="020F0704030504030204" pitchFamily="34" charset="0"/>
                  </a:rPr>
                  <a:t>90</a:t>
                </a:r>
              </a:p>
            </p:txBody>
          </p:sp>
          <p:sp>
            <p:nvSpPr>
              <p:cNvPr id="423" name="CaixaDeTexto 422">
                <a:extLst>
                  <a:ext uri="{FF2B5EF4-FFF2-40B4-BE49-F238E27FC236}">
                    <a16:creationId xmlns:a16="http://schemas.microsoft.com/office/drawing/2014/main" id="{CAD0C439-784B-42D2-BAD2-546026D57F1A}"/>
                  </a:ext>
                </a:extLst>
              </p:cNvPr>
              <p:cNvSpPr txBox="1"/>
              <p:nvPr/>
            </p:nvSpPr>
            <p:spPr>
              <a:xfrm>
                <a:off x="797355" y="6079860"/>
                <a:ext cx="436174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700" b="1" i="1" dirty="0">
                    <a:solidFill>
                      <a:srgbClr val="4971B7"/>
                    </a:solidFill>
                    <a:latin typeface="Arial Rounded MT Bold" panose="020F0704030504030204" pitchFamily="34" charset="0"/>
                  </a:rPr>
                  <a:t>60</a:t>
                </a:r>
              </a:p>
            </p:txBody>
          </p:sp>
          <p:sp>
            <p:nvSpPr>
              <p:cNvPr id="424" name="CaixaDeTexto 423">
                <a:extLst>
                  <a:ext uri="{FF2B5EF4-FFF2-40B4-BE49-F238E27FC236}">
                    <a16:creationId xmlns:a16="http://schemas.microsoft.com/office/drawing/2014/main" id="{24AC9169-D27B-4BBA-AF2F-361A9069DEB9}"/>
                  </a:ext>
                </a:extLst>
              </p:cNvPr>
              <p:cNvSpPr txBox="1"/>
              <p:nvPr/>
            </p:nvSpPr>
            <p:spPr>
              <a:xfrm>
                <a:off x="762735" y="5365891"/>
                <a:ext cx="436174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700" b="1" i="1" dirty="0">
                    <a:solidFill>
                      <a:srgbClr val="4971B7"/>
                    </a:solidFill>
                    <a:latin typeface="Arial Rounded MT Bold" panose="020F0704030504030204" pitchFamily="34" charset="0"/>
                  </a:rPr>
                  <a:t>130</a:t>
                </a:r>
              </a:p>
            </p:txBody>
          </p:sp>
          <p:sp>
            <p:nvSpPr>
              <p:cNvPr id="425" name="CaixaDeTexto 424">
                <a:extLst>
                  <a:ext uri="{FF2B5EF4-FFF2-40B4-BE49-F238E27FC236}">
                    <a16:creationId xmlns:a16="http://schemas.microsoft.com/office/drawing/2014/main" id="{9F06B1C5-8369-4CF3-AEF0-C6553C6F8C7C}"/>
                  </a:ext>
                </a:extLst>
              </p:cNvPr>
              <p:cNvSpPr txBox="1"/>
              <p:nvPr/>
            </p:nvSpPr>
            <p:spPr>
              <a:xfrm>
                <a:off x="687650" y="5657800"/>
                <a:ext cx="436174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700" b="1" i="1" dirty="0">
                    <a:solidFill>
                      <a:srgbClr val="4971B7"/>
                    </a:solidFill>
                    <a:latin typeface="Arial Rounded MT Bold" panose="020F0704030504030204" pitchFamily="34" charset="0"/>
                  </a:rPr>
                  <a:t>100</a:t>
                </a:r>
              </a:p>
            </p:txBody>
          </p:sp>
          <p:sp>
            <p:nvSpPr>
              <p:cNvPr id="426" name="CaixaDeTexto 425">
                <a:extLst>
                  <a:ext uri="{FF2B5EF4-FFF2-40B4-BE49-F238E27FC236}">
                    <a16:creationId xmlns:a16="http://schemas.microsoft.com/office/drawing/2014/main" id="{DF9F1BC2-399C-4695-8A01-9D7C2E5EABF1}"/>
                  </a:ext>
                </a:extLst>
              </p:cNvPr>
              <p:cNvSpPr txBox="1"/>
              <p:nvPr/>
            </p:nvSpPr>
            <p:spPr>
              <a:xfrm>
                <a:off x="762436" y="5965900"/>
                <a:ext cx="436174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900" b="1" i="1" dirty="0">
                    <a:solidFill>
                      <a:srgbClr val="4971B7"/>
                    </a:solidFill>
                    <a:latin typeface="Arial Rounded MT Bold" panose="020F0704030504030204" pitchFamily="34" charset="0"/>
                  </a:rPr>
                  <a:t>70</a:t>
                </a:r>
              </a:p>
            </p:txBody>
          </p:sp>
        </p:grpSp>
        <p:sp>
          <p:nvSpPr>
            <p:cNvPr id="417" name="CaixaDeTexto 416">
              <a:extLst>
                <a:ext uri="{FF2B5EF4-FFF2-40B4-BE49-F238E27FC236}">
                  <a16:creationId xmlns:a16="http://schemas.microsoft.com/office/drawing/2014/main" id="{98B2AC51-455E-4841-B178-5749B7792FF1}"/>
                </a:ext>
              </a:extLst>
            </p:cNvPr>
            <p:cNvSpPr txBox="1"/>
            <p:nvPr/>
          </p:nvSpPr>
          <p:spPr>
            <a:xfrm>
              <a:off x="1171113" y="5269790"/>
              <a:ext cx="52451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100" b="1" dirty="0">
                  <a:solidFill>
                    <a:srgbClr val="4971B7"/>
                  </a:solidFill>
                </a:rPr>
                <a:t>°C</a:t>
              </a:r>
              <a:endParaRPr lang="pt-BR" sz="1100" b="1" baseline="30000" dirty="0">
                <a:solidFill>
                  <a:srgbClr val="4971B7"/>
                </a:solidFill>
              </a:endParaRPr>
            </a:p>
          </p:txBody>
        </p:sp>
        <p:sp>
          <p:nvSpPr>
            <p:cNvPr id="419" name="Elipse 418">
              <a:extLst>
                <a:ext uri="{FF2B5EF4-FFF2-40B4-BE49-F238E27FC236}">
                  <a16:creationId xmlns:a16="http://schemas.microsoft.com/office/drawing/2014/main" id="{6F1E1083-E50D-4540-BC70-EE9E090C8013}"/>
                </a:ext>
              </a:extLst>
            </p:cNvPr>
            <p:cNvSpPr/>
            <p:nvPr/>
          </p:nvSpPr>
          <p:spPr>
            <a:xfrm>
              <a:off x="1694535" y="5702633"/>
              <a:ext cx="216000" cy="216000"/>
            </a:xfrm>
            <a:prstGeom prst="ellipse">
              <a:avLst/>
            </a:prstGeom>
            <a:solidFill>
              <a:srgbClr val="4971B7"/>
            </a:solidFill>
            <a:ln>
              <a:solidFill>
                <a:srgbClr val="4971B7"/>
              </a:solidFill>
            </a:ln>
            <a:effectLst>
              <a:glow rad="139700">
                <a:schemeClr val="accent5">
                  <a:satMod val="175000"/>
                  <a:alpha val="40000"/>
                </a:schemeClr>
              </a:glo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382" name="Relogio Temp Oleo">
            <a:extLst>
              <a:ext uri="{FF2B5EF4-FFF2-40B4-BE49-F238E27FC236}">
                <a16:creationId xmlns:a16="http://schemas.microsoft.com/office/drawing/2014/main" id="{3F70EBD9-15FA-4346-A859-65D617D3782B}"/>
              </a:ext>
            </a:extLst>
          </p:cNvPr>
          <p:cNvGrpSpPr/>
          <p:nvPr/>
        </p:nvGrpSpPr>
        <p:grpSpPr>
          <a:xfrm>
            <a:off x="1859843" y="4851105"/>
            <a:ext cx="1440000" cy="1440000"/>
            <a:chOff x="2144969" y="5074519"/>
            <a:chExt cx="1440000" cy="1440000"/>
          </a:xfrm>
        </p:grpSpPr>
        <p:sp>
          <p:nvSpPr>
            <p:cNvPr id="383" name="Elipse 382">
              <a:extLst>
                <a:ext uri="{FF2B5EF4-FFF2-40B4-BE49-F238E27FC236}">
                  <a16:creationId xmlns:a16="http://schemas.microsoft.com/office/drawing/2014/main" id="{B8B0FF19-4F9E-4910-8633-4C5E9F338484}"/>
                </a:ext>
              </a:extLst>
            </p:cNvPr>
            <p:cNvSpPr/>
            <p:nvPr/>
          </p:nvSpPr>
          <p:spPr>
            <a:xfrm>
              <a:off x="2144969" y="5074519"/>
              <a:ext cx="1440000" cy="1440000"/>
            </a:xfrm>
            <a:prstGeom prst="ellipse">
              <a:avLst/>
            </a:prstGeom>
            <a:gradFill flip="none" rotWithShape="1">
              <a:gsLst>
                <a:gs pos="0">
                  <a:schemeClr val="tx1"/>
                </a:gs>
                <a:gs pos="34000">
                  <a:schemeClr val="tx1"/>
                </a:gs>
                <a:gs pos="100000">
                  <a:schemeClr val="accent1">
                    <a:lumMod val="50000"/>
                  </a:schemeClr>
                </a:gs>
              </a:gsLst>
              <a:lin ang="0" scaled="1"/>
              <a:tileRect/>
            </a:gradFill>
            <a:ln w="76200" cmpd="thickThin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384" name="Imagem 383">
              <a:extLst>
                <a:ext uri="{FF2B5EF4-FFF2-40B4-BE49-F238E27FC236}">
                  <a16:creationId xmlns:a16="http://schemas.microsoft.com/office/drawing/2014/main" id="{2E6D532E-2B42-4E22-BA89-30A922F8AB9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2458545" y="6091549"/>
              <a:ext cx="535340" cy="247793"/>
            </a:xfrm>
            <a:prstGeom prst="rect">
              <a:avLst/>
            </a:prstGeom>
          </p:spPr>
        </p:pic>
        <p:grpSp>
          <p:nvGrpSpPr>
            <p:cNvPr id="386" name="Agrupar 385">
              <a:extLst>
                <a:ext uri="{FF2B5EF4-FFF2-40B4-BE49-F238E27FC236}">
                  <a16:creationId xmlns:a16="http://schemas.microsoft.com/office/drawing/2014/main" id="{8873836A-428D-47DE-89A4-4B8F0B83A612}"/>
                </a:ext>
              </a:extLst>
            </p:cNvPr>
            <p:cNvGrpSpPr/>
            <p:nvPr/>
          </p:nvGrpSpPr>
          <p:grpSpPr>
            <a:xfrm flipH="1">
              <a:off x="2977820" y="5248632"/>
              <a:ext cx="467357" cy="1084155"/>
              <a:chOff x="3116433" y="5348770"/>
              <a:chExt cx="467357" cy="1084155"/>
            </a:xfrm>
          </p:grpSpPr>
          <p:grpSp>
            <p:nvGrpSpPr>
              <p:cNvPr id="389" name="Agrupar 388">
                <a:extLst>
                  <a:ext uri="{FF2B5EF4-FFF2-40B4-BE49-F238E27FC236}">
                    <a16:creationId xmlns:a16="http://schemas.microsoft.com/office/drawing/2014/main" id="{8A7B902B-3BB5-4F33-B6AA-3EABF41FED87}"/>
                  </a:ext>
                </a:extLst>
              </p:cNvPr>
              <p:cNvGrpSpPr/>
              <p:nvPr/>
            </p:nvGrpSpPr>
            <p:grpSpPr>
              <a:xfrm>
                <a:off x="3116433" y="5348770"/>
                <a:ext cx="467357" cy="1084155"/>
                <a:chOff x="228744" y="4940177"/>
                <a:chExt cx="467357" cy="1084155"/>
              </a:xfrm>
            </p:grpSpPr>
            <p:grpSp>
              <p:nvGrpSpPr>
                <p:cNvPr id="392" name="Agrupar 391">
                  <a:extLst>
                    <a:ext uri="{FF2B5EF4-FFF2-40B4-BE49-F238E27FC236}">
                      <a16:creationId xmlns:a16="http://schemas.microsoft.com/office/drawing/2014/main" id="{9854D4BD-EFD6-4799-BB66-AEB97A3B6AE9}"/>
                    </a:ext>
                  </a:extLst>
                </p:cNvPr>
                <p:cNvGrpSpPr/>
                <p:nvPr/>
              </p:nvGrpSpPr>
              <p:grpSpPr>
                <a:xfrm>
                  <a:off x="228744" y="4982880"/>
                  <a:ext cx="247554" cy="971477"/>
                  <a:chOff x="569215" y="5003846"/>
                  <a:chExt cx="247554" cy="971477"/>
                </a:xfrm>
              </p:grpSpPr>
              <p:cxnSp>
                <p:nvCxnSpPr>
                  <p:cNvPr id="397" name="Conector reto 396">
                    <a:extLst>
                      <a:ext uri="{FF2B5EF4-FFF2-40B4-BE49-F238E27FC236}">
                        <a16:creationId xmlns:a16="http://schemas.microsoft.com/office/drawing/2014/main" id="{8934AC95-FC23-4AC4-BF02-C5E636A7458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00385" y="5276817"/>
                    <a:ext cx="69466" cy="31506"/>
                  </a:xfrm>
                  <a:prstGeom prst="line">
                    <a:avLst/>
                  </a:prstGeom>
                  <a:ln w="28575">
                    <a:solidFill>
                      <a:schemeClr val="accent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98" name="Conector reto 397">
                    <a:extLst>
                      <a:ext uri="{FF2B5EF4-FFF2-40B4-BE49-F238E27FC236}">
                        <a16:creationId xmlns:a16="http://schemas.microsoft.com/office/drawing/2014/main" id="{7355B609-D2DE-4141-AC87-1246782A561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725197" y="5922685"/>
                    <a:ext cx="44666" cy="38211"/>
                  </a:xfrm>
                  <a:prstGeom prst="line">
                    <a:avLst/>
                  </a:prstGeom>
                  <a:ln w="28575">
                    <a:solidFill>
                      <a:schemeClr val="accent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99" name="Conector reto 398">
                    <a:extLst>
                      <a:ext uri="{FF2B5EF4-FFF2-40B4-BE49-F238E27FC236}">
                        <a16:creationId xmlns:a16="http://schemas.microsoft.com/office/drawing/2014/main" id="{128D110E-8A9B-4787-B40B-321370B9F37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58084" y="5010989"/>
                    <a:ext cx="58685" cy="51548"/>
                  </a:xfrm>
                  <a:prstGeom prst="line">
                    <a:avLst/>
                  </a:prstGeom>
                  <a:ln w="28575">
                    <a:solidFill>
                      <a:schemeClr val="accent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00" name="Conector reto 399">
                    <a:extLst>
                      <a:ext uri="{FF2B5EF4-FFF2-40B4-BE49-F238E27FC236}">
                        <a16:creationId xmlns:a16="http://schemas.microsoft.com/office/drawing/2014/main" id="{27247C7E-C082-4E04-8A9A-838E3E4CBEF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80777" y="5107199"/>
                    <a:ext cx="70557" cy="44663"/>
                  </a:xfrm>
                  <a:prstGeom prst="line">
                    <a:avLst/>
                  </a:prstGeom>
                  <a:ln w="28575">
                    <a:solidFill>
                      <a:schemeClr val="accent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01" name="Conector reto 400">
                    <a:extLst>
                      <a:ext uri="{FF2B5EF4-FFF2-40B4-BE49-F238E27FC236}">
                        <a16:creationId xmlns:a16="http://schemas.microsoft.com/office/drawing/2014/main" id="{2F7993B4-74E1-475C-BD19-C08360A64B8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78943" y="5481815"/>
                    <a:ext cx="62853" cy="1041"/>
                  </a:xfrm>
                  <a:prstGeom prst="line">
                    <a:avLst/>
                  </a:prstGeom>
                  <a:ln w="28575">
                    <a:solidFill>
                      <a:schemeClr val="accent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02" name="Conector reto 401">
                    <a:extLst>
                      <a:ext uri="{FF2B5EF4-FFF2-40B4-BE49-F238E27FC236}">
                        <a16:creationId xmlns:a16="http://schemas.microsoft.com/office/drawing/2014/main" id="{65053D55-6127-45E1-8997-0A8C06E09EC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605655" y="5708376"/>
                    <a:ext cx="73721" cy="17612"/>
                  </a:xfrm>
                  <a:prstGeom prst="line">
                    <a:avLst/>
                  </a:prstGeom>
                  <a:ln w="28575">
                    <a:solidFill>
                      <a:schemeClr val="accent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03" name="Forma Livre: Forma 402">
                    <a:extLst>
                      <a:ext uri="{FF2B5EF4-FFF2-40B4-BE49-F238E27FC236}">
                        <a16:creationId xmlns:a16="http://schemas.microsoft.com/office/drawing/2014/main" id="{F09E604F-5E8C-418B-86CC-8561860B9FA6}"/>
                      </a:ext>
                    </a:extLst>
                  </p:cNvPr>
                  <p:cNvSpPr/>
                  <p:nvPr/>
                </p:nvSpPr>
                <p:spPr>
                  <a:xfrm flipH="1">
                    <a:off x="569215" y="5003846"/>
                    <a:ext cx="201578" cy="971477"/>
                  </a:xfrm>
                  <a:custGeom>
                    <a:avLst/>
                    <a:gdLst>
                      <a:gd name="connsiteX0" fmla="*/ 6350 w 7810"/>
                      <a:gd name="connsiteY0" fmla="*/ 0 h 1073150"/>
                      <a:gd name="connsiteX1" fmla="*/ 0 w 7810"/>
                      <a:gd name="connsiteY1" fmla="*/ 1073150 h 1073150"/>
                      <a:gd name="connsiteX0" fmla="*/ 4659 w 8054"/>
                      <a:gd name="connsiteY0" fmla="*/ 0 h 9734"/>
                      <a:gd name="connsiteX1" fmla="*/ 0 w 8054"/>
                      <a:gd name="connsiteY1" fmla="*/ 9734 h 9734"/>
                      <a:gd name="connsiteX0" fmla="*/ 5785 w 14432"/>
                      <a:gd name="connsiteY0" fmla="*/ 0 h 10000"/>
                      <a:gd name="connsiteX1" fmla="*/ 0 w 14432"/>
                      <a:gd name="connsiteY1" fmla="*/ 10000 h 10000"/>
                      <a:gd name="connsiteX0" fmla="*/ 1885 w 12206"/>
                      <a:gd name="connsiteY0" fmla="*/ 0 h 9878"/>
                      <a:gd name="connsiteX1" fmla="*/ 0 w 12206"/>
                      <a:gd name="connsiteY1" fmla="*/ 9878 h 9878"/>
                      <a:gd name="connsiteX0" fmla="*/ 0 w 10528"/>
                      <a:gd name="connsiteY0" fmla="*/ 0 h 9692"/>
                      <a:gd name="connsiteX1" fmla="*/ 2324 w 10528"/>
                      <a:gd name="connsiteY1" fmla="*/ 9692 h 9692"/>
                      <a:gd name="connsiteX0" fmla="*/ 0 w 9906"/>
                      <a:gd name="connsiteY0" fmla="*/ 0 h 9714"/>
                      <a:gd name="connsiteX1" fmla="*/ 2047 w 9906"/>
                      <a:gd name="connsiteY1" fmla="*/ 9714 h 9714"/>
                      <a:gd name="connsiteX0" fmla="*/ 0 w 9143"/>
                      <a:gd name="connsiteY0" fmla="*/ 0 h 10000"/>
                      <a:gd name="connsiteX1" fmla="*/ 2066 w 9143"/>
                      <a:gd name="connsiteY1" fmla="*/ 10000 h 10000"/>
                      <a:gd name="connsiteX0" fmla="*/ 0 w 11263"/>
                      <a:gd name="connsiteY0" fmla="*/ 0 h 10000"/>
                      <a:gd name="connsiteX1" fmla="*/ 2260 w 11263"/>
                      <a:gd name="connsiteY1" fmla="*/ 10000 h 10000"/>
                      <a:gd name="connsiteX0" fmla="*/ 0 w 11197"/>
                      <a:gd name="connsiteY0" fmla="*/ 0 h 10000"/>
                      <a:gd name="connsiteX1" fmla="*/ 2260 w 11197"/>
                      <a:gd name="connsiteY1" fmla="*/ 10000 h 1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1197" h="10000">
                        <a:moveTo>
                          <a:pt x="0" y="0"/>
                        </a:moveTo>
                        <a:cubicBezTo>
                          <a:pt x="15581" y="2496"/>
                          <a:pt x="13524" y="7773"/>
                          <a:pt x="2260" y="10000"/>
                        </a:cubicBezTo>
                      </a:path>
                    </a:pathLst>
                  </a:custGeom>
                  <a:noFill/>
                  <a:ln w="28575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sp>
              <p:nvSpPr>
                <p:cNvPr id="393" name="CaixaDeTexto 392">
                  <a:extLst>
                    <a:ext uri="{FF2B5EF4-FFF2-40B4-BE49-F238E27FC236}">
                      <a16:creationId xmlns:a16="http://schemas.microsoft.com/office/drawing/2014/main" id="{7E49AEA6-EB2D-4F72-9146-4C8AE031E1D1}"/>
                    </a:ext>
                  </a:extLst>
                </p:cNvPr>
                <p:cNvSpPr txBox="1"/>
                <p:nvPr/>
              </p:nvSpPr>
              <p:spPr>
                <a:xfrm>
                  <a:off x="479435" y="4940177"/>
                  <a:ext cx="216666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pt-BR" sz="1000" b="1" i="1" dirty="0">
                      <a:solidFill>
                        <a:srgbClr val="4971B7"/>
                      </a:solidFill>
                      <a:latin typeface="Arial Rounded MT Bold" panose="020F0704030504030204" pitchFamily="34" charset="0"/>
                    </a:rPr>
                    <a:t>5</a:t>
                  </a:r>
                </a:p>
              </p:txBody>
            </p:sp>
            <p:sp>
              <p:nvSpPr>
                <p:cNvPr id="394" name="CaixaDeTexto 393">
                  <a:extLst>
                    <a:ext uri="{FF2B5EF4-FFF2-40B4-BE49-F238E27FC236}">
                      <a16:creationId xmlns:a16="http://schemas.microsoft.com/office/drawing/2014/main" id="{2B8D7F12-0572-41CF-831B-1F1FBD70FD24}"/>
                    </a:ext>
                  </a:extLst>
                </p:cNvPr>
                <p:cNvSpPr txBox="1"/>
                <p:nvPr/>
              </p:nvSpPr>
              <p:spPr>
                <a:xfrm>
                  <a:off x="358666" y="5026378"/>
                  <a:ext cx="261119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pt-BR" sz="1000" b="1" i="1" dirty="0">
                      <a:solidFill>
                        <a:srgbClr val="4971B7"/>
                      </a:solidFill>
                      <a:latin typeface="Arial Rounded MT Bold" panose="020F0704030504030204" pitchFamily="34" charset="0"/>
                    </a:rPr>
                    <a:t>4</a:t>
                  </a:r>
                </a:p>
              </p:txBody>
            </p:sp>
            <p:sp>
              <p:nvSpPr>
                <p:cNvPr id="395" name="CaixaDeTexto 394">
                  <a:extLst>
                    <a:ext uri="{FF2B5EF4-FFF2-40B4-BE49-F238E27FC236}">
                      <a16:creationId xmlns:a16="http://schemas.microsoft.com/office/drawing/2014/main" id="{1BDEC2DA-7FFA-421E-BA95-CFF75340A055}"/>
                    </a:ext>
                  </a:extLst>
                </p:cNvPr>
                <p:cNvSpPr txBox="1"/>
                <p:nvPr/>
              </p:nvSpPr>
              <p:spPr>
                <a:xfrm>
                  <a:off x="265184" y="5334303"/>
                  <a:ext cx="234410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pt-BR" sz="1000" b="1" i="1" dirty="0">
                      <a:solidFill>
                        <a:srgbClr val="4971B7"/>
                      </a:solidFill>
                      <a:latin typeface="Arial Rounded MT Bold" panose="020F0704030504030204" pitchFamily="34" charset="0"/>
                    </a:rPr>
                    <a:t>2</a:t>
                  </a:r>
                </a:p>
              </p:txBody>
            </p:sp>
            <p:sp>
              <p:nvSpPr>
                <p:cNvPr id="396" name="CaixaDeTexto 395">
                  <a:extLst>
                    <a:ext uri="{FF2B5EF4-FFF2-40B4-BE49-F238E27FC236}">
                      <a16:creationId xmlns:a16="http://schemas.microsoft.com/office/drawing/2014/main" id="{7EB57E58-D601-47ED-BA53-C37EC8433548}"/>
                    </a:ext>
                  </a:extLst>
                </p:cNvPr>
                <p:cNvSpPr txBox="1"/>
                <p:nvPr/>
              </p:nvSpPr>
              <p:spPr>
                <a:xfrm>
                  <a:off x="368865" y="5778111"/>
                  <a:ext cx="303078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pt-BR" sz="1000" b="1" i="1" dirty="0">
                      <a:solidFill>
                        <a:srgbClr val="4971B7"/>
                      </a:solidFill>
                      <a:latin typeface="Arial Rounded MT Bold" panose="020F0704030504030204" pitchFamily="34" charset="0"/>
                    </a:rPr>
                    <a:t>0</a:t>
                  </a:r>
                </a:p>
              </p:txBody>
            </p:sp>
          </p:grpSp>
          <p:sp>
            <p:nvSpPr>
              <p:cNvPr id="390" name="CaixaDeTexto 389">
                <a:extLst>
                  <a:ext uri="{FF2B5EF4-FFF2-40B4-BE49-F238E27FC236}">
                    <a16:creationId xmlns:a16="http://schemas.microsoft.com/office/drawing/2014/main" id="{7AD631B9-5D2C-4913-AB92-B60E29E9178E}"/>
                  </a:ext>
                </a:extLst>
              </p:cNvPr>
              <p:cNvSpPr txBox="1"/>
              <p:nvPr/>
            </p:nvSpPr>
            <p:spPr>
              <a:xfrm>
                <a:off x="3163188" y="5592609"/>
                <a:ext cx="26111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pt-BR" sz="1000" b="1" i="1" dirty="0">
                    <a:solidFill>
                      <a:srgbClr val="4971B7"/>
                    </a:solidFill>
                    <a:latin typeface="Arial Rounded MT Bold" panose="020F0704030504030204" pitchFamily="34" charset="0"/>
                  </a:rPr>
                  <a:t>3</a:t>
                </a:r>
              </a:p>
            </p:txBody>
          </p:sp>
          <p:sp>
            <p:nvSpPr>
              <p:cNvPr id="391" name="CaixaDeTexto 390">
                <a:extLst>
                  <a:ext uri="{FF2B5EF4-FFF2-40B4-BE49-F238E27FC236}">
                    <a16:creationId xmlns:a16="http://schemas.microsoft.com/office/drawing/2014/main" id="{2C623FAD-B667-4194-9BC3-53677D1AE523}"/>
                  </a:ext>
                </a:extLst>
              </p:cNvPr>
              <p:cNvSpPr txBox="1"/>
              <p:nvPr/>
            </p:nvSpPr>
            <p:spPr>
              <a:xfrm>
                <a:off x="3171607" y="5970869"/>
                <a:ext cx="244123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pt-BR" sz="1000" b="1" i="1" dirty="0">
                    <a:solidFill>
                      <a:srgbClr val="4971B7"/>
                    </a:solidFill>
                    <a:latin typeface="Arial Rounded MT Bold" panose="020F0704030504030204" pitchFamily="34" charset="0"/>
                  </a:rPr>
                  <a:t>1</a:t>
                </a:r>
              </a:p>
            </p:txBody>
          </p:sp>
        </p:grpSp>
        <p:sp>
          <p:nvSpPr>
            <p:cNvPr id="387" name="CaixaDeTexto 386">
              <a:extLst>
                <a:ext uri="{FF2B5EF4-FFF2-40B4-BE49-F238E27FC236}">
                  <a16:creationId xmlns:a16="http://schemas.microsoft.com/office/drawing/2014/main" id="{1DF44723-62E0-47B3-B96F-E403FEFEDDBC}"/>
                </a:ext>
              </a:extLst>
            </p:cNvPr>
            <p:cNvSpPr txBox="1"/>
            <p:nvPr/>
          </p:nvSpPr>
          <p:spPr>
            <a:xfrm>
              <a:off x="2381574" y="5263071"/>
              <a:ext cx="5930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000" b="1" dirty="0">
                  <a:solidFill>
                    <a:srgbClr val="4971B7"/>
                  </a:solidFill>
                </a:rPr>
                <a:t>Hg/cm</a:t>
              </a:r>
              <a:r>
                <a:rPr lang="pt-BR" sz="1000" b="1" baseline="30000" dirty="0">
                  <a:solidFill>
                    <a:srgbClr val="4971B7"/>
                  </a:solidFill>
                </a:rPr>
                <a:t>2</a:t>
              </a:r>
            </a:p>
          </p:txBody>
        </p:sp>
        <p:sp>
          <p:nvSpPr>
            <p:cNvPr id="388" name="Elipse 387">
              <a:extLst>
                <a:ext uri="{FF2B5EF4-FFF2-40B4-BE49-F238E27FC236}">
                  <a16:creationId xmlns:a16="http://schemas.microsoft.com/office/drawing/2014/main" id="{88A56B47-4952-4C56-997D-80AC2CCC0DB7}"/>
                </a:ext>
              </a:extLst>
            </p:cNvPr>
            <p:cNvSpPr/>
            <p:nvPr/>
          </p:nvSpPr>
          <p:spPr>
            <a:xfrm>
              <a:off x="2270572" y="5700373"/>
              <a:ext cx="216000" cy="216000"/>
            </a:xfrm>
            <a:prstGeom prst="ellipse">
              <a:avLst/>
            </a:prstGeom>
            <a:solidFill>
              <a:srgbClr val="4971B7"/>
            </a:solidFill>
            <a:ln>
              <a:solidFill>
                <a:srgbClr val="4971B7"/>
              </a:solidFill>
            </a:ln>
            <a:effectLst>
              <a:glow rad="139700">
                <a:schemeClr val="accent5">
                  <a:satMod val="175000"/>
                  <a:alpha val="40000"/>
                </a:schemeClr>
              </a:glo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65" name="Relogio Temp Interna">
            <a:extLst>
              <a:ext uri="{FF2B5EF4-FFF2-40B4-BE49-F238E27FC236}">
                <a16:creationId xmlns:a16="http://schemas.microsoft.com/office/drawing/2014/main" id="{0C99BD97-C175-4A2F-AC2E-3FF4E23721E2}"/>
              </a:ext>
            </a:extLst>
          </p:cNvPr>
          <p:cNvGrpSpPr/>
          <p:nvPr/>
        </p:nvGrpSpPr>
        <p:grpSpPr>
          <a:xfrm>
            <a:off x="2146938" y="2876147"/>
            <a:ext cx="1899877" cy="1826035"/>
            <a:chOff x="6151642" y="3993504"/>
            <a:chExt cx="1899877" cy="1826035"/>
          </a:xfrm>
        </p:grpSpPr>
        <p:sp>
          <p:nvSpPr>
            <p:cNvPr id="66" name="Elipse 65">
              <a:extLst>
                <a:ext uri="{FF2B5EF4-FFF2-40B4-BE49-F238E27FC236}">
                  <a16:creationId xmlns:a16="http://schemas.microsoft.com/office/drawing/2014/main" id="{75CD44C5-305B-416C-9F35-5885D588E7B3}"/>
                </a:ext>
              </a:extLst>
            </p:cNvPr>
            <p:cNvSpPr/>
            <p:nvPr/>
          </p:nvSpPr>
          <p:spPr>
            <a:xfrm>
              <a:off x="6611519" y="4179511"/>
              <a:ext cx="1440000" cy="1440000"/>
            </a:xfrm>
            <a:prstGeom prst="ellipse">
              <a:avLst/>
            </a:prstGeom>
            <a:solidFill>
              <a:srgbClr val="203864">
                <a:alpha val="48000"/>
              </a:srgbClr>
            </a:solidFill>
            <a:ln w="571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800" dirty="0">
                  <a:solidFill>
                    <a:schemeClr val="accent1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     °C</a:t>
              </a:r>
            </a:p>
          </p:txBody>
        </p:sp>
        <p:sp>
          <p:nvSpPr>
            <p:cNvPr id="67" name="CaixaDeTexto 66">
              <a:extLst>
                <a:ext uri="{FF2B5EF4-FFF2-40B4-BE49-F238E27FC236}">
                  <a16:creationId xmlns:a16="http://schemas.microsoft.com/office/drawing/2014/main" id="{ACD3CD2E-F0C0-45B4-82E2-470E8B503B8B}"/>
                </a:ext>
              </a:extLst>
            </p:cNvPr>
            <p:cNvSpPr txBox="1"/>
            <p:nvPr/>
          </p:nvSpPr>
          <p:spPr>
            <a:xfrm>
              <a:off x="6847225" y="4417883"/>
              <a:ext cx="96858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b="1" dirty="0">
                  <a:solidFill>
                    <a:schemeClr val="accent1">
                      <a:lumMod val="75000"/>
                    </a:schemeClr>
                  </a:solidFill>
                </a:rPr>
                <a:t>Interna</a:t>
              </a:r>
            </a:p>
          </p:txBody>
        </p:sp>
        <p:sp>
          <p:nvSpPr>
            <p:cNvPr id="68" name="Semicírculo 67">
              <a:extLst>
                <a:ext uri="{FF2B5EF4-FFF2-40B4-BE49-F238E27FC236}">
                  <a16:creationId xmlns:a16="http://schemas.microsoft.com/office/drawing/2014/main" id="{A660B042-FB52-4C68-B0EA-C8448128F2FB}"/>
                </a:ext>
              </a:extLst>
            </p:cNvPr>
            <p:cNvSpPr/>
            <p:nvPr/>
          </p:nvSpPr>
          <p:spPr>
            <a:xfrm>
              <a:off x="6686513" y="4236495"/>
              <a:ext cx="1296000" cy="1296000"/>
            </a:xfrm>
            <a:prstGeom prst="blockArc">
              <a:avLst>
                <a:gd name="adj1" fmla="val 10800000"/>
                <a:gd name="adj2" fmla="val 16052962"/>
                <a:gd name="adj3" fmla="val 1571"/>
              </a:avLst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grpSp>
          <p:nvGrpSpPr>
            <p:cNvPr id="69" name="Agrupar 68">
              <a:extLst>
                <a:ext uri="{FF2B5EF4-FFF2-40B4-BE49-F238E27FC236}">
                  <a16:creationId xmlns:a16="http://schemas.microsoft.com/office/drawing/2014/main" id="{3D78A0C2-FD08-4F20-A8B1-AD3BE30A8537}"/>
                </a:ext>
              </a:extLst>
            </p:cNvPr>
            <p:cNvGrpSpPr/>
            <p:nvPr/>
          </p:nvGrpSpPr>
          <p:grpSpPr>
            <a:xfrm>
              <a:off x="6234990" y="4026236"/>
              <a:ext cx="1533322" cy="280204"/>
              <a:chOff x="4975801" y="2096179"/>
              <a:chExt cx="1533322" cy="280204"/>
            </a:xfrm>
          </p:grpSpPr>
          <p:cxnSp>
            <p:nvCxnSpPr>
              <p:cNvPr id="75" name="Conector reto 74">
                <a:extLst>
                  <a:ext uri="{FF2B5EF4-FFF2-40B4-BE49-F238E27FC236}">
                    <a16:creationId xmlns:a16="http://schemas.microsoft.com/office/drawing/2014/main" id="{882C05E8-A691-498C-9C59-3E036D02B3A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505173" y="2096179"/>
                <a:ext cx="0" cy="280204"/>
              </a:xfrm>
              <a:prstGeom prst="line">
                <a:avLst/>
              </a:prstGeom>
              <a:ln w="127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Conector reto 75">
                <a:extLst>
                  <a:ext uri="{FF2B5EF4-FFF2-40B4-BE49-F238E27FC236}">
                    <a16:creationId xmlns:a16="http://schemas.microsoft.com/office/drawing/2014/main" id="{6CD12043-A3FD-43D8-A524-1180E1D0F8C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975801" y="2099894"/>
                <a:ext cx="1533322" cy="0"/>
              </a:xfrm>
              <a:prstGeom prst="line">
                <a:avLst/>
              </a:prstGeom>
              <a:ln w="127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0" name="CaixaDeTexto 69">
              <a:extLst>
                <a:ext uri="{FF2B5EF4-FFF2-40B4-BE49-F238E27FC236}">
                  <a16:creationId xmlns:a16="http://schemas.microsoft.com/office/drawing/2014/main" id="{F6874864-BF1A-462F-9A47-A26A7FBA4D65}"/>
                </a:ext>
              </a:extLst>
            </p:cNvPr>
            <p:cNvSpPr txBox="1"/>
            <p:nvPr/>
          </p:nvSpPr>
          <p:spPr>
            <a:xfrm>
              <a:off x="6151642" y="3993504"/>
              <a:ext cx="105729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100" dirty="0">
                  <a:solidFill>
                    <a:srgbClr val="00B0F0"/>
                  </a:solidFill>
                </a:rPr>
                <a:t>Max. </a:t>
              </a:r>
            </a:p>
          </p:txBody>
        </p:sp>
        <p:cxnSp>
          <p:nvCxnSpPr>
            <p:cNvPr id="71" name="Conector reto 70">
              <a:extLst>
                <a:ext uri="{FF2B5EF4-FFF2-40B4-BE49-F238E27FC236}">
                  <a16:creationId xmlns:a16="http://schemas.microsoft.com/office/drawing/2014/main" id="{9A019A51-382A-4AFB-A846-271DC4512E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65369" y="5619511"/>
              <a:ext cx="963712" cy="0"/>
            </a:xfrm>
            <a:prstGeom prst="line">
              <a:avLst/>
            </a:prstGeom>
            <a:ln w="127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CaixaDeTexto 71">
              <a:extLst>
                <a:ext uri="{FF2B5EF4-FFF2-40B4-BE49-F238E27FC236}">
                  <a16:creationId xmlns:a16="http://schemas.microsoft.com/office/drawing/2014/main" id="{9B43A4FA-DCA9-4B17-93E6-A4244AFF1254}"/>
                </a:ext>
              </a:extLst>
            </p:cNvPr>
            <p:cNvSpPr txBox="1"/>
            <p:nvPr/>
          </p:nvSpPr>
          <p:spPr>
            <a:xfrm>
              <a:off x="6275086" y="5557929"/>
              <a:ext cx="68358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100" dirty="0">
                  <a:solidFill>
                    <a:srgbClr val="00B0F0"/>
                  </a:solidFill>
                </a:rPr>
                <a:t>Min. </a:t>
              </a:r>
            </a:p>
          </p:txBody>
        </p:sp>
        <p:sp>
          <p:nvSpPr>
            <p:cNvPr id="73" name="Elipse 72">
              <a:extLst>
                <a:ext uri="{FF2B5EF4-FFF2-40B4-BE49-F238E27FC236}">
                  <a16:creationId xmlns:a16="http://schemas.microsoft.com/office/drawing/2014/main" id="{B6E63ADC-9771-416E-8EE2-F51A4E374762}"/>
                </a:ext>
              </a:extLst>
            </p:cNvPr>
            <p:cNvSpPr/>
            <p:nvPr/>
          </p:nvSpPr>
          <p:spPr>
            <a:xfrm>
              <a:off x="6792223" y="4359511"/>
              <a:ext cx="1078593" cy="1080000"/>
            </a:xfrm>
            <a:prstGeom prst="ellipse">
              <a:avLst/>
            </a:prstGeom>
            <a:noFill/>
            <a:ln w="7620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4800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4" name="Semicírculo 73">
              <a:extLst>
                <a:ext uri="{FF2B5EF4-FFF2-40B4-BE49-F238E27FC236}">
                  <a16:creationId xmlns:a16="http://schemas.microsoft.com/office/drawing/2014/main" id="{89A0D042-1F96-48BC-AC72-517ED30FB478}"/>
                </a:ext>
              </a:extLst>
            </p:cNvPr>
            <p:cNvSpPr/>
            <p:nvPr/>
          </p:nvSpPr>
          <p:spPr>
            <a:xfrm>
              <a:off x="6754378" y="4320330"/>
              <a:ext cx="1145369" cy="1147906"/>
            </a:xfrm>
            <a:prstGeom prst="blockArc">
              <a:avLst>
                <a:gd name="adj1" fmla="val 17924364"/>
                <a:gd name="adj2" fmla="val 510142"/>
                <a:gd name="adj3" fmla="val 5479"/>
              </a:avLst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</p:grpSp>
      <p:grpSp>
        <p:nvGrpSpPr>
          <p:cNvPr id="52" name="Relogio Temp Externa">
            <a:extLst>
              <a:ext uri="{FF2B5EF4-FFF2-40B4-BE49-F238E27FC236}">
                <a16:creationId xmlns:a16="http://schemas.microsoft.com/office/drawing/2014/main" id="{8DDA5BD6-CD64-434F-81B4-800AA1D1865B}"/>
              </a:ext>
            </a:extLst>
          </p:cNvPr>
          <p:cNvGrpSpPr/>
          <p:nvPr/>
        </p:nvGrpSpPr>
        <p:grpSpPr>
          <a:xfrm>
            <a:off x="641245" y="2616940"/>
            <a:ext cx="2266329" cy="1841326"/>
            <a:chOff x="4265183" y="2792393"/>
            <a:chExt cx="2266329" cy="1841326"/>
          </a:xfrm>
        </p:grpSpPr>
        <p:sp>
          <p:nvSpPr>
            <p:cNvPr id="53" name="CaixaDeTexto 52">
              <a:extLst>
                <a:ext uri="{FF2B5EF4-FFF2-40B4-BE49-F238E27FC236}">
                  <a16:creationId xmlns:a16="http://schemas.microsoft.com/office/drawing/2014/main" id="{031CBDF1-C895-47F3-8AAD-24AE06193EC2}"/>
                </a:ext>
              </a:extLst>
            </p:cNvPr>
            <p:cNvSpPr txBox="1"/>
            <p:nvPr/>
          </p:nvSpPr>
          <p:spPr>
            <a:xfrm>
              <a:off x="5474218" y="2792393"/>
              <a:ext cx="105729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100" dirty="0">
                  <a:solidFill>
                    <a:srgbClr val="00B0F0"/>
                  </a:solidFill>
                </a:rPr>
                <a:t>Max. </a:t>
              </a:r>
            </a:p>
          </p:txBody>
        </p:sp>
        <p:grpSp>
          <p:nvGrpSpPr>
            <p:cNvPr id="54" name="Agrupar 53">
              <a:extLst>
                <a:ext uri="{FF2B5EF4-FFF2-40B4-BE49-F238E27FC236}">
                  <a16:creationId xmlns:a16="http://schemas.microsoft.com/office/drawing/2014/main" id="{9E511C3C-E592-4229-B9CB-44C6FF5B2FEB}"/>
                </a:ext>
              </a:extLst>
            </p:cNvPr>
            <p:cNvGrpSpPr/>
            <p:nvPr/>
          </p:nvGrpSpPr>
          <p:grpSpPr>
            <a:xfrm>
              <a:off x="4265183" y="2826778"/>
              <a:ext cx="1828725" cy="1806941"/>
              <a:chOff x="4131814" y="4026497"/>
              <a:chExt cx="1828725" cy="1806941"/>
            </a:xfrm>
          </p:grpSpPr>
          <p:sp>
            <p:nvSpPr>
              <p:cNvPr id="55" name="Elipse 54">
                <a:extLst>
                  <a:ext uri="{FF2B5EF4-FFF2-40B4-BE49-F238E27FC236}">
                    <a16:creationId xmlns:a16="http://schemas.microsoft.com/office/drawing/2014/main" id="{CA3277D4-476F-406E-923E-AE41839E9C75}"/>
                  </a:ext>
                </a:extLst>
              </p:cNvPr>
              <p:cNvSpPr/>
              <p:nvPr/>
            </p:nvSpPr>
            <p:spPr>
              <a:xfrm>
                <a:off x="4131814" y="4199308"/>
                <a:ext cx="1440000" cy="1440000"/>
              </a:xfrm>
              <a:prstGeom prst="ellipse">
                <a:avLst/>
              </a:prstGeom>
              <a:solidFill>
                <a:srgbClr val="203864">
                  <a:alpha val="48000"/>
                </a:srgbClr>
              </a:solidFill>
              <a:ln w="571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280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    °C</a:t>
                </a:r>
              </a:p>
            </p:txBody>
          </p:sp>
          <p:sp>
            <p:nvSpPr>
              <p:cNvPr id="56" name="CaixaDeTexto 55">
                <a:extLst>
                  <a:ext uri="{FF2B5EF4-FFF2-40B4-BE49-F238E27FC236}">
                    <a16:creationId xmlns:a16="http://schemas.microsoft.com/office/drawing/2014/main" id="{FDCBE541-FDEA-43EE-A0EC-205CB01A29C6}"/>
                  </a:ext>
                </a:extLst>
              </p:cNvPr>
              <p:cNvSpPr txBox="1"/>
              <p:nvPr/>
            </p:nvSpPr>
            <p:spPr>
              <a:xfrm>
                <a:off x="4367520" y="4437680"/>
                <a:ext cx="96858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1400" b="1" dirty="0">
                    <a:solidFill>
                      <a:schemeClr val="accent1">
                        <a:lumMod val="75000"/>
                      </a:schemeClr>
                    </a:solidFill>
                  </a:rPr>
                  <a:t>Externa</a:t>
                </a:r>
              </a:p>
            </p:txBody>
          </p:sp>
          <p:sp>
            <p:nvSpPr>
              <p:cNvPr id="57" name="Semicírculo 56">
                <a:extLst>
                  <a:ext uri="{FF2B5EF4-FFF2-40B4-BE49-F238E27FC236}">
                    <a16:creationId xmlns:a16="http://schemas.microsoft.com/office/drawing/2014/main" id="{95C3CC11-0A3B-4B62-8120-44556EF5B0DA}"/>
                  </a:ext>
                </a:extLst>
              </p:cNvPr>
              <p:cNvSpPr/>
              <p:nvPr/>
            </p:nvSpPr>
            <p:spPr>
              <a:xfrm>
                <a:off x="4206808" y="4256292"/>
                <a:ext cx="1296000" cy="1296000"/>
              </a:xfrm>
              <a:prstGeom prst="blockArc">
                <a:avLst>
                  <a:gd name="adj1" fmla="val 10800000"/>
                  <a:gd name="adj2" fmla="val 16052962"/>
                  <a:gd name="adj3" fmla="val 1571"/>
                </a:avLst>
              </a:prstGeom>
              <a:solidFill>
                <a:schemeClr val="accent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58" name="Agrupar 57">
                <a:extLst>
                  <a:ext uri="{FF2B5EF4-FFF2-40B4-BE49-F238E27FC236}">
                    <a16:creationId xmlns:a16="http://schemas.microsoft.com/office/drawing/2014/main" id="{189DC1A1-A03A-4FE7-9AD2-6F336A1153D9}"/>
                  </a:ext>
                </a:extLst>
              </p:cNvPr>
              <p:cNvGrpSpPr/>
              <p:nvPr/>
            </p:nvGrpSpPr>
            <p:grpSpPr>
              <a:xfrm>
                <a:off x="4427217" y="4026497"/>
                <a:ext cx="1533322" cy="280204"/>
                <a:chOff x="2939708" y="2096179"/>
                <a:chExt cx="1533322" cy="280204"/>
              </a:xfrm>
            </p:grpSpPr>
            <p:cxnSp>
              <p:nvCxnSpPr>
                <p:cNvPr id="63" name="Conector reto 62">
                  <a:extLst>
                    <a:ext uri="{FF2B5EF4-FFF2-40B4-BE49-F238E27FC236}">
                      <a16:creationId xmlns:a16="http://schemas.microsoft.com/office/drawing/2014/main" id="{4A849E7D-F181-4182-9D7D-C5889CD29E7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939708" y="2096179"/>
                  <a:ext cx="0" cy="280204"/>
                </a:xfrm>
                <a:prstGeom prst="line">
                  <a:avLst/>
                </a:prstGeom>
                <a:ln w="127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Conector reto 63">
                  <a:extLst>
                    <a:ext uri="{FF2B5EF4-FFF2-40B4-BE49-F238E27FC236}">
                      <a16:creationId xmlns:a16="http://schemas.microsoft.com/office/drawing/2014/main" id="{DB25AF76-99FB-4DB5-81EF-D3D4292087E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939708" y="2103321"/>
                  <a:ext cx="1533322" cy="0"/>
                </a:xfrm>
                <a:prstGeom prst="line">
                  <a:avLst/>
                </a:prstGeom>
                <a:ln w="127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59" name="Conector reto 58">
                <a:extLst>
                  <a:ext uri="{FF2B5EF4-FFF2-40B4-BE49-F238E27FC236}">
                    <a16:creationId xmlns:a16="http://schemas.microsoft.com/office/drawing/2014/main" id="{17646E13-9719-420E-80E5-319DD2CA64F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851814" y="5639308"/>
                <a:ext cx="963712" cy="0"/>
              </a:xfrm>
              <a:prstGeom prst="line">
                <a:avLst/>
              </a:prstGeom>
              <a:ln w="127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CaixaDeTexto 59">
                <a:extLst>
                  <a:ext uri="{FF2B5EF4-FFF2-40B4-BE49-F238E27FC236}">
                    <a16:creationId xmlns:a16="http://schemas.microsoft.com/office/drawing/2014/main" id="{5CBAA44B-90E7-4F71-AAFE-BC6587D15B27}"/>
                  </a:ext>
                </a:extLst>
              </p:cNvPr>
              <p:cNvSpPr txBox="1"/>
              <p:nvPr/>
            </p:nvSpPr>
            <p:spPr>
              <a:xfrm>
                <a:off x="5222220" y="5571828"/>
                <a:ext cx="683589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1100" dirty="0">
                    <a:solidFill>
                      <a:srgbClr val="00B0F0"/>
                    </a:solidFill>
                  </a:rPr>
                  <a:t>Min. </a:t>
                </a:r>
              </a:p>
            </p:txBody>
          </p:sp>
          <p:sp>
            <p:nvSpPr>
              <p:cNvPr id="61" name="Elipse 60">
                <a:extLst>
                  <a:ext uri="{FF2B5EF4-FFF2-40B4-BE49-F238E27FC236}">
                    <a16:creationId xmlns:a16="http://schemas.microsoft.com/office/drawing/2014/main" id="{073961FF-2E65-4D07-AB76-5EA33D14AA38}"/>
                  </a:ext>
                </a:extLst>
              </p:cNvPr>
              <p:cNvSpPr/>
              <p:nvPr/>
            </p:nvSpPr>
            <p:spPr>
              <a:xfrm>
                <a:off x="4312518" y="4379308"/>
                <a:ext cx="1078593" cy="1080000"/>
              </a:xfrm>
              <a:prstGeom prst="ellipse">
                <a:avLst/>
              </a:prstGeom>
              <a:noFill/>
              <a:ln w="7620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4800" dirty="0">
                  <a:solidFill>
                    <a:schemeClr val="accent1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62" name="Semicírculo 61">
                <a:extLst>
                  <a:ext uri="{FF2B5EF4-FFF2-40B4-BE49-F238E27FC236}">
                    <a16:creationId xmlns:a16="http://schemas.microsoft.com/office/drawing/2014/main" id="{D8309712-FC7E-4CFE-B594-DBE5E3E4FF31}"/>
                  </a:ext>
                </a:extLst>
              </p:cNvPr>
              <p:cNvSpPr/>
              <p:nvPr/>
            </p:nvSpPr>
            <p:spPr>
              <a:xfrm>
                <a:off x="4274673" y="4340127"/>
                <a:ext cx="1145369" cy="1147906"/>
              </a:xfrm>
              <a:prstGeom prst="blockArc">
                <a:avLst>
                  <a:gd name="adj1" fmla="val 17924364"/>
                  <a:gd name="adj2" fmla="val 510142"/>
                  <a:gd name="adj3" fmla="val 5479"/>
                </a:avLst>
              </a:prstGeom>
              <a:solidFill>
                <a:srgbClr val="00B0F0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725" name="Relogio Data">
            <a:extLst>
              <a:ext uri="{FF2B5EF4-FFF2-40B4-BE49-F238E27FC236}">
                <a16:creationId xmlns:a16="http://schemas.microsoft.com/office/drawing/2014/main" id="{05D93B15-80F1-3737-4E71-E4948262C16B}"/>
              </a:ext>
            </a:extLst>
          </p:cNvPr>
          <p:cNvGrpSpPr/>
          <p:nvPr/>
        </p:nvGrpSpPr>
        <p:grpSpPr>
          <a:xfrm>
            <a:off x="1465931" y="517787"/>
            <a:ext cx="1440000" cy="1696856"/>
            <a:chOff x="1465931" y="517787"/>
            <a:chExt cx="1440000" cy="1696856"/>
          </a:xfrm>
        </p:grpSpPr>
        <p:grpSp>
          <p:nvGrpSpPr>
            <p:cNvPr id="215" name="Agrupar 214">
              <a:extLst>
                <a:ext uri="{FF2B5EF4-FFF2-40B4-BE49-F238E27FC236}">
                  <a16:creationId xmlns:a16="http://schemas.microsoft.com/office/drawing/2014/main" id="{BAFE189C-1E33-42B8-B9AB-66734D518451}"/>
                </a:ext>
              </a:extLst>
            </p:cNvPr>
            <p:cNvGrpSpPr/>
            <p:nvPr/>
          </p:nvGrpSpPr>
          <p:grpSpPr>
            <a:xfrm>
              <a:off x="1465931" y="774643"/>
              <a:ext cx="1440000" cy="1440000"/>
              <a:chOff x="-2306752" y="-138984"/>
              <a:chExt cx="1440000" cy="1440000"/>
            </a:xfrm>
          </p:grpSpPr>
          <p:sp>
            <p:nvSpPr>
              <p:cNvPr id="216" name="Elipse 215">
                <a:extLst>
                  <a:ext uri="{FF2B5EF4-FFF2-40B4-BE49-F238E27FC236}">
                    <a16:creationId xmlns:a16="http://schemas.microsoft.com/office/drawing/2014/main" id="{0930511B-16BA-4954-BC2C-94D044ECFFD5}"/>
                  </a:ext>
                </a:extLst>
              </p:cNvPr>
              <p:cNvSpPr/>
              <p:nvPr/>
            </p:nvSpPr>
            <p:spPr>
              <a:xfrm>
                <a:off x="-2306752" y="-138984"/>
                <a:ext cx="1440000" cy="1440000"/>
              </a:xfrm>
              <a:prstGeom prst="ellipse">
                <a:avLst/>
              </a:prstGeom>
              <a:noFill/>
              <a:ln w="28575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4800" dirty="0">
                  <a:solidFill>
                    <a:schemeClr val="accent1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217" name="Lua 216">
                <a:extLst>
                  <a:ext uri="{FF2B5EF4-FFF2-40B4-BE49-F238E27FC236}">
                    <a16:creationId xmlns:a16="http://schemas.microsoft.com/office/drawing/2014/main" id="{45C9C155-D8D7-4C4A-A649-D85C5C031204}"/>
                  </a:ext>
                </a:extLst>
              </p:cNvPr>
              <p:cNvSpPr/>
              <p:nvPr/>
            </p:nvSpPr>
            <p:spPr>
              <a:xfrm rot="16200000">
                <a:off x="-1618000" y="658967"/>
                <a:ext cx="46926" cy="728300"/>
              </a:xfrm>
              <a:prstGeom prst="moon">
                <a:avLst/>
              </a:prstGeom>
              <a:solidFill>
                <a:schemeClr val="accent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19" name="Elipse 218">
                <a:extLst>
                  <a:ext uri="{FF2B5EF4-FFF2-40B4-BE49-F238E27FC236}">
                    <a16:creationId xmlns:a16="http://schemas.microsoft.com/office/drawing/2014/main" id="{AC4B65AA-5F86-4C7E-97D8-23E30E25738C}"/>
                  </a:ext>
                </a:extLst>
              </p:cNvPr>
              <p:cNvSpPr/>
              <p:nvPr/>
            </p:nvSpPr>
            <p:spPr>
              <a:xfrm>
                <a:off x="-2234752" y="-66984"/>
                <a:ext cx="1296000" cy="1296000"/>
              </a:xfrm>
              <a:prstGeom prst="ellipse">
                <a:avLst/>
              </a:prstGeom>
              <a:no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20" name="Semicírculo 219">
                <a:extLst>
                  <a:ext uri="{FF2B5EF4-FFF2-40B4-BE49-F238E27FC236}">
                    <a16:creationId xmlns:a16="http://schemas.microsoft.com/office/drawing/2014/main" id="{D7AE7281-BADF-46D2-93F1-33339C3D7193}"/>
                  </a:ext>
                </a:extLst>
              </p:cNvPr>
              <p:cNvSpPr/>
              <p:nvPr/>
            </p:nvSpPr>
            <p:spPr>
              <a:xfrm>
                <a:off x="-2255573" y="-77237"/>
                <a:ext cx="1296000" cy="1296000"/>
              </a:xfrm>
              <a:prstGeom prst="blockArc">
                <a:avLst>
                  <a:gd name="adj1" fmla="val 10800000"/>
                  <a:gd name="adj2" fmla="val 15892722"/>
                  <a:gd name="adj3" fmla="val 6218"/>
                </a:avLst>
              </a:prstGeom>
              <a:solidFill>
                <a:schemeClr val="accent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647" name="Conector reto 646">
              <a:extLst>
                <a:ext uri="{FF2B5EF4-FFF2-40B4-BE49-F238E27FC236}">
                  <a16:creationId xmlns:a16="http://schemas.microsoft.com/office/drawing/2014/main" id="{14156150-403D-8EA4-735C-D0859E440DCD}"/>
                </a:ext>
              </a:extLst>
            </p:cNvPr>
            <p:cNvCxnSpPr>
              <a:cxnSpLocks/>
              <a:stCxn id="216" idx="7"/>
            </p:cNvCxnSpPr>
            <p:nvPr/>
          </p:nvCxnSpPr>
          <p:spPr>
            <a:xfrm flipV="1">
              <a:off x="2695048" y="517787"/>
              <a:ext cx="0" cy="467739"/>
            </a:xfrm>
            <a:prstGeom prst="line">
              <a:avLst/>
            </a:prstGeom>
            <a:ln w="127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8" name="Conector reto 647">
              <a:extLst>
                <a:ext uri="{FF2B5EF4-FFF2-40B4-BE49-F238E27FC236}">
                  <a16:creationId xmlns:a16="http://schemas.microsoft.com/office/drawing/2014/main" id="{1EF5DC99-6866-F5BF-2022-83C31C115D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77122" y="517787"/>
              <a:ext cx="924255" cy="0"/>
            </a:xfrm>
            <a:prstGeom prst="line">
              <a:avLst/>
            </a:prstGeom>
            <a:ln w="127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5" name="Relogio Time">
            <a:extLst>
              <a:ext uri="{FF2B5EF4-FFF2-40B4-BE49-F238E27FC236}">
                <a16:creationId xmlns:a16="http://schemas.microsoft.com/office/drawing/2014/main" id="{3A4B13DE-FCBC-455F-8A4D-63AF5CBD7FDA}"/>
              </a:ext>
            </a:extLst>
          </p:cNvPr>
          <p:cNvGrpSpPr/>
          <p:nvPr/>
        </p:nvGrpSpPr>
        <p:grpSpPr>
          <a:xfrm>
            <a:off x="219594" y="269642"/>
            <a:ext cx="1828725" cy="1252811"/>
            <a:chOff x="889615" y="1074696"/>
            <a:chExt cx="1828725" cy="1252811"/>
          </a:xfrm>
        </p:grpSpPr>
        <p:grpSp>
          <p:nvGrpSpPr>
            <p:cNvPr id="206" name="Agrupar 205">
              <a:extLst>
                <a:ext uri="{FF2B5EF4-FFF2-40B4-BE49-F238E27FC236}">
                  <a16:creationId xmlns:a16="http://schemas.microsoft.com/office/drawing/2014/main" id="{764F392C-47D9-40EF-8457-35B9FCE88CEE}"/>
                </a:ext>
              </a:extLst>
            </p:cNvPr>
            <p:cNvGrpSpPr/>
            <p:nvPr/>
          </p:nvGrpSpPr>
          <p:grpSpPr>
            <a:xfrm>
              <a:off x="889615" y="1247507"/>
              <a:ext cx="1080000" cy="1080000"/>
              <a:chOff x="889615" y="1247507"/>
              <a:chExt cx="1440000" cy="1440000"/>
            </a:xfrm>
          </p:grpSpPr>
          <p:sp>
            <p:nvSpPr>
              <p:cNvPr id="211" name="Elipse 210">
                <a:extLst>
                  <a:ext uri="{FF2B5EF4-FFF2-40B4-BE49-F238E27FC236}">
                    <a16:creationId xmlns:a16="http://schemas.microsoft.com/office/drawing/2014/main" id="{1E77DB72-9FC3-414F-9163-898F1D0A5372}"/>
                  </a:ext>
                </a:extLst>
              </p:cNvPr>
              <p:cNvSpPr/>
              <p:nvPr/>
            </p:nvSpPr>
            <p:spPr>
              <a:xfrm>
                <a:off x="889615" y="1247507"/>
                <a:ext cx="1440000" cy="1440000"/>
              </a:xfrm>
              <a:prstGeom prst="ellipse">
                <a:avLst/>
              </a:prstGeom>
              <a:noFill/>
              <a:ln w="28575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4800" dirty="0">
                  <a:solidFill>
                    <a:schemeClr val="accent1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212" name="Lua 211">
                <a:extLst>
                  <a:ext uri="{FF2B5EF4-FFF2-40B4-BE49-F238E27FC236}">
                    <a16:creationId xmlns:a16="http://schemas.microsoft.com/office/drawing/2014/main" id="{683E3C3B-EC2E-4EA6-81BF-983F1375B2E4}"/>
                  </a:ext>
                </a:extLst>
              </p:cNvPr>
              <p:cNvSpPr/>
              <p:nvPr/>
            </p:nvSpPr>
            <p:spPr>
              <a:xfrm rot="16200000">
                <a:off x="1580813" y="1971075"/>
                <a:ext cx="46926" cy="728300"/>
              </a:xfrm>
              <a:prstGeom prst="moon">
                <a:avLst/>
              </a:prstGeom>
              <a:solidFill>
                <a:schemeClr val="accent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13" name="Elipse 212">
                <a:extLst>
                  <a:ext uri="{FF2B5EF4-FFF2-40B4-BE49-F238E27FC236}">
                    <a16:creationId xmlns:a16="http://schemas.microsoft.com/office/drawing/2014/main" id="{9ADB5C7A-4A35-4558-8137-A0EE493AC9DC}"/>
                  </a:ext>
                </a:extLst>
              </p:cNvPr>
              <p:cNvSpPr/>
              <p:nvPr/>
            </p:nvSpPr>
            <p:spPr>
              <a:xfrm>
                <a:off x="961615" y="1319507"/>
                <a:ext cx="1296000" cy="1296000"/>
              </a:xfrm>
              <a:prstGeom prst="ellipse">
                <a:avLst/>
              </a:prstGeom>
              <a:no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14" name="Semicírculo 213">
                <a:extLst>
                  <a:ext uri="{FF2B5EF4-FFF2-40B4-BE49-F238E27FC236}">
                    <a16:creationId xmlns:a16="http://schemas.microsoft.com/office/drawing/2014/main" id="{B491E0E3-E680-4C13-A668-8776484A0459}"/>
                  </a:ext>
                </a:extLst>
              </p:cNvPr>
              <p:cNvSpPr/>
              <p:nvPr/>
            </p:nvSpPr>
            <p:spPr>
              <a:xfrm>
                <a:off x="940794" y="1309254"/>
                <a:ext cx="1296000" cy="1296000"/>
              </a:xfrm>
              <a:prstGeom prst="blockArc">
                <a:avLst>
                  <a:gd name="adj1" fmla="val 10800000"/>
                  <a:gd name="adj2" fmla="val 15892722"/>
                  <a:gd name="adj3" fmla="val 6218"/>
                </a:avLst>
              </a:prstGeom>
              <a:solidFill>
                <a:schemeClr val="accent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207" name="Conector reto 206">
              <a:extLst>
                <a:ext uri="{FF2B5EF4-FFF2-40B4-BE49-F238E27FC236}">
                  <a16:creationId xmlns:a16="http://schemas.microsoft.com/office/drawing/2014/main" id="{9B2BE9B3-1ABE-4567-99E5-CC38F912028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85018" y="1074696"/>
              <a:ext cx="0" cy="236884"/>
            </a:xfrm>
            <a:prstGeom prst="line">
              <a:avLst/>
            </a:prstGeom>
            <a:ln w="127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ector reto 207">
              <a:extLst>
                <a:ext uri="{FF2B5EF4-FFF2-40B4-BE49-F238E27FC236}">
                  <a16:creationId xmlns:a16="http://schemas.microsoft.com/office/drawing/2014/main" id="{137CE7DD-C8A8-4A22-8C00-815AF0B2CC6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85018" y="1079457"/>
              <a:ext cx="1533322" cy="0"/>
            </a:xfrm>
            <a:prstGeom prst="line">
              <a:avLst/>
            </a:prstGeom>
            <a:ln w="127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8" name="Botões Opções">
            <a:extLst>
              <a:ext uri="{FF2B5EF4-FFF2-40B4-BE49-F238E27FC236}">
                <a16:creationId xmlns:a16="http://schemas.microsoft.com/office/drawing/2014/main" id="{6277E3B8-F41C-99DF-3FF2-375BEB416CEF}"/>
              </a:ext>
            </a:extLst>
          </p:cNvPr>
          <p:cNvGrpSpPr/>
          <p:nvPr/>
        </p:nvGrpSpPr>
        <p:grpSpPr>
          <a:xfrm>
            <a:off x="10625107" y="778615"/>
            <a:ext cx="1287460" cy="1846622"/>
            <a:chOff x="10625107" y="778615"/>
            <a:chExt cx="1287460" cy="1846622"/>
          </a:xfrm>
        </p:grpSpPr>
        <p:grpSp>
          <p:nvGrpSpPr>
            <p:cNvPr id="693" name="Agrupar 692">
              <a:extLst>
                <a:ext uri="{FF2B5EF4-FFF2-40B4-BE49-F238E27FC236}">
                  <a16:creationId xmlns:a16="http://schemas.microsoft.com/office/drawing/2014/main" id="{B27CB29B-7AF0-4787-A9BA-D83DE66BB69D}"/>
                </a:ext>
              </a:extLst>
            </p:cNvPr>
            <p:cNvGrpSpPr/>
            <p:nvPr/>
          </p:nvGrpSpPr>
          <p:grpSpPr>
            <a:xfrm>
              <a:off x="10625107" y="778615"/>
              <a:ext cx="1150143" cy="1846622"/>
              <a:chOff x="3273115" y="1573405"/>
              <a:chExt cx="1150143" cy="1990717"/>
            </a:xfrm>
          </p:grpSpPr>
          <p:grpSp>
            <p:nvGrpSpPr>
              <p:cNvPr id="694" name="Agrupar 693">
                <a:extLst>
                  <a:ext uri="{FF2B5EF4-FFF2-40B4-BE49-F238E27FC236}">
                    <a16:creationId xmlns:a16="http://schemas.microsoft.com/office/drawing/2014/main" id="{2CE27483-40DB-4473-993D-7F8147FF6C2A}"/>
                  </a:ext>
                </a:extLst>
              </p:cNvPr>
              <p:cNvGrpSpPr/>
              <p:nvPr/>
            </p:nvGrpSpPr>
            <p:grpSpPr>
              <a:xfrm>
                <a:off x="3273115" y="1573405"/>
                <a:ext cx="1150143" cy="428204"/>
                <a:chOff x="1141526" y="1366707"/>
                <a:chExt cx="1150143" cy="428204"/>
              </a:xfrm>
            </p:grpSpPr>
            <p:sp>
              <p:nvSpPr>
                <p:cNvPr id="710" name="Forma Livre: Forma 709">
                  <a:extLst>
                    <a:ext uri="{FF2B5EF4-FFF2-40B4-BE49-F238E27FC236}">
                      <a16:creationId xmlns:a16="http://schemas.microsoft.com/office/drawing/2014/main" id="{CF8878CE-EA39-4701-9070-19095E96C95A}"/>
                    </a:ext>
                  </a:extLst>
                </p:cNvPr>
                <p:cNvSpPr/>
                <p:nvPr/>
              </p:nvSpPr>
              <p:spPr>
                <a:xfrm>
                  <a:off x="1141526" y="1366708"/>
                  <a:ext cx="1145610" cy="423863"/>
                </a:xfrm>
                <a:custGeom>
                  <a:avLst/>
                  <a:gdLst>
                    <a:gd name="connsiteX0" fmla="*/ 0 w 1147762"/>
                    <a:gd name="connsiteY0" fmla="*/ 2381 h 423863"/>
                    <a:gd name="connsiteX1" fmla="*/ 611981 w 1147762"/>
                    <a:gd name="connsiteY1" fmla="*/ 0 h 423863"/>
                    <a:gd name="connsiteX2" fmla="*/ 697706 w 1147762"/>
                    <a:gd name="connsiteY2" fmla="*/ 85725 h 423863"/>
                    <a:gd name="connsiteX3" fmla="*/ 892968 w 1147762"/>
                    <a:gd name="connsiteY3" fmla="*/ 85725 h 423863"/>
                    <a:gd name="connsiteX4" fmla="*/ 1140618 w 1147762"/>
                    <a:gd name="connsiteY4" fmla="*/ 333375 h 423863"/>
                    <a:gd name="connsiteX5" fmla="*/ 1147762 w 1147762"/>
                    <a:gd name="connsiteY5" fmla="*/ 423863 h 423863"/>
                    <a:gd name="connsiteX6" fmla="*/ 731043 w 1147762"/>
                    <a:gd name="connsiteY6" fmla="*/ 423863 h 423863"/>
                    <a:gd name="connsiteX7" fmla="*/ 652462 w 1147762"/>
                    <a:gd name="connsiteY7" fmla="*/ 350044 h 423863"/>
                    <a:gd name="connsiteX8" fmla="*/ 140493 w 1147762"/>
                    <a:gd name="connsiteY8" fmla="*/ 345281 h 423863"/>
                    <a:gd name="connsiteX9" fmla="*/ 2381 w 1147762"/>
                    <a:gd name="connsiteY9" fmla="*/ 214313 h 423863"/>
                    <a:gd name="connsiteX10" fmla="*/ 0 w 1147762"/>
                    <a:gd name="connsiteY10" fmla="*/ 2381 h 423863"/>
                    <a:gd name="connsiteX0" fmla="*/ 0 w 1140618"/>
                    <a:gd name="connsiteY0" fmla="*/ 2381 h 423863"/>
                    <a:gd name="connsiteX1" fmla="*/ 611981 w 1140618"/>
                    <a:gd name="connsiteY1" fmla="*/ 0 h 423863"/>
                    <a:gd name="connsiteX2" fmla="*/ 697706 w 1140618"/>
                    <a:gd name="connsiteY2" fmla="*/ 85725 h 423863"/>
                    <a:gd name="connsiteX3" fmla="*/ 892968 w 1140618"/>
                    <a:gd name="connsiteY3" fmla="*/ 85725 h 423863"/>
                    <a:gd name="connsiteX4" fmla="*/ 1140618 w 1140618"/>
                    <a:gd name="connsiteY4" fmla="*/ 333375 h 423863"/>
                    <a:gd name="connsiteX5" fmla="*/ 1138237 w 1140618"/>
                    <a:gd name="connsiteY5" fmla="*/ 423863 h 423863"/>
                    <a:gd name="connsiteX6" fmla="*/ 731043 w 1140618"/>
                    <a:gd name="connsiteY6" fmla="*/ 423863 h 423863"/>
                    <a:gd name="connsiteX7" fmla="*/ 652462 w 1140618"/>
                    <a:gd name="connsiteY7" fmla="*/ 350044 h 423863"/>
                    <a:gd name="connsiteX8" fmla="*/ 140493 w 1140618"/>
                    <a:gd name="connsiteY8" fmla="*/ 345281 h 423863"/>
                    <a:gd name="connsiteX9" fmla="*/ 2381 w 1140618"/>
                    <a:gd name="connsiteY9" fmla="*/ 214313 h 423863"/>
                    <a:gd name="connsiteX10" fmla="*/ 0 w 1140618"/>
                    <a:gd name="connsiteY10" fmla="*/ 2381 h 423863"/>
                    <a:gd name="connsiteX0" fmla="*/ 0 w 1138277"/>
                    <a:gd name="connsiteY0" fmla="*/ 2381 h 423863"/>
                    <a:gd name="connsiteX1" fmla="*/ 611981 w 1138277"/>
                    <a:gd name="connsiteY1" fmla="*/ 0 h 423863"/>
                    <a:gd name="connsiteX2" fmla="*/ 697706 w 1138277"/>
                    <a:gd name="connsiteY2" fmla="*/ 85725 h 423863"/>
                    <a:gd name="connsiteX3" fmla="*/ 892968 w 1138277"/>
                    <a:gd name="connsiteY3" fmla="*/ 85725 h 423863"/>
                    <a:gd name="connsiteX4" fmla="*/ 1128712 w 1138277"/>
                    <a:gd name="connsiteY4" fmla="*/ 333375 h 423863"/>
                    <a:gd name="connsiteX5" fmla="*/ 1138237 w 1138277"/>
                    <a:gd name="connsiteY5" fmla="*/ 423863 h 423863"/>
                    <a:gd name="connsiteX6" fmla="*/ 731043 w 1138277"/>
                    <a:gd name="connsiteY6" fmla="*/ 423863 h 423863"/>
                    <a:gd name="connsiteX7" fmla="*/ 652462 w 1138277"/>
                    <a:gd name="connsiteY7" fmla="*/ 350044 h 423863"/>
                    <a:gd name="connsiteX8" fmla="*/ 140493 w 1138277"/>
                    <a:gd name="connsiteY8" fmla="*/ 345281 h 423863"/>
                    <a:gd name="connsiteX9" fmla="*/ 2381 w 1138277"/>
                    <a:gd name="connsiteY9" fmla="*/ 214313 h 423863"/>
                    <a:gd name="connsiteX10" fmla="*/ 0 w 1138277"/>
                    <a:gd name="connsiteY10" fmla="*/ 2381 h 423863"/>
                    <a:gd name="connsiteX0" fmla="*/ 0 w 1145380"/>
                    <a:gd name="connsiteY0" fmla="*/ 2381 h 423863"/>
                    <a:gd name="connsiteX1" fmla="*/ 611981 w 1145380"/>
                    <a:gd name="connsiteY1" fmla="*/ 0 h 423863"/>
                    <a:gd name="connsiteX2" fmla="*/ 697706 w 1145380"/>
                    <a:gd name="connsiteY2" fmla="*/ 85725 h 423863"/>
                    <a:gd name="connsiteX3" fmla="*/ 892968 w 1145380"/>
                    <a:gd name="connsiteY3" fmla="*/ 85725 h 423863"/>
                    <a:gd name="connsiteX4" fmla="*/ 1145380 w 1145380"/>
                    <a:gd name="connsiteY4" fmla="*/ 330994 h 423863"/>
                    <a:gd name="connsiteX5" fmla="*/ 1138237 w 1145380"/>
                    <a:gd name="connsiteY5" fmla="*/ 423863 h 423863"/>
                    <a:gd name="connsiteX6" fmla="*/ 731043 w 1145380"/>
                    <a:gd name="connsiteY6" fmla="*/ 423863 h 423863"/>
                    <a:gd name="connsiteX7" fmla="*/ 652462 w 1145380"/>
                    <a:gd name="connsiteY7" fmla="*/ 350044 h 423863"/>
                    <a:gd name="connsiteX8" fmla="*/ 140493 w 1145380"/>
                    <a:gd name="connsiteY8" fmla="*/ 345281 h 423863"/>
                    <a:gd name="connsiteX9" fmla="*/ 2381 w 1145380"/>
                    <a:gd name="connsiteY9" fmla="*/ 214313 h 423863"/>
                    <a:gd name="connsiteX10" fmla="*/ 0 w 1145380"/>
                    <a:gd name="connsiteY10" fmla="*/ 2381 h 423863"/>
                    <a:gd name="connsiteX0" fmla="*/ 0 w 1150212"/>
                    <a:gd name="connsiteY0" fmla="*/ 2381 h 423863"/>
                    <a:gd name="connsiteX1" fmla="*/ 611981 w 1150212"/>
                    <a:gd name="connsiteY1" fmla="*/ 0 h 423863"/>
                    <a:gd name="connsiteX2" fmla="*/ 697706 w 1150212"/>
                    <a:gd name="connsiteY2" fmla="*/ 85725 h 423863"/>
                    <a:gd name="connsiteX3" fmla="*/ 892968 w 1150212"/>
                    <a:gd name="connsiteY3" fmla="*/ 85725 h 423863"/>
                    <a:gd name="connsiteX4" fmla="*/ 1145380 w 1150212"/>
                    <a:gd name="connsiteY4" fmla="*/ 330994 h 423863"/>
                    <a:gd name="connsiteX5" fmla="*/ 1150144 w 1150212"/>
                    <a:gd name="connsiteY5" fmla="*/ 423863 h 423863"/>
                    <a:gd name="connsiteX6" fmla="*/ 731043 w 1150212"/>
                    <a:gd name="connsiteY6" fmla="*/ 423863 h 423863"/>
                    <a:gd name="connsiteX7" fmla="*/ 652462 w 1150212"/>
                    <a:gd name="connsiteY7" fmla="*/ 350044 h 423863"/>
                    <a:gd name="connsiteX8" fmla="*/ 140493 w 1150212"/>
                    <a:gd name="connsiteY8" fmla="*/ 345281 h 423863"/>
                    <a:gd name="connsiteX9" fmla="*/ 2381 w 1150212"/>
                    <a:gd name="connsiteY9" fmla="*/ 214313 h 423863"/>
                    <a:gd name="connsiteX10" fmla="*/ 0 w 1150212"/>
                    <a:gd name="connsiteY10" fmla="*/ 2381 h 423863"/>
                    <a:gd name="connsiteX0" fmla="*/ 0 w 1145380"/>
                    <a:gd name="connsiteY0" fmla="*/ 2381 h 423863"/>
                    <a:gd name="connsiteX1" fmla="*/ 611981 w 1145380"/>
                    <a:gd name="connsiteY1" fmla="*/ 0 h 423863"/>
                    <a:gd name="connsiteX2" fmla="*/ 697706 w 1145380"/>
                    <a:gd name="connsiteY2" fmla="*/ 85725 h 423863"/>
                    <a:gd name="connsiteX3" fmla="*/ 892968 w 1145380"/>
                    <a:gd name="connsiteY3" fmla="*/ 85725 h 423863"/>
                    <a:gd name="connsiteX4" fmla="*/ 1145380 w 1145380"/>
                    <a:gd name="connsiteY4" fmla="*/ 330994 h 423863"/>
                    <a:gd name="connsiteX5" fmla="*/ 1143000 w 1145380"/>
                    <a:gd name="connsiteY5" fmla="*/ 423863 h 423863"/>
                    <a:gd name="connsiteX6" fmla="*/ 731043 w 1145380"/>
                    <a:gd name="connsiteY6" fmla="*/ 423863 h 423863"/>
                    <a:gd name="connsiteX7" fmla="*/ 652462 w 1145380"/>
                    <a:gd name="connsiteY7" fmla="*/ 350044 h 423863"/>
                    <a:gd name="connsiteX8" fmla="*/ 140493 w 1145380"/>
                    <a:gd name="connsiteY8" fmla="*/ 345281 h 423863"/>
                    <a:gd name="connsiteX9" fmla="*/ 2381 w 1145380"/>
                    <a:gd name="connsiteY9" fmla="*/ 214313 h 423863"/>
                    <a:gd name="connsiteX10" fmla="*/ 0 w 1145380"/>
                    <a:gd name="connsiteY10" fmla="*/ 2381 h 423863"/>
                    <a:gd name="connsiteX0" fmla="*/ 0 w 1145610"/>
                    <a:gd name="connsiteY0" fmla="*/ 2381 h 423863"/>
                    <a:gd name="connsiteX1" fmla="*/ 611981 w 1145610"/>
                    <a:gd name="connsiteY1" fmla="*/ 0 h 423863"/>
                    <a:gd name="connsiteX2" fmla="*/ 697706 w 1145610"/>
                    <a:gd name="connsiteY2" fmla="*/ 85725 h 423863"/>
                    <a:gd name="connsiteX3" fmla="*/ 892968 w 1145610"/>
                    <a:gd name="connsiteY3" fmla="*/ 85725 h 423863"/>
                    <a:gd name="connsiteX4" fmla="*/ 1145380 w 1145610"/>
                    <a:gd name="connsiteY4" fmla="*/ 330994 h 423863"/>
                    <a:gd name="connsiteX5" fmla="*/ 1145382 w 1145610"/>
                    <a:gd name="connsiteY5" fmla="*/ 423863 h 423863"/>
                    <a:gd name="connsiteX6" fmla="*/ 731043 w 1145610"/>
                    <a:gd name="connsiteY6" fmla="*/ 423863 h 423863"/>
                    <a:gd name="connsiteX7" fmla="*/ 652462 w 1145610"/>
                    <a:gd name="connsiteY7" fmla="*/ 350044 h 423863"/>
                    <a:gd name="connsiteX8" fmla="*/ 140493 w 1145610"/>
                    <a:gd name="connsiteY8" fmla="*/ 345281 h 423863"/>
                    <a:gd name="connsiteX9" fmla="*/ 2381 w 1145610"/>
                    <a:gd name="connsiteY9" fmla="*/ 214313 h 423863"/>
                    <a:gd name="connsiteX10" fmla="*/ 0 w 1145610"/>
                    <a:gd name="connsiteY10" fmla="*/ 2381 h 4238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145610" h="423863">
                      <a:moveTo>
                        <a:pt x="0" y="2381"/>
                      </a:moveTo>
                      <a:lnTo>
                        <a:pt x="611981" y="0"/>
                      </a:lnTo>
                      <a:lnTo>
                        <a:pt x="697706" y="85725"/>
                      </a:lnTo>
                      <a:lnTo>
                        <a:pt x="892968" y="85725"/>
                      </a:lnTo>
                      <a:lnTo>
                        <a:pt x="1145380" y="330994"/>
                      </a:lnTo>
                      <a:cubicBezTo>
                        <a:pt x="1144586" y="361157"/>
                        <a:pt x="1146176" y="393700"/>
                        <a:pt x="1145382" y="423863"/>
                      </a:cubicBezTo>
                      <a:lnTo>
                        <a:pt x="731043" y="423863"/>
                      </a:lnTo>
                      <a:lnTo>
                        <a:pt x="652462" y="350044"/>
                      </a:lnTo>
                      <a:lnTo>
                        <a:pt x="140493" y="345281"/>
                      </a:lnTo>
                      <a:lnTo>
                        <a:pt x="2381" y="214313"/>
                      </a:lnTo>
                      <a:cubicBezTo>
                        <a:pt x="1587" y="143669"/>
                        <a:pt x="794" y="73025"/>
                        <a:pt x="0" y="2381"/>
                      </a:cubicBezTo>
                      <a:close/>
                    </a:path>
                  </a:pathLst>
                </a:custGeom>
                <a:solidFill>
                  <a:schemeClr val="bg2">
                    <a:lumMod val="25000"/>
                  </a:schemeClr>
                </a:solidFill>
                <a:ln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711" name="Forma Livre: Forma 710">
                  <a:extLst>
                    <a:ext uri="{FF2B5EF4-FFF2-40B4-BE49-F238E27FC236}">
                      <a16:creationId xmlns:a16="http://schemas.microsoft.com/office/drawing/2014/main" id="{9D18936A-900D-42BC-9C81-5FA566849046}"/>
                    </a:ext>
                  </a:extLst>
                </p:cNvPr>
                <p:cNvSpPr/>
                <p:nvPr/>
              </p:nvSpPr>
              <p:spPr>
                <a:xfrm>
                  <a:off x="1237965" y="1672488"/>
                  <a:ext cx="964407" cy="73819"/>
                </a:xfrm>
                <a:custGeom>
                  <a:avLst/>
                  <a:gdLst>
                    <a:gd name="connsiteX0" fmla="*/ 0 w 971550"/>
                    <a:gd name="connsiteY0" fmla="*/ 2382 h 104775"/>
                    <a:gd name="connsiteX1" fmla="*/ 595313 w 971550"/>
                    <a:gd name="connsiteY1" fmla="*/ 0 h 104775"/>
                    <a:gd name="connsiteX2" fmla="*/ 657225 w 971550"/>
                    <a:gd name="connsiteY2" fmla="*/ 52388 h 104775"/>
                    <a:gd name="connsiteX3" fmla="*/ 952500 w 971550"/>
                    <a:gd name="connsiteY3" fmla="*/ 54769 h 104775"/>
                    <a:gd name="connsiteX4" fmla="*/ 964407 w 971550"/>
                    <a:gd name="connsiteY4" fmla="*/ 73819 h 104775"/>
                    <a:gd name="connsiteX5" fmla="*/ 971550 w 971550"/>
                    <a:gd name="connsiteY5" fmla="*/ 104775 h 104775"/>
                    <a:gd name="connsiteX0" fmla="*/ 0 w 964407"/>
                    <a:gd name="connsiteY0" fmla="*/ 2382 h 73819"/>
                    <a:gd name="connsiteX1" fmla="*/ 595313 w 964407"/>
                    <a:gd name="connsiteY1" fmla="*/ 0 h 73819"/>
                    <a:gd name="connsiteX2" fmla="*/ 657225 w 964407"/>
                    <a:gd name="connsiteY2" fmla="*/ 52388 h 73819"/>
                    <a:gd name="connsiteX3" fmla="*/ 952500 w 964407"/>
                    <a:gd name="connsiteY3" fmla="*/ 54769 h 73819"/>
                    <a:gd name="connsiteX4" fmla="*/ 964407 w 964407"/>
                    <a:gd name="connsiteY4" fmla="*/ 73819 h 738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64407" h="73819">
                      <a:moveTo>
                        <a:pt x="0" y="2382"/>
                      </a:moveTo>
                      <a:lnTo>
                        <a:pt x="595313" y="0"/>
                      </a:lnTo>
                      <a:lnTo>
                        <a:pt x="657225" y="52388"/>
                      </a:lnTo>
                      <a:lnTo>
                        <a:pt x="952500" y="54769"/>
                      </a:lnTo>
                      <a:lnTo>
                        <a:pt x="964407" y="73819"/>
                      </a:lnTo>
                    </a:path>
                  </a:pathLst>
                </a:custGeom>
                <a:noFill/>
                <a:ln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712" name="Forma Livre: Forma 711">
                  <a:extLst>
                    <a:ext uri="{FF2B5EF4-FFF2-40B4-BE49-F238E27FC236}">
                      <a16:creationId xmlns:a16="http://schemas.microsoft.com/office/drawing/2014/main" id="{50E1A84D-75FF-48F4-BA36-F7AC76839717}"/>
                    </a:ext>
                  </a:extLst>
                </p:cNvPr>
                <p:cNvSpPr/>
                <p:nvPr/>
              </p:nvSpPr>
              <p:spPr>
                <a:xfrm>
                  <a:off x="1910669" y="1744905"/>
                  <a:ext cx="381000" cy="50006"/>
                </a:xfrm>
                <a:custGeom>
                  <a:avLst/>
                  <a:gdLst>
                    <a:gd name="connsiteX0" fmla="*/ 38100 w 381000"/>
                    <a:gd name="connsiteY0" fmla="*/ 2381 h 50006"/>
                    <a:gd name="connsiteX1" fmla="*/ 381000 w 381000"/>
                    <a:gd name="connsiteY1" fmla="*/ 0 h 50006"/>
                    <a:gd name="connsiteX2" fmla="*/ 378618 w 381000"/>
                    <a:gd name="connsiteY2" fmla="*/ 50006 h 50006"/>
                    <a:gd name="connsiteX3" fmla="*/ 0 w 381000"/>
                    <a:gd name="connsiteY3" fmla="*/ 50006 h 50006"/>
                    <a:gd name="connsiteX4" fmla="*/ 38100 w 381000"/>
                    <a:gd name="connsiteY4" fmla="*/ 2381 h 500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81000" h="50006">
                      <a:moveTo>
                        <a:pt x="38100" y="2381"/>
                      </a:moveTo>
                      <a:lnTo>
                        <a:pt x="381000" y="0"/>
                      </a:lnTo>
                      <a:lnTo>
                        <a:pt x="378618" y="50006"/>
                      </a:lnTo>
                      <a:lnTo>
                        <a:pt x="0" y="50006"/>
                      </a:lnTo>
                      <a:lnTo>
                        <a:pt x="38100" y="2381"/>
                      </a:lnTo>
                      <a:close/>
                    </a:path>
                  </a:pathLst>
                </a:cu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713" name="Forma Livre: Forma 712">
                  <a:extLst>
                    <a:ext uri="{FF2B5EF4-FFF2-40B4-BE49-F238E27FC236}">
                      <a16:creationId xmlns:a16="http://schemas.microsoft.com/office/drawing/2014/main" id="{022D94E2-FAF6-4F48-BCC2-04583E2A02A6}"/>
                    </a:ext>
                  </a:extLst>
                </p:cNvPr>
                <p:cNvSpPr/>
                <p:nvPr/>
              </p:nvSpPr>
              <p:spPr>
                <a:xfrm>
                  <a:off x="1528762" y="1366707"/>
                  <a:ext cx="538163" cy="173831"/>
                </a:xfrm>
                <a:custGeom>
                  <a:avLst/>
                  <a:gdLst>
                    <a:gd name="connsiteX0" fmla="*/ 2381 w 538163"/>
                    <a:gd name="connsiteY0" fmla="*/ 4763 h 169069"/>
                    <a:gd name="connsiteX1" fmla="*/ 0 w 538163"/>
                    <a:gd name="connsiteY1" fmla="*/ 102394 h 169069"/>
                    <a:gd name="connsiteX2" fmla="*/ 73819 w 538163"/>
                    <a:gd name="connsiteY2" fmla="*/ 169069 h 169069"/>
                    <a:gd name="connsiteX3" fmla="*/ 323850 w 538163"/>
                    <a:gd name="connsiteY3" fmla="*/ 154781 h 169069"/>
                    <a:gd name="connsiteX4" fmla="*/ 354806 w 538163"/>
                    <a:gd name="connsiteY4" fmla="*/ 123825 h 169069"/>
                    <a:gd name="connsiteX5" fmla="*/ 538163 w 538163"/>
                    <a:gd name="connsiteY5" fmla="*/ 121444 h 169069"/>
                    <a:gd name="connsiteX6" fmla="*/ 483394 w 538163"/>
                    <a:gd name="connsiteY6" fmla="*/ 71438 h 169069"/>
                    <a:gd name="connsiteX7" fmla="*/ 309563 w 538163"/>
                    <a:gd name="connsiteY7" fmla="*/ 76200 h 169069"/>
                    <a:gd name="connsiteX8" fmla="*/ 223838 w 538163"/>
                    <a:gd name="connsiteY8" fmla="*/ 0 h 169069"/>
                    <a:gd name="connsiteX9" fmla="*/ 2381 w 538163"/>
                    <a:gd name="connsiteY9" fmla="*/ 4763 h 169069"/>
                    <a:gd name="connsiteX0" fmla="*/ 2381 w 538163"/>
                    <a:gd name="connsiteY0" fmla="*/ 4763 h 169069"/>
                    <a:gd name="connsiteX1" fmla="*/ 0 w 538163"/>
                    <a:gd name="connsiteY1" fmla="*/ 102394 h 169069"/>
                    <a:gd name="connsiteX2" fmla="*/ 73819 w 538163"/>
                    <a:gd name="connsiteY2" fmla="*/ 169069 h 169069"/>
                    <a:gd name="connsiteX3" fmla="*/ 323850 w 538163"/>
                    <a:gd name="connsiteY3" fmla="*/ 154781 h 169069"/>
                    <a:gd name="connsiteX4" fmla="*/ 354806 w 538163"/>
                    <a:gd name="connsiteY4" fmla="*/ 123825 h 169069"/>
                    <a:gd name="connsiteX5" fmla="*/ 538163 w 538163"/>
                    <a:gd name="connsiteY5" fmla="*/ 121444 h 169069"/>
                    <a:gd name="connsiteX6" fmla="*/ 497682 w 538163"/>
                    <a:gd name="connsiteY6" fmla="*/ 76201 h 169069"/>
                    <a:gd name="connsiteX7" fmla="*/ 309563 w 538163"/>
                    <a:gd name="connsiteY7" fmla="*/ 76200 h 169069"/>
                    <a:gd name="connsiteX8" fmla="*/ 223838 w 538163"/>
                    <a:gd name="connsiteY8" fmla="*/ 0 h 169069"/>
                    <a:gd name="connsiteX9" fmla="*/ 2381 w 538163"/>
                    <a:gd name="connsiteY9" fmla="*/ 4763 h 169069"/>
                    <a:gd name="connsiteX0" fmla="*/ 2381 w 538163"/>
                    <a:gd name="connsiteY0" fmla="*/ 4763 h 169069"/>
                    <a:gd name="connsiteX1" fmla="*/ 0 w 538163"/>
                    <a:gd name="connsiteY1" fmla="*/ 102394 h 169069"/>
                    <a:gd name="connsiteX2" fmla="*/ 73819 w 538163"/>
                    <a:gd name="connsiteY2" fmla="*/ 169069 h 169069"/>
                    <a:gd name="connsiteX3" fmla="*/ 314325 w 538163"/>
                    <a:gd name="connsiteY3" fmla="*/ 166687 h 169069"/>
                    <a:gd name="connsiteX4" fmla="*/ 354806 w 538163"/>
                    <a:gd name="connsiteY4" fmla="*/ 123825 h 169069"/>
                    <a:gd name="connsiteX5" fmla="*/ 538163 w 538163"/>
                    <a:gd name="connsiteY5" fmla="*/ 121444 h 169069"/>
                    <a:gd name="connsiteX6" fmla="*/ 497682 w 538163"/>
                    <a:gd name="connsiteY6" fmla="*/ 76201 h 169069"/>
                    <a:gd name="connsiteX7" fmla="*/ 309563 w 538163"/>
                    <a:gd name="connsiteY7" fmla="*/ 76200 h 169069"/>
                    <a:gd name="connsiteX8" fmla="*/ 223838 w 538163"/>
                    <a:gd name="connsiteY8" fmla="*/ 0 h 169069"/>
                    <a:gd name="connsiteX9" fmla="*/ 2381 w 538163"/>
                    <a:gd name="connsiteY9" fmla="*/ 4763 h 169069"/>
                    <a:gd name="connsiteX0" fmla="*/ 2381 w 538163"/>
                    <a:gd name="connsiteY0" fmla="*/ 0 h 171450"/>
                    <a:gd name="connsiteX1" fmla="*/ 0 w 538163"/>
                    <a:gd name="connsiteY1" fmla="*/ 104775 h 171450"/>
                    <a:gd name="connsiteX2" fmla="*/ 73819 w 538163"/>
                    <a:gd name="connsiteY2" fmla="*/ 171450 h 171450"/>
                    <a:gd name="connsiteX3" fmla="*/ 314325 w 538163"/>
                    <a:gd name="connsiteY3" fmla="*/ 169068 h 171450"/>
                    <a:gd name="connsiteX4" fmla="*/ 354806 w 538163"/>
                    <a:gd name="connsiteY4" fmla="*/ 126206 h 171450"/>
                    <a:gd name="connsiteX5" fmla="*/ 538163 w 538163"/>
                    <a:gd name="connsiteY5" fmla="*/ 123825 h 171450"/>
                    <a:gd name="connsiteX6" fmla="*/ 497682 w 538163"/>
                    <a:gd name="connsiteY6" fmla="*/ 78582 h 171450"/>
                    <a:gd name="connsiteX7" fmla="*/ 309563 w 538163"/>
                    <a:gd name="connsiteY7" fmla="*/ 78581 h 171450"/>
                    <a:gd name="connsiteX8" fmla="*/ 223838 w 538163"/>
                    <a:gd name="connsiteY8" fmla="*/ 2381 h 171450"/>
                    <a:gd name="connsiteX9" fmla="*/ 2381 w 538163"/>
                    <a:gd name="connsiteY9" fmla="*/ 0 h 171450"/>
                    <a:gd name="connsiteX0" fmla="*/ 2381 w 538163"/>
                    <a:gd name="connsiteY0" fmla="*/ 2381 h 173831"/>
                    <a:gd name="connsiteX1" fmla="*/ 0 w 538163"/>
                    <a:gd name="connsiteY1" fmla="*/ 107156 h 173831"/>
                    <a:gd name="connsiteX2" fmla="*/ 73819 w 538163"/>
                    <a:gd name="connsiteY2" fmla="*/ 173831 h 173831"/>
                    <a:gd name="connsiteX3" fmla="*/ 314325 w 538163"/>
                    <a:gd name="connsiteY3" fmla="*/ 171449 h 173831"/>
                    <a:gd name="connsiteX4" fmla="*/ 354806 w 538163"/>
                    <a:gd name="connsiteY4" fmla="*/ 128587 h 173831"/>
                    <a:gd name="connsiteX5" fmla="*/ 538163 w 538163"/>
                    <a:gd name="connsiteY5" fmla="*/ 126206 h 173831"/>
                    <a:gd name="connsiteX6" fmla="*/ 497682 w 538163"/>
                    <a:gd name="connsiteY6" fmla="*/ 80963 h 173831"/>
                    <a:gd name="connsiteX7" fmla="*/ 309563 w 538163"/>
                    <a:gd name="connsiteY7" fmla="*/ 80962 h 173831"/>
                    <a:gd name="connsiteX8" fmla="*/ 223838 w 538163"/>
                    <a:gd name="connsiteY8" fmla="*/ 0 h 173831"/>
                    <a:gd name="connsiteX9" fmla="*/ 2381 w 538163"/>
                    <a:gd name="connsiteY9" fmla="*/ 2381 h 1738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538163" h="173831">
                      <a:moveTo>
                        <a:pt x="2381" y="2381"/>
                      </a:moveTo>
                      <a:cubicBezTo>
                        <a:pt x="1587" y="34925"/>
                        <a:pt x="794" y="74612"/>
                        <a:pt x="0" y="107156"/>
                      </a:cubicBezTo>
                      <a:lnTo>
                        <a:pt x="73819" y="173831"/>
                      </a:lnTo>
                      <a:lnTo>
                        <a:pt x="314325" y="171449"/>
                      </a:lnTo>
                      <a:lnTo>
                        <a:pt x="354806" y="128587"/>
                      </a:lnTo>
                      <a:lnTo>
                        <a:pt x="538163" y="126206"/>
                      </a:lnTo>
                      <a:lnTo>
                        <a:pt x="497682" y="80963"/>
                      </a:lnTo>
                      <a:lnTo>
                        <a:pt x="309563" y="80962"/>
                      </a:lnTo>
                      <a:lnTo>
                        <a:pt x="223838" y="0"/>
                      </a:lnTo>
                      <a:lnTo>
                        <a:pt x="2381" y="2381"/>
                      </a:lnTo>
                      <a:close/>
                    </a:path>
                  </a:pathLst>
                </a:custGeom>
                <a:solidFill>
                  <a:schemeClr val="bg2">
                    <a:lumMod val="50000"/>
                  </a:schemeClr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 prst="slope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grpSp>
            <p:nvGrpSpPr>
              <p:cNvPr id="695" name="Agrupar 694">
                <a:extLst>
                  <a:ext uri="{FF2B5EF4-FFF2-40B4-BE49-F238E27FC236}">
                    <a16:creationId xmlns:a16="http://schemas.microsoft.com/office/drawing/2014/main" id="{6AF04312-C149-4134-8436-452E76892CF0}"/>
                  </a:ext>
                </a:extLst>
              </p:cNvPr>
              <p:cNvGrpSpPr/>
              <p:nvPr/>
            </p:nvGrpSpPr>
            <p:grpSpPr>
              <a:xfrm>
                <a:off x="3273115" y="2094243"/>
                <a:ext cx="1150143" cy="428204"/>
                <a:chOff x="1141526" y="1366707"/>
                <a:chExt cx="1150143" cy="428204"/>
              </a:xfrm>
            </p:grpSpPr>
            <p:sp>
              <p:nvSpPr>
                <p:cNvPr id="706" name="Forma Livre: Forma 705">
                  <a:extLst>
                    <a:ext uri="{FF2B5EF4-FFF2-40B4-BE49-F238E27FC236}">
                      <a16:creationId xmlns:a16="http://schemas.microsoft.com/office/drawing/2014/main" id="{22ED4325-401A-4AEE-8ED2-12A080914464}"/>
                    </a:ext>
                  </a:extLst>
                </p:cNvPr>
                <p:cNvSpPr/>
                <p:nvPr/>
              </p:nvSpPr>
              <p:spPr>
                <a:xfrm>
                  <a:off x="1141526" y="1366708"/>
                  <a:ext cx="1145610" cy="423863"/>
                </a:xfrm>
                <a:custGeom>
                  <a:avLst/>
                  <a:gdLst>
                    <a:gd name="connsiteX0" fmla="*/ 0 w 1147762"/>
                    <a:gd name="connsiteY0" fmla="*/ 2381 h 423863"/>
                    <a:gd name="connsiteX1" fmla="*/ 611981 w 1147762"/>
                    <a:gd name="connsiteY1" fmla="*/ 0 h 423863"/>
                    <a:gd name="connsiteX2" fmla="*/ 697706 w 1147762"/>
                    <a:gd name="connsiteY2" fmla="*/ 85725 h 423863"/>
                    <a:gd name="connsiteX3" fmla="*/ 892968 w 1147762"/>
                    <a:gd name="connsiteY3" fmla="*/ 85725 h 423863"/>
                    <a:gd name="connsiteX4" fmla="*/ 1140618 w 1147762"/>
                    <a:gd name="connsiteY4" fmla="*/ 333375 h 423863"/>
                    <a:gd name="connsiteX5" fmla="*/ 1147762 w 1147762"/>
                    <a:gd name="connsiteY5" fmla="*/ 423863 h 423863"/>
                    <a:gd name="connsiteX6" fmla="*/ 731043 w 1147762"/>
                    <a:gd name="connsiteY6" fmla="*/ 423863 h 423863"/>
                    <a:gd name="connsiteX7" fmla="*/ 652462 w 1147762"/>
                    <a:gd name="connsiteY7" fmla="*/ 350044 h 423863"/>
                    <a:gd name="connsiteX8" fmla="*/ 140493 w 1147762"/>
                    <a:gd name="connsiteY8" fmla="*/ 345281 h 423863"/>
                    <a:gd name="connsiteX9" fmla="*/ 2381 w 1147762"/>
                    <a:gd name="connsiteY9" fmla="*/ 214313 h 423863"/>
                    <a:gd name="connsiteX10" fmla="*/ 0 w 1147762"/>
                    <a:gd name="connsiteY10" fmla="*/ 2381 h 423863"/>
                    <a:gd name="connsiteX0" fmla="*/ 0 w 1140618"/>
                    <a:gd name="connsiteY0" fmla="*/ 2381 h 423863"/>
                    <a:gd name="connsiteX1" fmla="*/ 611981 w 1140618"/>
                    <a:gd name="connsiteY1" fmla="*/ 0 h 423863"/>
                    <a:gd name="connsiteX2" fmla="*/ 697706 w 1140618"/>
                    <a:gd name="connsiteY2" fmla="*/ 85725 h 423863"/>
                    <a:gd name="connsiteX3" fmla="*/ 892968 w 1140618"/>
                    <a:gd name="connsiteY3" fmla="*/ 85725 h 423863"/>
                    <a:gd name="connsiteX4" fmla="*/ 1140618 w 1140618"/>
                    <a:gd name="connsiteY4" fmla="*/ 333375 h 423863"/>
                    <a:gd name="connsiteX5" fmla="*/ 1138237 w 1140618"/>
                    <a:gd name="connsiteY5" fmla="*/ 423863 h 423863"/>
                    <a:gd name="connsiteX6" fmla="*/ 731043 w 1140618"/>
                    <a:gd name="connsiteY6" fmla="*/ 423863 h 423863"/>
                    <a:gd name="connsiteX7" fmla="*/ 652462 w 1140618"/>
                    <a:gd name="connsiteY7" fmla="*/ 350044 h 423863"/>
                    <a:gd name="connsiteX8" fmla="*/ 140493 w 1140618"/>
                    <a:gd name="connsiteY8" fmla="*/ 345281 h 423863"/>
                    <a:gd name="connsiteX9" fmla="*/ 2381 w 1140618"/>
                    <a:gd name="connsiteY9" fmla="*/ 214313 h 423863"/>
                    <a:gd name="connsiteX10" fmla="*/ 0 w 1140618"/>
                    <a:gd name="connsiteY10" fmla="*/ 2381 h 423863"/>
                    <a:gd name="connsiteX0" fmla="*/ 0 w 1138277"/>
                    <a:gd name="connsiteY0" fmla="*/ 2381 h 423863"/>
                    <a:gd name="connsiteX1" fmla="*/ 611981 w 1138277"/>
                    <a:gd name="connsiteY1" fmla="*/ 0 h 423863"/>
                    <a:gd name="connsiteX2" fmla="*/ 697706 w 1138277"/>
                    <a:gd name="connsiteY2" fmla="*/ 85725 h 423863"/>
                    <a:gd name="connsiteX3" fmla="*/ 892968 w 1138277"/>
                    <a:gd name="connsiteY3" fmla="*/ 85725 h 423863"/>
                    <a:gd name="connsiteX4" fmla="*/ 1128712 w 1138277"/>
                    <a:gd name="connsiteY4" fmla="*/ 333375 h 423863"/>
                    <a:gd name="connsiteX5" fmla="*/ 1138237 w 1138277"/>
                    <a:gd name="connsiteY5" fmla="*/ 423863 h 423863"/>
                    <a:gd name="connsiteX6" fmla="*/ 731043 w 1138277"/>
                    <a:gd name="connsiteY6" fmla="*/ 423863 h 423863"/>
                    <a:gd name="connsiteX7" fmla="*/ 652462 w 1138277"/>
                    <a:gd name="connsiteY7" fmla="*/ 350044 h 423863"/>
                    <a:gd name="connsiteX8" fmla="*/ 140493 w 1138277"/>
                    <a:gd name="connsiteY8" fmla="*/ 345281 h 423863"/>
                    <a:gd name="connsiteX9" fmla="*/ 2381 w 1138277"/>
                    <a:gd name="connsiteY9" fmla="*/ 214313 h 423863"/>
                    <a:gd name="connsiteX10" fmla="*/ 0 w 1138277"/>
                    <a:gd name="connsiteY10" fmla="*/ 2381 h 423863"/>
                    <a:gd name="connsiteX0" fmla="*/ 0 w 1145380"/>
                    <a:gd name="connsiteY0" fmla="*/ 2381 h 423863"/>
                    <a:gd name="connsiteX1" fmla="*/ 611981 w 1145380"/>
                    <a:gd name="connsiteY1" fmla="*/ 0 h 423863"/>
                    <a:gd name="connsiteX2" fmla="*/ 697706 w 1145380"/>
                    <a:gd name="connsiteY2" fmla="*/ 85725 h 423863"/>
                    <a:gd name="connsiteX3" fmla="*/ 892968 w 1145380"/>
                    <a:gd name="connsiteY3" fmla="*/ 85725 h 423863"/>
                    <a:gd name="connsiteX4" fmla="*/ 1145380 w 1145380"/>
                    <a:gd name="connsiteY4" fmla="*/ 330994 h 423863"/>
                    <a:gd name="connsiteX5" fmla="*/ 1138237 w 1145380"/>
                    <a:gd name="connsiteY5" fmla="*/ 423863 h 423863"/>
                    <a:gd name="connsiteX6" fmla="*/ 731043 w 1145380"/>
                    <a:gd name="connsiteY6" fmla="*/ 423863 h 423863"/>
                    <a:gd name="connsiteX7" fmla="*/ 652462 w 1145380"/>
                    <a:gd name="connsiteY7" fmla="*/ 350044 h 423863"/>
                    <a:gd name="connsiteX8" fmla="*/ 140493 w 1145380"/>
                    <a:gd name="connsiteY8" fmla="*/ 345281 h 423863"/>
                    <a:gd name="connsiteX9" fmla="*/ 2381 w 1145380"/>
                    <a:gd name="connsiteY9" fmla="*/ 214313 h 423863"/>
                    <a:gd name="connsiteX10" fmla="*/ 0 w 1145380"/>
                    <a:gd name="connsiteY10" fmla="*/ 2381 h 423863"/>
                    <a:gd name="connsiteX0" fmla="*/ 0 w 1150212"/>
                    <a:gd name="connsiteY0" fmla="*/ 2381 h 423863"/>
                    <a:gd name="connsiteX1" fmla="*/ 611981 w 1150212"/>
                    <a:gd name="connsiteY1" fmla="*/ 0 h 423863"/>
                    <a:gd name="connsiteX2" fmla="*/ 697706 w 1150212"/>
                    <a:gd name="connsiteY2" fmla="*/ 85725 h 423863"/>
                    <a:gd name="connsiteX3" fmla="*/ 892968 w 1150212"/>
                    <a:gd name="connsiteY3" fmla="*/ 85725 h 423863"/>
                    <a:gd name="connsiteX4" fmla="*/ 1145380 w 1150212"/>
                    <a:gd name="connsiteY4" fmla="*/ 330994 h 423863"/>
                    <a:gd name="connsiteX5" fmla="*/ 1150144 w 1150212"/>
                    <a:gd name="connsiteY5" fmla="*/ 423863 h 423863"/>
                    <a:gd name="connsiteX6" fmla="*/ 731043 w 1150212"/>
                    <a:gd name="connsiteY6" fmla="*/ 423863 h 423863"/>
                    <a:gd name="connsiteX7" fmla="*/ 652462 w 1150212"/>
                    <a:gd name="connsiteY7" fmla="*/ 350044 h 423863"/>
                    <a:gd name="connsiteX8" fmla="*/ 140493 w 1150212"/>
                    <a:gd name="connsiteY8" fmla="*/ 345281 h 423863"/>
                    <a:gd name="connsiteX9" fmla="*/ 2381 w 1150212"/>
                    <a:gd name="connsiteY9" fmla="*/ 214313 h 423863"/>
                    <a:gd name="connsiteX10" fmla="*/ 0 w 1150212"/>
                    <a:gd name="connsiteY10" fmla="*/ 2381 h 423863"/>
                    <a:gd name="connsiteX0" fmla="*/ 0 w 1145380"/>
                    <a:gd name="connsiteY0" fmla="*/ 2381 h 423863"/>
                    <a:gd name="connsiteX1" fmla="*/ 611981 w 1145380"/>
                    <a:gd name="connsiteY1" fmla="*/ 0 h 423863"/>
                    <a:gd name="connsiteX2" fmla="*/ 697706 w 1145380"/>
                    <a:gd name="connsiteY2" fmla="*/ 85725 h 423863"/>
                    <a:gd name="connsiteX3" fmla="*/ 892968 w 1145380"/>
                    <a:gd name="connsiteY3" fmla="*/ 85725 h 423863"/>
                    <a:gd name="connsiteX4" fmla="*/ 1145380 w 1145380"/>
                    <a:gd name="connsiteY4" fmla="*/ 330994 h 423863"/>
                    <a:gd name="connsiteX5" fmla="*/ 1143000 w 1145380"/>
                    <a:gd name="connsiteY5" fmla="*/ 423863 h 423863"/>
                    <a:gd name="connsiteX6" fmla="*/ 731043 w 1145380"/>
                    <a:gd name="connsiteY6" fmla="*/ 423863 h 423863"/>
                    <a:gd name="connsiteX7" fmla="*/ 652462 w 1145380"/>
                    <a:gd name="connsiteY7" fmla="*/ 350044 h 423863"/>
                    <a:gd name="connsiteX8" fmla="*/ 140493 w 1145380"/>
                    <a:gd name="connsiteY8" fmla="*/ 345281 h 423863"/>
                    <a:gd name="connsiteX9" fmla="*/ 2381 w 1145380"/>
                    <a:gd name="connsiteY9" fmla="*/ 214313 h 423863"/>
                    <a:gd name="connsiteX10" fmla="*/ 0 w 1145380"/>
                    <a:gd name="connsiteY10" fmla="*/ 2381 h 423863"/>
                    <a:gd name="connsiteX0" fmla="*/ 0 w 1145610"/>
                    <a:gd name="connsiteY0" fmla="*/ 2381 h 423863"/>
                    <a:gd name="connsiteX1" fmla="*/ 611981 w 1145610"/>
                    <a:gd name="connsiteY1" fmla="*/ 0 h 423863"/>
                    <a:gd name="connsiteX2" fmla="*/ 697706 w 1145610"/>
                    <a:gd name="connsiteY2" fmla="*/ 85725 h 423863"/>
                    <a:gd name="connsiteX3" fmla="*/ 892968 w 1145610"/>
                    <a:gd name="connsiteY3" fmla="*/ 85725 h 423863"/>
                    <a:gd name="connsiteX4" fmla="*/ 1145380 w 1145610"/>
                    <a:gd name="connsiteY4" fmla="*/ 330994 h 423863"/>
                    <a:gd name="connsiteX5" fmla="*/ 1145382 w 1145610"/>
                    <a:gd name="connsiteY5" fmla="*/ 423863 h 423863"/>
                    <a:gd name="connsiteX6" fmla="*/ 731043 w 1145610"/>
                    <a:gd name="connsiteY6" fmla="*/ 423863 h 423863"/>
                    <a:gd name="connsiteX7" fmla="*/ 652462 w 1145610"/>
                    <a:gd name="connsiteY7" fmla="*/ 350044 h 423863"/>
                    <a:gd name="connsiteX8" fmla="*/ 140493 w 1145610"/>
                    <a:gd name="connsiteY8" fmla="*/ 345281 h 423863"/>
                    <a:gd name="connsiteX9" fmla="*/ 2381 w 1145610"/>
                    <a:gd name="connsiteY9" fmla="*/ 214313 h 423863"/>
                    <a:gd name="connsiteX10" fmla="*/ 0 w 1145610"/>
                    <a:gd name="connsiteY10" fmla="*/ 2381 h 4238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145610" h="423863">
                      <a:moveTo>
                        <a:pt x="0" y="2381"/>
                      </a:moveTo>
                      <a:lnTo>
                        <a:pt x="611981" y="0"/>
                      </a:lnTo>
                      <a:lnTo>
                        <a:pt x="697706" y="85725"/>
                      </a:lnTo>
                      <a:lnTo>
                        <a:pt x="892968" y="85725"/>
                      </a:lnTo>
                      <a:lnTo>
                        <a:pt x="1145380" y="330994"/>
                      </a:lnTo>
                      <a:cubicBezTo>
                        <a:pt x="1144586" y="361157"/>
                        <a:pt x="1146176" y="393700"/>
                        <a:pt x="1145382" y="423863"/>
                      </a:cubicBezTo>
                      <a:lnTo>
                        <a:pt x="731043" y="423863"/>
                      </a:lnTo>
                      <a:lnTo>
                        <a:pt x="652462" y="350044"/>
                      </a:lnTo>
                      <a:lnTo>
                        <a:pt x="140493" y="345281"/>
                      </a:lnTo>
                      <a:lnTo>
                        <a:pt x="2381" y="214313"/>
                      </a:lnTo>
                      <a:cubicBezTo>
                        <a:pt x="1587" y="143669"/>
                        <a:pt x="794" y="73025"/>
                        <a:pt x="0" y="2381"/>
                      </a:cubicBezTo>
                      <a:close/>
                    </a:path>
                  </a:pathLst>
                </a:custGeom>
                <a:solidFill>
                  <a:schemeClr val="bg2">
                    <a:lumMod val="25000"/>
                  </a:schemeClr>
                </a:solidFill>
                <a:ln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707" name="Forma Livre: Forma 706">
                  <a:extLst>
                    <a:ext uri="{FF2B5EF4-FFF2-40B4-BE49-F238E27FC236}">
                      <a16:creationId xmlns:a16="http://schemas.microsoft.com/office/drawing/2014/main" id="{6503AD02-A6CE-4566-BAC8-99DCA12BDDC5}"/>
                    </a:ext>
                  </a:extLst>
                </p:cNvPr>
                <p:cNvSpPr/>
                <p:nvPr/>
              </p:nvSpPr>
              <p:spPr>
                <a:xfrm>
                  <a:off x="1237965" y="1672488"/>
                  <a:ext cx="964407" cy="73819"/>
                </a:xfrm>
                <a:custGeom>
                  <a:avLst/>
                  <a:gdLst>
                    <a:gd name="connsiteX0" fmla="*/ 0 w 971550"/>
                    <a:gd name="connsiteY0" fmla="*/ 2382 h 104775"/>
                    <a:gd name="connsiteX1" fmla="*/ 595313 w 971550"/>
                    <a:gd name="connsiteY1" fmla="*/ 0 h 104775"/>
                    <a:gd name="connsiteX2" fmla="*/ 657225 w 971550"/>
                    <a:gd name="connsiteY2" fmla="*/ 52388 h 104775"/>
                    <a:gd name="connsiteX3" fmla="*/ 952500 w 971550"/>
                    <a:gd name="connsiteY3" fmla="*/ 54769 h 104775"/>
                    <a:gd name="connsiteX4" fmla="*/ 964407 w 971550"/>
                    <a:gd name="connsiteY4" fmla="*/ 73819 h 104775"/>
                    <a:gd name="connsiteX5" fmla="*/ 971550 w 971550"/>
                    <a:gd name="connsiteY5" fmla="*/ 104775 h 104775"/>
                    <a:gd name="connsiteX0" fmla="*/ 0 w 964407"/>
                    <a:gd name="connsiteY0" fmla="*/ 2382 h 73819"/>
                    <a:gd name="connsiteX1" fmla="*/ 595313 w 964407"/>
                    <a:gd name="connsiteY1" fmla="*/ 0 h 73819"/>
                    <a:gd name="connsiteX2" fmla="*/ 657225 w 964407"/>
                    <a:gd name="connsiteY2" fmla="*/ 52388 h 73819"/>
                    <a:gd name="connsiteX3" fmla="*/ 952500 w 964407"/>
                    <a:gd name="connsiteY3" fmla="*/ 54769 h 73819"/>
                    <a:gd name="connsiteX4" fmla="*/ 964407 w 964407"/>
                    <a:gd name="connsiteY4" fmla="*/ 73819 h 738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64407" h="73819">
                      <a:moveTo>
                        <a:pt x="0" y="2382"/>
                      </a:moveTo>
                      <a:lnTo>
                        <a:pt x="595313" y="0"/>
                      </a:lnTo>
                      <a:lnTo>
                        <a:pt x="657225" y="52388"/>
                      </a:lnTo>
                      <a:lnTo>
                        <a:pt x="952500" y="54769"/>
                      </a:lnTo>
                      <a:lnTo>
                        <a:pt x="964407" y="73819"/>
                      </a:lnTo>
                    </a:path>
                  </a:pathLst>
                </a:custGeom>
                <a:noFill/>
                <a:ln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708" name="Forma Livre: Forma 707">
                  <a:extLst>
                    <a:ext uri="{FF2B5EF4-FFF2-40B4-BE49-F238E27FC236}">
                      <a16:creationId xmlns:a16="http://schemas.microsoft.com/office/drawing/2014/main" id="{5FF85B9E-60AE-42FA-9D97-E60ABCDF18EA}"/>
                    </a:ext>
                  </a:extLst>
                </p:cNvPr>
                <p:cNvSpPr/>
                <p:nvPr/>
              </p:nvSpPr>
              <p:spPr>
                <a:xfrm>
                  <a:off x="1910669" y="1744905"/>
                  <a:ext cx="381000" cy="50006"/>
                </a:xfrm>
                <a:custGeom>
                  <a:avLst/>
                  <a:gdLst>
                    <a:gd name="connsiteX0" fmla="*/ 38100 w 381000"/>
                    <a:gd name="connsiteY0" fmla="*/ 2381 h 50006"/>
                    <a:gd name="connsiteX1" fmla="*/ 381000 w 381000"/>
                    <a:gd name="connsiteY1" fmla="*/ 0 h 50006"/>
                    <a:gd name="connsiteX2" fmla="*/ 378618 w 381000"/>
                    <a:gd name="connsiteY2" fmla="*/ 50006 h 50006"/>
                    <a:gd name="connsiteX3" fmla="*/ 0 w 381000"/>
                    <a:gd name="connsiteY3" fmla="*/ 50006 h 50006"/>
                    <a:gd name="connsiteX4" fmla="*/ 38100 w 381000"/>
                    <a:gd name="connsiteY4" fmla="*/ 2381 h 500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81000" h="50006">
                      <a:moveTo>
                        <a:pt x="38100" y="2381"/>
                      </a:moveTo>
                      <a:lnTo>
                        <a:pt x="381000" y="0"/>
                      </a:lnTo>
                      <a:lnTo>
                        <a:pt x="378618" y="50006"/>
                      </a:lnTo>
                      <a:lnTo>
                        <a:pt x="0" y="50006"/>
                      </a:lnTo>
                      <a:lnTo>
                        <a:pt x="38100" y="2381"/>
                      </a:lnTo>
                      <a:close/>
                    </a:path>
                  </a:pathLst>
                </a:cu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709" name="Forma Livre: Forma 708">
                  <a:extLst>
                    <a:ext uri="{FF2B5EF4-FFF2-40B4-BE49-F238E27FC236}">
                      <a16:creationId xmlns:a16="http://schemas.microsoft.com/office/drawing/2014/main" id="{B34B4136-C1CF-41F1-A96F-4F8B25BC7048}"/>
                    </a:ext>
                  </a:extLst>
                </p:cNvPr>
                <p:cNvSpPr/>
                <p:nvPr/>
              </p:nvSpPr>
              <p:spPr>
                <a:xfrm>
                  <a:off x="1528762" y="1366707"/>
                  <a:ext cx="538163" cy="173831"/>
                </a:xfrm>
                <a:custGeom>
                  <a:avLst/>
                  <a:gdLst>
                    <a:gd name="connsiteX0" fmla="*/ 2381 w 538163"/>
                    <a:gd name="connsiteY0" fmla="*/ 4763 h 169069"/>
                    <a:gd name="connsiteX1" fmla="*/ 0 w 538163"/>
                    <a:gd name="connsiteY1" fmla="*/ 102394 h 169069"/>
                    <a:gd name="connsiteX2" fmla="*/ 73819 w 538163"/>
                    <a:gd name="connsiteY2" fmla="*/ 169069 h 169069"/>
                    <a:gd name="connsiteX3" fmla="*/ 323850 w 538163"/>
                    <a:gd name="connsiteY3" fmla="*/ 154781 h 169069"/>
                    <a:gd name="connsiteX4" fmla="*/ 354806 w 538163"/>
                    <a:gd name="connsiteY4" fmla="*/ 123825 h 169069"/>
                    <a:gd name="connsiteX5" fmla="*/ 538163 w 538163"/>
                    <a:gd name="connsiteY5" fmla="*/ 121444 h 169069"/>
                    <a:gd name="connsiteX6" fmla="*/ 483394 w 538163"/>
                    <a:gd name="connsiteY6" fmla="*/ 71438 h 169069"/>
                    <a:gd name="connsiteX7" fmla="*/ 309563 w 538163"/>
                    <a:gd name="connsiteY7" fmla="*/ 76200 h 169069"/>
                    <a:gd name="connsiteX8" fmla="*/ 223838 w 538163"/>
                    <a:gd name="connsiteY8" fmla="*/ 0 h 169069"/>
                    <a:gd name="connsiteX9" fmla="*/ 2381 w 538163"/>
                    <a:gd name="connsiteY9" fmla="*/ 4763 h 169069"/>
                    <a:gd name="connsiteX0" fmla="*/ 2381 w 538163"/>
                    <a:gd name="connsiteY0" fmla="*/ 4763 h 169069"/>
                    <a:gd name="connsiteX1" fmla="*/ 0 w 538163"/>
                    <a:gd name="connsiteY1" fmla="*/ 102394 h 169069"/>
                    <a:gd name="connsiteX2" fmla="*/ 73819 w 538163"/>
                    <a:gd name="connsiteY2" fmla="*/ 169069 h 169069"/>
                    <a:gd name="connsiteX3" fmla="*/ 323850 w 538163"/>
                    <a:gd name="connsiteY3" fmla="*/ 154781 h 169069"/>
                    <a:gd name="connsiteX4" fmla="*/ 354806 w 538163"/>
                    <a:gd name="connsiteY4" fmla="*/ 123825 h 169069"/>
                    <a:gd name="connsiteX5" fmla="*/ 538163 w 538163"/>
                    <a:gd name="connsiteY5" fmla="*/ 121444 h 169069"/>
                    <a:gd name="connsiteX6" fmla="*/ 497682 w 538163"/>
                    <a:gd name="connsiteY6" fmla="*/ 76201 h 169069"/>
                    <a:gd name="connsiteX7" fmla="*/ 309563 w 538163"/>
                    <a:gd name="connsiteY7" fmla="*/ 76200 h 169069"/>
                    <a:gd name="connsiteX8" fmla="*/ 223838 w 538163"/>
                    <a:gd name="connsiteY8" fmla="*/ 0 h 169069"/>
                    <a:gd name="connsiteX9" fmla="*/ 2381 w 538163"/>
                    <a:gd name="connsiteY9" fmla="*/ 4763 h 169069"/>
                    <a:gd name="connsiteX0" fmla="*/ 2381 w 538163"/>
                    <a:gd name="connsiteY0" fmla="*/ 4763 h 169069"/>
                    <a:gd name="connsiteX1" fmla="*/ 0 w 538163"/>
                    <a:gd name="connsiteY1" fmla="*/ 102394 h 169069"/>
                    <a:gd name="connsiteX2" fmla="*/ 73819 w 538163"/>
                    <a:gd name="connsiteY2" fmla="*/ 169069 h 169069"/>
                    <a:gd name="connsiteX3" fmla="*/ 314325 w 538163"/>
                    <a:gd name="connsiteY3" fmla="*/ 166687 h 169069"/>
                    <a:gd name="connsiteX4" fmla="*/ 354806 w 538163"/>
                    <a:gd name="connsiteY4" fmla="*/ 123825 h 169069"/>
                    <a:gd name="connsiteX5" fmla="*/ 538163 w 538163"/>
                    <a:gd name="connsiteY5" fmla="*/ 121444 h 169069"/>
                    <a:gd name="connsiteX6" fmla="*/ 497682 w 538163"/>
                    <a:gd name="connsiteY6" fmla="*/ 76201 h 169069"/>
                    <a:gd name="connsiteX7" fmla="*/ 309563 w 538163"/>
                    <a:gd name="connsiteY7" fmla="*/ 76200 h 169069"/>
                    <a:gd name="connsiteX8" fmla="*/ 223838 w 538163"/>
                    <a:gd name="connsiteY8" fmla="*/ 0 h 169069"/>
                    <a:gd name="connsiteX9" fmla="*/ 2381 w 538163"/>
                    <a:gd name="connsiteY9" fmla="*/ 4763 h 169069"/>
                    <a:gd name="connsiteX0" fmla="*/ 2381 w 538163"/>
                    <a:gd name="connsiteY0" fmla="*/ 0 h 171450"/>
                    <a:gd name="connsiteX1" fmla="*/ 0 w 538163"/>
                    <a:gd name="connsiteY1" fmla="*/ 104775 h 171450"/>
                    <a:gd name="connsiteX2" fmla="*/ 73819 w 538163"/>
                    <a:gd name="connsiteY2" fmla="*/ 171450 h 171450"/>
                    <a:gd name="connsiteX3" fmla="*/ 314325 w 538163"/>
                    <a:gd name="connsiteY3" fmla="*/ 169068 h 171450"/>
                    <a:gd name="connsiteX4" fmla="*/ 354806 w 538163"/>
                    <a:gd name="connsiteY4" fmla="*/ 126206 h 171450"/>
                    <a:gd name="connsiteX5" fmla="*/ 538163 w 538163"/>
                    <a:gd name="connsiteY5" fmla="*/ 123825 h 171450"/>
                    <a:gd name="connsiteX6" fmla="*/ 497682 w 538163"/>
                    <a:gd name="connsiteY6" fmla="*/ 78582 h 171450"/>
                    <a:gd name="connsiteX7" fmla="*/ 309563 w 538163"/>
                    <a:gd name="connsiteY7" fmla="*/ 78581 h 171450"/>
                    <a:gd name="connsiteX8" fmla="*/ 223838 w 538163"/>
                    <a:gd name="connsiteY8" fmla="*/ 2381 h 171450"/>
                    <a:gd name="connsiteX9" fmla="*/ 2381 w 538163"/>
                    <a:gd name="connsiteY9" fmla="*/ 0 h 171450"/>
                    <a:gd name="connsiteX0" fmla="*/ 2381 w 538163"/>
                    <a:gd name="connsiteY0" fmla="*/ 2381 h 173831"/>
                    <a:gd name="connsiteX1" fmla="*/ 0 w 538163"/>
                    <a:gd name="connsiteY1" fmla="*/ 107156 h 173831"/>
                    <a:gd name="connsiteX2" fmla="*/ 73819 w 538163"/>
                    <a:gd name="connsiteY2" fmla="*/ 173831 h 173831"/>
                    <a:gd name="connsiteX3" fmla="*/ 314325 w 538163"/>
                    <a:gd name="connsiteY3" fmla="*/ 171449 h 173831"/>
                    <a:gd name="connsiteX4" fmla="*/ 354806 w 538163"/>
                    <a:gd name="connsiteY4" fmla="*/ 128587 h 173831"/>
                    <a:gd name="connsiteX5" fmla="*/ 538163 w 538163"/>
                    <a:gd name="connsiteY5" fmla="*/ 126206 h 173831"/>
                    <a:gd name="connsiteX6" fmla="*/ 497682 w 538163"/>
                    <a:gd name="connsiteY6" fmla="*/ 80963 h 173831"/>
                    <a:gd name="connsiteX7" fmla="*/ 309563 w 538163"/>
                    <a:gd name="connsiteY7" fmla="*/ 80962 h 173831"/>
                    <a:gd name="connsiteX8" fmla="*/ 223838 w 538163"/>
                    <a:gd name="connsiteY8" fmla="*/ 0 h 173831"/>
                    <a:gd name="connsiteX9" fmla="*/ 2381 w 538163"/>
                    <a:gd name="connsiteY9" fmla="*/ 2381 h 1738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538163" h="173831">
                      <a:moveTo>
                        <a:pt x="2381" y="2381"/>
                      </a:moveTo>
                      <a:cubicBezTo>
                        <a:pt x="1587" y="34925"/>
                        <a:pt x="794" y="74612"/>
                        <a:pt x="0" y="107156"/>
                      </a:cubicBezTo>
                      <a:lnTo>
                        <a:pt x="73819" y="173831"/>
                      </a:lnTo>
                      <a:lnTo>
                        <a:pt x="314325" y="171449"/>
                      </a:lnTo>
                      <a:lnTo>
                        <a:pt x="354806" y="128587"/>
                      </a:lnTo>
                      <a:lnTo>
                        <a:pt x="538163" y="126206"/>
                      </a:lnTo>
                      <a:lnTo>
                        <a:pt x="497682" y="80963"/>
                      </a:lnTo>
                      <a:lnTo>
                        <a:pt x="309563" y="80962"/>
                      </a:lnTo>
                      <a:lnTo>
                        <a:pt x="223838" y="0"/>
                      </a:lnTo>
                      <a:lnTo>
                        <a:pt x="2381" y="2381"/>
                      </a:lnTo>
                      <a:close/>
                    </a:path>
                  </a:pathLst>
                </a:custGeom>
                <a:solidFill>
                  <a:schemeClr val="bg2">
                    <a:lumMod val="50000"/>
                  </a:schemeClr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 prst="slope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grpSp>
            <p:nvGrpSpPr>
              <p:cNvPr id="696" name="Agrupar 695">
                <a:extLst>
                  <a:ext uri="{FF2B5EF4-FFF2-40B4-BE49-F238E27FC236}">
                    <a16:creationId xmlns:a16="http://schemas.microsoft.com/office/drawing/2014/main" id="{F23F519D-5566-490E-A98F-D985E59F17FE}"/>
                  </a:ext>
                </a:extLst>
              </p:cNvPr>
              <p:cNvGrpSpPr/>
              <p:nvPr/>
            </p:nvGrpSpPr>
            <p:grpSpPr>
              <a:xfrm>
                <a:off x="3273115" y="2615081"/>
                <a:ext cx="1150143" cy="428204"/>
                <a:chOff x="1141526" y="1366707"/>
                <a:chExt cx="1150143" cy="428204"/>
              </a:xfrm>
            </p:grpSpPr>
            <p:sp>
              <p:nvSpPr>
                <p:cNvPr id="702" name="Forma Livre: Forma 701">
                  <a:extLst>
                    <a:ext uri="{FF2B5EF4-FFF2-40B4-BE49-F238E27FC236}">
                      <a16:creationId xmlns:a16="http://schemas.microsoft.com/office/drawing/2014/main" id="{49EED70B-AD67-4597-A18A-627C4A620F64}"/>
                    </a:ext>
                  </a:extLst>
                </p:cNvPr>
                <p:cNvSpPr/>
                <p:nvPr/>
              </p:nvSpPr>
              <p:spPr>
                <a:xfrm>
                  <a:off x="1141526" y="1366708"/>
                  <a:ext cx="1145610" cy="423863"/>
                </a:xfrm>
                <a:custGeom>
                  <a:avLst/>
                  <a:gdLst>
                    <a:gd name="connsiteX0" fmla="*/ 0 w 1147762"/>
                    <a:gd name="connsiteY0" fmla="*/ 2381 h 423863"/>
                    <a:gd name="connsiteX1" fmla="*/ 611981 w 1147762"/>
                    <a:gd name="connsiteY1" fmla="*/ 0 h 423863"/>
                    <a:gd name="connsiteX2" fmla="*/ 697706 w 1147762"/>
                    <a:gd name="connsiteY2" fmla="*/ 85725 h 423863"/>
                    <a:gd name="connsiteX3" fmla="*/ 892968 w 1147762"/>
                    <a:gd name="connsiteY3" fmla="*/ 85725 h 423863"/>
                    <a:gd name="connsiteX4" fmla="*/ 1140618 w 1147762"/>
                    <a:gd name="connsiteY4" fmla="*/ 333375 h 423863"/>
                    <a:gd name="connsiteX5" fmla="*/ 1147762 w 1147762"/>
                    <a:gd name="connsiteY5" fmla="*/ 423863 h 423863"/>
                    <a:gd name="connsiteX6" fmla="*/ 731043 w 1147762"/>
                    <a:gd name="connsiteY6" fmla="*/ 423863 h 423863"/>
                    <a:gd name="connsiteX7" fmla="*/ 652462 w 1147762"/>
                    <a:gd name="connsiteY7" fmla="*/ 350044 h 423863"/>
                    <a:gd name="connsiteX8" fmla="*/ 140493 w 1147762"/>
                    <a:gd name="connsiteY8" fmla="*/ 345281 h 423863"/>
                    <a:gd name="connsiteX9" fmla="*/ 2381 w 1147762"/>
                    <a:gd name="connsiteY9" fmla="*/ 214313 h 423863"/>
                    <a:gd name="connsiteX10" fmla="*/ 0 w 1147762"/>
                    <a:gd name="connsiteY10" fmla="*/ 2381 h 423863"/>
                    <a:gd name="connsiteX0" fmla="*/ 0 w 1140618"/>
                    <a:gd name="connsiteY0" fmla="*/ 2381 h 423863"/>
                    <a:gd name="connsiteX1" fmla="*/ 611981 w 1140618"/>
                    <a:gd name="connsiteY1" fmla="*/ 0 h 423863"/>
                    <a:gd name="connsiteX2" fmla="*/ 697706 w 1140618"/>
                    <a:gd name="connsiteY2" fmla="*/ 85725 h 423863"/>
                    <a:gd name="connsiteX3" fmla="*/ 892968 w 1140618"/>
                    <a:gd name="connsiteY3" fmla="*/ 85725 h 423863"/>
                    <a:gd name="connsiteX4" fmla="*/ 1140618 w 1140618"/>
                    <a:gd name="connsiteY4" fmla="*/ 333375 h 423863"/>
                    <a:gd name="connsiteX5" fmla="*/ 1138237 w 1140618"/>
                    <a:gd name="connsiteY5" fmla="*/ 423863 h 423863"/>
                    <a:gd name="connsiteX6" fmla="*/ 731043 w 1140618"/>
                    <a:gd name="connsiteY6" fmla="*/ 423863 h 423863"/>
                    <a:gd name="connsiteX7" fmla="*/ 652462 w 1140618"/>
                    <a:gd name="connsiteY7" fmla="*/ 350044 h 423863"/>
                    <a:gd name="connsiteX8" fmla="*/ 140493 w 1140618"/>
                    <a:gd name="connsiteY8" fmla="*/ 345281 h 423863"/>
                    <a:gd name="connsiteX9" fmla="*/ 2381 w 1140618"/>
                    <a:gd name="connsiteY9" fmla="*/ 214313 h 423863"/>
                    <a:gd name="connsiteX10" fmla="*/ 0 w 1140618"/>
                    <a:gd name="connsiteY10" fmla="*/ 2381 h 423863"/>
                    <a:gd name="connsiteX0" fmla="*/ 0 w 1138277"/>
                    <a:gd name="connsiteY0" fmla="*/ 2381 h 423863"/>
                    <a:gd name="connsiteX1" fmla="*/ 611981 w 1138277"/>
                    <a:gd name="connsiteY1" fmla="*/ 0 h 423863"/>
                    <a:gd name="connsiteX2" fmla="*/ 697706 w 1138277"/>
                    <a:gd name="connsiteY2" fmla="*/ 85725 h 423863"/>
                    <a:gd name="connsiteX3" fmla="*/ 892968 w 1138277"/>
                    <a:gd name="connsiteY3" fmla="*/ 85725 h 423863"/>
                    <a:gd name="connsiteX4" fmla="*/ 1128712 w 1138277"/>
                    <a:gd name="connsiteY4" fmla="*/ 333375 h 423863"/>
                    <a:gd name="connsiteX5" fmla="*/ 1138237 w 1138277"/>
                    <a:gd name="connsiteY5" fmla="*/ 423863 h 423863"/>
                    <a:gd name="connsiteX6" fmla="*/ 731043 w 1138277"/>
                    <a:gd name="connsiteY6" fmla="*/ 423863 h 423863"/>
                    <a:gd name="connsiteX7" fmla="*/ 652462 w 1138277"/>
                    <a:gd name="connsiteY7" fmla="*/ 350044 h 423863"/>
                    <a:gd name="connsiteX8" fmla="*/ 140493 w 1138277"/>
                    <a:gd name="connsiteY8" fmla="*/ 345281 h 423863"/>
                    <a:gd name="connsiteX9" fmla="*/ 2381 w 1138277"/>
                    <a:gd name="connsiteY9" fmla="*/ 214313 h 423863"/>
                    <a:gd name="connsiteX10" fmla="*/ 0 w 1138277"/>
                    <a:gd name="connsiteY10" fmla="*/ 2381 h 423863"/>
                    <a:gd name="connsiteX0" fmla="*/ 0 w 1145380"/>
                    <a:gd name="connsiteY0" fmla="*/ 2381 h 423863"/>
                    <a:gd name="connsiteX1" fmla="*/ 611981 w 1145380"/>
                    <a:gd name="connsiteY1" fmla="*/ 0 h 423863"/>
                    <a:gd name="connsiteX2" fmla="*/ 697706 w 1145380"/>
                    <a:gd name="connsiteY2" fmla="*/ 85725 h 423863"/>
                    <a:gd name="connsiteX3" fmla="*/ 892968 w 1145380"/>
                    <a:gd name="connsiteY3" fmla="*/ 85725 h 423863"/>
                    <a:gd name="connsiteX4" fmla="*/ 1145380 w 1145380"/>
                    <a:gd name="connsiteY4" fmla="*/ 330994 h 423863"/>
                    <a:gd name="connsiteX5" fmla="*/ 1138237 w 1145380"/>
                    <a:gd name="connsiteY5" fmla="*/ 423863 h 423863"/>
                    <a:gd name="connsiteX6" fmla="*/ 731043 w 1145380"/>
                    <a:gd name="connsiteY6" fmla="*/ 423863 h 423863"/>
                    <a:gd name="connsiteX7" fmla="*/ 652462 w 1145380"/>
                    <a:gd name="connsiteY7" fmla="*/ 350044 h 423863"/>
                    <a:gd name="connsiteX8" fmla="*/ 140493 w 1145380"/>
                    <a:gd name="connsiteY8" fmla="*/ 345281 h 423863"/>
                    <a:gd name="connsiteX9" fmla="*/ 2381 w 1145380"/>
                    <a:gd name="connsiteY9" fmla="*/ 214313 h 423863"/>
                    <a:gd name="connsiteX10" fmla="*/ 0 w 1145380"/>
                    <a:gd name="connsiteY10" fmla="*/ 2381 h 423863"/>
                    <a:gd name="connsiteX0" fmla="*/ 0 w 1150212"/>
                    <a:gd name="connsiteY0" fmla="*/ 2381 h 423863"/>
                    <a:gd name="connsiteX1" fmla="*/ 611981 w 1150212"/>
                    <a:gd name="connsiteY1" fmla="*/ 0 h 423863"/>
                    <a:gd name="connsiteX2" fmla="*/ 697706 w 1150212"/>
                    <a:gd name="connsiteY2" fmla="*/ 85725 h 423863"/>
                    <a:gd name="connsiteX3" fmla="*/ 892968 w 1150212"/>
                    <a:gd name="connsiteY3" fmla="*/ 85725 h 423863"/>
                    <a:gd name="connsiteX4" fmla="*/ 1145380 w 1150212"/>
                    <a:gd name="connsiteY4" fmla="*/ 330994 h 423863"/>
                    <a:gd name="connsiteX5" fmla="*/ 1150144 w 1150212"/>
                    <a:gd name="connsiteY5" fmla="*/ 423863 h 423863"/>
                    <a:gd name="connsiteX6" fmla="*/ 731043 w 1150212"/>
                    <a:gd name="connsiteY6" fmla="*/ 423863 h 423863"/>
                    <a:gd name="connsiteX7" fmla="*/ 652462 w 1150212"/>
                    <a:gd name="connsiteY7" fmla="*/ 350044 h 423863"/>
                    <a:gd name="connsiteX8" fmla="*/ 140493 w 1150212"/>
                    <a:gd name="connsiteY8" fmla="*/ 345281 h 423863"/>
                    <a:gd name="connsiteX9" fmla="*/ 2381 w 1150212"/>
                    <a:gd name="connsiteY9" fmla="*/ 214313 h 423863"/>
                    <a:gd name="connsiteX10" fmla="*/ 0 w 1150212"/>
                    <a:gd name="connsiteY10" fmla="*/ 2381 h 423863"/>
                    <a:gd name="connsiteX0" fmla="*/ 0 w 1145380"/>
                    <a:gd name="connsiteY0" fmla="*/ 2381 h 423863"/>
                    <a:gd name="connsiteX1" fmla="*/ 611981 w 1145380"/>
                    <a:gd name="connsiteY1" fmla="*/ 0 h 423863"/>
                    <a:gd name="connsiteX2" fmla="*/ 697706 w 1145380"/>
                    <a:gd name="connsiteY2" fmla="*/ 85725 h 423863"/>
                    <a:gd name="connsiteX3" fmla="*/ 892968 w 1145380"/>
                    <a:gd name="connsiteY3" fmla="*/ 85725 h 423863"/>
                    <a:gd name="connsiteX4" fmla="*/ 1145380 w 1145380"/>
                    <a:gd name="connsiteY4" fmla="*/ 330994 h 423863"/>
                    <a:gd name="connsiteX5" fmla="*/ 1143000 w 1145380"/>
                    <a:gd name="connsiteY5" fmla="*/ 423863 h 423863"/>
                    <a:gd name="connsiteX6" fmla="*/ 731043 w 1145380"/>
                    <a:gd name="connsiteY6" fmla="*/ 423863 h 423863"/>
                    <a:gd name="connsiteX7" fmla="*/ 652462 w 1145380"/>
                    <a:gd name="connsiteY7" fmla="*/ 350044 h 423863"/>
                    <a:gd name="connsiteX8" fmla="*/ 140493 w 1145380"/>
                    <a:gd name="connsiteY8" fmla="*/ 345281 h 423863"/>
                    <a:gd name="connsiteX9" fmla="*/ 2381 w 1145380"/>
                    <a:gd name="connsiteY9" fmla="*/ 214313 h 423863"/>
                    <a:gd name="connsiteX10" fmla="*/ 0 w 1145380"/>
                    <a:gd name="connsiteY10" fmla="*/ 2381 h 423863"/>
                    <a:gd name="connsiteX0" fmla="*/ 0 w 1145610"/>
                    <a:gd name="connsiteY0" fmla="*/ 2381 h 423863"/>
                    <a:gd name="connsiteX1" fmla="*/ 611981 w 1145610"/>
                    <a:gd name="connsiteY1" fmla="*/ 0 h 423863"/>
                    <a:gd name="connsiteX2" fmla="*/ 697706 w 1145610"/>
                    <a:gd name="connsiteY2" fmla="*/ 85725 h 423863"/>
                    <a:gd name="connsiteX3" fmla="*/ 892968 w 1145610"/>
                    <a:gd name="connsiteY3" fmla="*/ 85725 h 423863"/>
                    <a:gd name="connsiteX4" fmla="*/ 1145380 w 1145610"/>
                    <a:gd name="connsiteY4" fmla="*/ 330994 h 423863"/>
                    <a:gd name="connsiteX5" fmla="*/ 1145382 w 1145610"/>
                    <a:gd name="connsiteY5" fmla="*/ 423863 h 423863"/>
                    <a:gd name="connsiteX6" fmla="*/ 731043 w 1145610"/>
                    <a:gd name="connsiteY6" fmla="*/ 423863 h 423863"/>
                    <a:gd name="connsiteX7" fmla="*/ 652462 w 1145610"/>
                    <a:gd name="connsiteY7" fmla="*/ 350044 h 423863"/>
                    <a:gd name="connsiteX8" fmla="*/ 140493 w 1145610"/>
                    <a:gd name="connsiteY8" fmla="*/ 345281 h 423863"/>
                    <a:gd name="connsiteX9" fmla="*/ 2381 w 1145610"/>
                    <a:gd name="connsiteY9" fmla="*/ 214313 h 423863"/>
                    <a:gd name="connsiteX10" fmla="*/ 0 w 1145610"/>
                    <a:gd name="connsiteY10" fmla="*/ 2381 h 4238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145610" h="423863">
                      <a:moveTo>
                        <a:pt x="0" y="2381"/>
                      </a:moveTo>
                      <a:lnTo>
                        <a:pt x="611981" y="0"/>
                      </a:lnTo>
                      <a:lnTo>
                        <a:pt x="697706" y="85725"/>
                      </a:lnTo>
                      <a:lnTo>
                        <a:pt x="892968" y="85725"/>
                      </a:lnTo>
                      <a:lnTo>
                        <a:pt x="1145380" y="330994"/>
                      </a:lnTo>
                      <a:cubicBezTo>
                        <a:pt x="1144586" y="361157"/>
                        <a:pt x="1146176" y="393700"/>
                        <a:pt x="1145382" y="423863"/>
                      </a:cubicBezTo>
                      <a:lnTo>
                        <a:pt x="731043" y="423863"/>
                      </a:lnTo>
                      <a:lnTo>
                        <a:pt x="652462" y="350044"/>
                      </a:lnTo>
                      <a:lnTo>
                        <a:pt x="140493" y="345281"/>
                      </a:lnTo>
                      <a:lnTo>
                        <a:pt x="2381" y="214313"/>
                      </a:lnTo>
                      <a:cubicBezTo>
                        <a:pt x="1587" y="143669"/>
                        <a:pt x="794" y="73025"/>
                        <a:pt x="0" y="2381"/>
                      </a:cubicBezTo>
                      <a:close/>
                    </a:path>
                  </a:pathLst>
                </a:custGeom>
                <a:solidFill>
                  <a:schemeClr val="bg2">
                    <a:lumMod val="25000"/>
                  </a:schemeClr>
                </a:solidFill>
                <a:ln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703" name="Forma Livre: Forma 702">
                  <a:extLst>
                    <a:ext uri="{FF2B5EF4-FFF2-40B4-BE49-F238E27FC236}">
                      <a16:creationId xmlns:a16="http://schemas.microsoft.com/office/drawing/2014/main" id="{2EF81ADA-1025-4FF2-9166-8BA1A88BD292}"/>
                    </a:ext>
                  </a:extLst>
                </p:cNvPr>
                <p:cNvSpPr/>
                <p:nvPr/>
              </p:nvSpPr>
              <p:spPr>
                <a:xfrm>
                  <a:off x="1237965" y="1672488"/>
                  <a:ext cx="964407" cy="73819"/>
                </a:xfrm>
                <a:custGeom>
                  <a:avLst/>
                  <a:gdLst>
                    <a:gd name="connsiteX0" fmla="*/ 0 w 971550"/>
                    <a:gd name="connsiteY0" fmla="*/ 2382 h 104775"/>
                    <a:gd name="connsiteX1" fmla="*/ 595313 w 971550"/>
                    <a:gd name="connsiteY1" fmla="*/ 0 h 104775"/>
                    <a:gd name="connsiteX2" fmla="*/ 657225 w 971550"/>
                    <a:gd name="connsiteY2" fmla="*/ 52388 h 104775"/>
                    <a:gd name="connsiteX3" fmla="*/ 952500 w 971550"/>
                    <a:gd name="connsiteY3" fmla="*/ 54769 h 104775"/>
                    <a:gd name="connsiteX4" fmla="*/ 964407 w 971550"/>
                    <a:gd name="connsiteY4" fmla="*/ 73819 h 104775"/>
                    <a:gd name="connsiteX5" fmla="*/ 971550 w 971550"/>
                    <a:gd name="connsiteY5" fmla="*/ 104775 h 104775"/>
                    <a:gd name="connsiteX0" fmla="*/ 0 w 964407"/>
                    <a:gd name="connsiteY0" fmla="*/ 2382 h 73819"/>
                    <a:gd name="connsiteX1" fmla="*/ 595313 w 964407"/>
                    <a:gd name="connsiteY1" fmla="*/ 0 h 73819"/>
                    <a:gd name="connsiteX2" fmla="*/ 657225 w 964407"/>
                    <a:gd name="connsiteY2" fmla="*/ 52388 h 73819"/>
                    <a:gd name="connsiteX3" fmla="*/ 952500 w 964407"/>
                    <a:gd name="connsiteY3" fmla="*/ 54769 h 73819"/>
                    <a:gd name="connsiteX4" fmla="*/ 964407 w 964407"/>
                    <a:gd name="connsiteY4" fmla="*/ 73819 h 738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64407" h="73819">
                      <a:moveTo>
                        <a:pt x="0" y="2382"/>
                      </a:moveTo>
                      <a:lnTo>
                        <a:pt x="595313" y="0"/>
                      </a:lnTo>
                      <a:lnTo>
                        <a:pt x="657225" y="52388"/>
                      </a:lnTo>
                      <a:lnTo>
                        <a:pt x="952500" y="54769"/>
                      </a:lnTo>
                      <a:lnTo>
                        <a:pt x="964407" y="73819"/>
                      </a:lnTo>
                    </a:path>
                  </a:pathLst>
                </a:custGeom>
                <a:noFill/>
                <a:ln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704" name="Forma Livre: Forma 703">
                  <a:extLst>
                    <a:ext uri="{FF2B5EF4-FFF2-40B4-BE49-F238E27FC236}">
                      <a16:creationId xmlns:a16="http://schemas.microsoft.com/office/drawing/2014/main" id="{F987C5EB-173F-4C0A-B0CB-3143A8A053EE}"/>
                    </a:ext>
                  </a:extLst>
                </p:cNvPr>
                <p:cNvSpPr/>
                <p:nvPr/>
              </p:nvSpPr>
              <p:spPr>
                <a:xfrm>
                  <a:off x="1910669" y="1744905"/>
                  <a:ext cx="381000" cy="50006"/>
                </a:xfrm>
                <a:custGeom>
                  <a:avLst/>
                  <a:gdLst>
                    <a:gd name="connsiteX0" fmla="*/ 38100 w 381000"/>
                    <a:gd name="connsiteY0" fmla="*/ 2381 h 50006"/>
                    <a:gd name="connsiteX1" fmla="*/ 381000 w 381000"/>
                    <a:gd name="connsiteY1" fmla="*/ 0 h 50006"/>
                    <a:gd name="connsiteX2" fmla="*/ 378618 w 381000"/>
                    <a:gd name="connsiteY2" fmla="*/ 50006 h 50006"/>
                    <a:gd name="connsiteX3" fmla="*/ 0 w 381000"/>
                    <a:gd name="connsiteY3" fmla="*/ 50006 h 50006"/>
                    <a:gd name="connsiteX4" fmla="*/ 38100 w 381000"/>
                    <a:gd name="connsiteY4" fmla="*/ 2381 h 500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81000" h="50006">
                      <a:moveTo>
                        <a:pt x="38100" y="2381"/>
                      </a:moveTo>
                      <a:lnTo>
                        <a:pt x="381000" y="0"/>
                      </a:lnTo>
                      <a:lnTo>
                        <a:pt x="378618" y="50006"/>
                      </a:lnTo>
                      <a:lnTo>
                        <a:pt x="0" y="50006"/>
                      </a:lnTo>
                      <a:lnTo>
                        <a:pt x="38100" y="2381"/>
                      </a:lnTo>
                      <a:close/>
                    </a:path>
                  </a:pathLst>
                </a:cu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705" name="Forma Livre: Forma 704">
                  <a:extLst>
                    <a:ext uri="{FF2B5EF4-FFF2-40B4-BE49-F238E27FC236}">
                      <a16:creationId xmlns:a16="http://schemas.microsoft.com/office/drawing/2014/main" id="{24B6789F-9098-48FC-9F95-5512EBA1FFE2}"/>
                    </a:ext>
                  </a:extLst>
                </p:cNvPr>
                <p:cNvSpPr/>
                <p:nvPr/>
              </p:nvSpPr>
              <p:spPr>
                <a:xfrm>
                  <a:off x="1528762" y="1366707"/>
                  <a:ext cx="538163" cy="173831"/>
                </a:xfrm>
                <a:custGeom>
                  <a:avLst/>
                  <a:gdLst>
                    <a:gd name="connsiteX0" fmla="*/ 2381 w 538163"/>
                    <a:gd name="connsiteY0" fmla="*/ 4763 h 169069"/>
                    <a:gd name="connsiteX1" fmla="*/ 0 w 538163"/>
                    <a:gd name="connsiteY1" fmla="*/ 102394 h 169069"/>
                    <a:gd name="connsiteX2" fmla="*/ 73819 w 538163"/>
                    <a:gd name="connsiteY2" fmla="*/ 169069 h 169069"/>
                    <a:gd name="connsiteX3" fmla="*/ 323850 w 538163"/>
                    <a:gd name="connsiteY3" fmla="*/ 154781 h 169069"/>
                    <a:gd name="connsiteX4" fmla="*/ 354806 w 538163"/>
                    <a:gd name="connsiteY4" fmla="*/ 123825 h 169069"/>
                    <a:gd name="connsiteX5" fmla="*/ 538163 w 538163"/>
                    <a:gd name="connsiteY5" fmla="*/ 121444 h 169069"/>
                    <a:gd name="connsiteX6" fmla="*/ 483394 w 538163"/>
                    <a:gd name="connsiteY6" fmla="*/ 71438 h 169069"/>
                    <a:gd name="connsiteX7" fmla="*/ 309563 w 538163"/>
                    <a:gd name="connsiteY7" fmla="*/ 76200 h 169069"/>
                    <a:gd name="connsiteX8" fmla="*/ 223838 w 538163"/>
                    <a:gd name="connsiteY8" fmla="*/ 0 h 169069"/>
                    <a:gd name="connsiteX9" fmla="*/ 2381 w 538163"/>
                    <a:gd name="connsiteY9" fmla="*/ 4763 h 169069"/>
                    <a:gd name="connsiteX0" fmla="*/ 2381 w 538163"/>
                    <a:gd name="connsiteY0" fmla="*/ 4763 h 169069"/>
                    <a:gd name="connsiteX1" fmla="*/ 0 w 538163"/>
                    <a:gd name="connsiteY1" fmla="*/ 102394 h 169069"/>
                    <a:gd name="connsiteX2" fmla="*/ 73819 w 538163"/>
                    <a:gd name="connsiteY2" fmla="*/ 169069 h 169069"/>
                    <a:gd name="connsiteX3" fmla="*/ 323850 w 538163"/>
                    <a:gd name="connsiteY3" fmla="*/ 154781 h 169069"/>
                    <a:gd name="connsiteX4" fmla="*/ 354806 w 538163"/>
                    <a:gd name="connsiteY4" fmla="*/ 123825 h 169069"/>
                    <a:gd name="connsiteX5" fmla="*/ 538163 w 538163"/>
                    <a:gd name="connsiteY5" fmla="*/ 121444 h 169069"/>
                    <a:gd name="connsiteX6" fmla="*/ 497682 w 538163"/>
                    <a:gd name="connsiteY6" fmla="*/ 76201 h 169069"/>
                    <a:gd name="connsiteX7" fmla="*/ 309563 w 538163"/>
                    <a:gd name="connsiteY7" fmla="*/ 76200 h 169069"/>
                    <a:gd name="connsiteX8" fmla="*/ 223838 w 538163"/>
                    <a:gd name="connsiteY8" fmla="*/ 0 h 169069"/>
                    <a:gd name="connsiteX9" fmla="*/ 2381 w 538163"/>
                    <a:gd name="connsiteY9" fmla="*/ 4763 h 169069"/>
                    <a:gd name="connsiteX0" fmla="*/ 2381 w 538163"/>
                    <a:gd name="connsiteY0" fmla="*/ 4763 h 169069"/>
                    <a:gd name="connsiteX1" fmla="*/ 0 w 538163"/>
                    <a:gd name="connsiteY1" fmla="*/ 102394 h 169069"/>
                    <a:gd name="connsiteX2" fmla="*/ 73819 w 538163"/>
                    <a:gd name="connsiteY2" fmla="*/ 169069 h 169069"/>
                    <a:gd name="connsiteX3" fmla="*/ 314325 w 538163"/>
                    <a:gd name="connsiteY3" fmla="*/ 166687 h 169069"/>
                    <a:gd name="connsiteX4" fmla="*/ 354806 w 538163"/>
                    <a:gd name="connsiteY4" fmla="*/ 123825 h 169069"/>
                    <a:gd name="connsiteX5" fmla="*/ 538163 w 538163"/>
                    <a:gd name="connsiteY5" fmla="*/ 121444 h 169069"/>
                    <a:gd name="connsiteX6" fmla="*/ 497682 w 538163"/>
                    <a:gd name="connsiteY6" fmla="*/ 76201 h 169069"/>
                    <a:gd name="connsiteX7" fmla="*/ 309563 w 538163"/>
                    <a:gd name="connsiteY7" fmla="*/ 76200 h 169069"/>
                    <a:gd name="connsiteX8" fmla="*/ 223838 w 538163"/>
                    <a:gd name="connsiteY8" fmla="*/ 0 h 169069"/>
                    <a:gd name="connsiteX9" fmla="*/ 2381 w 538163"/>
                    <a:gd name="connsiteY9" fmla="*/ 4763 h 169069"/>
                    <a:gd name="connsiteX0" fmla="*/ 2381 w 538163"/>
                    <a:gd name="connsiteY0" fmla="*/ 0 h 171450"/>
                    <a:gd name="connsiteX1" fmla="*/ 0 w 538163"/>
                    <a:gd name="connsiteY1" fmla="*/ 104775 h 171450"/>
                    <a:gd name="connsiteX2" fmla="*/ 73819 w 538163"/>
                    <a:gd name="connsiteY2" fmla="*/ 171450 h 171450"/>
                    <a:gd name="connsiteX3" fmla="*/ 314325 w 538163"/>
                    <a:gd name="connsiteY3" fmla="*/ 169068 h 171450"/>
                    <a:gd name="connsiteX4" fmla="*/ 354806 w 538163"/>
                    <a:gd name="connsiteY4" fmla="*/ 126206 h 171450"/>
                    <a:gd name="connsiteX5" fmla="*/ 538163 w 538163"/>
                    <a:gd name="connsiteY5" fmla="*/ 123825 h 171450"/>
                    <a:gd name="connsiteX6" fmla="*/ 497682 w 538163"/>
                    <a:gd name="connsiteY6" fmla="*/ 78582 h 171450"/>
                    <a:gd name="connsiteX7" fmla="*/ 309563 w 538163"/>
                    <a:gd name="connsiteY7" fmla="*/ 78581 h 171450"/>
                    <a:gd name="connsiteX8" fmla="*/ 223838 w 538163"/>
                    <a:gd name="connsiteY8" fmla="*/ 2381 h 171450"/>
                    <a:gd name="connsiteX9" fmla="*/ 2381 w 538163"/>
                    <a:gd name="connsiteY9" fmla="*/ 0 h 171450"/>
                    <a:gd name="connsiteX0" fmla="*/ 2381 w 538163"/>
                    <a:gd name="connsiteY0" fmla="*/ 2381 h 173831"/>
                    <a:gd name="connsiteX1" fmla="*/ 0 w 538163"/>
                    <a:gd name="connsiteY1" fmla="*/ 107156 h 173831"/>
                    <a:gd name="connsiteX2" fmla="*/ 73819 w 538163"/>
                    <a:gd name="connsiteY2" fmla="*/ 173831 h 173831"/>
                    <a:gd name="connsiteX3" fmla="*/ 314325 w 538163"/>
                    <a:gd name="connsiteY3" fmla="*/ 171449 h 173831"/>
                    <a:gd name="connsiteX4" fmla="*/ 354806 w 538163"/>
                    <a:gd name="connsiteY4" fmla="*/ 128587 h 173831"/>
                    <a:gd name="connsiteX5" fmla="*/ 538163 w 538163"/>
                    <a:gd name="connsiteY5" fmla="*/ 126206 h 173831"/>
                    <a:gd name="connsiteX6" fmla="*/ 497682 w 538163"/>
                    <a:gd name="connsiteY6" fmla="*/ 80963 h 173831"/>
                    <a:gd name="connsiteX7" fmla="*/ 309563 w 538163"/>
                    <a:gd name="connsiteY7" fmla="*/ 80962 h 173831"/>
                    <a:gd name="connsiteX8" fmla="*/ 223838 w 538163"/>
                    <a:gd name="connsiteY8" fmla="*/ 0 h 173831"/>
                    <a:gd name="connsiteX9" fmla="*/ 2381 w 538163"/>
                    <a:gd name="connsiteY9" fmla="*/ 2381 h 1738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538163" h="173831">
                      <a:moveTo>
                        <a:pt x="2381" y="2381"/>
                      </a:moveTo>
                      <a:cubicBezTo>
                        <a:pt x="1587" y="34925"/>
                        <a:pt x="794" y="74612"/>
                        <a:pt x="0" y="107156"/>
                      </a:cubicBezTo>
                      <a:lnTo>
                        <a:pt x="73819" y="173831"/>
                      </a:lnTo>
                      <a:lnTo>
                        <a:pt x="314325" y="171449"/>
                      </a:lnTo>
                      <a:lnTo>
                        <a:pt x="354806" y="128587"/>
                      </a:lnTo>
                      <a:lnTo>
                        <a:pt x="538163" y="126206"/>
                      </a:lnTo>
                      <a:lnTo>
                        <a:pt x="497682" y="80963"/>
                      </a:lnTo>
                      <a:lnTo>
                        <a:pt x="309563" y="80962"/>
                      </a:lnTo>
                      <a:lnTo>
                        <a:pt x="223838" y="0"/>
                      </a:lnTo>
                      <a:lnTo>
                        <a:pt x="2381" y="2381"/>
                      </a:lnTo>
                      <a:close/>
                    </a:path>
                  </a:pathLst>
                </a:custGeom>
                <a:solidFill>
                  <a:schemeClr val="bg2">
                    <a:lumMod val="50000"/>
                  </a:schemeClr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 prst="slope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grpSp>
            <p:nvGrpSpPr>
              <p:cNvPr id="697" name="Agrupar 696">
                <a:extLst>
                  <a:ext uri="{FF2B5EF4-FFF2-40B4-BE49-F238E27FC236}">
                    <a16:creationId xmlns:a16="http://schemas.microsoft.com/office/drawing/2014/main" id="{BFCECE3A-1E3F-49F8-BCEF-4FDEE288531C}"/>
                  </a:ext>
                </a:extLst>
              </p:cNvPr>
              <p:cNvGrpSpPr/>
              <p:nvPr/>
            </p:nvGrpSpPr>
            <p:grpSpPr>
              <a:xfrm>
                <a:off x="3273115" y="3135918"/>
                <a:ext cx="1150143" cy="428204"/>
                <a:chOff x="1141526" y="1366707"/>
                <a:chExt cx="1150143" cy="428204"/>
              </a:xfrm>
            </p:grpSpPr>
            <p:sp>
              <p:nvSpPr>
                <p:cNvPr id="698" name="Forma Livre: Forma 697">
                  <a:extLst>
                    <a:ext uri="{FF2B5EF4-FFF2-40B4-BE49-F238E27FC236}">
                      <a16:creationId xmlns:a16="http://schemas.microsoft.com/office/drawing/2014/main" id="{BEF3DAEE-C6DD-4D7D-A87E-0E60698DB266}"/>
                    </a:ext>
                  </a:extLst>
                </p:cNvPr>
                <p:cNvSpPr/>
                <p:nvPr/>
              </p:nvSpPr>
              <p:spPr>
                <a:xfrm>
                  <a:off x="1141526" y="1366708"/>
                  <a:ext cx="1145610" cy="423863"/>
                </a:xfrm>
                <a:custGeom>
                  <a:avLst/>
                  <a:gdLst>
                    <a:gd name="connsiteX0" fmla="*/ 0 w 1147762"/>
                    <a:gd name="connsiteY0" fmla="*/ 2381 h 423863"/>
                    <a:gd name="connsiteX1" fmla="*/ 611981 w 1147762"/>
                    <a:gd name="connsiteY1" fmla="*/ 0 h 423863"/>
                    <a:gd name="connsiteX2" fmla="*/ 697706 w 1147762"/>
                    <a:gd name="connsiteY2" fmla="*/ 85725 h 423863"/>
                    <a:gd name="connsiteX3" fmla="*/ 892968 w 1147762"/>
                    <a:gd name="connsiteY3" fmla="*/ 85725 h 423863"/>
                    <a:gd name="connsiteX4" fmla="*/ 1140618 w 1147762"/>
                    <a:gd name="connsiteY4" fmla="*/ 333375 h 423863"/>
                    <a:gd name="connsiteX5" fmla="*/ 1147762 w 1147762"/>
                    <a:gd name="connsiteY5" fmla="*/ 423863 h 423863"/>
                    <a:gd name="connsiteX6" fmla="*/ 731043 w 1147762"/>
                    <a:gd name="connsiteY6" fmla="*/ 423863 h 423863"/>
                    <a:gd name="connsiteX7" fmla="*/ 652462 w 1147762"/>
                    <a:gd name="connsiteY7" fmla="*/ 350044 h 423863"/>
                    <a:gd name="connsiteX8" fmla="*/ 140493 w 1147762"/>
                    <a:gd name="connsiteY8" fmla="*/ 345281 h 423863"/>
                    <a:gd name="connsiteX9" fmla="*/ 2381 w 1147762"/>
                    <a:gd name="connsiteY9" fmla="*/ 214313 h 423863"/>
                    <a:gd name="connsiteX10" fmla="*/ 0 w 1147762"/>
                    <a:gd name="connsiteY10" fmla="*/ 2381 h 423863"/>
                    <a:gd name="connsiteX0" fmla="*/ 0 w 1140618"/>
                    <a:gd name="connsiteY0" fmla="*/ 2381 h 423863"/>
                    <a:gd name="connsiteX1" fmla="*/ 611981 w 1140618"/>
                    <a:gd name="connsiteY1" fmla="*/ 0 h 423863"/>
                    <a:gd name="connsiteX2" fmla="*/ 697706 w 1140618"/>
                    <a:gd name="connsiteY2" fmla="*/ 85725 h 423863"/>
                    <a:gd name="connsiteX3" fmla="*/ 892968 w 1140618"/>
                    <a:gd name="connsiteY3" fmla="*/ 85725 h 423863"/>
                    <a:gd name="connsiteX4" fmla="*/ 1140618 w 1140618"/>
                    <a:gd name="connsiteY4" fmla="*/ 333375 h 423863"/>
                    <a:gd name="connsiteX5" fmla="*/ 1138237 w 1140618"/>
                    <a:gd name="connsiteY5" fmla="*/ 423863 h 423863"/>
                    <a:gd name="connsiteX6" fmla="*/ 731043 w 1140618"/>
                    <a:gd name="connsiteY6" fmla="*/ 423863 h 423863"/>
                    <a:gd name="connsiteX7" fmla="*/ 652462 w 1140618"/>
                    <a:gd name="connsiteY7" fmla="*/ 350044 h 423863"/>
                    <a:gd name="connsiteX8" fmla="*/ 140493 w 1140618"/>
                    <a:gd name="connsiteY8" fmla="*/ 345281 h 423863"/>
                    <a:gd name="connsiteX9" fmla="*/ 2381 w 1140618"/>
                    <a:gd name="connsiteY9" fmla="*/ 214313 h 423863"/>
                    <a:gd name="connsiteX10" fmla="*/ 0 w 1140618"/>
                    <a:gd name="connsiteY10" fmla="*/ 2381 h 423863"/>
                    <a:gd name="connsiteX0" fmla="*/ 0 w 1138277"/>
                    <a:gd name="connsiteY0" fmla="*/ 2381 h 423863"/>
                    <a:gd name="connsiteX1" fmla="*/ 611981 w 1138277"/>
                    <a:gd name="connsiteY1" fmla="*/ 0 h 423863"/>
                    <a:gd name="connsiteX2" fmla="*/ 697706 w 1138277"/>
                    <a:gd name="connsiteY2" fmla="*/ 85725 h 423863"/>
                    <a:gd name="connsiteX3" fmla="*/ 892968 w 1138277"/>
                    <a:gd name="connsiteY3" fmla="*/ 85725 h 423863"/>
                    <a:gd name="connsiteX4" fmla="*/ 1128712 w 1138277"/>
                    <a:gd name="connsiteY4" fmla="*/ 333375 h 423863"/>
                    <a:gd name="connsiteX5" fmla="*/ 1138237 w 1138277"/>
                    <a:gd name="connsiteY5" fmla="*/ 423863 h 423863"/>
                    <a:gd name="connsiteX6" fmla="*/ 731043 w 1138277"/>
                    <a:gd name="connsiteY6" fmla="*/ 423863 h 423863"/>
                    <a:gd name="connsiteX7" fmla="*/ 652462 w 1138277"/>
                    <a:gd name="connsiteY7" fmla="*/ 350044 h 423863"/>
                    <a:gd name="connsiteX8" fmla="*/ 140493 w 1138277"/>
                    <a:gd name="connsiteY8" fmla="*/ 345281 h 423863"/>
                    <a:gd name="connsiteX9" fmla="*/ 2381 w 1138277"/>
                    <a:gd name="connsiteY9" fmla="*/ 214313 h 423863"/>
                    <a:gd name="connsiteX10" fmla="*/ 0 w 1138277"/>
                    <a:gd name="connsiteY10" fmla="*/ 2381 h 423863"/>
                    <a:gd name="connsiteX0" fmla="*/ 0 w 1145380"/>
                    <a:gd name="connsiteY0" fmla="*/ 2381 h 423863"/>
                    <a:gd name="connsiteX1" fmla="*/ 611981 w 1145380"/>
                    <a:gd name="connsiteY1" fmla="*/ 0 h 423863"/>
                    <a:gd name="connsiteX2" fmla="*/ 697706 w 1145380"/>
                    <a:gd name="connsiteY2" fmla="*/ 85725 h 423863"/>
                    <a:gd name="connsiteX3" fmla="*/ 892968 w 1145380"/>
                    <a:gd name="connsiteY3" fmla="*/ 85725 h 423863"/>
                    <a:gd name="connsiteX4" fmla="*/ 1145380 w 1145380"/>
                    <a:gd name="connsiteY4" fmla="*/ 330994 h 423863"/>
                    <a:gd name="connsiteX5" fmla="*/ 1138237 w 1145380"/>
                    <a:gd name="connsiteY5" fmla="*/ 423863 h 423863"/>
                    <a:gd name="connsiteX6" fmla="*/ 731043 w 1145380"/>
                    <a:gd name="connsiteY6" fmla="*/ 423863 h 423863"/>
                    <a:gd name="connsiteX7" fmla="*/ 652462 w 1145380"/>
                    <a:gd name="connsiteY7" fmla="*/ 350044 h 423863"/>
                    <a:gd name="connsiteX8" fmla="*/ 140493 w 1145380"/>
                    <a:gd name="connsiteY8" fmla="*/ 345281 h 423863"/>
                    <a:gd name="connsiteX9" fmla="*/ 2381 w 1145380"/>
                    <a:gd name="connsiteY9" fmla="*/ 214313 h 423863"/>
                    <a:gd name="connsiteX10" fmla="*/ 0 w 1145380"/>
                    <a:gd name="connsiteY10" fmla="*/ 2381 h 423863"/>
                    <a:gd name="connsiteX0" fmla="*/ 0 w 1150212"/>
                    <a:gd name="connsiteY0" fmla="*/ 2381 h 423863"/>
                    <a:gd name="connsiteX1" fmla="*/ 611981 w 1150212"/>
                    <a:gd name="connsiteY1" fmla="*/ 0 h 423863"/>
                    <a:gd name="connsiteX2" fmla="*/ 697706 w 1150212"/>
                    <a:gd name="connsiteY2" fmla="*/ 85725 h 423863"/>
                    <a:gd name="connsiteX3" fmla="*/ 892968 w 1150212"/>
                    <a:gd name="connsiteY3" fmla="*/ 85725 h 423863"/>
                    <a:gd name="connsiteX4" fmla="*/ 1145380 w 1150212"/>
                    <a:gd name="connsiteY4" fmla="*/ 330994 h 423863"/>
                    <a:gd name="connsiteX5" fmla="*/ 1150144 w 1150212"/>
                    <a:gd name="connsiteY5" fmla="*/ 423863 h 423863"/>
                    <a:gd name="connsiteX6" fmla="*/ 731043 w 1150212"/>
                    <a:gd name="connsiteY6" fmla="*/ 423863 h 423863"/>
                    <a:gd name="connsiteX7" fmla="*/ 652462 w 1150212"/>
                    <a:gd name="connsiteY7" fmla="*/ 350044 h 423863"/>
                    <a:gd name="connsiteX8" fmla="*/ 140493 w 1150212"/>
                    <a:gd name="connsiteY8" fmla="*/ 345281 h 423863"/>
                    <a:gd name="connsiteX9" fmla="*/ 2381 w 1150212"/>
                    <a:gd name="connsiteY9" fmla="*/ 214313 h 423863"/>
                    <a:gd name="connsiteX10" fmla="*/ 0 w 1150212"/>
                    <a:gd name="connsiteY10" fmla="*/ 2381 h 423863"/>
                    <a:gd name="connsiteX0" fmla="*/ 0 w 1145380"/>
                    <a:gd name="connsiteY0" fmla="*/ 2381 h 423863"/>
                    <a:gd name="connsiteX1" fmla="*/ 611981 w 1145380"/>
                    <a:gd name="connsiteY1" fmla="*/ 0 h 423863"/>
                    <a:gd name="connsiteX2" fmla="*/ 697706 w 1145380"/>
                    <a:gd name="connsiteY2" fmla="*/ 85725 h 423863"/>
                    <a:gd name="connsiteX3" fmla="*/ 892968 w 1145380"/>
                    <a:gd name="connsiteY3" fmla="*/ 85725 h 423863"/>
                    <a:gd name="connsiteX4" fmla="*/ 1145380 w 1145380"/>
                    <a:gd name="connsiteY4" fmla="*/ 330994 h 423863"/>
                    <a:gd name="connsiteX5" fmla="*/ 1143000 w 1145380"/>
                    <a:gd name="connsiteY5" fmla="*/ 423863 h 423863"/>
                    <a:gd name="connsiteX6" fmla="*/ 731043 w 1145380"/>
                    <a:gd name="connsiteY6" fmla="*/ 423863 h 423863"/>
                    <a:gd name="connsiteX7" fmla="*/ 652462 w 1145380"/>
                    <a:gd name="connsiteY7" fmla="*/ 350044 h 423863"/>
                    <a:gd name="connsiteX8" fmla="*/ 140493 w 1145380"/>
                    <a:gd name="connsiteY8" fmla="*/ 345281 h 423863"/>
                    <a:gd name="connsiteX9" fmla="*/ 2381 w 1145380"/>
                    <a:gd name="connsiteY9" fmla="*/ 214313 h 423863"/>
                    <a:gd name="connsiteX10" fmla="*/ 0 w 1145380"/>
                    <a:gd name="connsiteY10" fmla="*/ 2381 h 423863"/>
                    <a:gd name="connsiteX0" fmla="*/ 0 w 1145610"/>
                    <a:gd name="connsiteY0" fmla="*/ 2381 h 423863"/>
                    <a:gd name="connsiteX1" fmla="*/ 611981 w 1145610"/>
                    <a:gd name="connsiteY1" fmla="*/ 0 h 423863"/>
                    <a:gd name="connsiteX2" fmla="*/ 697706 w 1145610"/>
                    <a:gd name="connsiteY2" fmla="*/ 85725 h 423863"/>
                    <a:gd name="connsiteX3" fmla="*/ 892968 w 1145610"/>
                    <a:gd name="connsiteY3" fmla="*/ 85725 h 423863"/>
                    <a:gd name="connsiteX4" fmla="*/ 1145380 w 1145610"/>
                    <a:gd name="connsiteY4" fmla="*/ 330994 h 423863"/>
                    <a:gd name="connsiteX5" fmla="*/ 1145382 w 1145610"/>
                    <a:gd name="connsiteY5" fmla="*/ 423863 h 423863"/>
                    <a:gd name="connsiteX6" fmla="*/ 731043 w 1145610"/>
                    <a:gd name="connsiteY6" fmla="*/ 423863 h 423863"/>
                    <a:gd name="connsiteX7" fmla="*/ 652462 w 1145610"/>
                    <a:gd name="connsiteY7" fmla="*/ 350044 h 423863"/>
                    <a:gd name="connsiteX8" fmla="*/ 140493 w 1145610"/>
                    <a:gd name="connsiteY8" fmla="*/ 345281 h 423863"/>
                    <a:gd name="connsiteX9" fmla="*/ 2381 w 1145610"/>
                    <a:gd name="connsiteY9" fmla="*/ 214313 h 423863"/>
                    <a:gd name="connsiteX10" fmla="*/ 0 w 1145610"/>
                    <a:gd name="connsiteY10" fmla="*/ 2381 h 4238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145610" h="423863">
                      <a:moveTo>
                        <a:pt x="0" y="2381"/>
                      </a:moveTo>
                      <a:lnTo>
                        <a:pt x="611981" y="0"/>
                      </a:lnTo>
                      <a:lnTo>
                        <a:pt x="697706" y="85725"/>
                      </a:lnTo>
                      <a:lnTo>
                        <a:pt x="892968" y="85725"/>
                      </a:lnTo>
                      <a:lnTo>
                        <a:pt x="1145380" y="330994"/>
                      </a:lnTo>
                      <a:cubicBezTo>
                        <a:pt x="1144586" y="361157"/>
                        <a:pt x="1146176" y="393700"/>
                        <a:pt x="1145382" y="423863"/>
                      </a:cubicBezTo>
                      <a:lnTo>
                        <a:pt x="731043" y="423863"/>
                      </a:lnTo>
                      <a:lnTo>
                        <a:pt x="652462" y="350044"/>
                      </a:lnTo>
                      <a:lnTo>
                        <a:pt x="140493" y="345281"/>
                      </a:lnTo>
                      <a:lnTo>
                        <a:pt x="2381" y="214313"/>
                      </a:lnTo>
                      <a:cubicBezTo>
                        <a:pt x="1587" y="143669"/>
                        <a:pt x="794" y="73025"/>
                        <a:pt x="0" y="2381"/>
                      </a:cubicBezTo>
                      <a:close/>
                    </a:path>
                  </a:pathLst>
                </a:custGeom>
                <a:solidFill>
                  <a:schemeClr val="bg2">
                    <a:lumMod val="25000"/>
                  </a:schemeClr>
                </a:solidFill>
                <a:ln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699" name="Forma Livre: Forma 698">
                  <a:extLst>
                    <a:ext uri="{FF2B5EF4-FFF2-40B4-BE49-F238E27FC236}">
                      <a16:creationId xmlns:a16="http://schemas.microsoft.com/office/drawing/2014/main" id="{A6775AD6-DB5A-4917-A1C5-127471955284}"/>
                    </a:ext>
                  </a:extLst>
                </p:cNvPr>
                <p:cNvSpPr/>
                <p:nvPr/>
              </p:nvSpPr>
              <p:spPr>
                <a:xfrm>
                  <a:off x="1240346" y="1672488"/>
                  <a:ext cx="964407" cy="73819"/>
                </a:xfrm>
                <a:custGeom>
                  <a:avLst/>
                  <a:gdLst>
                    <a:gd name="connsiteX0" fmla="*/ 0 w 971550"/>
                    <a:gd name="connsiteY0" fmla="*/ 2382 h 104775"/>
                    <a:gd name="connsiteX1" fmla="*/ 595313 w 971550"/>
                    <a:gd name="connsiteY1" fmla="*/ 0 h 104775"/>
                    <a:gd name="connsiteX2" fmla="*/ 657225 w 971550"/>
                    <a:gd name="connsiteY2" fmla="*/ 52388 h 104775"/>
                    <a:gd name="connsiteX3" fmla="*/ 952500 w 971550"/>
                    <a:gd name="connsiteY3" fmla="*/ 54769 h 104775"/>
                    <a:gd name="connsiteX4" fmla="*/ 964407 w 971550"/>
                    <a:gd name="connsiteY4" fmla="*/ 73819 h 104775"/>
                    <a:gd name="connsiteX5" fmla="*/ 971550 w 971550"/>
                    <a:gd name="connsiteY5" fmla="*/ 104775 h 104775"/>
                    <a:gd name="connsiteX0" fmla="*/ 0 w 964407"/>
                    <a:gd name="connsiteY0" fmla="*/ 2382 h 73819"/>
                    <a:gd name="connsiteX1" fmla="*/ 595313 w 964407"/>
                    <a:gd name="connsiteY1" fmla="*/ 0 h 73819"/>
                    <a:gd name="connsiteX2" fmla="*/ 657225 w 964407"/>
                    <a:gd name="connsiteY2" fmla="*/ 52388 h 73819"/>
                    <a:gd name="connsiteX3" fmla="*/ 952500 w 964407"/>
                    <a:gd name="connsiteY3" fmla="*/ 54769 h 73819"/>
                    <a:gd name="connsiteX4" fmla="*/ 964407 w 964407"/>
                    <a:gd name="connsiteY4" fmla="*/ 73819 h 738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64407" h="73819">
                      <a:moveTo>
                        <a:pt x="0" y="2382"/>
                      </a:moveTo>
                      <a:lnTo>
                        <a:pt x="595313" y="0"/>
                      </a:lnTo>
                      <a:lnTo>
                        <a:pt x="657225" y="52388"/>
                      </a:lnTo>
                      <a:lnTo>
                        <a:pt x="952500" y="54769"/>
                      </a:lnTo>
                      <a:lnTo>
                        <a:pt x="964407" y="73819"/>
                      </a:lnTo>
                    </a:path>
                  </a:pathLst>
                </a:custGeom>
                <a:noFill/>
                <a:ln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700" name="Forma Livre: Forma 699">
                  <a:extLst>
                    <a:ext uri="{FF2B5EF4-FFF2-40B4-BE49-F238E27FC236}">
                      <a16:creationId xmlns:a16="http://schemas.microsoft.com/office/drawing/2014/main" id="{CC26BAEF-13BF-49F9-A77C-88A58F2DE4B0}"/>
                    </a:ext>
                  </a:extLst>
                </p:cNvPr>
                <p:cNvSpPr/>
                <p:nvPr/>
              </p:nvSpPr>
              <p:spPr>
                <a:xfrm>
                  <a:off x="1910669" y="1744905"/>
                  <a:ext cx="381000" cy="50006"/>
                </a:xfrm>
                <a:custGeom>
                  <a:avLst/>
                  <a:gdLst>
                    <a:gd name="connsiteX0" fmla="*/ 38100 w 381000"/>
                    <a:gd name="connsiteY0" fmla="*/ 2381 h 50006"/>
                    <a:gd name="connsiteX1" fmla="*/ 381000 w 381000"/>
                    <a:gd name="connsiteY1" fmla="*/ 0 h 50006"/>
                    <a:gd name="connsiteX2" fmla="*/ 378618 w 381000"/>
                    <a:gd name="connsiteY2" fmla="*/ 50006 h 50006"/>
                    <a:gd name="connsiteX3" fmla="*/ 0 w 381000"/>
                    <a:gd name="connsiteY3" fmla="*/ 50006 h 50006"/>
                    <a:gd name="connsiteX4" fmla="*/ 38100 w 381000"/>
                    <a:gd name="connsiteY4" fmla="*/ 2381 h 500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81000" h="50006">
                      <a:moveTo>
                        <a:pt x="38100" y="2381"/>
                      </a:moveTo>
                      <a:lnTo>
                        <a:pt x="381000" y="0"/>
                      </a:lnTo>
                      <a:lnTo>
                        <a:pt x="378618" y="50006"/>
                      </a:lnTo>
                      <a:lnTo>
                        <a:pt x="0" y="50006"/>
                      </a:lnTo>
                      <a:lnTo>
                        <a:pt x="38100" y="2381"/>
                      </a:lnTo>
                      <a:close/>
                    </a:path>
                  </a:pathLst>
                </a:cu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701" name="Forma Livre: Forma 700">
                  <a:extLst>
                    <a:ext uri="{FF2B5EF4-FFF2-40B4-BE49-F238E27FC236}">
                      <a16:creationId xmlns:a16="http://schemas.microsoft.com/office/drawing/2014/main" id="{2D30ED18-DA7C-4B2A-8E9E-E83E80B84A17}"/>
                    </a:ext>
                  </a:extLst>
                </p:cNvPr>
                <p:cNvSpPr/>
                <p:nvPr/>
              </p:nvSpPr>
              <p:spPr>
                <a:xfrm>
                  <a:off x="1528762" y="1366707"/>
                  <a:ext cx="538163" cy="173831"/>
                </a:xfrm>
                <a:custGeom>
                  <a:avLst/>
                  <a:gdLst>
                    <a:gd name="connsiteX0" fmla="*/ 2381 w 538163"/>
                    <a:gd name="connsiteY0" fmla="*/ 4763 h 169069"/>
                    <a:gd name="connsiteX1" fmla="*/ 0 w 538163"/>
                    <a:gd name="connsiteY1" fmla="*/ 102394 h 169069"/>
                    <a:gd name="connsiteX2" fmla="*/ 73819 w 538163"/>
                    <a:gd name="connsiteY2" fmla="*/ 169069 h 169069"/>
                    <a:gd name="connsiteX3" fmla="*/ 323850 w 538163"/>
                    <a:gd name="connsiteY3" fmla="*/ 154781 h 169069"/>
                    <a:gd name="connsiteX4" fmla="*/ 354806 w 538163"/>
                    <a:gd name="connsiteY4" fmla="*/ 123825 h 169069"/>
                    <a:gd name="connsiteX5" fmla="*/ 538163 w 538163"/>
                    <a:gd name="connsiteY5" fmla="*/ 121444 h 169069"/>
                    <a:gd name="connsiteX6" fmla="*/ 483394 w 538163"/>
                    <a:gd name="connsiteY6" fmla="*/ 71438 h 169069"/>
                    <a:gd name="connsiteX7" fmla="*/ 309563 w 538163"/>
                    <a:gd name="connsiteY7" fmla="*/ 76200 h 169069"/>
                    <a:gd name="connsiteX8" fmla="*/ 223838 w 538163"/>
                    <a:gd name="connsiteY8" fmla="*/ 0 h 169069"/>
                    <a:gd name="connsiteX9" fmla="*/ 2381 w 538163"/>
                    <a:gd name="connsiteY9" fmla="*/ 4763 h 169069"/>
                    <a:gd name="connsiteX0" fmla="*/ 2381 w 538163"/>
                    <a:gd name="connsiteY0" fmla="*/ 4763 h 169069"/>
                    <a:gd name="connsiteX1" fmla="*/ 0 w 538163"/>
                    <a:gd name="connsiteY1" fmla="*/ 102394 h 169069"/>
                    <a:gd name="connsiteX2" fmla="*/ 73819 w 538163"/>
                    <a:gd name="connsiteY2" fmla="*/ 169069 h 169069"/>
                    <a:gd name="connsiteX3" fmla="*/ 323850 w 538163"/>
                    <a:gd name="connsiteY3" fmla="*/ 154781 h 169069"/>
                    <a:gd name="connsiteX4" fmla="*/ 354806 w 538163"/>
                    <a:gd name="connsiteY4" fmla="*/ 123825 h 169069"/>
                    <a:gd name="connsiteX5" fmla="*/ 538163 w 538163"/>
                    <a:gd name="connsiteY5" fmla="*/ 121444 h 169069"/>
                    <a:gd name="connsiteX6" fmla="*/ 497682 w 538163"/>
                    <a:gd name="connsiteY6" fmla="*/ 76201 h 169069"/>
                    <a:gd name="connsiteX7" fmla="*/ 309563 w 538163"/>
                    <a:gd name="connsiteY7" fmla="*/ 76200 h 169069"/>
                    <a:gd name="connsiteX8" fmla="*/ 223838 w 538163"/>
                    <a:gd name="connsiteY8" fmla="*/ 0 h 169069"/>
                    <a:gd name="connsiteX9" fmla="*/ 2381 w 538163"/>
                    <a:gd name="connsiteY9" fmla="*/ 4763 h 169069"/>
                    <a:gd name="connsiteX0" fmla="*/ 2381 w 538163"/>
                    <a:gd name="connsiteY0" fmla="*/ 4763 h 169069"/>
                    <a:gd name="connsiteX1" fmla="*/ 0 w 538163"/>
                    <a:gd name="connsiteY1" fmla="*/ 102394 h 169069"/>
                    <a:gd name="connsiteX2" fmla="*/ 73819 w 538163"/>
                    <a:gd name="connsiteY2" fmla="*/ 169069 h 169069"/>
                    <a:gd name="connsiteX3" fmla="*/ 314325 w 538163"/>
                    <a:gd name="connsiteY3" fmla="*/ 166687 h 169069"/>
                    <a:gd name="connsiteX4" fmla="*/ 354806 w 538163"/>
                    <a:gd name="connsiteY4" fmla="*/ 123825 h 169069"/>
                    <a:gd name="connsiteX5" fmla="*/ 538163 w 538163"/>
                    <a:gd name="connsiteY5" fmla="*/ 121444 h 169069"/>
                    <a:gd name="connsiteX6" fmla="*/ 497682 w 538163"/>
                    <a:gd name="connsiteY6" fmla="*/ 76201 h 169069"/>
                    <a:gd name="connsiteX7" fmla="*/ 309563 w 538163"/>
                    <a:gd name="connsiteY7" fmla="*/ 76200 h 169069"/>
                    <a:gd name="connsiteX8" fmla="*/ 223838 w 538163"/>
                    <a:gd name="connsiteY8" fmla="*/ 0 h 169069"/>
                    <a:gd name="connsiteX9" fmla="*/ 2381 w 538163"/>
                    <a:gd name="connsiteY9" fmla="*/ 4763 h 169069"/>
                    <a:gd name="connsiteX0" fmla="*/ 2381 w 538163"/>
                    <a:gd name="connsiteY0" fmla="*/ 0 h 171450"/>
                    <a:gd name="connsiteX1" fmla="*/ 0 w 538163"/>
                    <a:gd name="connsiteY1" fmla="*/ 104775 h 171450"/>
                    <a:gd name="connsiteX2" fmla="*/ 73819 w 538163"/>
                    <a:gd name="connsiteY2" fmla="*/ 171450 h 171450"/>
                    <a:gd name="connsiteX3" fmla="*/ 314325 w 538163"/>
                    <a:gd name="connsiteY3" fmla="*/ 169068 h 171450"/>
                    <a:gd name="connsiteX4" fmla="*/ 354806 w 538163"/>
                    <a:gd name="connsiteY4" fmla="*/ 126206 h 171450"/>
                    <a:gd name="connsiteX5" fmla="*/ 538163 w 538163"/>
                    <a:gd name="connsiteY5" fmla="*/ 123825 h 171450"/>
                    <a:gd name="connsiteX6" fmla="*/ 497682 w 538163"/>
                    <a:gd name="connsiteY6" fmla="*/ 78582 h 171450"/>
                    <a:gd name="connsiteX7" fmla="*/ 309563 w 538163"/>
                    <a:gd name="connsiteY7" fmla="*/ 78581 h 171450"/>
                    <a:gd name="connsiteX8" fmla="*/ 223838 w 538163"/>
                    <a:gd name="connsiteY8" fmla="*/ 2381 h 171450"/>
                    <a:gd name="connsiteX9" fmla="*/ 2381 w 538163"/>
                    <a:gd name="connsiteY9" fmla="*/ 0 h 171450"/>
                    <a:gd name="connsiteX0" fmla="*/ 2381 w 538163"/>
                    <a:gd name="connsiteY0" fmla="*/ 2381 h 173831"/>
                    <a:gd name="connsiteX1" fmla="*/ 0 w 538163"/>
                    <a:gd name="connsiteY1" fmla="*/ 107156 h 173831"/>
                    <a:gd name="connsiteX2" fmla="*/ 73819 w 538163"/>
                    <a:gd name="connsiteY2" fmla="*/ 173831 h 173831"/>
                    <a:gd name="connsiteX3" fmla="*/ 314325 w 538163"/>
                    <a:gd name="connsiteY3" fmla="*/ 171449 h 173831"/>
                    <a:gd name="connsiteX4" fmla="*/ 354806 w 538163"/>
                    <a:gd name="connsiteY4" fmla="*/ 128587 h 173831"/>
                    <a:gd name="connsiteX5" fmla="*/ 538163 w 538163"/>
                    <a:gd name="connsiteY5" fmla="*/ 126206 h 173831"/>
                    <a:gd name="connsiteX6" fmla="*/ 497682 w 538163"/>
                    <a:gd name="connsiteY6" fmla="*/ 80963 h 173831"/>
                    <a:gd name="connsiteX7" fmla="*/ 309563 w 538163"/>
                    <a:gd name="connsiteY7" fmla="*/ 80962 h 173831"/>
                    <a:gd name="connsiteX8" fmla="*/ 223838 w 538163"/>
                    <a:gd name="connsiteY8" fmla="*/ 0 h 173831"/>
                    <a:gd name="connsiteX9" fmla="*/ 2381 w 538163"/>
                    <a:gd name="connsiteY9" fmla="*/ 2381 h 1738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538163" h="173831">
                      <a:moveTo>
                        <a:pt x="2381" y="2381"/>
                      </a:moveTo>
                      <a:cubicBezTo>
                        <a:pt x="1587" y="34925"/>
                        <a:pt x="794" y="74612"/>
                        <a:pt x="0" y="107156"/>
                      </a:cubicBezTo>
                      <a:lnTo>
                        <a:pt x="73819" y="173831"/>
                      </a:lnTo>
                      <a:lnTo>
                        <a:pt x="314325" y="171449"/>
                      </a:lnTo>
                      <a:lnTo>
                        <a:pt x="354806" y="128587"/>
                      </a:lnTo>
                      <a:lnTo>
                        <a:pt x="538163" y="126206"/>
                      </a:lnTo>
                      <a:lnTo>
                        <a:pt x="497682" y="80963"/>
                      </a:lnTo>
                      <a:lnTo>
                        <a:pt x="309563" y="80962"/>
                      </a:lnTo>
                      <a:lnTo>
                        <a:pt x="223838" y="0"/>
                      </a:lnTo>
                      <a:lnTo>
                        <a:pt x="2381" y="2381"/>
                      </a:lnTo>
                      <a:close/>
                    </a:path>
                  </a:pathLst>
                </a:custGeom>
                <a:solidFill>
                  <a:schemeClr val="bg2">
                    <a:lumMod val="50000"/>
                  </a:schemeClr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 prst="slope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</p:grpSp>
        <p:pic>
          <p:nvPicPr>
            <p:cNvPr id="714" name="Imagem 713">
              <a:extLst>
                <a:ext uri="{FF2B5EF4-FFF2-40B4-BE49-F238E27FC236}">
                  <a16:creationId xmlns:a16="http://schemas.microsoft.com/office/drawing/2014/main" id="{97F7B8B5-2264-490E-BC29-0F3C1A70054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0686253" y="1282231"/>
              <a:ext cx="248153" cy="248153"/>
            </a:xfrm>
            <a:prstGeom prst="rect">
              <a:avLst/>
            </a:prstGeom>
          </p:spPr>
        </p:pic>
        <p:sp>
          <p:nvSpPr>
            <p:cNvPr id="715" name="CaixaDeTexto 714">
              <a:extLst>
                <a:ext uri="{FF2B5EF4-FFF2-40B4-BE49-F238E27FC236}">
                  <a16:creationId xmlns:a16="http://schemas.microsoft.com/office/drawing/2014/main" id="{BD96FE18-32A7-4B50-9831-D7BE458C0E41}"/>
                </a:ext>
              </a:extLst>
            </p:cNvPr>
            <p:cNvSpPr txBox="1"/>
            <p:nvPr/>
          </p:nvSpPr>
          <p:spPr>
            <a:xfrm>
              <a:off x="11249001" y="1364839"/>
              <a:ext cx="66356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1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setup</a:t>
              </a:r>
            </a:p>
          </p:txBody>
        </p:sp>
        <p:pic>
          <p:nvPicPr>
            <p:cNvPr id="716" name="Picture 4" descr="Resultado de imagem para icon phone">
              <a:extLst>
                <a:ext uri="{FF2B5EF4-FFF2-40B4-BE49-F238E27FC236}">
                  <a16:creationId xmlns:a16="http://schemas.microsoft.com/office/drawing/2014/main" id="{DE05BC8E-760C-44C7-A1B8-0429569801C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6836" b="98828" l="0" r="92969">
                          <a14:foregroundMark x1="195" y1="18750" x2="10547" y2="44336"/>
                          <a14:foregroundMark x1="16602" y1="23047" x2="16602" y2="23047"/>
                          <a14:foregroundMark x1="16602" y1="23047" x2="16602" y2="23047"/>
                          <a14:foregroundMark x1="16992" y1="23047" x2="16992" y2="23047"/>
                          <a14:foregroundMark x1="16992" y1="23047" x2="16992" y2="23047"/>
                          <a14:foregroundMark x1="13477" y1="17188" x2="14844" y2="36328"/>
                          <a14:foregroundMark x1="15234" y1="15820" x2="18555" y2="9961"/>
                          <a14:foregroundMark x1="11914" y1="9180" x2="22461" y2="12891"/>
                          <a14:foregroundMark x1="22461" y1="12891" x2="24414" y2="27539"/>
                          <a14:foregroundMark x1="25781" y1="22070" x2="28711" y2="22656"/>
                          <a14:foregroundMark x1="24805" y1="29688" x2="24805" y2="32227"/>
                          <a14:foregroundMark x1="26953" y1="15430" x2="25781" y2="14258"/>
                          <a14:foregroundMark x1="24805" y1="10352" x2="24805" y2="10742"/>
                          <a14:foregroundMark x1="18555" y1="9180" x2="18555" y2="9180"/>
                          <a14:foregroundMark x1="16602" y1="8789" x2="16602" y2="8789"/>
                          <a14:foregroundMark x1="16016" y1="7422" x2="16016" y2="7422"/>
                          <a14:foregroundMark x1="16016" y1="7031" x2="11914" y2="12109"/>
                          <a14:foregroundMark x1="12695" y1="8398" x2="18555" y2="8398"/>
                          <a14:foregroundMark x1="29883" y1="27539" x2="18555" y2="43555"/>
                          <a14:foregroundMark x1="30664" y1="30859" x2="20703" y2="46875"/>
                          <a14:foregroundMark x1="25781" y1="43555" x2="10547" y2="58594"/>
                          <a14:foregroundMark x1="21484" y1="46484" x2="21484" y2="69531"/>
                          <a14:foregroundMark x1="16602" y1="66992" x2="54102" y2="89648"/>
                          <a14:foregroundMark x1="26563" y1="70313" x2="79297" y2="88672"/>
                          <a14:foregroundMark x1="54102" y1="77930" x2="88867" y2="82422"/>
                          <a14:foregroundMark x1="82617" y1="79492" x2="90234" y2="93750"/>
                          <a14:foregroundMark x1="91016" y1="77930" x2="90625" y2="82031"/>
                          <a14:foregroundMark x1="91406" y1="77930" x2="91406" y2="77930"/>
                          <a14:foregroundMark x1="89844" y1="77344" x2="92773" y2="93750"/>
                          <a14:foregroundMark x1="93164" y1="83203" x2="93164" y2="83203"/>
                          <a14:foregroundMark x1="63477" y1="96289" x2="85547" y2="98828"/>
                          <a14:foregroundMark x1="86914" y1="96680" x2="52539" y2="92578"/>
                          <a14:foregroundMark x1="55078" y1="95898" x2="55078" y2="95898"/>
                          <a14:backgroundMark x1="54102" y1="42188" x2="54102" y2="42188"/>
                          <a14:backgroundMark x1="54102" y1="42578" x2="54102" y2="41406"/>
                          <a14:backgroundMark x1="53711" y1="41797" x2="60547" y2="48047"/>
                          <a14:backgroundMark x1="55859" y1="44336" x2="49609" y2="41406"/>
                          <a14:backgroundMark x1="61328" y1="49023" x2="55859" y2="47656"/>
                          <a14:backgroundMark x1="62500" y1="52344" x2="46680" y2="4687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24279" y="784891"/>
              <a:ext cx="252000" cy="252000"/>
            </a:xfrm>
            <a:prstGeom prst="rect">
              <a:avLst/>
            </a:prstGeom>
            <a:noFill/>
            <a:effectLst>
              <a:innerShdw blurRad="63500" dist="50800" dir="13500000">
                <a:prstClr val="black">
                  <a:alpha val="50000"/>
                </a:prstClr>
              </a:inn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17" name="CaixaDeTexto 716">
              <a:extLst>
                <a:ext uri="{FF2B5EF4-FFF2-40B4-BE49-F238E27FC236}">
                  <a16:creationId xmlns:a16="http://schemas.microsoft.com/office/drawing/2014/main" id="{6AE0B756-C3F3-4AF9-94BB-39C15D558B1D}"/>
                </a:ext>
              </a:extLst>
            </p:cNvPr>
            <p:cNvSpPr txBox="1"/>
            <p:nvPr/>
          </p:nvSpPr>
          <p:spPr>
            <a:xfrm>
              <a:off x="11246318" y="883221"/>
              <a:ext cx="66356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1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fone</a:t>
              </a:r>
            </a:p>
          </p:txBody>
        </p:sp>
      </p:grpSp>
      <p:grpSp>
        <p:nvGrpSpPr>
          <p:cNvPr id="38" name="Hexagonos Setup">
            <a:extLst>
              <a:ext uri="{FF2B5EF4-FFF2-40B4-BE49-F238E27FC236}">
                <a16:creationId xmlns:a16="http://schemas.microsoft.com/office/drawing/2014/main" id="{76082AE0-AE21-EB2E-F722-300686841D47}"/>
              </a:ext>
            </a:extLst>
          </p:cNvPr>
          <p:cNvGrpSpPr/>
          <p:nvPr/>
        </p:nvGrpSpPr>
        <p:grpSpPr>
          <a:xfrm>
            <a:off x="8238601" y="3581096"/>
            <a:ext cx="2693008" cy="2085675"/>
            <a:chOff x="9267968" y="3610740"/>
            <a:chExt cx="2693008" cy="2085675"/>
          </a:xfrm>
        </p:grpSpPr>
        <p:sp>
          <p:nvSpPr>
            <p:cNvPr id="39" name="Hexágono 38">
              <a:extLst>
                <a:ext uri="{FF2B5EF4-FFF2-40B4-BE49-F238E27FC236}">
                  <a16:creationId xmlns:a16="http://schemas.microsoft.com/office/drawing/2014/main" id="{4ABCECF0-62BB-CA2C-5D7B-F1C2C1598D3D}"/>
                </a:ext>
              </a:extLst>
            </p:cNvPr>
            <p:cNvSpPr/>
            <p:nvPr/>
          </p:nvSpPr>
          <p:spPr>
            <a:xfrm>
              <a:off x="9790559" y="3967703"/>
              <a:ext cx="571712" cy="652268"/>
            </a:xfrm>
            <a:prstGeom prst="hexagon">
              <a:avLst/>
            </a:prstGeom>
            <a:noFill/>
            <a:ln>
              <a:solidFill>
                <a:schemeClr val="accent1"/>
              </a:solidFill>
            </a:ln>
            <a:scene3d>
              <a:camera prst="perspectiveRelaxedModerately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0" name="Hexágono 39">
              <a:extLst>
                <a:ext uri="{FF2B5EF4-FFF2-40B4-BE49-F238E27FC236}">
                  <a16:creationId xmlns:a16="http://schemas.microsoft.com/office/drawing/2014/main" id="{BE7E36BA-F1B5-30E0-25B8-5CDDBD863820}"/>
                </a:ext>
              </a:extLst>
            </p:cNvPr>
            <p:cNvSpPr/>
            <p:nvPr/>
          </p:nvSpPr>
          <p:spPr>
            <a:xfrm>
              <a:off x="9268305" y="4335808"/>
              <a:ext cx="571712" cy="652268"/>
            </a:xfrm>
            <a:prstGeom prst="hexagon">
              <a:avLst/>
            </a:prstGeom>
            <a:noFill/>
            <a:ln>
              <a:solidFill>
                <a:schemeClr val="accent1"/>
              </a:solidFill>
            </a:ln>
            <a:scene3d>
              <a:camera prst="perspectiveRelaxedModerately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1" name="Hexágono 40">
              <a:extLst>
                <a:ext uri="{FF2B5EF4-FFF2-40B4-BE49-F238E27FC236}">
                  <a16:creationId xmlns:a16="http://schemas.microsoft.com/office/drawing/2014/main" id="{8999404A-1C94-6B87-9109-92492B9C6507}"/>
                </a:ext>
              </a:extLst>
            </p:cNvPr>
            <p:cNvSpPr/>
            <p:nvPr/>
          </p:nvSpPr>
          <p:spPr>
            <a:xfrm>
              <a:off x="10864446" y="3967703"/>
              <a:ext cx="571712" cy="652268"/>
            </a:xfrm>
            <a:prstGeom prst="hexagon">
              <a:avLst/>
            </a:prstGeom>
            <a:noFill/>
            <a:ln>
              <a:solidFill>
                <a:schemeClr val="accent1"/>
              </a:solidFill>
            </a:ln>
            <a:scene3d>
              <a:camera prst="perspectiveRelaxedModerately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2" name="Hexágono 41">
              <a:extLst>
                <a:ext uri="{FF2B5EF4-FFF2-40B4-BE49-F238E27FC236}">
                  <a16:creationId xmlns:a16="http://schemas.microsoft.com/office/drawing/2014/main" id="{135B8969-45C6-C917-7795-13DEA19EA243}"/>
                </a:ext>
              </a:extLst>
            </p:cNvPr>
            <p:cNvSpPr/>
            <p:nvPr/>
          </p:nvSpPr>
          <p:spPr>
            <a:xfrm>
              <a:off x="10864446" y="4690262"/>
              <a:ext cx="571712" cy="652268"/>
            </a:xfrm>
            <a:prstGeom prst="hexagon">
              <a:avLst/>
            </a:prstGeom>
            <a:noFill/>
            <a:ln>
              <a:solidFill>
                <a:schemeClr val="accent1"/>
              </a:solidFill>
            </a:ln>
            <a:scene3d>
              <a:camera prst="perspectiveRelaxedModerately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3" name="Hexágono 42">
              <a:extLst>
                <a:ext uri="{FF2B5EF4-FFF2-40B4-BE49-F238E27FC236}">
                  <a16:creationId xmlns:a16="http://schemas.microsoft.com/office/drawing/2014/main" id="{46B73C95-E119-D76A-AAD3-9AD7C00F9E4B}"/>
                </a:ext>
              </a:extLst>
            </p:cNvPr>
            <p:cNvSpPr/>
            <p:nvPr/>
          </p:nvSpPr>
          <p:spPr>
            <a:xfrm>
              <a:off x="11388051" y="4335808"/>
              <a:ext cx="571712" cy="652268"/>
            </a:xfrm>
            <a:prstGeom prst="hexagon">
              <a:avLst/>
            </a:prstGeom>
            <a:noFill/>
            <a:ln>
              <a:solidFill>
                <a:schemeClr val="accent1"/>
              </a:solidFill>
            </a:ln>
            <a:scene3d>
              <a:camera prst="perspectiveRelaxedModerately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4" name="Hexágono 43">
              <a:extLst>
                <a:ext uri="{FF2B5EF4-FFF2-40B4-BE49-F238E27FC236}">
                  <a16:creationId xmlns:a16="http://schemas.microsoft.com/office/drawing/2014/main" id="{5F73F4CC-14C1-FF7C-9C65-BA9C7C47E415}"/>
                </a:ext>
              </a:extLst>
            </p:cNvPr>
            <p:cNvSpPr/>
            <p:nvPr/>
          </p:nvSpPr>
          <p:spPr>
            <a:xfrm>
              <a:off x="10324509" y="4335808"/>
              <a:ext cx="571712" cy="652268"/>
            </a:xfrm>
            <a:prstGeom prst="hexagon">
              <a:avLst/>
            </a:prstGeom>
            <a:noFill/>
            <a:ln>
              <a:solidFill>
                <a:schemeClr val="accent1"/>
              </a:solidFill>
            </a:ln>
            <a:scene3d>
              <a:camera prst="perspectiveRelaxedModerately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87" name="Hexágono 486">
              <a:extLst>
                <a:ext uri="{FF2B5EF4-FFF2-40B4-BE49-F238E27FC236}">
                  <a16:creationId xmlns:a16="http://schemas.microsoft.com/office/drawing/2014/main" id="{2328A5B0-9E4F-676F-0B6A-503DEE2E4D85}"/>
                </a:ext>
              </a:extLst>
            </p:cNvPr>
            <p:cNvSpPr/>
            <p:nvPr/>
          </p:nvSpPr>
          <p:spPr>
            <a:xfrm>
              <a:off x="9799654" y="4680827"/>
              <a:ext cx="571712" cy="652268"/>
            </a:xfrm>
            <a:prstGeom prst="hexagon">
              <a:avLst/>
            </a:prstGeom>
            <a:noFill/>
            <a:ln>
              <a:solidFill>
                <a:schemeClr val="accent1"/>
              </a:solidFill>
            </a:ln>
            <a:scene3d>
              <a:camera prst="perspectiveRelaxedModerately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88" name="Hexágono 487">
              <a:extLst>
                <a:ext uri="{FF2B5EF4-FFF2-40B4-BE49-F238E27FC236}">
                  <a16:creationId xmlns:a16="http://schemas.microsoft.com/office/drawing/2014/main" id="{2D3B688F-38CC-74AD-5EF3-7677EDB5D17D}"/>
                </a:ext>
              </a:extLst>
            </p:cNvPr>
            <p:cNvSpPr/>
            <p:nvPr/>
          </p:nvSpPr>
          <p:spPr>
            <a:xfrm>
              <a:off x="11389264" y="3610740"/>
              <a:ext cx="571712" cy="652268"/>
            </a:xfrm>
            <a:prstGeom prst="hexagon">
              <a:avLst/>
            </a:prstGeom>
            <a:noFill/>
            <a:ln>
              <a:solidFill>
                <a:schemeClr val="accent1"/>
              </a:solidFill>
            </a:ln>
            <a:scene3d>
              <a:camera prst="perspectiveRelaxedModerately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89" name="Hexágono 488">
              <a:extLst>
                <a:ext uri="{FF2B5EF4-FFF2-40B4-BE49-F238E27FC236}">
                  <a16:creationId xmlns:a16="http://schemas.microsoft.com/office/drawing/2014/main" id="{23D43286-4DE6-A953-8762-2486D3CAAA16}"/>
                </a:ext>
              </a:extLst>
            </p:cNvPr>
            <p:cNvSpPr/>
            <p:nvPr/>
          </p:nvSpPr>
          <p:spPr>
            <a:xfrm>
              <a:off x="9267968" y="5044147"/>
              <a:ext cx="571712" cy="652268"/>
            </a:xfrm>
            <a:prstGeom prst="hexagon">
              <a:avLst/>
            </a:prstGeom>
            <a:noFill/>
            <a:ln>
              <a:solidFill>
                <a:schemeClr val="accent1"/>
              </a:solidFill>
            </a:ln>
            <a:scene3d>
              <a:camera prst="perspectiveRelaxedModerately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90" name="Picture 2" descr="Imagem relacionada">
              <a:extLst>
                <a:ext uri="{FF2B5EF4-FFF2-40B4-BE49-F238E27FC236}">
                  <a16:creationId xmlns:a16="http://schemas.microsoft.com/office/drawing/2014/main" id="{EA7E0E87-39C1-7128-70A8-07B479D0A2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99350" y="4031057"/>
              <a:ext cx="535889" cy="5358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91" name="Picture 4" descr="TPMS system failure icon">
              <a:extLst>
                <a:ext uri="{FF2B5EF4-FFF2-40B4-BE49-F238E27FC236}">
                  <a16:creationId xmlns:a16="http://schemas.microsoft.com/office/drawing/2014/main" id="{E0571C55-0BA9-AD42-E672-C5FD1B80C1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75020" y="4522563"/>
              <a:ext cx="397951" cy="2958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92" name="Picture 16" descr="Resultado de imagem para icone gps">
              <a:extLst>
                <a:ext uri="{FF2B5EF4-FFF2-40B4-BE49-F238E27FC236}">
                  <a16:creationId xmlns:a16="http://schemas.microsoft.com/office/drawing/2014/main" id="{06CFB78F-2891-06E1-26C8-04019D0B31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35041" y="4488226"/>
              <a:ext cx="350649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93" name="Imagem 492">
              <a:extLst>
                <a:ext uri="{FF2B5EF4-FFF2-40B4-BE49-F238E27FC236}">
                  <a16:creationId xmlns:a16="http://schemas.microsoft.com/office/drawing/2014/main" id="{8019F5CF-63AA-C599-727F-2C7ECBED14A2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duotone>
                <a:prstClr val="black"/>
                <a:srgbClr val="727272">
                  <a:tint val="45000"/>
                  <a:satMod val="400000"/>
                </a:srgbClr>
              </a:duotone>
              <a:alphaModFix amt="70000"/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colorTemperature colorTemp="47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0943143" y="4773755"/>
              <a:ext cx="424231" cy="485282"/>
            </a:xfrm>
            <a:prstGeom prst="rect">
              <a:avLst/>
            </a:prstGeom>
          </p:spPr>
        </p:pic>
        <p:pic>
          <p:nvPicPr>
            <p:cNvPr id="494" name="Picture 6" descr="Imagem relacionada">
              <a:extLst>
                <a:ext uri="{FF2B5EF4-FFF2-40B4-BE49-F238E27FC236}">
                  <a16:creationId xmlns:a16="http://schemas.microsoft.com/office/drawing/2014/main" id="{D20BF40D-CE84-A372-FAA8-55CD67F578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26482" y="4080096"/>
              <a:ext cx="439723" cy="4397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95" name="Picture 8" descr="Resultado de imagem para icon ar condicionado painel">
              <a:extLst>
                <a:ext uri="{FF2B5EF4-FFF2-40B4-BE49-F238E27FC236}">
                  <a16:creationId xmlns:a16="http://schemas.microsoft.com/office/drawing/2014/main" id="{B39FD856-8F83-9865-1BD3-8B4C7BD0E5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88645" y="4395882"/>
              <a:ext cx="535889" cy="5358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34" name="Croqui fusca" descr="Uma imagem contendo texto, livro&#10;&#10;Descrição gerada com muito alta confiança">
            <a:extLst>
              <a:ext uri="{FF2B5EF4-FFF2-40B4-BE49-F238E27FC236}">
                <a16:creationId xmlns:a16="http://schemas.microsoft.com/office/drawing/2014/main" id="{DD5C2925-5CAE-4C5C-8AF2-5DB43C464CBE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5269" y="1210791"/>
            <a:ext cx="2194088" cy="1262156"/>
          </a:xfrm>
          <a:prstGeom prst="rect">
            <a:avLst/>
          </a:prstGeom>
          <a:ln>
            <a:noFill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</p:pic>
      <p:grpSp>
        <p:nvGrpSpPr>
          <p:cNvPr id="560" name="Titulo">
            <a:extLst>
              <a:ext uri="{FF2B5EF4-FFF2-40B4-BE49-F238E27FC236}">
                <a16:creationId xmlns:a16="http://schemas.microsoft.com/office/drawing/2014/main" id="{8B7A7BB2-D1BB-9672-4224-F17344743B10}"/>
              </a:ext>
            </a:extLst>
          </p:cNvPr>
          <p:cNvGrpSpPr/>
          <p:nvPr/>
        </p:nvGrpSpPr>
        <p:grpSpPr>
          <a:xfrm>
            <a:off x="2951319" y="187143"/>
            <a:ext cx="4388743" cy="745692"/>
            <a:chOff x="2951319" y="187143"/>
            <a:chExt cx="4388743" cy="745692"/>
          </a:xfrm>
        </p:grpSpPr>
        <p:sp>
          <p:nvSpPr>
            <p:cNvPr id="371" name="CaixaDeTexto 370">
              <a:extLst>
                <a:ext uri="{FF2B5EF4-FFF2-40B4-BE49-F238E27FC236}">
                  <a16:creationId xmlns:a16="http://schemas.microsoft.com/office/drawing/2014/main" id="{90BCEC08-0D57-421E-8634-13098BFF73D0}"/>
                </a:ext>
              </a:extLst>
            </p:cNvPr>
            <p:cNvSpPr txBox="1"/>
            <p:nvPr/>
          </p:nvSpPr>
          <p:spPr>
            <a:xfrm>
              <a:off x="3053055" y="187143"/>
              <a:ext cx="42870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b="1" dirty="0">
                  <a:solidFill>
                    <a:srgbClr val="00B0F0"/>
                  </a:solidFill>
                </a:rPr>
                <a:t>OCB – </a:t>
              </a:r>
              <a:r>
                <a:rPr lang="pt-BR" b="1" dirty="0" err="1">
                  <a:solidFill>
                    <a:srgbClr val="00B0F0"/>
                  </a:solidFill>
                </a:rPr>
                <a:t>Onboard</a:t>
              </a:r>
              <a:r>
                <a:rPr lang="pt-BR" b="1" dirty="0">
                  <a:solidFill>
                    <a:srgbClr val="00B0F0"/>
                  </a:solidFill>
                </a:rPr>
                <a:t> Computer </a:t>
              </a:r>
              <a:r>
                <a:rPr lang="pt-BR" b="1" dirty="0" err="1">
                  <a:solidFill>
                    <a:srgbClr val="00B0F0"/>
                  </a:solidFill>
                </a:rPr>
                <a:t>Beetle</a:t>
              </a:r>
              <a:endParaRPr lang="pt-BR" b="1" dirty="0">
                <a:solidFill>
                  <a:srgbClr val="00B0F0"/>
                </a:solidFill>
              </a:endParaRPr>
            </a:p>
          </p:txBody>
        </p:sp>
        <p:grpSp>
          <p:nvGrpSpPr>
            <p:cNvPr id="372" name="Agrupar 371">
              <a:extLst>
                <a:ext uri="{FF2B5EF4-FFF2-40B4-BE49-F238E27FC236}">
                  <a16:creationId xmlns:a16="http://schemas.microsoft.com/office/drawing/2014/main" id="{6C3AF7D5-5E7A-4087-A980-48AD0CFF9762}"/>
                </a:ext>
              </a:extLst>
            </p:cNvPr>
            <p:cNvGrpSpPr/>
            <p:nvPr/>
          </p:nvGrpSpPr>
          <p:grpSpPr>
            <a:xfrm>
              <a:off x="2953476" y="203156"/>
              <a:ext cx="4305564" cy="471112"/>
              <a:chOff x="4283701" y="1167510"/>
              <a:chExt cx="4305564" cy="471112"/>
            </a:xfrm>
          </p:grpSpPr>
          <p:sp>
            <p:nvSpPr>
              <p:cNvPr id="373" name="Retângulo 103">
                <a:extLst>
                  <a:ext uri="{FF2B5EF4-FFF2-40B4-BE49-F238E27FC236}">
                    <a16:creationId xmlns:a16="http://schemas.microsoft.com/office/drawing/2014/main" id="{037953DE-F08F-43E5-BB8A-8B43849E4359}"/>
                  </a:ext>
                </a:extLst>
              </p:cNvPr>
              <p:cNvSpPr/>
              <p:nvPr/>
            </p:nvSpPr>
            <p:spPr>
              <a:xfrm>
                <a:off x="4283701" y="1168239"/>
                <a:ext cx="4284921" cy="59308"/>
              </a:xfrm>
              <a:custGeom>
                <a:avLst/>
                <a:gdLst>
                  <a:gd name="connsiteX0" fmla="*/ 0 w 2608591"/>
                  <a:gd name="connsiteY0" fmla="*/ 0 h 45719"/>
                  <a:gd name="connsiteX1" fmla="*/ 2608591 w 2608591"/>
                  <a:gd name="connsiteY1" fmla="*/ 0 h 45719"/>
                  <a:gd name="connsiteX2" fmla="*/ 2608591 w 2608591"/>
                  <a:gd name="connsiteY2" fmla="*/ 45719 h 45719"/>
                  <a:gd name="connsiteX3" fmla="*/ 0 w 2608591"/>
                  <a:gd name="connsiteY3" fmla="*/ 45719 h 45719"/>
                  <a:gd name="connsiteX4" fmla="*/ 0 w 2608591"/>
                  <a:gd name="connsiteY4" fmla="*/ 0 h 45719"/>
                  <a:gd name="connsiteX0" fmla="*/ 0 w 2608591"/>
                  <a:gd name="connsiteY0" fmla="*/ 0 h 45719"/>
                  <a:gd name="connsiteX1" fmla="*/ 2608591 w 2608591"/>
                  <a:gd name="connsiteY1" fmla="*/ 0 h 45719"/>
                  <a:gd name="connsiteX2" fmla="*/ 2608591 w 2608591"/>
                  <a:gd name="connsiteY2" fmla="*/ 45719 h 45719"/>
                  <a:gd name="connsiteX3" fmla="*/ 2381 w 2608591"/>
                  <a:gd name="connsiteY3" fmla="*/ 475 h 45719"/>
                  <a:gd name="connsiteX4" fmla="*/ 0 w 2608591"/>
                  <a:gd name="connsiteY4" fmla="*/ 0 h 45719"/>
                  <a:gd name="connsiteX0" fmla="*/ 0 w 2700666"/>
                  <a:gd name="connsiteY0" fmla="*/ 0 h 45719"/>
                  <a:gd name="connsiteX1" fmla="*/ 2700666 w 2700666"/>
                  <a:gd name="connsiteY1" fmla="*/ 0 h 45719"/>
                  <a:gd name="connsiteX2" fmla="*/ 2608591 w 2700666"/>
                  <a:gd name="connsiteY2" fmla="*/ 45719 h 45719"/>
                  <a:gd name="connsiteX3" fmla="*/ 2381 w 2700666"/>
                  <a:gd name="connsiteY3" fmla="*/ 475 h 45719"/>
                  <a:gd name="connsiteX4" fmla="*/ 0 w 2700666"/>
                  <a:gd name="connsiteY4" fmla="*/ 0 h 45719"/>
                  <a:gd name="connsiteX0" fmla="*/ 0 w 2720027"/>
                  <a:gd name="connsiteY0" fmla="*/ 0 h 80644"/>
                  <a:gd name="connsiteX1" fmla="*/ 2720027 w 2720027"/>
                  <a:gd name="connsiteY1" fmla="*/ 34925 h 80644"/>
                  <a:gd name="connsiteX2" fmla="*/ 2627952 w 2720027"/>
                  <a:gd name="connsiteY2" fmla="*/ 80644 h 80644"/>
                  <a:gd name="connsiteX3" fmla="*/ 21742 w 2720027"/>
                  <a:gd name="connsiteY3" fmla="*/ 35400 h 80644"/>
                  <a:gd name="connsiteX4" fmla="*/ 0 w 2720027"/>
                  <a:gd name="connsiteY4" fmla="*/ 0 h 80644"/>
                  <a:gd name="connsiteX0" fmla="*/ 0 w 2720027"/>
                  <a:gd name="connsiteY0" fmla="*/ 0 h 86200"/>
                  <a:gd name="connsiteX1" fmla="*/ 2720027 w 2720027"/>
                  <a:gd name="connsiteY1" fmla="*/ 34925 h 86200"/>
                  <a:gd name="connsiteX2" fmla="*/ 2627952 w 2720027"/>
                  <a:gd name="connsiteY2" fmla="*/ 80644 h 86200"/>
                  <a:gd name="connsiteX3" fmla="*/ 32805 w 2720027"/>
                  <a:gd name="connsiteY3" fmla="*/ 86200 h 86200"/>
                  <a:gd name="connsiteX4" fmla="*/ 0 w 2720027"/>
                  <a:gd name="connsiteY4" fmla="*/ 0 h 86200"/>
                  <a:gd name="connsiteX0" fmla="*/ 3151 w 2687222"/>
                  <a:gd name="connsiteY0" fmla="*/ 47625 h 51275"/>
                  <a:gd name="connsiteX1" fmla="*/ 2687222 w 2687222"/>
                  <a:gd name="connsiteY1" fmla="*/ 0 h 51275"/>
                  <a:gd name="connsiteX2" fmla="*/ 2595147 w 2687222"/>
                  <a:gd name="connsiteY2" fmla="*/ 45719 h 51275"/>
                  <a:gd name="connsiteX3" fmla="*/ 0 w 2687222"/>
                  <a:gd name="connsiteY3" fmla="*/ 51275 h 51275"/>
                  <a:gd name="connsiteX4" fmla="*/ 3151 w 2687222"/>
                  <a:gd name="connsiteY4" fmla="*/ 47625 h 51275"/>
                  <a:gd name="connsiteX0" fmla="*/ 0 w 2693046"/>
                  <a:gd name="connsiteY0" fmla="*/ 0 h 132339"/>
                  <a:gd name="connsiteX1" fmla="*/ 2693046 w 2693046"/>
                  <a:gd name="connsiteY1" fmla="*/ 81064 h 132339"/>
                  <a:gd name="connsiteX2" fmla="*/ 2600971 w 2693046"/>
                  <a:gd name="connsiteY2" fmla="*/ 126783 h 132339"/>
                  <a:gd name="connsiteX3" fmla="*/ 5824 w 2693046"/>
                  <a:gd name="connsiteY3" fmla="*/ 132339 h 132339"/>
                  <a:gd name="connsiteX4" fmla="*/ 0 w 2693046"/>
                  <a:gd name="connsiteY4" fmla="*/ 0 h 132339"/>
                  <a:gd name="connsiteX0" fmla="*/ 0 w 2693046"/>
                  <a:gd name="connsiteY0" fmla="*/ 0 h 126783"/>
                  <a:gd name="connsiteX1" fmla="*/ 2693046 w 2693046"/>
                  <a:gd name="connsiteY1" fmla="*/ 81064 h 126783"/>
                  <a:gd name="connsiteX2" fmla="*/ 2600971 w 2693046"/>
                  <a:gd name="connsiteY2" fmla="*/ 126783 h 126783"/>
                  <a:gd name="connsiteX3" fmla="*/ 5824 w 2693046"/>
                  <a:gd name="connsiteY3" fmla="*/ 121309 h 126783"/>
                  <a:gd name="connsiteX4" fmla="*/ 0 w 2693046"/>
                  <a:gd name="connsiteY4" fmla="*/ 0 h 126783"/>
                  <a:gd name="connsiteX0" fmla="*/ 0 w 2693046"/>
                  <a:gd name="connsiteY0" fmla="*/ 0 h 128663"/>
                  <a:gd name="connsiteX1" fmla="*/ 2693046 w 2693046"/>
                  <a:gd name="connsiteY1" fmla="*/ 81064 h 128663"/>
                  <a:gd name="connsiteX2" fmla="*/ 2600971 w 2693046"/>
                  <a:gd name="connsiteY2" fmla="*/ 126783 h 128663"/>
                  <a:gd name="connsiteX3" fmla="*/ 2832 w 2693046"/>
                  <a:gd name="connsiteY3" fmla="*/ 128663 h 128663"/>
                  <a:gd name="connsiteX4" fmla="*/ 0 w 2693046"/>
                  <a:gd name="connsiteY4" fmla="*/ 0 h 128663"/>
                  <a:gd name="connsiteX0" fmla="*/ 0 w 2693046"/>
                  <a:gd name="connsiteY0" fmla="*/ 0 h 126783"/>
                  <a:gd name="connsiteX1" fmla="*/ 2693046 w 2693046"/>
                  <a:gd name="connsiteY1" fmla="*/ 81064 h 126783"/>
                  <a:gd name="connsiteX2" fmla="*/ 2600971 w 2693046"/>
                  <a:gd name="connsiteY2" fmla="*/ 126783 h 126783"/>
                  <a:gd name="connsiteX3" fmla="*/ 5824 w 2693046"/>
                  <a:gd name="connsiteY3" fmla="*/ 121309 h 126783"/>
                  <a:gd name="connsiteX4" fmla="*/ 0 w 2693046"/>
                  <a:gd name="connsiteY4" fmla="*/ 0 h 126783"/>
                  <a:gd name="connsiteX0" fmla="*/ 0 w 2693046"/>
                  <a:gd name="connsiteY0" fmla="*/ 0 h 126783"/>
                  <a:gd name="connsiteX1" fmla="*/ 2693046 w 2693046"/>
                  <a:gd name="connsiteY1" fmla="*/ 81064 h 126783"/>
                  <a:gd name="connsiteX2" fmla="*/ 2600971 w 2693046"/>
                  <a:gd name="connsiteY2" fmla="*/ 126783 h 126783"/>
                  <a:gd name="connsiteX3" fmla="*/ 2833 w 2693046"/>
                  <a:gd name="connsiteY3" fmla="*/ 124986 h 126783"/>
                  <a:gd name="connsiteX4" fmla="*/ 0 w 2693046"/>
                  <a:gd name="connsiteY4" fmla="*/ 0 h 126783"/>
                  <a:gd name="connsiteX0" fmla="*/ 0 w 2693046"/>
                  <a:gd name="connsiteY0" fmla="*/ 43949 h 55971"/>
                  <a:gd name="connsiteX1" fmla="*/ 2693046 w 2693046"/>
                  <a:gd name="connsiteY1" fmla="*/ 0 h 55971"/>
                  <a:gd name="connsiteX2" fmla="*/ 2600971 w 2693046"/>
                  <a:gd name="connsiteY2" fmla="*/ 45719 h 55971"/>
                  <a:gd name="connsiteX3" fmla="*/ 2833 w 2693046"/>
                  <a:gd name="connsiteY3" fmla="*/ 43922 h 55971"/>
                  <a:gd name="connsiteX4" fmla="*/ 0 w 2693046"/>
                  <a:gd name="connsiteY4" fmla="*/ 43949 h 55971"/>
                  <a:gd name="connsiteX0" fmla="*/ 18141 w 2690246"/>
                  <a:gd name="connsiteY0" fmla="*/ 43949 h 55972"/>
                  <a:gd name="connsiteX1" fmla="*/ 2690246 w 2690246"/>
                  <a:gd name="connsiteY1" fmla="*/ 0 h 55972"/>
                  <a:gd name="connsiteX2" fmla="*/ 2598171 w 2690246"/>
                  <a:gd name="connsiteY2" fmla="*/ 45719 h 55972"/>
                  <a:gd name="connsiteX3" fmla="*/ 33 w 2690246"/>
                  <a:gd name="connsiteY3" fmla="*/ 43922 h 55972"/>
                  <a:gd name="connsiteX4" fmla="*/ 18141 w 2690246"/>
                  <a:gd name="connsiteY4" fmla="*/ 43949 h 55972"/>
                  <a:gd name="connsiteX0" fmla="*/ 0 w 2691550"/>
                  <a:gd name="connsiteY0" fmla="*/ 43949 h 55972"/>
                  <a:gd name="connsiteX1" fmla="*/ 2691550 w 2691550"/>
                  <a:gd name="connsiteY1" fmla="*/ 0 h 55972"/>
                  <a:gd name="connsiteX2" fmla="*/ 2599475 w 2691550"/>
                  <a:gd name="connsiteY2" fmla="*/ 45719 h 55972"/>
                  <a:gd name="connsiteX3" fmla="*/ 1337 w 2691550"/>
                  <a:gd name="connsiteY3" fmla="*/ 43922 h 55972"/>
                  <a:gd name="connsiteX4" fmla="*/ 0 w 2691550"/>
                  <a:gd name="connsiteY4" fmla="*/ 43949 h 55972"/>
                  <a:gd name="connsiteX0" fmla="*/ 71965 w 2690222"/>
                  <a:gd name="connsiteY0" fmla="*/ 0 h 150681"/>
                  <a:gd name="connsiteX1" fmla="*/ 2690222 w 2690222"/>
                  <a:gd name="connsiteY1" fmla="*/ 104962 h 150681"/>
                  <a:gd name="connsiteX2" fmla="*/ 2598147 w 2690222"/>
                  <a:gd name="connsiteY2" fmla="*/ 150681 h 150681"/>
                  <a:gd name="connsiteX3" fmla="*/ 9 w 2690222"/>
                  <a:gd name="connsiteY3" fmla="*/ 148884 h 150681"/>
                  <a:gd name="connsiteX4" fmla="*/ 71965 w 2690222"/>
                  <a:gd name="connsiteY4" fmla="*/ 0 h 150681"/>
                  <a:gd name="connsiteX0" fmla="*/ 71966 w 2690223"/>
                  <a:gd name="connsiteY0" fmla="*/ 0 h 150681"/>
                  <a:gd name="connsiteX1" fmla="*/ 2690223 w 2690223"/>
                  <a:gd name="connsiteY1" fmla="*/ 104962 h 150681"/>
                  <a:gd name="connsiteX2" fmla="*/ 2598148 w 2690223"/>
                  <a:gd name="connsiteY2" fmla="*/ 150681 h 150681"/>
                  <a:gd name="connsiteX3" fmla="*/ 10 w 2690223"/>
                  <a:gd name="connsiteY3" fmla="*/ 148884 h 150681"/>
                  <a:gd name="connsiteX4" fmla="*/ 71966 w 2690223"/>
                  <a:gd name="connsiteY4" fmla="*/ 0 h 150681"/>
                  <a:gd name="connsiteX0" fmla="*/ 71956 w 2690213"/>
                  <a:gd name="connsiteY0" fmla="*/ 0 h 150681"/>
                  <a:gd name="connsiteX1" fmla="*/ 2690213 w 2690213"/>
                  <a:gd name="connsiteY1" fmla="*/ 104962 h 150681"/>
                  <a:gd name="connsiteX2" fmla="*/ 2598138 w 2690213"/>
                  <a:gd name="connsiteY2" fmla="*/ 150681 h 150681"/>
                  <a:gd name="connsiteX3" fmla="*/ 0 w 2690213"/>
                  <a:gd name="connsiteY3" fmla="*/ 148884 h 150681"/>
                  <a:gd name="connsiteX4" fmla="*/ 71956 w 2690213"/>
                  <a:gd name="connsiteY4" fmla="*/ 0 h 150681"/>
                  <a:gd name="connsiteX0" fmla="*/ 71956 w 2690213"/>
                  <a:gd name="connsiteY0" fmla="*/ 0 h 150681"/>
                  <a:gd name="connsiteX1" fmla="*/ 2690213 w 2690213"/>
                  <a:gd name="connsiteY1" fmla="*/ 104962 h 150681"/>
                  <a:gd name="connsiteX2" fmla="*/ 2598138 w 2690213"/>
                  <a:gd name="connsiteY2" fmla="*/ 150681 h 150681"/>
                  <a:gd name="connsiteX3" fmla="*/ 0 w 2690213"/>
                  <a:gd name="connsiteY3" fmla="*/ 148884 h 150681"/>
                  <a:gd name="connsiteX4" fmla="*/ 71956 w 2690213"/>
                  <a:gd name="connsiteY4" fmla="*/ 0 h 150681"/>
                  <a:gd name="connsiteX0" fmla="*/ 71956 w 2690213"/>
                  <a:gd name="connsiteY0" fmla="*/ 0 h 150681"/>
                  <a:gd name="connsiteX1" fmla="*/ 2690213 w 2690213"/>
                  <a:gd name="connsiteY1" fmla="*/ 104962 h 150681"/>
                  <a:gd name="connsiteX2" fmla="*/ 2598138 w 2690213"/>
                  <a:gd name="connsiteY2" fmla="*/ 150681 h 150681"/>
                  <a:gd name="connsiteX3" fmla="*/ 0 w 2690213"/>
                  <a:gd name="connsiteY3" fmla="*/ 148884 h 150681"/>
                  <a:gd name="connsiteX4" fmla="*/ 71956 w 2690213"/>
                  <a:gd name="connsiteY4" fmla="*/ 0 h 150681"/>
                  <a:gd name="connsiteX0" fmla="*/ 71956 w 2690213"/>
                  <a:gd name="connsiteY0" fmla="*/ 0 h 150681"/>
                  <a:gd name="connsiteX1" fmla="*/ 2690213 w 2690213"/>
                  <a:gd name="connsiteY1" fmla="*/ 104962 h 150681"/>
                  <a:gd name="connsiteX2" fmla="*/ 2598138 w 2690213"/>
                  <a:gd name="connsiteY2" fmla="*/ 150681 h 150681"/>
                  <a:gd name="connsiteX3" fmla="*/ 0 w 2690213"/>
                  <a:gd name="connsiteY3" fmla="*/ 148884 h 150681"/>
                  <a:gd name="connsiteX4" fmla="*/ 71956 w 2690213"/>
                  <a:gd name="connsiteY4" fmla="*/ 0 h 150681"/>
                  <a:gd name="connsiteX0" fmla="*/ 71956 w 2690213"/>
                  <a:gd name="connsiteY0" fmla="*/ 0 h 150681"/>
                  <a:gd name="connsiteX1" fmla="*/ 2690213 w 2690213"/>
                  <a:gd name="connsiteY1" fmla="*/ 104962 h 150681"/>
                  <a:gd name="connsiteX2" fmla="*/ 2598138 w 2690213"/>
                  <a:gd name="connsiteY2" fmla="*/ 150681 h 150681"/>
                  <a:gd name="connsiteX3" fmla="*/ 0 w 2690213"/>
                  <a:gd name="connsiteY3" fmla="*/ 148884 h 150681"/>
                  <a:gd name="connsiteX4" fmla="*/ 71956 w 2690213"/>
                  <a:gd name="connsiteY4" fmla="*/ 0 h 150681"/>
                  <a:gd name="connsiteX0" fmla="*/ 71956 w 2690213"/>
                  <a:gd name="connsiteY0" fmla="*/ 0 h 150681"/>
                  <a:gd name="connsiteX1" fmla="*/ 2690213 w 2690213"/>
                  <a:gd name="connsiteY1" fmla="*/ 104962 h 150681"/>
                  <a:gd name="connsiteX2" fmla="*/ 2598138 w 2690213"/>
                  <a:gd name="connsiteY2" fmla="*/ 150681 h 150681"/>
                  <a:gd name="connsiteX3" fmla="*/ 0 w 2690213"/>
                  <a:gd name="connsiteY3" fmla="*/ 148884 h 150681"/>
                  <a:gd name="connsiteX4" fmla="*/ 71956 w 2690213"/>
                  <a:gd name="connsiteY4" fmla="*/ 0 h 150681"/>
                  <a:gd name="connsiteX0" fmla="*/ 0 w 2691550"/>
                  <a:gd name="connsiteY0" fmla="*/ 45788 h 45788"/>
                  <a:gd name="connsiteX1" fmla="*/ 2691550 w 2691550"/>
                  <a:gd name="connsiteY1" fmla="*/ 0 h 45788"/>
                  <a:gd name="connsiteX2" fmla="*/ 2599475 w 2691550"/>
                  <a:gd name="connsiteY2" fmla="*/ 45719 h 45788"/>
                  <a:gd name="connsiteX3" fmla="*/ 1337 w 2691550"/>
                  <a:gd name="connsiteY3" fmla="*/ 43922 h 45788"/>
                  <a:gd name="connsiteX4" fmla="*/ 0 w 2691550"/>
                  <a:gd name="connsiteY4" fmla="*/ 45788 h 45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91550" h="45788">
                    <a:moveTo>
                      <a:pt x="0" y="45788"/>
                    </a:moveTo>
                    <a:lnTo>
                      <a:pt x="2691550" y="0"/>
                    </a:lnTo>
                    <a:lnTo>
                      <a:pt x="2599475" y="45719"/>
                    </a:lnTo>
                    <a:lnTo>
                      <a:pt x="1337" y="43922"/>
                    </a:lnTo>
                    <a:lnTo>
                      <a:pt x="0" y="45788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74" name="Retângulo 103">
                <a:extLst>
                  <a:ext uri="{FF2B5EF4-FFF2-40B4-BE49-F238E27FC236}">
                    <a16:creationId xmlns:a16="http://schemas.microsoft.com/office/drawing/2014/main" id="{34D14659-FDD2-46AB-9270-785DA993AAA9}"/>
                  </a:ext>
                </a:extLst>
              </p:cNvPr>
              <p:cNvSpPr/>
              <p:nvPr/>
            </p:nvSpPr>
            <p:spPr>
              <a:xfrm rot="16200000">
                <a:off x="8068439" y="1117795"/>
                <a:ext cx="471112" cy="570541"/>
              </a:xfrm>
              <a:custGeom>
                <a:avLst/>
                <a:gdLst>
                  <a:gd name="connsiteX0" fmla="*/ 0 w 2608591"/>
                  <a:gd name="connsiteY0" fmla="*/ 0 h 45719"/>
                  <a:gd name="connsiteX1" fmla="*/ 2608591 w 2608591"/>
                  <a:gd name="connsiteY1" fmla="*/ 0 h 45719"/>
                  <a:gd name="connsiteX2" fmla="*/ 2608591 w 2608591"/>
                  <a:gd name="connsiteY2" fmla="*/ 45719 h 45719"/>
                  <a:gd name="connsiteX3" fmla="*/ 0 w 2608591"/>
                  <a:gd name="connsiteY3" fmla="*/ 45719 h 45719"/>
                  <a:gd name="connsiteX4" fmla="*/ 0 w 2608591"/>
                  <a:gd name="connsiteY4" fmla="*/ 0 h 45719"/>
                  <a:gd name="connsiteX0" fmla="*/ 0 w 2608591"/>
                  <a:gd name="connsiteY0" fmla="*/ 0 h 45719"/>
                  <a:gd name="connsiteX1" fmla="*/ 2608591 w 2608591"/>
                  <a:gd name="connsiteY1" fmla="*/ 0 h 45719"/>
                  <a:gd name="connsiteX2" fmla="*/ 2608591 w 2608591"/>
                  <a:gd name="connsiteY2" fmla="*/ 45719 h 45719"/>
                  <a:gd name="connsiteX3" fmla="*/ 2381 w 2608591"/>
                  <a:gd name="connsiteY3" fmla="*/ 475 h 45719"/>
                  <a:gd name="connsiteX4" fmla="*/ 0 w 2608591"/>
                  <a:gd name="connsiteY4" fmla="*/ 0 h 45719"/>
                  <a:gd name="connsiteX0" fmla="*/ 559932 w 2606209"/>
                  <a:gd name="connsiteY0" fmla="*/ 0 h 69201"/>
                  <a:gd name="connsiteX1" fmla="*/ 2606209 w 2606209"/>
                  <a:gd name="connsiteY1" fmla="*/ 23482 h 69201"/>
                  <a:gd name="connsiteX2" fmla="*/ 2606209 w 2606209"/>
                  <a:gd name="connsiteY2" fmla="*/ 69201 h 69201"/>
                  <a:gd name="connsiteX3" fmla="*/ -1 w 2606209"/>
                  <a:gd name="connsiteY3" fmla="*/ 23957 h 69201"/>
                  <a:gd name="connsiteX4" fmla="*/ 559932 w 2606209"/>
                  <a:gd name="connsiteY4" fmla="*/ 0 h 69201"/>
                  <a:gd name="connsiteX0" fmla="*/ 42019 w 2088296"/>
                  <a:gd name="connsiteY0" fmla="*/ 0 h 69201"/>
                  <a:gd name="connsiteX1" fmla="*/ 2088296 w 2088296"/>
                  <a:gd name="connsiteY1" fmla="*/ 23482 h 69201"/>
                  <a:gd name="connsiteX2" fmla="*/ 2088296 w 2088296"/>
                  <a:gd name="connsiteY2" fmla="*/ 69201 h 69201"/>
                  <a:gd name="connsiteX3" fmla="*/ 3 w 2088296"/>
                  <a:gd name="connsiteY3" fmla="*/ 1460 h 69201"/>
                  <a:gd name="connsiteX4" fmla="*/ 42019 w 2088296"/>
                  <a:gd name="connsiteY4" fmla="*/ 0 h 69201"/>
                  <a:gd name="connsiteX0" fmla="*/ 42019 w 2088296"/>
                  <a:gd name="connsiteY0" fmla="*/ 0 h 69201"/>
                  <a:gd name="connsiteX1" fmla="*/ 2022326 w 2088296"/>
                  <a:gd name="connsiteY1" fmla="*/ 25405 h 69201"/>
                  <a:gd name="connsiteX2" fmla="*/ 2088296 w 2088296"/>
                  <a:gd name="connsiteY2" fmla="*/ 69201 h 69201"/>
                  <a:gd name="connsiteX3" fmla="*/ 3 w 2088296"/>
                  <a:gd name="connsiteY3" fmla="*/ 1460 h 69201"/>
                  <a:gd name="connsiteX4" fmla="*/ 42019 w 2088296"/>
                  <a:gd name="connsiteY4" fmla="*/ 0 h 69201"/>
                  <a:gd name="connsiteX0" fmla="*/ 42019 w 2088296"/>
                  <a:gd name="connsiteY0" fmla="*/ 0 h 69201"/>
                  <a:gd name="connsiteX1" fmla="*/ 2052001 w 2088296"/>
                  <a:gd name="connsiteY1" fmla="*/ 46745 h 69201"/>
                  <a:gd name="connsiteX2" fmla="*/ 2088296 w 2088296"/>
                  <a:gd name="connsiteY2" fmla="*/ 69201 h 69201"/>
                  <a:gd name="connsiteX3" fmla="*/ 3 w 2088296"/>
                  <a:gd name="connsiteY3" fmla="*/ 1460 h 69201"/>
                  <a:gd name="connsiteX4" fmla="*/ 42019 w 2088296"/>
                  <a:gd name="connsiteY4" fmla="*/ 0 h 69201"/>
                  <a:gd name="connsiteX0" fmla="*/ 42019 w 2633535"/>
                  <a:gd name="connsiteY0" fmla="*/ 0 h 99262"/>
                  <a:gd name="connsiteX1" fmla="*/ 2052001 w 2633535"/>
                  <a:gd name="connsiteY1" fmla="*/ 46745 h 99262"/>
                  <a:gd name="connsiteX2" fmla="*/ 2633536 w 2633535"/>
                  <a:gd name="connsiteY2" fmla="*/ 99262 h 99262"/>
                  <a:gd name="connsiteX3" fmla="*/ 3 w 2633535"/>
                  <a:gd name="connsiteY3" fmla="*/ 1460 h 99262"/>
                  <a:gd name="connsiteX4" fmla="*/ 42019 w 2633535"/>
                  <a:gd name="connsiteY4" fmla="*/ 0 h 99262"/>
                  <a:gd name="connsiteX0" fmla="*/ 42019 w 2633535"/>
                  <a:gd name="connsiteY0" fmla="*/ 0 h 99262"/>
                  <a:gd name="connsiteX1" fmla="*/ 2477539 w 2633535"/>
                  <a:gd name="connsiteY1" fmla="*/ 56548 h 99262"/>
                  <a:gd name="connsiteX2" fmla="*/ 2633536 w 2633535"/>
                  <a:gd name="connsiteY2" fmla="*/ 99262 h 99262"/>
                  <a:gd name="connsiteX3" fmla="*/ 3 w 2633535"/>
                  <a:gd name="connsiteY3" fmla="*/ 1460 h 99262"/>
                  <a:gd name="connsiteX4" fmla="*/ 42019 w 2633535"/>
                  <a:gd name="connsiteY4" fmla="*/ 0 h 99262"/>
                  <a:gd name="connsiteX0" fmla="*/ 42019 w 2636320"/>
                  <a:gd name="connsiteY0" fmla="*/ 0 h 101263"/>
                  <a:gd name="connsiteX1" fmla="*/ 2477539 w 2636320"/>
                  <a:gd name="connsiteY1" fmla="*/ 56548 h 101263"/>
                  <a:gd name="connsiteX2" fmla="*/ 2636322 w 2636320"/>
                  <a:gd name="connsiteY2" fmla="*/ 101263 h 101263"/>
                  <a:gd name="connsiteX3" fmla="*/ 3 w 2636320"/>
                  <a:gd name="connsiteY3" fmla="*/ 1460 h 101263"/>
                  <a:gd name="connsiteX4" fmla="*/ 42019 w 2636320"/>
                  <a:gd name="connsiteY4" fmla="*/ 0 h 101263"/>
                  <a:gd name="connsiteX0" fmla="*/ 42019 w 2477536"/>
                  <a:gd name="connsiteY0" fmla="*/ 0 h 90324"/>
                  <a:gd name="connsiteX1" fmla="*/ 2477539 w 2477536"/>
                  <a:gd name="connsiteY1" fmla="*/ 56548 h 90324"/>
                  <a:gd name="connsiteX2" fmla="*/ 2432317 w 2477536"/>
                  <a:gd name="connsiteY2" fmla="*/ 90324 h 90324"/>
                  <a:gd name="connsiteX3" fmla="*/ 3 w 2477536"/>
                  <a:gd name="connsiteY3" fmla="*/ 1460 h 90324"/>
                  <a:gd name="connsiteX4" fmla="*/ 42019 w 2477536"/>
                  <a:gd name="connsiteY4" fmla="*/ 0 h 90324"/>
                  <a:gd name="connsiteX0" fmla="*/ 42019 w 2565085"/>
                  <a:gd name="connsiteY0" fmla="*/ 0 h 99407"/>
                  <a:gd name="connsiteX1" fmla="*/ 2477539 w 2565085"/>
                  <a:gd name="connsiteY1" fmla="*/ 56548 h 99407"/>
                  <a:gd name="connsiteX2" fmla="*/ 2565085 w 2565085"/>
                  <a:gd name="connsiteY2" fmla="*/ 99407 h 99407"/>
                  <a:gd name="connsiteX3" fmla="*/ 3 w 2565085"/>
                  <a:gd name="connsiteY3" fmla="*/ 1460 h 99407"/>
                  <a:gd name="connsiteX4" fmla="*/ 42019 w 2565085"/>
                  <a:gd name="connsiteY4" fmla="*/ 0 h 99407"/>
                  <a:gd name="connsiteX0" fmla="*/ 42019 w 2565085"/>
                  <a:gd name="connsiteY0" fmla="*/ 0 h 99407"/>
                  <a:gd name="connsiteX1" fmla="*/ 2509915 w 2565085"/>
                  <a:gd name="connsiteY1" fmla="*/ 55142 h 99407"/>
                  <a:gd name="connsiteX2" fmla="*/ 2565085 w 2565085"/>
                  <a:gd name="connsiteY2" fmla="*/ 99407 h 99407"/>
                  <a:gd name="connsiteX3" fmla="*/ 3 w 2565085"/>
                  <a:gd name="connsiteY3" fmla="*/ 1460 h 99407"/>
                  <a:gd name="connsiteX4" fmla="*/ 42019 w 2565085"/>
                  <a:gd name="connsiteY4" fmla="*/ 0 h 99407"/>
                  <a:gd name="connsiteX0" fmla="*/ 42019 w 2565085"/>
                  <a:gd name="connsiteY0" fmla="*/ 0 h 99407"/>
                  <a:gd name="connsiteX1" fmla="*/ 2561750 w 2565085"/>
                  <a:gd name="connsiteY1" fmla="*/ 67740 h 99407"/>
                  <a:gd name="connsiteX2" fmla="*/ 2565085 w 2565085"/>
                  <a:gd name="connsiteY2" fmla="*/ 99407 h 99407"/>
                  <a:gd name="connsiteX3" fmla="*/ 3 w 2565085"/>
                  <a:gd name="connsiteY3" fmla="*/ 1460 h 99407"/>
                  <a:gd name="connsiteX4" fmla="*/ 42019 w 2565085"/>
                  <a:gd name="connsiteY4" fmla="*/ 0 h 99407"/>
                  <a:gd name="connsiteX0" fmla="*/ 42019 w 2565085"/>
                  <a:gd name="connsiteY0" fmla="*/ 0 h 99407"/>
                  <a:gd name="connsiteX1" fmla="*/ 2524739 w 2565085"/>
                  <a:gd name="connsiteY1" fmla="*/ 65811 h 99407"/>
                  <a:gd name="connsiteX2" fmla="*/ 2565085 w 2565085"/>
                  <a:gd name="connsiteY2" fmla="*/ 99407 h 99407"/>
                  <a:gd name="connsiteX3" fmla="*/ 3 w 2565085"/>
                  <a:gd name="connsiteY3" fmla="*/ 1460 h 99407"/>
                  <a:gd name="connsiteX4" fmla="*/ 42019 w 2565085"/>
                  <a:gd name="connsiteY4" fmla="*/ 0 h 99407"/>
                  <a:gd name="connsiteX0" fmla="*/ 42013 w 2608123"/>
                  <a:gd name="connsiteY0" fmla="*/ 0 h 101437"/>
                  <a:gd name="connsiteX1" fmla="*/ 2524733 w 2608123"/>
                  <a:gd name="connsiteY1" fmla="*/ 65811 h 101437"/>
                  <a:gd name="connsiteX2" fmla="*/ 2608122 w 2608123"/>
                  <a:gd name="connsiteY2" fmla="*/ 101437 h 101437"/>
                  <a:gd name="connsiteX3" fmla="*/ -3 w 2608123"/>
                  <a:gd name="connsiteY3" fmla="*/ 1460 h 101437"/>
                  <a:gd name="connsiteX4" fmla="*/ 42013 w 2608123"/>
                  <a:gd name="connsiteY4" fmla="*/ 0 h 101437"/>
                  <a:gd name="connsiteX0" fmla="*/ 0 w 2617596"/>
                  <a:gd name="connsiteY0" fmla="*/ 0 h 100513"/>
                  <a:gd name="connsiteX1" fmla="*/ 2534206 w 2617596"/>
                  <a:gd name="connsiteY1" fmla="*/ 64887 h 100513"/>
                  <a:gd name="connsiteX2" fmla="*/ 2617595 w 2617596"/>
                  <a:gd name="connsiteY2" fmla="*/ 100513 h 100513"/>
                  <a:gd name="connsiteX3" fmla="*/ 9470 w 2617596"/>
                  <a:gd name="connsiteY3" fmla="*/ 536 h 100513"/>
                  <a:gd name="connsiteX4" fmla="*/ 0 w 2617596"/>
                  <a:gd name="connsiteY4" fmla="*/ 0 h 100513"/>
                  <a:gd name="connsiteX0" fmla="*/ 0 w 2617596"/>
                  <a:gd name="connsiteY0" fmla="*/ 0 h 100513"/>
                  <a:gd name="connsiteX1" fmla="*/ 2507758 w 2617596"/>
                  <a:gd name="connsiteY1" fmla="*/ 73278 h 100513"/>
                  <a:gd name="connsiteX2" fmla="*/ 2617595 w 2617596"/>
                  <a:gd name="connsiteY2" fmla="*/ 100513 h 100513"/>
                  <a:gd name="connsiteX3" fmla="*/ 9470 w 2617596"/>
                  <a:gd name="connsiteY3" fmla="*/ 536 h 100513"/>
                  <a:gd name="connsiteX4" fmla="*/ 0 w 2617596"/>
                  <a:gd name="connsiteY4" fmla="*/ 0 h 1005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17596" h="100513">
                    <a:moveTo>
                      <a:pt x="0" y="0"/>
                    </a:moveTo>
                    <a:lnTo>
                      <a:pt x="2507758" y="73278"/>
                    </a:lnTo>
                    <a:lnTo>
                      <a:pt x="2617595" y="100513"/>
                    </a:lnTo>
                    <a:lnTo>
                      <a:pt x="9470" y="53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375" name="Agrupar 374">
              <a:extLst>
                <a:ext uri="{FF2B5EF4-FFF2-40B4-BE49-F238E27FC236}">
                  <a16:creationId xmlns:a16="http://schemas.microsoft.com/office/drawing/2014/main" id="{3FF5516C-3D8F-400A-9FC7-2DAF76203B13}"/>
                </a:ext>
              </a:extLst>
            </p:cNvPr>
            <p:cNvGrpSpPr/>
            <p:nvPr/>
          </p:nvGrpSpPr>
          <p:grpSpPr>
            <a:xfrm>
              <a:off x="2951319" y="337310"/>
              <a:ext cx="921864" cy="595525"/>
              <a:chOff x="1718020" y="4293973"/>
              <a:chExt cx="1360125" cy="913588"/>
            </a:xfrm>
            <a:scene3d>
              <a:camera prst="perspectiveRelaxedModerately"/>
              <a:lightRig rig="threePt" dir="t"/>
            </a:scene3d>
          </p:grpSpPr>
          <p:sp>
            <p:nvSpPr>
              <p:cNvPr id="376" name="Hexágono 375">
                <a:extLst>
                  <a:ext uri="{FF2B5EF4-FFF2-40B4-BE49-F238E27FC236}">
                    <a16:creationId xmlns:a16="http://schemas.microsoft.com/office/drawing/2014/main" id="{9B1448B0-2EB0-4941-9451-1B6B2B4083AC}"/>
                  </a:ext>
                </a:extLst>
              </p:cNvPr>
              <p:cNvSpPr/>
              <p:nvPr/>
            </p:nvSpPr>
            <p:spPr>
              <a:xfrm>
                <a:off x="1718020" y="4490973"/>
                <a:ext cx="360000" cy="331058"/>
              </a:xfrm>
              <a:prstGeom prst="hexagon">
                <a:avLst/>
              </a:prstGeom>
              <a:noFill/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77" name="Hexágono 376">
                <a:extLst>
                  <a:ext uri="{FF2B5EF4-FFF2-40B4-BE49-F238E27FC236}">
                    <a16:creationId xmlns:a16="http://schemas.microsoft.com/office/drawing/2014/main" id="{D059DE50-7063-4AEF-B72B-65BAD016DD21}"/>
                  </a:ext>
                </a:extLst>
              </p:cNvPr>
              <p:cNvSpPr/>
              <p:nvPr/>
            </p:nvSpPr>
            <p:spPr>
              <a:xfrm>
                <a:off x="2051395" y="4293973"/>
                <a:ext cx="360000" cy="331058"/>
              </a:xfrm>
              <a:prstGeom prst="hexagon">
                <a:avLst/>
              </a:prstGeom>
              <a:noFill/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78" name="Hexágono 377">
                <a:extLst>
                  <a:ext uri="{FF2B5EF4-FFF2-40B4-BE49-F238E27FC236}">
                    <a16:creationId xmlns:a16="http://schemas.microsoft.com/office/drawing/2014/main" id="{8C8EF08D-B108-429D-833E-CF3B92B3DB91}"/>
                  </a:ext>
                </a:extLst>
              </p:cNvPr>
              <p:cNvSpPr/>
              <p:nvPr/>
            </p:nvSpPr>
            <p:spPr>
              <a:xfrm>
                <a:off x="2384770" y="4490973"/>
                <a:ext cx="360000" cy="331058"/>
              </a:xfrm>
              <a:prstGeom prst="hexagon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79" name="Hexágono 378">
                <a:extLst>
                  <a:ext uri="{FF2B5EF4-FFF2-40B4-BE49-F238E27FC236}">
                    <a16:creationId xmlns:a16="http://schemas.microsoft.com/office/drawing/2014/main" id="{1FE2840A-1CF7-474C-8A78-0D255FE86CAE}"/>
                  </a:ext>
                </a:extLst>
              </p:cNvPr>
              <p:cNvSpPr/>
              <p:nvPr/>
            </p:nvSpPr>
            <p:spPr>
              <a:xfrm>
                <a:off x="2384770" y="4876503"/>
                <a:ext cx="360000" cy="331058"/>
              </a:xfrm>
              <a:prstGeom prst="hexagon">
                <a:avLst/>
              </a:prstGeom>
              <a:noFill/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80" name="Hexágono 379">
                <a:extLst>
                  <a:ext uri="{FF2B5EF4-FFF2-40B4-BE49-F238E27FC236}">
                    <a16:creationId xmlns:a16="http://schemas.microsoft.com/office/drawing/2014/main" id="{963A93F6-B1DC-46C0-B291-51BD5CA6D018}"/>
                  </a:ext>
                </a:extLst>
              </p:cNvPr>
              <p:cNvSpPr/>
              <p:nvPr/>
            </p:nvSpPr>
            <p:spPr>
              <a:xfrm>
                <a:off x="2718145" y="4687973"/>
                <a:ext cx="360000" cy="331058"/>
              </a:xfrm>
              <a:prstGeom prst="hexagon">
                <a:avLst/>
              </a:prstGeom>
              <a:noFill/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81" name="Hexágono 380">
                <a:extLst>
                  <a:ext uri="{FF2B5EF4-FFF2-40B4-BE49-F238E27FC236}">
                    <a16:creationId xmlns:a16="http://schemas.microsoft.com/office/drawing/2014/main" id="{E8C12E3E-1BAD-4E1D-B676-9BEB58E8C44D}"/>
                  </a:ext>
                </a:extLst>
              </p:cNvPr>
              <p:cNvSpPr/>
              <p:nvPr/>
            </p:nvSpPr>
            <p:spPr>
              <a:xfrm>
                <a:off x="2141477" y="4763337"/>
                <a:ext cx="179836" cy="163470"/>
              </a:xfrm>
              <a:prstGeom prst="hexagon">
                <a:avLst/>
              </a:prstGeom>
              <a:noFill/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</p:grpSp>
      <p:grpSp>
        <p:nvGrpSpPr>
          <p:cNvPr id="670" name="Logo OCB">
            <a:extLst>
              <a:ext uri="{FF2B5EF4-FFF2-40B4-BE49-F238E27FC236}">
                <a16:creationId xmlns:a16="http://schemas.microsoft.com/office/drawing/2014/main" id="{686D2EE8-86AA-036F-476B-E66C4593067F}"/>
              </a:ext>
            </a:extLst>
          </p:cNvPr>
          <p:cNvGrpSpPr/>
          <p:nvPr/>
        </p:nvGrpSpPr>
        <p:grpSpPr>
          <a:xfrm>
            <a:off x="7755064" y="230659"/>
            <a:ext cx="1866900" cy="615984"/>
            <a:chOff x="8692331" y="126786"/>
            <a:chExt cx="1866900" cy="615984"/>
          </a:xfrm>
        </p:grpSpPr>
        <p:sp>
          <p:nvSpPr>
            <p:cNvPr id="671" name="Listra Diagonal 7">
              <a:extLst>
                <a:ext uri="{FF2B5EF4-FFF2-40B4-BE49-F238E27FC236}">
                  <a16:creationId xmlns:a16="http://schemas.microsoft.com/office/drawing/2014/main" id="{AD985C12-3B0A-FFFE-82C5-A5756E0A02B0}"/>
                </a:ext>
              </a:extLst>
            </p:cNvPr>
            <p:cNvSpPr/>
            <p:nvPr/>
          </p:nvSpPr>
          <p:spPr>
            <a:xfrm>
              <a:off x="9137395" y="610191"/>
              <a:ext cx="188349" cy="104844"/>
            </a:xfrm>
            <a:custGeom>
              <a:avLst/>
              <a:gdLst>
                <a:gd name="connsiteX0" fmla="*/ 0 w 299135"/>
                <a:gd name="connsiteY0" fmla="*/ 179550 h 266700"/>
                <a:gd name="connsiteX1" fmla="*/ 201387 w 299135"/>
                <a:gd name="connsiteY1" fmla="*/ 0 h 266700"/>
                <a:gd name="connsiteX2" fmla="*/ 299135 w 299135"/>
                <a:gd name="connsiteY2" fmla="*/ 0 h 266700"/>
                <a:gd name="connsiteX3" fmla="*/ 0 w 299135"/>
                <a:gd name="connsiteY3" fmla="*/ 266700 h 266700"/>
                <a:gd name="connsiteX4" fmla="*/ 0 w 299135"/>
                <a:gd name="connsiteY4" fmla="*/ 179550 h 266700"/>
                <a:gd name="connsiteX0" fmla="*/ 0 w 403910"/>
                <a:gd name="connsiteY0" fmla="*/ 272419 h 272419"/>
                <a:gd name="connsiteX1" fmla="*/ 306162 w 403910"/>
                <a:gd name="connsiteY1" fmla="*/ 0 h 272419"/>
                <a:gd name="connsiteX2" fmla="*/ 403910 w 403910"/>
                <a:gd name="connsiteY2" fmla="*/ 0 h 272419"/>
                <a:gd name="connsiteX3" fmla="*/ 104775 w 403910"/>
                <a:gd name="connsiteY3" fmla="*/ 266700 h 272419"/>
                <a:gd name="connsiteX4" fmla="*/ 0 w 403910"/>
                <a:gd name="connsiteY4" fmla="*/ 272419 h 27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3910" h="272419">
                  <a:moveTo>
                    <a:pt x="0" y="272419"/>
                  </a:moveTo>
                  <a:lnTo>
                    <a:pt x="306162" y="0"/>
                  </a:lnTo>
                  <a:lnTo>
                    <a:pt x="403910" y="0"/>
                  </a:lnTo>
                  <a:lnTo>
                    <a:pt x="104775" y="266700"/>
                  </a:lnTo>
                  <a:lnTo>
                    <a:pt x="0" y="272419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672" name="Listra Diagonal 7">
              <a:extLst>
                <a:ext uri="{FF2B5EF4-FFF2-40B4-BE49-F238E27FC236}">
                  <a16:creationId xmlns:a16="http://schemas.microsoft.com/office/drawing/2014/main" id="{DE2CCDB5-EF38-3F8F-CE86-52CAC5526E93}"/>
                </a:ext>
              </a:extLst>
            </p:cNvPr>
            <p:cNvSpPr/>
            <p:nvPr/>
          </p:nvSpPr>
          <p:spPr>
            <a:xfrm>
              <a:off x="9265983" y="610190"/>
              <a:ext cx="188349" cy="104844"/>
            </a:xfrm>
            <a:custGeom>
              <a:avLst/>
              <a:gdLst>
                <a:gd name="connsiteX0" fmla="*/ 0 w 299135"/>
                <a:gd name="connsiteY0" fmla="*/ 179550 h 266700"/>
                <a:gd name="connsiteX1" fmla="*/ 201387 w 299135"/>
                <a:gd name="connsiteY1" fmla="*/ 0 h 266700"/>
                <a:gd name="connsiteX2" fmla="*/ 299135 w 299135"/>
                <a:gd name="connsiteY2" fmla="*/ 0 h 266700"/>
                <a:gd name="connsiteX3" fmla="*/ 0 w 299135"/>
                <a:gd name="connsiteY3" fmla="*/ 266700 h 266700"/>
                <a:gd name="connsiteX4" fmla="*/ 0 w 299135"/>
                <a:gd name="connsiteY4" fmla="*/ 179550 h 266700"/>
                <a:gd name="connsiteX0" fmla="*/ 0 w 403910"/>
                <a:gd name="connsiteY0" fmla="*/ 272419 h 272419"/>
                <a:gd name="connsiteX1" fmla="*/ 306162 w 403910"/>
                <a:gd name="connsiteY1" fmla="*/ 0 h 272419"/>
                <a:gd name="connsiteX2" fmla="*/ 403910 w 403910"/>
                <a:gd name="connsiteY2" fmla="*/ 0 h 272419"/>
                <a:gd name="connsiteX3" fmla="*/ 104775 w 403910"/>
                <a:gd name="connsiteY3" fmla="*/ 266700 h 272419"/>
                <a:gd name="connsiteX4" fmla="*/ 0 w 403910"/>
                <a:gd name="connsiteY4" fmla="*/ 272419 h 27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3910" h="272419">
                  <a:moveTo>
                    <a:pt x="0" y="272419"/>
                  </a:moveTo>
                  <a:lnTo>
                    <a:pt x="306162" y="0"/>
                  </a:lnTo>
                  <a:lnTo>
                    <a:pt x="403910" y="0"/>
                  </a:lnTo>
                  <a:lnTo>
                    <a:pt x="104775" y="266700"/>
                  </a:lnTo>
                  <a:lnTo>
                    <a:pt x="0" y="272419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673" name="Listra Diagonal 7">
              <a:extLst>
                <a:ext uri="{FF2B5EF4-FFF2-40B4-BE49-F238E27FC236}">
                  <a16:creationId xmlns:a16="http://schemas.microsoft.com/office/drawing/2014/main" id="{C88EF3D6-EE79-78C2-9D90-7F3AD71FA263}"/>
                </a:ext>
              </a:extLst>
            </p:cNvPr>
            <p:cNvSpPr/>
            <p:nvPr/>
          </p:nvSpPr>
          <p:spPr>
            <a:xfrm>
              <a:off x="8775430" y="610189"/>
              <a:ext cx="162155" cy="102642"/>
            </a:xfrm>
            <a:custGeom>
              <a:avLst/>
              <a:gdLst>
                <a:gd name="connsiteX0" fmla="*/ 0 w 299135"/>
                <a:gd name="connsiteY0" fmla="*/ 179550 h 266700"/>
                <a:gd name="connsiteX1" fmla="*/ 201387 w 299135"/>
                <a:gd name="connsiteY1" fmla="*/ 0 h 266700"/>
                <a:gd name="connsiteX2" fmla="*/ 299135 w 299135"/>
                <a:gd name="connsiteY2" fmla="*/ 0 h 266700"/>
                <a:gd name="connsiteX3" fmla="*/ 0 w 299135"/>
                <a:gd name="connsiteY3" fmla="*/ 266700 h 266700"/>
                <a:gd name="connsiteX4" fmla="*/ 0 w 299135"/>
                <a:gd name="connsiteY4" fmla="*/ 179550 h 266700"/>
                <a:gd name="connsiteX0" fmla="*/ 0 w 403910"/>
                <a:gd name="connsiteY0" fmla="*/ 272419 h 272419"/>
                <a:gd name="connsiteX1" fmla="*/ 306162 w 403910"/>
                <a:gd name="connsiteY1" fmla="*/ 0 h 272419"/>
                <a:gd name="connsiteX2" fmla="*/ 403910 w 403910"/>
                <a:gd name="connsiteY2" fmla="*/ 0 h 272419"/>
                <a:gd name="connsiteX3" fmla="*/ 104775 w 403910"/>
                <a:gd name="connsiteY3" fmla="*/ 266700 h 272419"/>
                <a:gd name="connsiteX4" fmla="*/ 0 w 403910"/>
                <a:gd name="connsiteY4" fmla="*/ 272419 h 272419"/>
                <a:gd name="connsiteX0" fmla="*/ 0 w 347738"/>
                <a:gd name="connsiteY0" fmla="*/ 235320 h 266699"/>
                <a:gd name="connsiteX1" fmla="*/ 249990 w 347738"/>
                <a:gd name="connsiteY1" fmla="*/ 0 h 266699"/>
                <a:gd name="connsiteX2" fmla="*/ 347738 w 347738"/>
                <a:gd name="connsiteY2" fmla="*/ 0 h 266699"/>
                <a:gd name="connsiteX3" fmla="*/ 48603 w 347738"/>
                <a:gd name="connsiteY3" fmla="*/ 266700 h 266699"/>
                <a:gd name="connsiteX4" fmla="*/ 0 w 347738"/>
                <a:gd name="connsiteY4" fmla="*/ 235320 h 266699"/>
                <a:gd name="connsiteX0" fmla="*/ 0 w 347738"/>
                <a:gd name="connsiteY0" fmla="*/ 224719 h 266699"/>
                <a:gd name="connsiteX1" fmla="*/ 249990 w 347738"/>
                <a:gd name="connsiteY1" fmla="*/ 0 h 266699"/>
                <a:gd name="connsiteX2" fmla="*/ 347738 w 347738"/>
                <a:gd name="connsiteY2" fmla="*/ 0 h 266699"/>
                <a:gd name="connsiteX3" fmla="*/ 48603 w 347738"/>
                <a:gd name="connsiteY3" fmla="*/ 266700 h 266699"/>
                <a:gd name="connsiteX4" fmla="*/ 0 w 347738"/>
                <a:gd name="connsiteY4" fmla="*/ 224719 h 266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7738" h="266699">
                  <a:moveTo>
                    <a:pt x="0" y="224719"/>
                  </a:moveTo>
                  <a:lnTo>
                    <a:pt x="249990" y="0"/>
                  </a:lnTo>
                  <a:lnTo>
                    <a:pt x="347738" y="0"/>
                  </a:lnTo>
                  <a:lnTo>
                    <a:pt x="48603" y="266700"/>
                  </a:lnTo>
                  <a:lnTo>
                    <a:pt x="0" y="224719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718" name="Listra Diagonal 7">
              <a:extLst>
                <a:ext uri="{FF2B5EF4-FFF2-40B4-BE49-F238E27FC236}">
                  <a16:creationId xmlns:a16="http://schemas.microsoft.com/office/drawing/2014/main" id="{A2B26DC2-9B1E-27DF-5AFF-D42057887DD8}"/>
                </a:ext>
              </a:extLst>
            </p:cNvPr>
            <p:cNvSpPr/>
            <p:nvPr/>
          </p:nvSpPr>
          <p:spPr>
            <a:xfrm>
              <a:off x="8714645" y="608371"/>
              <a:ext cx="97861" cy="63889"/>
            </a:xfrm>
            <a:custGeom>
              <a:avLst/>
              <a:gdLst>
                <a:gd name="connsiteX0" fmla="*/ 0 w 299135"/>
                <a:gd name="connsiteY0" fmla="*/ 179550 h 266700"/>
                <a:gd name="connsiteX1" fmla="*/ 201387 w 299135"/>
                <a:gd name="connsiteY1" fmla="*/ 0 h 266700"/>
                <a:gd name="connsiteX2" fmla="*/ 299135 w 299135"/>
                <a:gd name="connsiteY2" fmla="*/ 0 h 266700"/>
                <a:gd name="connsiteX3" fmla="*/ 0 w 299135"/>
                <a:gd name="connsiteY3" fmla="*/ 266700 h 266700"/>
                <a:gd name="connsiteX4" fmla="*/ 0 w 299135"/>
                <a:gd name="connsiteY4" fmla="*/ 179550 h 266700"/>
                <a:gd name="connsiteX0" fmla="*/ 0 w 403910"/>
                <a:gd name="connsiteY0" fmla="*/ 272419 h 272419"/>
                <a:gd name="connsiteX1" fmla="*/ 306162 w 403910"/>
                <a:gd name="connsiteY1" fmla="*/ 0 h 272419"/>
                <a:gd name="connsiteX2" fmla="*/ 403910 w 403910"/>
                <a:gd name="connsiteY2" fmla="*/ 0 h 272419"/>
                <a:gd name="connsiteX3" fmla="*/ 104775 w 403910"/>
                <a:gd name="connsiteY3" fmla="*/ 266700 h 272419"/>
                <a:gd name="connsiteX4" fmla="*/ 0 w 403910"/>
                <a:gd name="connsiteY4" fmla="*/ 272419 h 272419"/>
                <a:gd name="connsiteX0" fmla="*/ 0 w 403910"/>
                <a:gd name="connsiteY0" fmla="*/ 272419 h 272419"/>
                <a:gd name="connsiteX1" fmla="*/ 306162 w 403910"/>
                <a:gd name="connsiteY1" fmla="*/ 0 h 272419"/>
                <a:gd name="connsiteX2" fmla="*/ 403910 w 403910"/>
                <a:gd name="connsiteY2" fmla="*/ 0 h 272419"/>
                <a:gd name="connsiteX3" fmla="*/ 237546 w 403910"/>
                <a:gd name="connsiteY3" fmla="*/ 166005 h 272419"/>
                <a:gd name="connsiteX4" fmla="*/ 0 w 403910"/>
                <a:gd name="connsiteY4" fmla="*/ 272419 h 272419"/>
                <a:gd name="connsiteX0" fmla="*/ 0 w 209861"/>
                <a:gd name="connsiteY0" fmla="*/ 113425 h 166005"/>
                <a:gd name="connsiteX1" fmla="*/ 112113 w 209861"/>
                <a:gd name="connsiteY1" fmla="*/ 0 h 166005"/>
                <a:gd name="connsiteX2" fmla="*/ 209861 w 209861"/>
                <a:gd name="connsiteY2" fmla="*/ 0 h 166005"/>
                <a:gd name="connsiteX3" fmla="*/ 43497 w 209861"/>
                <a:gd name="connsiteY3" fmla="*/ 166005 h 166005"/>
                <a:gd name="connsiteX4" fmla="*/ 0 w 209861"/>
                <a:gd name="connsiteY4" fmla="*/ 113425 h 166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9861" h="166005">
                  <a:moveTo>
                    <a:pt x="0" y="113425"/>
                  </a:moveTo>
                  <a:lnTo>
                    <a:pt x="112113" y="0"/>
                  </a:lnTo>
                  <a:lnTo>
                    <a:pt x="209861" y="0"/>
                  </a:lnTo>
                  <a:lnTo>
                    <a:pt x="43497" y="166005"/>
                  </a:lnTo>
                  <a:lnTo>
                    <a:pt x="0" y="113425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719" name="Listra Diagonal 7">
              <a:extLst>
                <a:ext uri="{FF2B5EF4-FFF2-40B4-BE49-F238E27FC236}">
                  <a16:creationId xmlns:a16="http://schemas.microsoft.com/office/drawing/2014/main" id="{EFB31534-FB0A-8176-B09C-9C0B6B861920}"/>
                </a:ext>
              </a:extLst>
            </p:cNvPr>
            <p:cNvSpPr/>
            <p:nvPr/>
          </p:nvSpPr>
          <p:spPr>
            <a:xfrm>
              <a:off x="9008807" y="610190"/>
              <a:ext cx="188349" cy="104844"/>
            </a:xfrm>
            <a:custGeom>
              <a:avLst/>
              <a:gdLst>
                <a:gd name="connsiteX0" fmla="*/ 0 w 299135"/>
                <a:gd name="connsiteY0" fmla="*/ 179550 h 266700"/>
                <a:gd name="connsiteX1" fmla="*/ 201387 w 299135"/>
                <a:gd name="connsiteY1" fmla="*/ 0 h 266700"/>
                <a:gd name="connsiteX2" fmla="*/ 299135 w 299135"/>
                <a:gd name="connsiteY2" fmla="*/ 0 h 266700"/>
                <a:gd name="connsiteX3" fmla="*/ 0 w 299135"/>
                <a:gd name="connsiteY3" fmla="*/ 266700 h 266700"/>
                <a:gd name="connsiteX4" fmla="*/ 0 w 299135"/>
                <a:gd name="connsiteY4" fmla="*/ 179550 h 266700"/>
                <a:gd name="connsiteX0" fmla="*/ 0 w 403910"/>
                <a:gd name="connsiteY0" fmla="*/ 272419 h 272419"/>
                <a:gd name="connsiteX1" fmla="*/ 306162 w 403910"/>
                <a:gd name="connsiteY1" fmla="*/ 0 h 272419"/>
                <a:gd name="connsiteX2" fmla="*/ 403910 w 403910"/>
                <a:gd name="connsiteY2" fmla="*/ 0 h 272419"/>
                <a:gd name="connsiteX3" fmla="*/ 104775 w 403910"/>
                <a:gd name="connsiteY3" fmla="*/ 266700 h 272419"/>
                <a:gd name="connsiteX4" fmla="*/ 0 w 403910"/>
                <a:gd name="connsiteY4" fmla="*/ 272419 h 27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3910" h="272419">
                  <a:moveTo>
                    <a:pt x="0" y="272419"/>
                  </a:moveTo>
                  <a:lnTo>
                    <a:pt x="306162" y="0"/>
                  </a:lnTo>
                  <a:lnTo>
                    <a:pt x="403910" y="0"/>
                  </a:lnTo>
                  <a:lnTo>
                    <a:pt x="104775" y="266700"/>
                  </a:lnTo>
                  <a:lnTo>
                    <a:pt x="0" y="272419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720" name="Listra Diagonal 7">
              <a:extLst>
                <a:ext uri="{FF2B5EF4-FFF2-40B4-BE49-F238E27FC236}">
                  <a16:creationId xmlns:a16="http://schemas.microsoft.com/office/drawing/2014/main" id="{09F7006B-12AF-C06C-2E4F-386BC2AB42DD}"/>
                </a:ext>
              </a:extLst>
            </p:cNvPr>
            <p:cNvSpPr/>
            <p:nvPr/>
          </p:nvSpPr>
          <p:spPr>
            <a:xfrm>
              <a:off x="8884752" y="610190"/>
              <a:ext cx="188349" cy="104844"/>
            </a:xfrm>
            <a:custGeom>
              <a:avLst/>
              <a:gdLst>
                <a:gd name="connsiteX0" fmla="*/ 0 w 299135"/>
                <a:gd name="connsiteY0" fmla="*/ 179550 h 266700"/>
                <a:gd name="connsiteX1" fmla="*/ 201387 w 299135"/>
                <a:gd name="connsiteY1" fmla="*/ 0 h 266700"/>
                <a:gd name="connsiteX2" fmla="*/ 299135 w 299135"/>
                <a:gd name="connsiteY2" fmla="*/ 0 h 266700"/>
                <a:gd name="connsiteX3" fmla="*/ 0 w 299135"/>
                <a:gd name="connsiteY3" fmla="*/ 266700 h 266700"/>
                <a:gd name="connsiteX4" fmla="*/ 0 w 299135"/>
                <a:gd name="connsiteY4" fmla="*/ 179550 h 266700"/>
                <a:gd name="connsiteX0" fmla="*/ 0 w 403910"/>
                <a:gd name="connsiteY0" fmla="*/ 272419 h 272419"/>
                <a:gd name="connsiteX1" fmla="*/ 306162 w 403910"/>
                <a:gd name="connsiteY1" fmla="*/ 0 h 272419"/>
                <a:gd name="connsiteX2" fmla="*/ 403910 w 403910"/>
                <a:gd name="connsiteY2" fmla="*/ 0 h 272419"/>
                <a:gd name="connsiteX3" fmla="*/ 104775 w 403910"/>
                <a:gd name="connsiteY3" fmla="*/ 266700 h 272419"/>
                <a:gd name="connsiteX4" fmla="*/ 0 w 403910"/>
                <a:gd name="connsiteY4" fmla="*/ 272419 h 27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3910" h="272419">
                  <a:moveTo>
                    <a:pt x="0" y="272419"/>
                  </a:moveTo>
                  <a:lnTo>
                    <a:pt x="306162" y="0"/>
                  </a:lnTo>
                  <a:lnTo>
                    <a:pt x="403910" y="0"/>
                  </a:lnTo>
                  <a:lnTo>
                    <a:pt x="104775" y="266700"/>
                  </a:lnTo>
                  <a:lnTo>
                    <a:pt x="0" y="272419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721" name="Forma Livre: Forma 720">
              <a:extLst>
                <a:ext uri="{FF2B5EF4-FFF2-40B4-BE49-F238E27FC236}">
                  <a16:creationId xmlns:a16="http://schemas.microsoft.com/office/drawing/2014/main" id="{9E803B2C-9F29-3377-E1FD-FF5C3306BB90}"/>
                </a:ext>
              </a:extLst>
            </p:cNvPr>
            <p:cNvSpPr/>
            <p:nvPr/>
          </p:nvSpPr>
          <p:spPr>
            <a:xfrm>
              <a:off x="8692331" y="126786"/>
              <a:ext cx="1866900" cy="615984"/>
            </a:xfrm>
            <a:custGeom>
              <a:avLst/>
              <a:gdLst>
                <a:gd name="connsiteX0" fmla="*/ 1566863 w 1866900"/>
                <a:gd name="connsiteY0" fmla="*/ 581025 h 719137"/>
                <a:gd name="connsiteX1" fmla="*/ 1866900 w 1866900"/>
                <a:gd name="connsiteY1" fmla="*/ 0 h 719137"/>
                <a:gd name="connsiteX2" fmla="*/ 471488 w 1866900"/>
                <a:gd name="connsiteY2" fmla="*/ 2381 h 719137"/>
                <a:gd name="connsiteX3" fmla="*/ 0 w 1866900"/>
                <a:gd name="connsiteY3" fmla="*/ 583406 h 719137"/>
                <a:gd name="connsiteX4" fmla="*/ 133350 w 1866900"/>
                <a:gd name="connsiteY4" fmla="*/ 719137 h 719137"/>
                <a:gd name="connsiteX5" fmla="*/ 921544 w 1866900"/>
                <a:gd name="connsiteY5" fmla="*/ 697706 h 719137"/>
                <a:gd name="connsiteX6" fmla="*/ 1045369 w 1866900"/>
                <a:gd name="connsiteY6" fmla="*/ 581025 h 719137"/>
                <a:gd name="connsiteX7" fmla="*/ 1566863 w 1866900"/>
                <a:gd name="connsiteY7" fmla="*/ 581025 h 719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66900" h="719137">
                  <a:moveTo>
                    <a:pt x="1566863" y="581025"/>
                  </a:moveTo>
                  <a:lnTo>
                    <a:pt x="1866900" y="0"/>
                  </a:lnTo>
                  <a:lnTo>
                    <a:pt x="471488" y="2381"/>
                  </a:lnTo>
                  <a:lnTo>
                    <a:pt x="0" y="583406"/>
                  </a:lnTo>
                  <a:lnTo>
                    <a:pt x="133350" y="719137"/>
                  </a:lnTo>
                  <a:lnTo>
                    <a:pt x="921544" y="697706"/>
                  </a:lnTo>
                  <a:lnTo>
                    <a:pt x="1045369" y="581025"/>
                  </a:lnTo>
                  <a:lnTo>
                    <a:pt x="1566863" y="581025"/>
                  </a:lnTo>
                  <a:close/>
                </a:path>
              </a:pathLst>
            </a:custGeom>
            <a:noFill/>
            <a:ln w="38100"/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22" name="CaixaDeTexto 721">
              <a:extLst>
                <a:ext uri="{FF2B5EF4-FFF2-40B4-BE49-F238E27FC236}">
                  <a16:creationId xmlns:a16="http://schemas.microsoft.com/office/drawing/2014/main" id="{90B670C8-6DFA-4616-6DD9-2EE099A08FC8}"/>
                </a:ext>
              </a:extLst>
            </p:cNvPr>
            <p:cNvSpPr txBox="1"/>
            <p:nvPr/>
          </p:nvSpPr>
          <p:spPr>
            <a:xfrm>
              <a:off x="9058933" y="163086"/>
              <a:ext cx="6074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b="1" dirty="0">
                  <a:solidFill>
                    <a:schemeClr val="accent1"/>
                  </a:solidFill>
                </a:rPr>
                <a:t>OCB</a:t>
              </a:r>
            </a:p>
          </p:txBody>
        </p:sp>
        <p:sp>
          <p:nvSpPr>
            <p:cNvPr id="723" name="Forma Livre: Forma 722">
              <a:extLst>
                <a:ext uri="{FF2B5EF4-FFF2-40B4-BE49-F238E27FC236}">
                  <a16:creationId xmlns:a16="http://schemas.microsoft.com/office/drawing/2014/main" id="{9D87F1EF-1685-F7B9-31D4-6E501097E286}"/>
                </a:ext>
              </a:extLst>
            </p:cNvPr>
            <p:cNvSpPr/>
            <p:nvPr/>
          </p:nvSpPr>
          <p:spPr>
            <a:xfrm>
              <a:off x="9699654" y="231535"/>
              <a:ext cx="690230" cy="222910"/>
            </a:xfrm>
            <a:custGeom>
              <a:avLst/>
              <a:gdLst>
                <a:gd name="connsiteX0" fmla="*/ 1566863 w 1866900"/>
                <a:gd name="connsiteY0" fmla="*/ 581025 h 719137"/>
                <a:gd name="connsiteX1" fmla="*/ 1866900 w 1866900"/>
                <a:gd name="connsiteY1" fmla="*/ 0 h 719137"/>
                <a:gd name="connsiteX2" fmla="*/ 471488 w 1866900"/>
                <a:gd name="connsiteY2" fmla="*/ 2381 h 719137"/>
                <a:gd name="connsiteX3" fmla="*/ 0 w 1866900"/>
                <a:gd name="connsiteY3" fmla="*/ 583406 h 719137"/>
                <a:gd name="connsiteX4" fmla="*/ 133350 w 1866900"/>
                <a:gd name="connsiteY4" fmla="*/ 719137 h 719137"/>
                <a:gd name="connsiteX5" fmla="*/ 921544 w 1866900"/>
                <a:gd name="connsiteY5" fmla="*/ 697706 h 719137"/>
                <a:gd name="connsiteX6" fmla="*/ 1045369 w 1866900"/>
                <a:gd name="connsiteY6" fmla="*/ 581025 h 719137"/>
                <a:gd name="connsiteX7" fmla="*/ 1566863 w 1866900"/>
                <a:gd name="connsiteY7" fmla="*/ 581025 h 719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66900" h="719137">
                  <a:moveTo>
                    <a:pt x="1566863" y="581025"/>
                  </a:moveTo>
                  <a:lnTo>
                    <a:pt x="1866900" y="0"/>
                  </a:lnTo>
                  <a:lnTo>
                    <a:pt x="471488" y="2381"/>
                  </a:lnTo>
                  <a:lnTo>
                    <a:pt x="0" y="583406"/>
                  </a:lnTo>
                  <a:lnTo>
                    <a:pt x="133350" y="719137"/>
                  </a:lnTo>
                  <a:lnTo>
                    <a:pt x="921544" y="697706"/>
                  </a:lnTo>
                  <a:lnTo>
                    <a:pt x="1045369" y="581025"/>
                  </a:lnTo>
                  <a:lnTo>
                    <a:pt x="1566863" y="581025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 w="38100">
              <a:solidFill>
                <a:schemeClr val="bg2">
                  <a:lumMod val="50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341" name="Objetos a Ocultar" hidden="1">
            <a:extLst>
              <a:ext uri="{FF2B5EF4-FFF2-40B4-BE49-F238E27FC236}">
                <a16:creationId xmlns:a16="http://schemas.microsoft.com/office/drawing/2014/main" id="{E4A7FB94-999C-3545-13B0-0BE5006133AE}"/>
              </a:ext>
            </a:extLst>
          </p:cNvPr>
          <p:cNvGrpSpPr>
            <a:grpSpLocks/>
          </p:cNvGrpSpPr>
          <p:nvPr/>
        </p:nvGrpSpPr>
        <p:grpSpPr>
          <a:xfrm>
            <a:off x="253725" y="481530"/>
            <a:ext cx="11790984" cy="6455920"/>
            <a:chOff x="253725" y="481530"/>
            <a:chExt cx="11790984" cy="6455920"/>
          </a:xfrm>
        </p:grpSpPr>
        <p:cxnSp>
          <p:nvCxnSpPr>
            <p:cNvPr id="565" name="Ponteiro Combustivel">
              <a:extLst>
                <a:ext uri="{FF2B5EF4-FFF2-40B4-BE49-F238E27FC236}">
                  <a16:creationId xmlns:a16="http://schemas.microsoft.com/office/drawing/2014/main" id="{906585BA-5CA1-78E2-34F7-AEC127C64E68}"/>
                </a:ext>
              </a:extLst>
            </p:cNvPr>
            <p:cNvCxnSpPr>
              <a:cxnSpLocks/>
              <a:endCxn id="485" idx="0"/>
            </p:cNvCxnSpPr>
            <p:nvPr/>
          </p:nvCxnSpPr>
          <p:spPr>
            <a:xfrm flipH="1">
              <a:off x="3861876" y="5865238"/>
              <a:ext cx="107834" cy="442152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3" name="Ponteiro Estacao">
              <a:extLst>
                <a:ext uri="{FF2B5EF4-FFF2-40B4-BE49-F238E27FC236}">
                  <a16:creationId xmlns:a16="http://schemas.microsoft.com/office/drawing/2014/main" id="{52E767B7-65A0-869F-400A-38259948FAB3}"/>
                </a:ext>
              </a:extLst>
            </p:cNvPr>
            <p:cNvCxnSpPr>
              <a:cxnSpLocks/>
            </p:cNvCxnSpPr>
            <p:nvPr/>
          </p:nvCxnSpPr>
          <p:spPr>
            <a:xfrm>
              <a:off x="10318974" y="6352403"/>
              <a:ext cx="0" cy="252000"/>
            </a:xfrm>
            <a:prstGeom prst="line">
              <a:avLst/>
            </a:prstGeom>
            <a:ln/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584" name="Indicado Estacao">
              <a:extLst>
                <a:ext uri="{FF2B5EF4-FFF2-40B4-BE49-F238E27FC236}">
                  <a16:creationId xmlns:a16="http://schemas.microsoft.com/office/drawing/2014/main" id="{2CC57C22-2BBB-7E45-5104-7EE3C3F7DC1C}"/>
                </a:ext>
              </a:extLst>
            </p:cNvPr>
            <p:cNvSpPr txBox="1">
              <a:spLocks/>
            </p:cNvSpPr>
            <p:nvPr/>
          </p:nvSpPr>
          <p:spPr>
            <a:xfrm>
              <a:off x="10956000" y="6270358"/>
              <a:ext cx="1088709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000" b="1" dirty="0">
                  <a:solidFill>
                    <a:srgbClr val="FFC000"/>
                  </a:solidFill>
                </a:rPr>
                <a:t>102.3</a:t>
              </a:r>
              <a:r>
                <a:rPr lang="pt-BR" sz="1100" b="1" dirty="0">
                  <a:solidFill>
                    <a:srgbClr val="FFC000"/>
                  </a:solidFill>
                </a:rPr>
                <a:t> </a:t>
              </a:r>
              <a:r>
                <a:rPr lang="pt-BR" sz="1000" b="1" dirty="0">
                  <a:solidFill>
                    <a:srgbClr val="FFC000"/>
                  </a:solidFill>
                </a:rPr>
                <a:t>MHz</a:t>
              </a:r>
              <a:endParaRPr lang="pt-BR" sz="1100" b="1" dirty="0">
                <a:solidFill>
                  <a:srgbClr val="FFC000"/>
                </a:solidFill>
              </a:endParaRPr>
            </a:p>
          </p:txBody>
        </p:sp>
        <p:cxnSp>
          <p:nvCxnSpPr>
            <p:cNvPr id="564" name="Ponteiro Bateria">
              <a:extLst>
                <a:ext uri="{FF2B5EF4-FFF2-40B4-BE49-F238E27FC236}">
                  <a16:creationId xmlns:a16="http://schemas.microsoft.com/office/drawing/2014/main" id="{5913543C-B142-D158-BCB5-AB1909E0EF0C}"/>
                </a:ext>
              </a:extLst>
            </p:cNvPr>
            <p:cNvCxnSpPr>
              <a:cxnSpLocks/>
              <a:endCxn id="429" idx="2"/>
            </p:cNvCxnSpPr>
            <p:nvPr/>
          </p:nvCxnSpPr>
          <p:spPr>
            <a:xfrm>
              <a:off x="6607736" y="4613980"/>
              <a:ext cx="674969" cy="6868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6" name="Ponteiro Temp Oleo">
              <a:extLst>
                <a:ext uri="{FF2B5EF4-FFF2-40B4-BE49-F238E27FC236}">
                  <a16:creationId xmlns:a16="http://schemas.microsoft.com/office/drawing/2014/main" id="{EEFF3E78-AEA1-9D74-B743-4932D7E39E47}"/>
                </a:ext>
              </a:extLst>
            </p:cNvPr>
            <p:cNvCxnSpPr>
              <a:cxnSpLocks/>
              <a:endCxn id="388" idx="6"/>
            </p:cNvCxnSpPr>
            <p:nvPr/>
          </p:nvCxnSpPr>
          <p:spPr>
            <a:xfrm flipH="1">
              <a:off x="2184256" y="5251176"/>
              <a:ext cx="586193" cy="333786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7" name="Ponteiro Temp Motor">
              <a:extLst>
                <a:ext uri="{FF2B5EF4-FFF2-40B4-BE49-F238E27FC236}">
                  <a16:creationId xmlns:a16="http://schemas.microsoft.com/office/drawing/2014/main" id="{F5E589BA-DD93-4B45-6CFF-1FBC480AEA25}"/>
                </a:ext>
              </a:extLst>
            </p:cNvPr>
            <p:cNvCxnSpPr>
              <a:cxnSpLocks/>
              <a:stCxn id="419" idx="2"/>
            </p:cNvCxnSpPr>
            <p:nvPr/>
          </p:nvCxnSpPr>
          <p:spPr>
            <a:xfrm flipH="1">
              <a:off x="1052296" y="6138359"/>
              <a:ext cx="602321" cy="322860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1" name="Texto Temp Interna Max">
              <a:extLst>
                <a:ext uri="{FF2B5EF4-FFF2-40B4-BE49-F238E27FC236}">
                  <a16:creationId xmlns:a16="http://schemas.microsoft.com/office/drawing/2014/main" id="{25A13493-3836-F79E-C025-C1BFDD025BDA}"/>
                </a:ext>
              </a:extLst>
            </p:cNvPr>
            <p:cNvSpPr txBox="1">
              <a:spLocks/>
            </p:cNvSpPr>
            <p:nvPr/>
          </p:nvSpPr>
          <p:spPr>
            <a:xfrm>
              <a:off x="2452780" y="2882979"/>
              <a:ext cx="453418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400" dirty="0">
                  <a:solidFill>
                    <a:srgbClr val="00B0F0"/>
                  </a:solidFill>
                </a:rPr>
                <a:t>40°</a:t>
              </a:r>
              <a:endParaRPr lang="pt-BR" sz="1400" dirty="0"/>
            </a:p>
          </p:txBody>
        </p:sp>
        <p:sp>
          <p:nvSpPr>
            <p:cNvPr id="574" name="Texto Temp Interna Min">
              <a:extLst>
                <a:ext uri="{FF2B5EF4-FFF2-40B4-BE49-F238E27FC236}">
                  <a16:creationId xmlns:a16="http://schemas.microsoft.com/office/drawing/2014/main" id="{DE9BB5B3-EE69-BA6A-311C-B48F999D0BE2}"/>
                </a:ext>
              </a:extLst>
            </p:cNvPr>
            <p:cNvSpPr txBox="1">
              <a:spLocks/>
            </p:cNvSpPr>
            <p:nvPr/>
          </p:nvSpPr>
          <p:spPr>
            <a:xfrm>
              <a:off x="2548704" y="4445512"/>
              <a:ext cx="453418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400" dirty="0">
                  <a:solidFill>
                    <a:srgbClr val="00B0F0"/>
                  </a:solidFill>
                </a:rPr>
                <a:t>40°</a:t>
              </a:r>
              <a:endParaRPr lang="pt-BR" sz="1400" dirty="0"/>
            </a:p>
          </p:txBody>
        </p:sp>
        <p:sp>
          <p:nvSpPr>
            <p:cNvPr id="569" name="Texto Temp Interna">
              <a:extLst>
                <a:ext uri="{FF2B5EF4-FFF2-40B4-BE49-F238E27FC236}">
                  <a16:creationId xmlns:a16="http://schemas.microsoft.com/office/drawing/2014/main" id="{104FF40F-2D8C-A8D2-3C85-1150A10D9B3D}"/>
                </a:ext>
              </a:extLst>
            </p:cNvPr>
            <p:cNvSpPr txBox="1">
              <a:spLocks/>
            </p:cNvSpPr>
            <p:nvPr/>
          </p:nvSpPr>
          <p:spPr>
            <a:xfrm>
              <a:off x="2908994" y="3510310"/>
              <a:ext cx="817045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2800" dirty="0">
                  <a:solidFill>
                    <a:schemeClr val="accent1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35</a:t>
              </a:r>
              <a:endParaRPr lang="pt-BR" sz="2800" dirty="0"/>
            </a:p>
          </p:txBody>
        </p:sp>
        <p:sp>
          <p:nvSpPr>
            <p:cNvPr id="576" name="Texto Temp Externa Min">
              <a:extLst>
                <a:ext uri="{FF2B5EF4-FFF2-40B4-BE49-F238E27FC236}">
                  <a16:creationId xmlns:a16="http://schemas.microsoft.com/office/drawing/2014/main" id="{A0D8B4D2-18A5-62D6-999C-BDC9F31BA6F4}"/>
                </a:ext>
              </a:extLst>
            </p:cNvPr>
            <p:cNvSpPr txBox="1">
              <a:spLocks/>
            </p:cNvSpPr>
            <p:nvPr/>
          </p:nvSpPr>
          <p:spPr>
            <a:xfrm>
              <a:off x="1979310" y="4205791"/>
              <a:ext cx="453418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400" dirty="0">
                  <a:solidFill>
                    <a:srgbClr val="00B0F0"/>
                  </a:solidFill>
                </a:rPr>
                <a:t>40°</a:t>
              </a:r>
              <a:endParaRPr lang="pt-BR" sz="1400" dirty="0"/>
            </a:p>
          </p:txBody>
        </p:sp>
        <p:sp>
          <p:nvSpPr>
            <p:cNvPr id="577" name="Texto Temp Externa Max">
              <a:extLst>
                <a:ext uri="{FF2B5EF4-FFF2-40B4-BE49-F238E27FC236}">
                  <a16:creationId xmlns:a16="http://schemas.microsoft.com/office/drawing/2014/main" id="{6A0EF505-BE8C-0C10-0361-A116E8621F55}"/>
                </a:ext>
              </a:extLst>
            </p:cNvPr>
            <p:cNvSpPr txBox="1">
              <a:spLocks/>
            </p:cNvSpPr>
            <p:nvPr/>
          </p:nvSpPr>
          <p:spPr>
            <a:xfrm>
              <a:off x="2128429" y="2606145"/>
              <a:ext cx="453418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400" dirty="0">
                  <a:solidFill>
                    <a:srgbClr val="00B0F0"/>
                  </a:solidFill>
                </a:rPr>
                <a:t>40°</a:t>
              </a:r>
              <a:endParaRPr lang="pt-BR" sz="1400" dirty="0"/>
            </a:p>
          </p:txBody>
        </p:sp>
        <p:sp>
          <p:nvSpPr>
            <p:cNvPr id="575" name="Texto Temp Externa">
              <a:extLst>
                <a:ext uri="{FF2B5EF4-FFF2-40B4-BE49-F238E27FC236}">
                  <a16:creationId xmlns:a16="http://schemas.microsoft.com/office/drawing/2014/main" id="{FC2C16C8-BDC9-D482-1414-A7F93E51D78C}"/>
                </a:ext>
              </a:extLst>
            </p:cNvPr>
            <p:cNvSpPr txBox="1">
              <a:spLocks/>
            </p:cNvSpPr>
            <p:nvPr/>
          </p:nvSpPr>
          <p:spPr>
            <a:xfrm>
              <a:off x="889258" y="3299310"/>
              <a:ext cx="817045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2800" dirty="0">
                  <a:solidFill>
                    <a:schemeClr val="accent1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35</a:t>
              </a:r>
              <a:endParaRPr lang="pt-BR" sz="2800" dirty="0"/>
            </a:p>
          </p:txBody>
        </p:sp>
        <p:sp>
          <p:nvSpPr>
            <p:cNvPr id="585" name="Texto Log">
              <a:extLst>
                <a:ext uri="{FF2B5EF4-FFF2-40B4-BE49-F238E27FC236}">
                  <a16:creationId xmlns:a16="http://schemas.microsoft.com/office/drawing/2014/main" id="{26CDE293-4FCC-2D25-208D-69D52407AA40}"/>
                </a:ext>
              </a:extLst>
            </p:cNvPr>
            <p:cNvSpPr txBox="1">
              <a:spLocks/>
            </p:cNvSpPr>
            <p:nvPr/>
          </p:nvSpPr>
          <p:spPr>
            <a:xfrm>
              <a:off x="4568007" y="3362618"/>
              <a:ext cx="1221809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800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Inicializando ...</a:t>
              </a:r>
            </a:p>
            <a:p>
              <a:r>
                <a:rPr lang="pt-BR" sz="800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Configurando Monitor. ..</a:t>
              </a:r>
            </a:p>
            <a:p>
              <a:r>
                <a:rPr lang="pt-BR" sz="800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Inicializando Sensores ...</a:t>
              </a:r>
            </a:p>
            <a:p>
              <a:r>
                <a:rPr lang="pt-BR" sz="800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    - Temperatura</a:t>
              </a:r>
            </a:p>
            <a:p>
              <a:r>
                <a:rPr lang="pt-BR" sz="800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    - Iluminação</a:t>
              </a:r>
            </a:p>
            <a:p>
              <a:r>
                <a:rPr lang="pt-BR" sz="800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    - GPS</a:t>
              </a:r>
            </a:p>
            <a:p>
              <a:r>
                <a:rPr lang="pt-BR" sz="800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......</a:t>
              </a:r>
            </a:p>
            <a:p>
              <a:r>
                <a:rPr lang="pt-BR" sz="800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....</a:t>
              </a:r>
            </a:p>
            <a:p>
              <a:endParaRPr lang="pt-BR" sz="800" dirty="0">
                <a:solidFill>
                  <a:schemeClr val="accent1">
                    <a:lumMod val="40000"/>
                    <a:lumOff val="60000"/>
                  </a:schemeClr>
                </a:solidFill>
              </a:endParaRPr>
            </a:p>
            <a:p>
              <a:endParaRPr lang="pt-BR" sz="800" dirty="0">
                <a:solidFill>
                  <a:schemeClr val="accent1">
                    <a:lumMod val="40000"/>
                    <a:lumOff val="60000"/>
                  </a:schemeClr>
                </a:solidFill>
              </a:endParaRPr>
            </a:p>
            <a:p>
              <a:endParaRPr lang="pt-BR" sz="800" dirty="0">
                <a:solidFill>
                  <a:schemeClr val="accent1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578" name="Texto HoraMinuto">
              <a:extLst>
                <a:ext uri="{FF2B5EF4-FFF2-40B4-BE49-F238E27FC236}">
                  <a16:creationId xmlns:a16="http://schemas.microsoft.com/office/drawing/2014/main" id="{2DF4EC71-380F-A8E7-5C38-7DBC00B01250}"/>
                </a:ext>
              </a:extLst>
            </p:cNvPr>
            <p:cNvSpPr txBox="1">
              <a:spLocks/>
            </p:cNvSpPr>
            <p:nvPr/>
          </p:nvSpPr>
          <p:spPr>
            <a:xfrm>
              <a:off x="253725" y="723276"/>
              <a:ext cx="96858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400" b="1" dirty="0">
                  <a:solidFill>
                    <a:srgbClr val="00B0F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20:18</a:t>
              </a:r>
            </a:p>
          </p:txBody>
        </p:sp>
        <p:sp>
          <p:nvSpPr>
            <p:cNvPr id="579" name="Testo Mes">
              <a:extLst>
                <a:ext uri="{FF2B5EF4-FFF2-40B4-BE49-F238E27FC236}">
                  <a16:creationId xmlns:a16="http://schemas.microsoft.com/office/drawing/2014/main" id="{2D30E367-77E1-7C07-46EC-2E9878FB7FD7}"/>
                </a:ext>
              </a:extLst>
            </p:cNvPr>
            <p:cNvSpPr txBox="1">
              <a:spLocks/>
            </p:cNvSpPr>
            <p:nvPr/>
          </p:nvSpPr>
          <p:spPr>
            <a:xfrm>
              <a:off x="1674654" y="1664113"/>
              <a:ext cx="96858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b="1" dirty="0">
                  <a:solidFill>
                    <a:schemeClr val="accent1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setembro</a:t>
              </a:r>
            </a:p>
          </p:txBody>
        </p:sp>
        <p:sp>
          <p:nvSpPr>
            <p:cNvPr id="580" name="Texto Ano">
              <a:extLst>
                <a:ext uri="{FF2B5EF4-FFF2-40B4-BE49-F238E27FC236}">
                  <a16:creationId xmlns:a16="http://schemas.microsoft.com/office/drawing/2014/main" id="{FB2D257E-A6D4-8E76-A197-8322681D779C}"/>
                </a:ext>
              </a:extLst>
            </p:cNvPr>
            <p:cNvSpPr txBox="1">
              <a:spLocks/>
            </p:cNvSpPr>
            <p:nvPr/>
          </p:nvSpPr>
          <p:spPr>
            <a:xfrm>
              <a:off x="1684447" y="977577"/>
              <a:ext cx="96858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000" b="1" dirty="0">
                  <a:solidFill>
                    <a:schemeClr val="accent1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2018</a:t>
              </a:r>
            </a:p>
          </p:txBody>
        </p:sp>
        <p:sp>
          <p:nvSpPr>
            <p:cNvPr id="582" name="Texto Dia">
              <a:extLst>
                <a:ext uri="{FF2B5EF4-FFF2-40B4-BE49-F238E27FC236}">
                  <a16:creationId xmlns:a16="http://schemas.microsoft.com/office/drawing/2014/main" id="{DDD7A75A-8046-9B8F-5D2B-498FFEF50D90}"/>
                </a:ext>
              </a:extLst>
            </p:cNvPr>
            <p:cNvSpPr txBox="1">
              <a:spLocks/>
            </p:cNvSpPr>
            <p:nvPr/>
          </p:nvSpPr>
          <p:spPr>
            <a:xfrm>
              <a:off x="1649997" y="1091747"/>
              <a:ext cx="1010310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4800" dirty="0">
                  <a:solidFill>
                    <a:schemeClr val="accent1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20</a:t>
              </a:r>
            </a:p>
          </p:txBody>
        </p:sp>
        <p:sp>
          <p:nvSpPr>
            <p:cNvPr id="726" name="Texto Dia Semana">
              <a:extLst>
                <a:ext uri="{FF2B5EF4-FFF2-40B4-BE49-F238E27FC236}">
                  <a16:creationId xmlns:a16="http://schemas.microsoft.com/office/drawing/2014/main" id="{54588A18-673A-2654-6E2B-5164CEEB6A70}"/>
                </a:ext>
              </a:extLst>
            </p:cNvPr>
            <p:cNvSpPr txBox="1">
              <a:spLocks/>
            </p:cNvSpPr>
            <p:nvPr/>
          </p:nvSpPr>
          <p:spPr>
            <a:xfrm>
              <a:off x="1681142" y="481530"/>
              <a:ext cx="100757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100">
                  <a:solidFill>
                    <a:srgbClr val="00B0F0"/>
                  </a:solidFill>
                </a:defRPr>
              </a:lvl1pPr>
            </a:lstStyle>
            <a:p>
              <a:r>
                <a:rPr lang="pt-BR" dirty="0"/>
                <a:t>segunda-feira</a:t>
              </a:r>
            </a:p>
          </p:txBody>
        </p:sp>
        <p:sp>
          <p:nvSpPr>
            <p:cNvPr id="587" name="Led Botão Radio">
              <a:extLst>
                <a:ext uri="{FF2B5EF4-FFF2-40B4-BE49-F238E27FC236}">
                  <a16:creationId xmlns:a16="http://schemas.microsoft.com/office/drawing/2014/main" id="{ADB9C84D-5AE4-FDF7-E529-BEFE986FEC7D}"/>
                </a:ext>
              </a:extLst>
            </p:cNvPr>
            <p:cNvSpPr>
              <a:spLocks/>
            </p:cNvSpPr>
            <p:nvPr/>
          </p:nvSpPr>
          <p:spPr>
            <a:xfrm>
              <a:off x="5286421" y="6869995"/>
              <a:ext cx="308068" cy="67455"/>
            </a:xfrm>
            <a:custGeom>
              <a:avLst/>
              <a:gdLst>
                <a:gd name="connsiteX0" fmla="*/ 38100 w 381000"/>
                <a:gd name="connsiteY0" fmla="*/ 2381 h 50006"/>
                <a:gd name="connsiteX1" fmla="*/ 381000 w 381000"/>
                <a:gd name="connsiteY1" fmla="*/ 0 h 50006"/>
                <a:gd name="connsiteX2" fmla="*/ 378618 w 381000"/>
                <a:gd name="connsiteY2" fmla="*/ 50006 h 50006"/>
                <a:gd name="connsiteX3" fmla="*/ 0 w 381000"/>
                <a:gd name="connsiteY3" fmla="*/ 50006 h 50006"/>
                <a:gd name="connsiteX4" fmla="*/ 38100 w 381000"/>
                <a:gd name="connsiteY4" fmla="*/ 2381 h 50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0" h="50006">
                  <a:moveTo>
                    <a:pt x="38100" y="2381"/>
                  </a:moveTo>
                  <a:lnTo>
                    <a:pt x="381000" y="0"/>
                  </a:lnTo>
                  <a:lnTo>
                    <a:pt x="378618" y="50006"/>
                  </a:lnTo>
                  <a:lnTo>
                    <a:pt x="0" y="50006"/>
                  </a:lnTo>
                  <a:lnTo>
                    <a:pt x="38100" y="2381"/>
                  </a:lnTo>
                  <a:close/>
                </a:path>
              </a:pathLst>
            </a:custGeom>
            <a:solidFill>
              <a:srgbClr val="E88A00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88" name="Led Botão SD">
              <a:extLst>
                <a:ext uri="{FF2B5EF4-FFF2-40B4-BE49-F238E27FC236}">
                  <a16:creationId xmlns:a16="http://schemas.microsoft.com/office/drawing/2014/main" id="{84A0AA68-7E38-5BF5-337A-06A0BE61C44B}"/>
                </a:ext>
              </a:extLst>
            </p:cNvPr>
            <p:cNvSpPr>
              <a:spLocks/>
            </p:cNvSpPr>
            <p:nvPr/>
          </p:nvSpPr>
          <p:spPr>
            <a:xfrm>
              <a:off x="6220878" y="6869995"/>
              <a:ext cx="308068" cy="67455"/>
            </a:xfrm>
            <a:custGeom>
              <a:avLst/>
              <a:gdLst>
                <a:gd name="connsiteX0" fmla="*/ 38100 w 381000"/>
                <a:gd name="connsiteY0" fmla="*/ 2381 h 50006"/>
                <a:gd name="connsiteX1" fmla="*/ 381000 w 381000"/>
                <a:gd name="connsiteY1" fmla="*/ 0 h 50006"/>
                <a:gd name="connsiteX2" fmla="*/ 378618 w 381000"/>
                <a:gd name="connsiteY2" fmla="*/ 50006 h 50006"/>
                <a:gd name="connsiteX3" fmla="*/ 0 w 381000"/>
                <a:gd name="connsiteY3" fmla="*/ 50006 h 50006"/>
                <a:gd name="connsiteX4" fmla="*/ 38100 w 381000"/>
                <a:gd name="connsiteY4" fmla="*/ 2381 h 50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0" h="50006">
                  <a:moveTo>
                    <a:pt x="38100" y="2381"/>
                  </a:moveTo>
                  <a:lnTo>
                    <a:pt x="381000" y="0"/>
                  </a:lnTo>
                  <a:lnTo>
                    <a:pt x="378618" y="50006"/>
                  </a:lnTo>
                  <a:lnTo>
                    <a:pt x="0" y="50006"/>
                  </a:lnTo>
                  <a:lnTo>
                    <a:pt x="38100" y="2381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89" name="Led Botão USB">
              <a:extLst>
                <a:ext uri="{FF2B5EF4-FFF2-40B4-BE49-F238E27FC236}">
                  <a16:creationId xmlns:a16="http://schemas.microsoft.com/office/drawing/2014/main" id="{40F53F7F-AC6C-22D8-B6DE-76F131DFD758}"/>
                </a:ext>
              </a:extLst>
            </p:cNvPr>
            <p:cNvSpPr>
              <a:spLocks/>
            </p:cNvSpPr>
            <p:nvPr/>
          </p:nvSpPr>
          <p:spPr>
            <a:xfrm>
              <a:off x="7160098" y="6869995"/>
              <a:ext cx="308068" cy="67455"/>
            </a:xfrm>
            <a:custGeom>
              <a:avLst/>
              <a:gdLst>
                <a:gd name="connsiteX0" fmla="*/ 38100 w 381000"/>
                <a:gd name="connsiteY0" fmla="*/ 2381 h 50006"/>
                <a:gd name="connsiteX1" fmla="*/ 381000 w 381000"/>
                <a:gd name="connsiteY1" fmla="*/ 0 h 50006"/>
                <a:gd name="connsiteX2" fmla="*/ 378618 w 381000"/>
                <a:gd name="connsiteY2" fmla="*/ 50006 h 50006"/>
                <a:gd name="connsiteX3" fmla="*/ 0 w 381000"/>
                <a:gd name="connsiteY3" fmla="*/ 50006 h 50006"/>
                <a:gd name="connsiteX4" fmla="*/ 38100 w 381000"/>
                <a:gd name="connsiteY4" fmla="*/ 2381 h 50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0" h="50006">
                  <a:moveTo>
                    <a:pt x="38100" y="2381"/>
                  </a:moveTo>
                  <a:lnTo>
                    <a:pt x="381000" y="0"/>
                  </a:lnTo>
                  <a:lnTo>
                    <a:pt x="378618" y="50006"/>
                  </a:lnTo>
                  <a:lnTo>
                    <a:pt x="0" y="50006"/>
                  </a:lnTo>
                  <a:lnTo>
                    <a:pt x="38100" y="2381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90" name="Led Botão Aux">
              <a:extLst>
                <a:ext uri="{FF2B5EF4-FFF2-40B4-BE49-F238E27FC236}">
                  <a16:creationId xmlns:a16="http://schemas.microsoft.com/office/drawing/2014/main" id="{106C620F-9B78-B76F-1B73-E6A3E8F1393D}"/>
                </a:ext>
              </a:extLst>
            </p:cNvPr>
            <p:cNvSpPr>
              <a:spLocks/>
            </p:cNvSpPr>
            <p:nvPr/>
          </p:nvSpPr>
          <p:spPr>
            <a:xfrm>
              <a:off x="8099317" y="6869995"/>
              <a:ext cx="308068" cy="67455"/>
            </a:xfrm>
            <a:custGeom>
              <a:avLst/>
              <a:gdLst>
                <a:gd name="connsiteX0" fmla="*/ 38100 w 381000"/>
                <a:gd name="connsiteY0" fmla="*/ 2381 h 50006"/>
                <a:gd name="connsiteX1" fmla="*/ 381000 w 381000"/>
                <a:gd name="connsiteY1" fmla="*/ 0 h 50006"/>
                <a:gd name="connsiteX2" fmla="*/ 378618 w 381000"/>
                <a:gd name="connsiteY2" fmla="*/ 50006 h 50006"/>
                <a:gd name="connsiteX3" fmla="*/ 0 w 381000"/>
                <a:gd name="connsiteY3" fmla="*/ 50006 h 50006"/>
                <a:gd name="connsiteX4" fmla="*/ 38100 w 381000"/>
                <a:gd name="connsiteY4" fmla="*/ 2381 h 50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0" h="50006">
                  <a:moveTo>
                    <a:pt x="38100" y="2381"/>
                  </a:moveTo>
                  <a:lnTo>
                    <a:pt x="381000" y="0"/>
                  </a:lnTo>
                  <a:lnTo>
                    <a:pt x="378618" y="50006"/>
                  </a:lnTo>
                  <a:lnTo>
                    <a:pt x="0" y="50006"/>
                  </a:lnTo>
                  <a:lnTo>
                    <a:pt x="38100" y="2381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559" name="LOG">
            <a:extLst>
              <a:ext uri="{FF2B5EF4-FFF2-40B4-BE49-F238E27FC236}">
                <a16:creationId xmlns:a16="http://schemas.microsoft.com/office/drawing/2014/main" id="{D740E7E5-5AF2-5BD1-7E67-F32A299895AD}"/>
              </a:ext>
            </a:extLst>
          </p:cNvPr>
          <p:cNvGrpSpPr/>
          <p:nvPr/>
        </p:nvGrpSpPr>
        <p:grpSpPr>
          <a:xfrm>
            <a:off x="4396189" y="3108858"/>
            <a:ext cx="1625575" cy="2826170"/>
            <a:chOff x="4396189" y="3108858"/>
            <a:chExt cx="1625575" cy="2826170"/>
          </a:xfrm>
        </p:grpSpPr>
        <p:grpSp>
          <p:nvGrpSpPr>
            <p:cNvPr id="517" name="Agrupar 516">
              <a:extLst>
                <a:ext uri="{FF2B5EF4-FFF2-40B4-BE49-F238E27FC236}">
                  <a16:creationId xmlns:a16="http://schemas.microsoft.com/office/drawing/2014/main" id="{98598185-98EA-49D5-80EB-056AA53DA758}"/>
                </a:ext>
              </a:extLst>
            </p:cNvPr>
            <p:cNvGrpSpPr/>
            <p:nvPr/>
          </p:nvGrpSpPr>
          <p:grpSpPr>
            <a:xfrm rot="16200000">
              <a:off x="3795892" y="3709155"/>
              <a:ext cx="2826170" cy="1625575"/>
              <a:chOff x="903376" y="2605480"/>
              <a:chExt cx="2826170" cy="1484558"/>
            </a:xfrm>
          </p:grpSpPr>
          <p:sp>
            <p:nvSpPr>
              <p:cNvPr id="518" name="Retângulo: Cantos Diagonais Recortados 20">
                <a:extLst>
                  <a:ext uri="{FF2B5EF4-FFF2-40B4-BE49-F238E27FC236}">
                    <a16:creationId xmlns:a16="http://schemas.microsoft.com/office/drawing/2014/main" id="{92158A99-E54D-48BF-A0D6-9DFFC59971EF}"/>
                  </a:ext>
                </a:extLst>
              </p:cNvPr>
              <p:cNvSpPr/>
              <p:nvPr/>
            </p:nvSpPr>
            <p:spPr>
              <a:xfrm flipH="1">
                <a:off x="903376" y="2655597"/>
                <a:ext cx="2743449" cy="1434441"/>
              </a:xfrm>
              <a:custGeom>
                <a:avLst/>
                <a:gdLst>
                  <a:gd name="connsiteX0" fmla="*/ 0 w 816232"/>
                  <a:gd name="connsiteY0" fmla="*/ 0 h 1434441"/>
                  <a:gd name="connsiteX1" fmla="*/ 680191 w 816232"/>
                  <a:gd name="connsiteY1" fmla="*/ 0 h 1434441"/>
                  <a:gd name="connsiteX2" fmla="*/ 816232 w 816232"/>
                  <a:gd name="connsiteY2" fmla="*/ 136041 h 1434441"/>
                  <a:gd name="connsiteX3" fmla="*/ 816232 w 816232"/>
                  <a:gd name="connsiteY3" fmla="*/ 1434441 h 1434441"/>
                  <a:gd name="connsiteX4" fmla="*/ 816232 w 816232"/>
                  <a:gd name="connsiteY4" fmla="*/ 1434441 h 1434441"/>
                  <a:gd name="connsiteX5" fmla="*/ 136041 w 816232"/>
                  <a:gd name="connsiteY5" fmla="*/ 1434441 h 1434441"/>
                  <a:gd name="connsiteX6" fmla="*/ 0 w 816232"/>
                  <a:gd name="connsiteY6" fmla="*/ 1298400 h 1434441"/>
                  <a:gd name="connsiteX7" fmla="*/ 0 w 816232"/>
                  <a:gd name="connsiteY7" fmla="*/ 0 h 1434441"/>
                  <a:gd name="connsiteX0" fmla="*/ 0 w 816232"/>
                  <a:gd name="connsiteY0" fmla="*/ 0 h 1434441"/>
                  <a:gd name="connsiteX1" fmla="*/ 816232 w 816232"/>
                  <a:gd name="connsiteY1" fmla="*/ 136041 h 1434441"/>
                  <a:gd name="connsiteX2" fmla="*/ 816232 w 816232"/>
                  <a:gd name="connsiteY2" fmla="*/ 1434441 h 1434441"/>
                  <a:gd name="connsiteX3" fmla="*/ 816232 w 816232"/>
                  <a:gd name="connsiteY3" fmla="*/ 1434441 h 1434441"/>
                  <a:gd name="connsiteX4" fmla="*/ 136041 w 816232"/>
                  <a:gd name="connsiteY4" fmla="*/ 1434441 h 1434441"/>
                  <a:gd name="connsiteX5" fmla="*/ 0 w 816232"/>
                  <a:gd name="connsiteY5" fmla="*/ 1298400 h 1434441"/>
                  <a:gd name="connsiteX6" fmla="*/ 0 w 816232"/>
                  <a:gd name="connsiteY6" fmla="*/ 0 h 1434441"/>
                  <a:gd name="connsiteX0" fmla="*/ 0 w 816232"/>
                  <a:gd name="connsiteY0" fmla="*/ 0 h 1434441"/>
                  <a:gd name="connsiteX1" fmla="*/ 816232 w 816232"/>
                  <a:gd name="connsiteY1" fmla="*/ 7454 h 1434441"/>
                  <a:gd name="connsiteX2" fmla="*/ 816232 w 816232"/>
                  <a:gd name="connsiteY2" fmla="*/ 1434441 h 1434441"/>
                  <a:gd name="connsiteX3" fmla="*/ 816232 w 816232"/>
                  <a:gd name="connsiteY3" fmla="*/ 1434441 h 1434441"/>
                  <a:gd name="connsiteX4" fmla="*/ 136041 w 816232"/>
                  <a:gd name="connsiteY4" fmla="*/ 1434441 h 1434441"/>
                  <a:gd name="connsiteX5" fmla="*/ 0 w 816232"/>
                  <a:gd name="connsiteY5" fmla="*/ 1298400 h 1434441"/>
                  <a:gd name="connsiteX6" fmla="*/ 0 w 816232"/>
                  <a:gd name="connsiteY6" fmla="*/ 0 h 1434441"/>
                  <a:gd name="connsiteX0" fmla="*/ 0 w 816232"/>
                  <a:gd name="connsiteY0" fmla="*/ 0 h 1434441"/>
                  <a:gd name="connsiteX1" fmla="*/ 816232 w 816232"/>
                  <a:gd name="connsiteY1" fmla="*/ 5073 h 1434441"/>
                  <a:gd name="connsiteX2" fmla="*/ 816232 w 816232"/>
                  <a:gd name="connsiteY2" fmla="*/ 1434441 h 1434441"/>
                  <a:gd name="connsiteX3" fmla="*/ 816232 w 816232"/>
                  <a:gd name="connsiteY3" fmla="*/ 1434441 h 1434441"/>
                  <a:gd name="connsiteX4" fmla="*/ 136041 w 816232"/>
                  <a:gd name="connsiteY4" fmla="*/ 1434441 h 1434441"/>
                  <a:gd name="connsiteX5" fmla="*/ 0 w 816232"/>
                  <a:gd name="connsiteY5" fmla="*/ 1298400 h 1434441"/>
                  <a:gd name="connsiteX6" fmla="*/ 0 w 816232"/>
                  <a:gd name="connsiteY6" fmla="*/ 0 h 1434441"/>
                  <a:gd name="connsiteX0" fmla="*/ 0 w 816232"/>
                  <a:gd name="connsiteY0" fmla="*/ 0 h 1434441"/>
                  <a:gd name="connsiteX1" fmla="*/ 816232 w 816232"/>
                  <a:gd name="connsiteY1" fmla="*/ 2691 h 1434441"/>
                  <a:gd name="connsiteX2" fmla="*/ 816232 w 816232"/>
                  <a:gd name="connsiteY2" fmla="*/ 1434441 h 1434441"/>
                  <a:gd name="connsiteX3" fmla="*/ 816232 w 816232"/>
                  <a:gd name="connsiteY3" fmla="*/ 1434441 h 1434441"/>
                  <a:gd name="connsiteX4" fmla="*/ 136041 w 816232"/>
                  <a:gd name="connsiteY4" fmla="*/ 1434441 h 1434441"/>
                  <a:gd name="connsiteX5" fmla="*/ 0 w 816232"/>
                  <a:gd name="connsiteY5" fmla="*/ 1298400 h 1434441"/>
                  <a:gd name="connsiteX6" fmla="*/ 0 w 816232"/>
                  <a:gd name="connsiteY6" fmla="*/ 0 h 1434441"/>
                  <a:gd name="connsiteX0" fmla="*/ 0 w 816232"/>
                  <a:gd name="connsiteY0" fmla="*/ 1297 h 1435738"/>
                  <a:gd name="connsiteX1" fmla="*/ 752764 w 816232"/>
                  <a:gd name="connsiteY1" fmla="*/ 0 h 1435738"/>
                  <a:gd name="connsiteX2" fmla="*/ 816232 w 816232"/>
                  <a:gd name="connsiteY2" fmla="*/ 3988 h 1435738"/>
                  <a:gd name="connsiteX3" fmla="*/ 816232 w 816232"/>
                  <a:gd name="connsiteY3" fmla="*/ 1435738 h 1435738"/>
                  <a:gd name="connsiteX4" fmla="*/ 816232 w 816232"/>
                  <a:gd name="connsiteY4" fmla="*/ 1435738 h 1435738"/>
                  <a:gd name="connsiteX5" fmla="*/ 136041 w 816232"/>
                  <a:gd name="connsiteY5" fmla="*/ 1435738 h 1435738"/>
                  <a:gd name="connsiteX6" fmla="*/ 0 w 816232"/>
                  <a:gd name="connsiteY6" fmla="*/ 1299697 h 1435738"/>
                  <a:gd name="connsiteX7" fmla="*/ 0 w 816232"/>
                  <a:gd name="connsiteY7" fmla="*/ 1297 h 1435738"/>
                  <a:gd name="connsiteX0" fmla="*/ 0 w 816232"/>
                  <a:gd name="connsiteY0" fmla="*/ 1297 h 1435738"/>
                  <a:gd name="connsiteX1" fmla="*/ 752764 w 816232"/>
                  <a:gd name="connsiteY1" fmla="*/ 0 h 1435738"/>
                  <a:gd name="connsiteX2" fmla="*/ 816232 w 816232"/>
                  <a:gd name="connsiteY2" fmla="*/ 86538 h 1435738"/>
                  <a:gd name="connsiteX3" fmla="*/ 816232 w 816232"/>
                  <a:gd name="connsiteY3" fmla="*/ 1435738 h 1435738"/>
                  <a:gd name="connsiteX4" fmla="*/ 816232 w 816232"/>
                  <a:gd name="connsiteY4" fmla="*/ 1435738 h 1435738"/>
                  <a:gd name="connsiteX5" fmla="*/ 136041 w 816232"/>
                  <a:gd name="connsiteY5" fmla="*/ 1435738 h 1435738"/>
                  <a:gd name="connsiteX6" fmla="*/ 0 w 816232"/>
                  <a:gd name="connsiteY6" fmla="*/ 1299697 h 1435738"/>
                  <a:gd name="connsiteX7" fmla="*/ 0 w 816232"/>
                  <a:gd name="connsiteY7" fmla="*/ 1297 h 1435738"/>
                  <a:gd name="connsiteX0" fmla="*/ 0 w 816232"/>
                  <a:gd name="connsiteY0" fmla="*/ 0 h 1434441"/>
                  <a:gd name="connsiteX1" fmla="*/ 754371 w 816232"/>
                  <a:gd name="connsiteY1" fmla="*/ 1878 h 1434441"/>
                  <a:gd name="connsiteX2" fmla="*/ 816232 w 816232"/>
                  <a:gd name="connsiteY2" fmla="*/ 85241 h 1434441"/>
                  <a:gd name="connsiteX3" fmla="*/ 816232 w 816232"/>
                  <a:gd name="connsiteY3" fmla="*/ 1434441 h 1434441"/>
                  <a:gd name="connsiteX4" fmla="*/ 816232 w 816232"/>
                  <a:gd name="connsiteY4" fmla="*/ 1434441 h 1434441"/>
                  <a:gd name="connsiteX5" fmla="*/ 136041 w 816232"/>
                  <a:gd name="connsiteY5" fmla="*/ 1434441 h 1434441"/>
                  <a:gd name="connsiteX6" fmla="*/ 0 w 816232"/>
                  <a:gd name="connsiteY6" fmla="*/ 1298400 h 1434441"/>
                  <a:gd name="connsiteX7" fmla="*/ 0 w 816232"/>
                  <a:gd name="connsiteY7" fmla="*/ 0 h 1434441"/>
                  <a:gd name="connsiteX0" fmla="*/ 0 w 816232"/>
                  <a:gd name="connsiteY0" fmla="*/ 0 h 1434441"/>
                  <a:gd name="connsiteX1" fmla="*/ 754371 w 816232"/>
                  <a:gd name="connsiteY1" fmla="*/ 1878 h 1434441"/>
                  <a:gd name="connsiteX2" fmla="*/ 816232 w 816232"/>
                  <a:gd name="connsiteY2" fmla="*/ 126516 h 1434441"/>
                  <a:gd name="connsiteX3" fmla="*/ 816232 w 816232"/>
                  <a:gd name="connsiteY3" fmla="*/ 1434441 h 1434441"/>
                  <a:gd name="connsiteX4" fmla="*/ 816232 w 816232"/>
                  <a:gd name="connsiteY4" fmla="*/ 1434441 h 1434441"/>
                  <a:gd name="connsiteX5" fmla="*/ 136041 w 816232"/>
                  <a:gd name="connsiteY5" fmla="*/ 1434441 h 1434441"/>
                  <a:gd name="connsiteX6" fmla="*/ 0 w 816232"/>
                  <a:gd name="connsiteY6" fmla="*/ 1298400 h 1434441"/>
                  <a:gd name="connsiteX7" fmla="*/ 0 w 816232"/>
                  <a:gd name="connsiteY7" fmla="*/ 0 h 1434441"/>
                  <a:gd name="connsiteX0" fmla="*/ 0 w 816232"/>
                  <a:gd name="connsiteY0" fmla="*/ 0 h 1434441"/>
                  <a:gd name="connsiteX1" fmla="*/ 754371 w 816232"/>
                  <a:gd name="connsiteY1" fmla="*/ 1878 h 1434441"/>
                  <a:gd name="connsiteX2" fmla="*/ 816232 w 816232"/>
                  <a:gd name="connsiteY2" fmla="*/ 126516 h 1434441"/>
                  <a:gd name="connsiteX3" fmla="*/ 816232 w 816232"/>
                  <a:gd name="connsiteY3" fmla="*/ 1434441 h 1434441"/>
                  <a:gd name="connsiteX4" fmla="*/ 816232 w 816232"/>
                  <a:gd name="connsiteY4" fmla="*/ 1434441 h 1434441"/>
                  <a:gd name="connsiteX5" fmla="*/ 81424 w 816232"/>
                  <a:gd name="connsiteY5" fmla="*/ 1434441 h 1434441"/>
                  <a:gd name="connsiteX6" fmla="*/ 0 w 816232"/>
                  <a:gd name="connsiteY6" fmla="*/ 1298400 h 1434441"/>
                  <a:gd name="connsiteX7" fmla="*/ 0 w 816232"/>
                  <a:gd name="connsiteY7" fmla="*/ 0 h 14344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16232" h="1434441">
                    <a:moveTo>
                      <a:pt x="0" y="0"/>
                    </a:moveTo>
                    <a:lnTo>
                      <a:pt x="754371" y="1878"/>
                    </a:lnTo>
                    <a:lnTo>
                      <a:pt x="816232" y="126516"/>
                    </a:lnTo>
                    <a:lnTo>
                      <a:pt x="816232" y="1434441"/>
                    </a:lnTo>
                    <a:lnTo>
                      <a:pt x="816232" y="1434441"/>
                    </a:lnTo>
                    <a:lnTo>
                      <a:pt x="81424" y="1434441"/>
                    </a:lnTo>
                    <a:lnTo>
                      <a:pt x="0" y="1298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F5597">
                  <a:alpha val="40000"/>
                </a:srgbClr>
              </a:solidFill>
              <a:ln w="47625" cmpd="thickThin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pt-BR" sz="900" dirty="0">
                    <a:solidFill>
                      <a:schemeClr val="accent1"/>
                    </a:solidFill>
                  </a:rPr>
                  <a:t>  </a:t>
                </a:r>
              </a:p>
              <a:p>
                <a:r>
                  <a:rPr lang="pt-BR" sz="900" dirty="0">
                    <a:solidFill>
                      <a:schemeClr val="accent1"/>
                    </a:solidFill>
                  </a:rPr>
                  <a:t>  </a:t>
                </a:r>
              </a:p>
              <a:p>
                <a:endParaRPr lang="pt-BR" sz="900" dirty="0">
                  <a:solidFill>
                    <a:schemeClr val="accent1"/>
                  </a:solidFill>
                </a:endParaRPr>
              </a:p>
              <a:p>
                <a:endParaRPr lang="pt-BR" sz="900" dirty="0">
                  <a:solidFill>
                    <a:schemeClr val="accent1"/>
                  </a:solidFill>
                </a:endParaRPr>
              </a:p>
            </p:txBody>
          </p:sp>
          <p:grpSp>
            <p:nvGrpSpPr>
              <p:cNvPr id="519" name="Agrupar 518">
                <a:extLst>
                  <a:ext uri="{FF2B5EF4-FFF2-40B4-BE49-F238E27FC236}">
                    <a16:creationId xmlns:a16="http://schemas.microsoft.com/office/drawing/2014/main" id="{ABFE66B7-D485-403D-BFA4-CAD68EA8E6CE}"/>
                  </a:ext>
                </a:extLst>
              </p:cNvPr>
              <p:cNvGrpSpPr/>
              <p:nvPr/>
            </p:nvGrpSpPr>
            <p:grpSpPr>
              <a:xfrm>
                <a:off x="2703240" y="2605480"/>
                <a:ext cx="1026306" cy="933500"/>
                <a:chOff x="2719545" y="861394"/>
                <a:chExt cx="3800965" cy="2637046"/>
              </a:xfrm>
            </p:grpSpPr>
            <p:grpSp>
              <p:nvGrpSpPr>
                <p:cNvPr id="520" name="Agrupar 519">
                  <a:extLst>
                    <a:ext uri="{FF2B5EF4-FFF2-40B4-BE49-F238E27FC236}">
                      <a16:creationId xmlns:a16="http://schemas.microsoft.com/office/drawing/2014/main" id="{78E62F8D-60C3-4A8F-9CB0-7F1D6666DD3D}"/>
                    </a:ext>
                  </a:extLst>
                </p:cNvPr>
                <p:cNvGrpSpPr/>
                <p:nvPr/>
              </p:nvGrpSpPr>
              <p:grpSpPr>
                <a:xfrm>
                  <a:off x="2719545" y="861394"/>
                  <a:ext cx="3800965" cy="2637046"/>
                  <a:chOff x="2688080" y="2610170"/>
                  <a:chExt cx="1039626" cy="860037"/>
                </a:xfrm>
              </p:grpSpPr>
              <p:sp>
                <p:nvSpPr>
                  <p:cNvPr id="527" name="Forma Livre: Forma 526">
                    <a:extLst>
                      <a:ext uri="{FF2B5EF4-FFF2-40B4-BE49-F238E27FC236}">
                        <a16:creationId xmlns:a16="http://schemas.microsoft.com/office/drawing/2014/main" id="{8FB2A90F-240B-46FE-9A07-802F7E37F870}"/>
                      </a:ext>
                    </a:extLst>
                  </p:cNvPr>
                  <p:cNvSpPr/>
                  <p:nvPr/>
                </p:nvSpPr>
                <p:spPr>
                  <a:xfrm>
                    <a:off x="2688080" y="2611904"/>
                    <a:ext cx="1027233" cy="775293"/>
                  </a:xfrm>
                  <a:custGeom>
                    <a:avLst/>
                    <a:gdLst>
                      <a:gd name="connsiteX0" fmla="*/ 0 w 419100"/>
                      <a:gd name="connsiteY0" fmla="*/ 9525 h 333375"/>
                      <a:gd name="connsiteX1" fmla="*/ 361950 w 419100"/>
                      <a:gd name="connsiteY1" fmla="*/ 0 h 333375"/>
                      <a:gd name="connsiteX2" fmla="*/ 371475 w 419100"/>
                      <a:gd name="connsiteY2" fmla="*/ 69056 h 333375"/>
                      <a:gd name="connsiteX3" fmla="*/ 392906 w 419100"/>
                      <a:gd name="connsiteY3" fmla="*/ 76200 h 333375"/>
                      <a:gd name="connsiteX4" fmla="*/ 397669 w 419100"/>
                      <a:gd name="connsiteY4" fmla="*/ 107156 h 333375"/>
                      <a:gd name="connsiteX5" fmla="*/ 381000 w 419100"/>
                      <a:gd name="connsiteY5" fmla="*/ 121444 h 333375"/>
                      <a:gd name="connsiteX6" fmla="*/ 419100 w 419100"/>
                      <a:gd name="connsiteY6" fmla="*/ 333375 h 333375"/>
                      <a:gd name="connsiteX7" fmla="*/ 395288 w 419100"/>
                      <a:gd name="connsiteY7" fmla="*/ 328613 h 333375"/>
                      <a:gd name="connsiteX8" fmla="*/ 352425 w 419100"/>
                      <a:gd name="connsiteY8" fmla="*/ 95250 h 333375"/>
                      <a:gd name="connsiteX9" fmla="*/ 259556 w 419100"/>
                      <a:gd name="connsiteY9" fmla="*/ 30956 h 333375"/>
                      <a:gd name="connsiteX10" fmla="*/ 180975 w 419100"/>
                      <a:gd name="connsiteY10" fmla="*/ 16669 h 333375"/>
                      <a:gd name="connsiteX11" fmla="*/ 0 w 419100"/>
                      <a:gd name="connsiteY11" fmla="*/ 9525 h 333375"/>
                      <a:gd name="connsiteX0" fmla="*/ 0 w 419100"/>
                      <a:gd name="connsiteY0" fmla="*/ 9525 h 333375"/>
                      <a:gd name="connsiteX1" fmla="*/ 361950 w 419100"/>
                      <a:gd name="connsiteY1" fmla="*/ 0 h 333375"/>
                      <a:gd name="connsiteX2" fmla="*/ 371475 w 419100"/>
                      <a:gd name="connsiteY2" fmla="*/ 69056 h 333375"/>
                      <a:gd name="connsiteX3" fmla="*/ 392906 w 419100"/>
                      <a:gd name="connsiteY3" fmla="*/ 76200 h 333375"/>
                      <a:gd name="connsiteX4" fmla="*/ 397669 w 419100"/>
                      <a:gd name="connsiteY4" fmla="*/ 107156 h 333375"/>
                      <a:gd name="connsiteX5" fmla="*/ 381000 w 419100"/>
                      <a:gd name="connsiteY5" fmla="*/ 121444 h 333375"/>
                      <a:gd name="connsiteX6" fmla="*/ 419100 w 419100"/>
                      <a:gd name="connsiteY6" fmla="*/ 333375 h 333375"/>
                      <a:gd name="connsiteX7" fmla="*/ 395288 w 419100"/>
                      <a:gd name="connsiteY7" fmla="*/ 328613 h 333375"/>
                      <a:gd name="connsiteX8" fmla="*/ 352425 w 419100"/>
                      <a:gd name="connsiteY8" fmla="*/ 95250 h 333375"/>
                      <a:gd name="connsiteX9" fmla="*/ 259556 w 419100"/>
                      <a:gd name="connsiteY9" fmla="*/ 30956 h 333375"/>
                      <a:gd name="connsiteX10" fmla="*/ 180975 w 419100"/>
                      <a:gd name="connsiteY10" fmla="*/ 16669 h 333375"/>
                      <a:gd name="connsiteX11" fmla="*/ 1197 w 419100"/>
                      <a:gd name="connsiteY11" fmla="*/ 21576 h 333375"/>
                      <a:gd name="connsiteX12" fmla="*/ 0 w 419100"/>
                      <a:gd name="connsiteY12" fmla="*/ 9525 h 333375"/>
                      <a:gd name="connsiteX0" fmla="*/ 0 w 418195"/>
                      <a:gd name="connsiteY0" fmla="*/ 3295 h 333375"/>
                      <a:gd name="connsiteX1" fmla="*/ 361045 w 418195"/>
                      <a:gd name="connsiteY1" fmla="*/ 0 h 333375"/>
                      <a:gd name="connsiteX2" fmla="*/ 370570 w 418195"/>
                      <a:gd name="connsiteY2" fmla="*/ 69056 h 333375"/>
                      <a:gd name="connsiteX3" fmla="*/ 392001 w 418195"/>
                      <a:gd name="connsiteY3" fmla="*/ 76200 h 333375"/>
                      <a:gd name="connsiteX4" fmla="*/ 396764 w 418195"/>
                      <a:gd name="connsiteY4" fmla="*/ 107156 h 333375"/>
                      <a:gd name="connsiteX5" fmla="*/ 380095 w 418195"/>
                      <a:gd name="connsiteY5" fmla="*/ 121444 h 333375"/>
                      <a:gd name="connsiteX6" fmla="*/ 418195 w 418195"/>
                      <a:gd name="connsiteY6" fmla="*/ 333375 h 333375"/>
                      <a:gd name="connsiteX7" fmla="*/ 394383 w 418195"/>
                      <a:gd name="connsiteY7" fmla="*/ 328613 h 333375"/>
                      <a:gd name="connsiteX8" fmla="*/ 351520 w 418195"/>
                      <a:gd name="connsiteY8" fmla="*/ 95250 h 333375"/>
                      <a:gd name="connsiteX9" fmla="*/ 258651 w 418195"/>
                      <a:gd name="connsiteY9" fmla="*/ 30956 h 333375"/>
                      <a:gd name="connsiteX10" fmla="*/ 180070 w 418195"/>
                      <a:gd name="connsiteY10" fmla="*/ 16669 h 333375"/>
                      <a:gd name="connsiteX11" fmla="*/ 292 w 418195"/>
                      <a:gd name="connsiteY11" fmla="*/ 21576 h 333375"/>
                      <a:gd name="connsiteX12" fmla="*/ 0 w 418195"/>
                      <a:gd name="connsiteY12" fmla="*/ 3295 h 333375"/>
                      <a:gd name="connsiteX0" fmla="*/ 0 w 418195"/>
                      <a:gd name="connsiteY0" fmla="*/ 1218 h 333375"/>
                      <a:gd name="connsiteX1" fmla="*/ 361045 w 418195"/>
                      <a:gd name="connsiteY1" fmla="*/ 0 h 333375"/>
                      <a:gd name="connsiteX2" fmla="*/ 370570 w 418195"/>
                      <a:gd name="connsiteY2" fmla="*/ 69056 h 333375"/>
                      <a:gd name="connsiteX3" fmla="*/ 392001 w 418195"/>
                      <a:gd name="connsiteY3" fmla="*/ 76200 h 333375"/>
                      <a:gd name="connsiteX4" fmla="*/ 396764 w 418195"/>
                      <a:gd name="connsiteY4" fmla="*/ 107156 h 333375"/>
                      <a:gd name="connsiteX5" fmla="*/ 380095 w 418195"/>
                      <a:gd name="connsiteY5" fmla="*/ 121444 h 333375"/>
                      <a:gd name="connsiteX6" fmla="*/ 418195 w 418195"/>
                      <a:gd name="connsiteY6" fmla="*/ 333375 h 333375"/>
                      <a:gd name="connsiteX7" fmla="*/ 394383 w 418195"/>
                      <a:gd name="connsiteY7" fmla="*/ 328613 h 333375"/>
                      <a:gd name="connsiteX8" fmla="*/ 351520 w 418195"/>
                      <a:gd name="connsiteY8" fmla="*/ 95250 h 333375"/>
                      <a:gd name="connsiteX9" fmla="*/ 258651 w 418195"/>
                      <a:gd name="connsiteY9" fmla="*/ 30956 h 333375"/>
                      <a:gd name="connsiteX10" fmla="*/ 180070 w 418195"/>
                      <a:gd name="connsiteY10" fmla="*/ 16669 h 333375"/>
                      <a:gd name="connsiteX11" fmla="*/ 292 w 418195"/>
                      <a:gd name="connsiteY11" fmla="*/ 21576 h 333375"/>
                      <a:gd name="connsiteX12" fmla="*/ 0 w 418195"/>
                      <a:gd name="connsiteY12" fmla="*/ 1218 h 333375"/>
                      <a:gd name="connsiteX0" fmla="*/ 0 w 418195"/>
                      <a:gd name="connsiteY0" fmla="*/ 1218 h 333375"/>
                      <a:gd name="connsiteX1" fmla="*/ 361045 w 418195"/>
                      <a:gd name="connsiteY1" fmla="*/ 0 h 333375"/>
                      <a:gd name="connsiteX2" fmla="*/ 370570 w 418195"/>
                      <a:gd name="connsiteY2" fmla="*/ 69056 h 333375"/>
                      <a:gd name="connsiteX3" fmla="*/ 392001 w 418195"/>
                      <a:gd name="connsiteY3" fmla="*/ 76200 h 333375"/>
                      <a:gd name="connsiteX4" fmla="*/ 396764 w 418195"/>
                      <a:gd name="connsiteY4" fmla="*/ 107156 h 333375"/>
                      <a:gd name="connsiteX5" fmla="*/ 380095 w 418195"/>
                      <a:gd name="connsiteY5" fmla="*/ 121444 h 333375"/>
                      <a:gd name="connsiteX6" fmla="*/ 418195 w 418195"/>
                      <a:gd name="connsiteY6" fmla="*/ 333375 h 333375"/>
                      <a:gd name="connsiteX7" fmla="*/ 394383 w 418195"/>
                      <a:gd name="connsiteY7" fmla="*/ 328613 h 333375"/>
                      <a:gd name="connsiteX8" fmla="*/ 351520 w 418195"/>
                      <a:gd name="connsiteY8" fmla="*/ 95250 h 333375"/>
                      <a:gd name="connsiteX9" fmla="*/ 258651 w 418195"/>
                      <a:gd name="connsiteY9" fmla="*/ 30956 h 333375"/>
                      <a:gd name="connsiteX10" fmla="*/ 180070 w 418195"/>
                      <a:gd name="connsiteY10" fmla="*/ 16669 h 333375"/>
                      <a:gd name="connsiteX11" fmla="*/ 3007 w 418195"/>
                      <a:gd name="connsiteY11" fmla="*/ 15345 h 333375"/>
                      <a:gd name="connsiteX12" fmla="*/ 0 w 418195"/>
                      <a:gd name="connsiteY12" fmla="*/ 1218 h 333375"/>
                      <a:gd name="connsiteX0" fmla="*/ 0 w 418195"/>
                      <a:gd name="connsiteY0" fmla="*/ 1218 h 333375"/>
                      <a:gd name="connsiteX1" fmla="*/ 361045 w 418195"/>
                      <a:gd name="connsiteY1" fmla="*/ 0 h 333375"/>
                      <a:gd name="connsiteX2" fmla="*/ 370570 w 418195"/>
                      <a:gd name="connsiteY2" fmla="*/ 69056 h 333375"/>
                      <a:gd name="connsiteX3" fmla="*/ 392001 w 418195"/>
                      <a:gd name="connsiteY3" fmla="*/ 76200 h 333375"/>
                      <a:gd name="connsiteX4" fmla="*/ 396764 w 418195"/>
                      <a:gd name="connsiteY4" fmla="*/ 107156 h 333375"/>
                      <a:gd name="connsiteX5" fmla="*/ 380095 w 418195"/>
                      <a:gd name="connsiteY5" fmla="*/ 121444 h 333375"/>
                      <a:gd name="connsiteX6" fmla="*/ 418195 w 418195"/>
                      <a:gd name="connsiteY6" fmla="*/ 333375 h 333375"/>
                      <a:gd name="connsiteX7" fmla="*/ 394383 w 418195"/>
                      <a:gd name="connsiteY7" fmla="*/ 328613 h 333375"/>
                      <a:gd name="connsiteX8" fmla="*/ 351520 w 418195"/>
                      <a:gd name="connsiteY8" fmla="*/ 95250 h 333375"/>
                      <a:gd name="connsiteX9" fmla="*/ 258651 w 418195"/>
                      <a:gd name="connsiteY9" fmla="*/ 30956 h 333375"/>
                      <a:gd name="connsiteX10" fmla="*/ 180236 w 418195"/>
                      <a:gd name="connsiteY10" fmla="*/ 29075 h 333375"/>
                      <a:gd name="connsiteX11" fmla="*/ 180070 w 418195"/>
                      <a:gd name="connsiteY11" fmla="*/ 16669 h 333375"/>
                      <a:gd name="connsiteX12" fmla="*/ 3007 w 418195"/>
                      <a:gd name="connsiteY12" fmla="*/ 15345 h 333375"/>
                      <a:gd name="connsiteX13" fmla="*/ 0 w 418195"/>
                      <a:gd name="connsiteY13" fmla="*/ 1218 h 333375"/>
                      <a:gd name="connsiteX0" fmla="*/ 0 w 418195"/>
                      <a:gd name="connsiteY0" fmla="*/ 1218 h 333375"/>
                      <a:gd name="connsiteX1" fmla="*/ 361045 w 418195"/>
                      <a:gd name="connsiteY1" fmla="*/ 0 h 333375"/>
                      <a:gd name="connsiteX2" fmla="*/ 370570 w 418195"/>
                      <a:gd name="connsiteY2" fmla="*/ 69056 h 333375"/>
                      <a:gd name="connsiteX3" fmla="*/ 392001 w 418195"/>
                      <a:gd name="connsiteY3" fmla="*/ 76200 h 333375"/>
                      <a:gd name="connsiteX4" fmla="*/ 396764 w 418195"/>
                      <a:gd name="connsiteY4" fmla="*/ 107156 h 333375"/>
                      <a:gd name="connsiteX5" fmla="*/ 380095 w 418195"/>
                      <a:gd name="connsiteY5" fmla="*/ 121444 h 333375"/>
                      <a:gd name="connsiteX6" fmla="*/ 418195 w 418195"/>
                      <a:gd name="connsiteY6" fmla="*/ 333375 h 333375"/>
                      <a:gd name="connsiteX7" fmla="*/ 394383 w 418195"/>
                      <a:gd name="connsiteY7" fmla="*/ 328613 h 333375"/>
                      <a:gd name="connsiteX8" fmla="*/ 351520 w 418195"/>
                      <a:gd name="connsiteY8" fmla="*/ 95250 h 333375"/>
                      <a:gd name="connsiteX9" fmla="*/ 258651 w 418195"/>
                      <a:gd name="connsiteY9" fmla="*/ 31994 h 333375"/>
                      <a:gd name="connsiteX10" fmla="*/ 180236 w 418195"/>
                      <a:gd name="connsiteY10" fmla="*/ 29075 h 333375"/>
                      <a:gd name="connsiteX11" fmla="*/ 180070 w 418195"/>
                      <a:gd name="connsiteY11" fmla="*/ 16669 h 333375"/>
                      <a:gd name="connsiteX12" fmla="*/ 3007 w 418195"/>
                      <a:gd name="connsiteY12" fmla="*/ 15345 h 333375"/>
                      <a:gd name="connsiteX13" fmla="*/ 0 w 418195"/>
                      <a:gd name="connsiteY13" fmla="*/ 1218 h 333375"/>
                      <a:gd name="connsiteX0" fmla="*/ 0 w 418195"/>
                      <a:gd name="connsiteY0" fmla="*/ 1218 h 333375"/>
                      <a:gd name="connsiteX1" fmla="*/ 361045 w 418195"/>
                      <a:gd name="connsiteY1" fmla="*/ 0 h 333375"/>
                      <a:gd name="connsiteX2" fmla="*/ 370570 w 418195"/>
                      <a:gd name="connsiteY2" fmla="*/ 69056 h 333375"/>
                      <a:gd name="connsiteX3" fmla="*/ 392001 w 418195"/>
                      <a:gd name="connsiteY3" fmla="*/ 76200 h 333375"/>
                      <a:gd name="connsiteX4" fmla="*/ 396764 w 418195"/>
                      <a:gd name="connsiteY4" fmla="*/ 107156 h 333375"/>
                      <a:gd name="connsiteX5" fmla="*/ 380095 w 418195"/>
                      <a:gd name="connsiteY5" fmla="*/ 121444 h 333375"/>
                      <a:gd name="connsiteX6" fmla="*/ 418195 w 418195"/>
                      <a:gd name="connsiteY6" fmla="*/ 333375 h 333375"/>
                      <a:gd name="connsiteX7" fmla="*/ 394383 w 418195"/>
                      <a:gd name="connsiteY7" fmla="*/ 328613 h 333375"/>
                      <a:gd name="connsiteX8" fmla="*/ 351520 w 418195"/>
                      <a:gd name="connsiteY8" fmla="*/ 95250 h 333375"/>
                      <a:gd name="connsiteX9" fmla="*/ 258651 w 418195"/>
                      <a:gd name="connsiteY9" fmla="*/ 31994 h 333375"/>
                      <a:gd name="connsiteX10" fmla="*/ 180236 w 418195"/>
                      <a:gd name="connsiteY10" fmla="*/ 29075 h 333375"/>
                      <a:gd name="connsiteX11" fmla="*/ 180070 w 418195"/>
                      <a:gd name="connsiteY11" fmla="*/ 16669 h 333375"/>
                      <a:gd name="connsiteX12" fmla="*/ 3007 w 418195"/>
                      <a:gd name="connsiteY12" fmla="*/ 15345 h 333375"/>
                      <a:gd name="connsiteX13" fmla="*/ 0 w 418195"/>
                      <a:gd name="connsiteY13" fmla="*/ 1218 h 333375"/>
                      <a:gd name="connsiteX0" fmla="*/ 0 w 418195"/>
                      <a:gd name="connsiteY0" fmla="*/ 1218 h 333375"/>
                      <a:gd name="connsiteX1" fmla="*/ 361045 w 418195"/>
                      <a:gd name="connsiteY1" fmla="*/ 0 h 333375"/>
                      <a:gd name="connsiteX2" fmla="*/ 370570 w 418195"/>
                      <a:gd name="connsiteY2" fmla="*/ 69056 h 333375"/>
                      <a:gd name="connsiteX3" fmla="*/ 392001 w 418195"/>
                      <a:gd name="connsiteY3" fmla="*/ 76200 h 333375"/>
                      <a:gd name="connsiteX4" fmla="*/ 396764 w 418195"/>
                      <a:gd name="connsiteY4" fmla="*/ 107156 h 333375"/>
                      <a:gd name="connsiteX5" fmla="*/ 380095 w 418195"/>
                      <a:gd name="connsiteY5" fmla="*/ 121444 h 333375"/>
                      <a:gd name="connsiteX6" fmla="*/ 418195 w 418195"/>
                      <a:gd name="connsiteY6" fmla="*/ 333375 h 333375"/>
                      <a:gd name="connsiteX7" fmla="*/ 394383 w 418195"/>
                      <a:gd name="connsiteY7" fmla="*/ 328613 h 333375"/>
                      <a:gd name="connsiteX8" fmla="*/ 351520 w 418195"/>
                      <a:gd name="connsiteY8" fmla="*/ 95250 h 333375"/>
                      <a:gd name="connsiteX9" fmla="*/ 258651 w 418195"/>
                      <a:gd name="connsiteY9" fmla="*/ 31994 h 333375"/>
                      <a:gd name="connsiteX10" fmla="*/ 181141 w 418195"/>
                      <a:gd name="connsiteY10" fmla="*/ 30113 h 333375"/>
                      <a:gd name="connsiteX11" fmla="*/ 180070 w 418195"/>
                      <a:gd name="connsiteY11" fmla="*/ 16669 h 333375"/>
                      <a:gd name="connsiteX12" fmla="*/ 3007 w 418195"/>
                      <a:gd name="connsiteY12" fmla="*/ 15345 h 333375"/>
                      <a:gd name="connsiteX13" fmla="*/ 0 w 418195"/>
                      <a:gd name="connsiteY13" fmla="*/ 1218 h 333375"/>
                      <a:gd name="connsiteX0" fmla="*/ 0 w 418195"/>
                      <a:gd name="connsiteY0" fmla="*/ 1218 h 333375"/>
                      <a:gd name="connsiteX1" fmla="*/ 361045 w 418195"/>
                      <a:gd name="connsiteY1" fmla="*/ 0 h 333375"/>
                      <a:gd name="connsiteX2" fmla="*/ 370570 w 418195"/>
                      <a:gd name="connsiteY2" fmla="*/ 69056 h 333375"/>
                      <a:gd name="connsiteX3" fmla="*/ 392001 w 418195"/>
                      <a:gd name="connsiteY3" fmla="*/ 76200 h 333375"/>
                      <a:gd name="connsiteX4" fmla="*/ 396764 w 418195"/>
                      <a:gd name="connsiteY4" fmla="*/ 107156 h 333375"/>
                      <a:gd name="connsiteX5" fmla="*/ 380095 w 418195"/>
                      <a:gd name="connsiteY5" fmla="*/ 121444 h 333375"/>
                      <a:gd name="connsiteX6" fmla="*/ 418195 w 418195"/>
                      <a:gd name="connsiteY6" fmla="*/ 333375 h 333375"/>
                      <a:gd name="connsiteX7" fmla="*/ 394383 w 418195"/>
                      <a:gd name="connsiteY7" fmla="*/ 328613 h 333375"/>
                      <a:gd name="connsiteX8" fmla="*/ 351520 w 418195"/>
                      <a:gd name="connsiteY8" fmla="*/ 95250 h 333375"/>
                      <a:gd name="connsiteX9" fmla="*/ 260461 w 418195"/>
                      <a:gd name="connsiteY9" fmla="*/ 30956 h 333375"/>
                      <a:gd name="connsiteX10" fmla="*/ 181141 w 418195"/>
                      <a:gd name="connsiteY10" fmla="*/ 30113 h 333375"/>
                      <a:gd name="connsiteX11" fmla="*/ 180070 w 418195"/>
                      <a:gd name="connsiteY11" fmla="*/ 16669 h 333375"/>
                      <a:gd name="connsiteX12" fmla="*/ 3007 w 418195"/>
                      <a:gd name="connsiteY12" fmla="*/ 15345 h 333375"/>
                      <a:gd name="connsiteX13" fmla="*/ 0 w 418195"/>
                      <a:gd name="connsiteY13" fmla="*/ 1218 h 333375"/>
                      <a:gd name="connsiteX0" fmla="*/ 0 w 418195"/>
                      <a:gd name="connsiteY0" fmla="*/ 1218 h 333375"/>
                      <a:gd name="connsiteX1" fmla="*/ 361045 w 418195"/>
                      <a:gd name="connsiteY1" fmla="*/ 0 h 333375"/>
                      <a:gd name="connsiteX2" fmla="*/ 370570 w 418195"/>
                      <a:gd name="connsiteY2" fmla="*/ 69056 h 333375"/>
                      <a:gd name="connsiteX3" fmla="*/ 392001 w 418195"/>
                      <a:gd name="connsiteY3" fmla="*/ 76200 h 333375"/>
                      <a:gd name="connsiteX4" fmla="*/ 396764 w 418195"/>
                      <a:gd name="connsiteY4" fmla="*/ 107156 h 333375"/>
                      <a:gd name="connsiteX5" fmla="*/ 380095 w 418195"/>
                      <a:gd name="connsiteY5" fmla="*/ 121444 h 333375"/>
                      <a:gd name="connsiteX6" fmla="*/ 418195 w 418195"/>
                      <a:gd name="connsiteY6" fmla="*/ 333375 h 333375"/>
                      <a:gd name="connsiteX7" fmla="*/ 394383 w 418195"/>
                      <a:gd name="connsiteY7" fmla="*/ 328613 h 333375"/>
                      <a:gd name="connsiteX8" fmla="*/ 351520 w 418195"/>
                      <a:gd name="connsiteY8" fmla="*/ 95250 h 333375"/>
                      <a:gd name="connsiteX9" fmla="*/ 260461 w 418195"/>
                      <a:gd name="connsiteY9" fmla="*/ 31994 h 333375"/>
                      <a:gd name="connsiteX10" fmla="*/ 181141 w 418195"/>
                      <a:gd name="connsiteY10" fmla="*/ 30113 h 333375"/>
                      <a:gd name="connsiteX11" fmla="*/ 180070 w 418195"/>
                      <a:gd name="connsiteY11" fmla="*/ 16669 h 333375"/>
                      <a:gd name="connsiteX12" fmla="*/ 3007 w 418195"/>
                      <a:gd name="connsiteY12" fmla="*/ 15345 h 333375"/>
                      <a:gd name="connsiteX13" fmla="*/ 0 w 418195"/>
                      <a:gd name="connsiteY13" fmla="*/ 1218 h 333375"/>
                      <a:gd name="connsiteX0" fmla="*/ 0 w 418195"/>
                      <a:gd name="connsiteY0" fmla="*/ 1218 h 333375"/>
                      <a:gd name="connsiteX1" fmla="*/ 361045 w 418195"/>
                      <a:gd name="connsiteY1" fmla="*/ 0 h 333375"/>
                      <a:gd name="connsiteX2" fmla="*/ 370570 w 418195"/>
                      <a:gd name="connsiteY2" fmla="*/ 69056 h 333375"/>
                      <a:gd name="connsiteX3" fmla="*/ 392001 w 418195"/>
                      <a:gd name="connsiteY3" fmla="*/ 76200 h 333375"/>
                      <a:gd name="connsiteX4" fmla="*/ 396764 w 418195"/>
                      <a:gd name="connsiteY4" fmla="*/ 107156 h 333375"/>
                      <a:gd name="connsiteX5" fmla="*/ 380095 w 418195"/>
                      <a:gd name="connsiteY5" fmla="*/ 121444 h 333375"/>
                      <a:gd name="connsiteX6" fmla="*/ 418195 w 418195"/>
                      <a:gd name="connsiteY6" fmla="*/ 333375 h 333375"/>
                      <a:gd name="connsiteX7" fmla="*/ 394383 w 418195"/>
                      <a:gd name="connsiteY7" fmla="*/ 328613 h 333375"/>
                      <a:gd name="connsiteX8" fmla="*/ 351520 w 418195"/>
                      <a:gd name="connsiteY8" fmla="*/ 95250 h 333375"/>
                      <a:gd name="connsiteX9" fmla="*/ 260461 w 418195"/>
                      <a:gd name="connsiteY9" fmla="*/ 31994 h 333375"/>
                      <a:gd name="connsiteX10" fmla="*/ 181141 w 418195"/>
                      <a:gd name="connsiteY10" fmla="*/ 30113 h 333375"/>
                      <a:gd name="connsiteX11" fmla="*/ 180070 w 418195"/>
                      <a:gd name="connsiteY11" fmla="*/ 16669 h 333375"/>
                      <a:gd name="connsiteX12" fmla="*/ 292 w 418195"/>
                      <a:gd name="connsiteY12" fmla="*/ 15345 h 333375"/>
                      <a:gd name="connsiteX13" fmla="*/ 0 w 418195"/>
                      <a:gd name="connsiteY13" fmla="*/ 1218 h 333375"/>
                      <a:gd name="connsiteX0" fmla="*/ 0 w 418195"/>
                      <a:gd name="connsiteY0" fmla="*/ 179 h 333375"/>
                      <a:gd name="connsiteX1" fmla="*/ 361045 w 418195"/>
                      <a:gd name="connsiteY1" fmla="*/ 0 h 333375"/>
                      <a:gd name="connsiteX2" fmla="*/ 370570 w 418195"/>
                      <a:gd name="connsiteY2" fmla="*/ 69056 h 333375"/>
                      <a:gd name="connsiteX3" fmla="*/ 392001 w 418195"/>
                      <a:gd name="connsiteY3" fmla="*/ 76200 h 333375"/>
                      <a:gd name="connsiteX4" fmla="*/ 396764 w 418195"/>
                      <a:gd name="connsiteY4" fmla="*/ 107156 h 333375"/>
                      <a:gd name="connsiteX5" fmla="*/ 380095 w 418195"/>
                      <a:gd name="connsiteY5" fmla="*/ 121444 h 333375"/>
                      <a:gd name="connsiteX6" fmla="*/ 418195 w 418195"/>
                      <a:gd name="connsiteY6" fmla="*/ 333375 h 333375"/>
                      <a:gd name="connsiteX7" fmla="*/ 394383 w 418195"/>
                      <a:gd name="connsiteY7" fmla="*/ 328613 h 333375"/>
                      <a:gd name="connsiteX8" fmla="*/ 351520 w 418195"/>
                      <a:gd name="connsiteY8" fmla="*/ 95250 h 333375"/>
                      <a:gd name="connsiteX9" fmla="*/ 260461 w 418195"/>
                      <a:gd name="connsiteY9" fmla="*/ 31994 h 333375"/>
                      <a:gd name="connsiteX10" fmla="*/ 181141 w 418195"/>
                      <a:gd name="connsiteY10" fmla="*/ 30113 h 333375"/>
                      <a:gd name="connsiteX11" fmla="*/ 180070 w 418195"/>
                      <a:gd name="connsiteY11" fmla="*/ 16669 h 333375"/>
                      <a:gd name="connsiteX12" fmla="*/ 292 w 418195"/>
                      <a:gd name="connsiteY12" fmla="*/ 15345 h 333375"/>
                      <a:gd name="connsiteX13" fmla="*/ 0 w 418195"/>
                      <a:gd name="connsiteY13" fmla="*/ 179 h 333375"/>
                      <a:gd name="connsiteX0" fmla="*/ 0 w 418195"/>
                      <a:gd name="connsiteY0" fmla="*/ 179 h 334844"/>
                      <a:gd name="connsiteX1" fmla="*/ 361045 w 418195"/>
                      <a:gd name="connsiteY1" fmla="*/ 0 h 334844"/>
                      <a:gd name="connsiteX2" fmla="*/ 370570 w 418195"/>
                      <a:gd name="connsiteY2" fmla="*/ 69056 h 334844"/>
                      <a:gd name="connsiteX3" fmla="*/ 392001 w 418195"/>
                      <a:gd name="connsiteY3" fmla="*/ 76200 h 334844"/>
                      <a:gd name="connsiteX4" fmla="*/ 396764 w 418195"/>
                      <a:gd name="connsiteY4" fmla="*/ 107156 h 334844"/>
                      <a:gd name="connsiteX5" fmla="*/ 380095 w 418195"/>
                      <a:gd name="connsiteY5" fmla="*/ 121444 h 334844"/>
                      <a:gd name="connsiteX6" fmla="*/ 418195 w 418195"/>
                      <a:gd name="connsiteY6" fmla="*/ 333375 h 334844"/>
                      <a:gd name="connsiteX7" fmla="*/ 393478 w 418195"/>
                      <a:gd name="connsiteY7" fmla="*/ 334844 h 334844"/>
                      <a:gd name="connsiteX8" fmla="*/ 351520 w 418195"/>
                      <a:gd name="connsiteY8" fmla="*/ 95250 h 334844"/>
                      <a:gd name="connsiteX9" fmla="*/ 260461 w 418195"/>
                      <a:gd name="connsiteY9" fmla="*/ 31994 h 334844"/>
                      <a:gd name="connsiteX10" fmla="*/ 181141 w 418195"/>
                      <a:gd name="connsiteY10" fmla="*/ 30113 h 334844"/>
                      <a:gd name="connsiteX11" fmla="*/ 180070 w 418195"/>
                      <a:gd name="connsiteY11" fmla="*/ 16669 h 334844"/>
                      <a:gd name="connsiteX12" fmla="*/ 292 w 418195"/>
                      <a:gd name="connsiteY12" fmla="*/ 15345 h 334844"/>
                      <a:gd name="connsiteX13" fmla="*/ 0 w 418195"/>
                      <a:gd name="connsiteY13" fmla="*/ 179 h 334844"/>
                      <a:gd name="connsiteX0" fmla="*/ 0 w 418195"/>
                      <a:gd name="connsiteY0" fmla="*/ 179 h 334844"/>
                      <a:gd name="connsiteX1" fmla="*/ 361045 w 418195"/>
                      <a:gd name="connsiteY1" fmla="*/ 0 h 334844"/>
                      <a:gd name="connsiteX2" fmla="*/ 370570 w 418195"/>
                      <a:gd name="connsiteY2" fmla="*/ 69056 h 334844"/>
                      <a:gd name="connsiteX3" fmla="*/ 392001 w 418195"/>
                      <a:gd name="connsiteY3" fmla="*/ 76200 h 334844"/>
                      <a:gd name="connsiteX4" fmla="*/ 396764 w 418195"/>
                      <a:gd name="connsiteY4" fmla="*/ 107156 h 334844"/>
                      <a:gd name="connsiteX5" fmla="*/ 380095 w 418195"/>
                      <a:gd name="connsiteY5" fmla="*/ 121444 h 334844"/>
                      <a:gd name="connsiteX6" fmla="*/ 418195 w 418195"/>
                      <a:gd name="connsiteY6" fmla="*/ 333375 h 334844"/>
                      <a:gd name="connsiteX7" fmla="*/ 354557 w 418195"/>
                      <a:gd name="connsiteY7" fmla="*/ 334844 h 334844"/>
                      <a:gd name="connsiteX8" fmla="*/ 351520 w 418195"/>
                      <a:gd name="connsiteY8" fmla="*/ 95250 h 334844"/>
                      <a:gd name="connsiteX9" fmla="*/ 260461 w 418195"/>
                      <a:gd name="connsiteY9" fmla="*/ 31994 h 334844"/>
                      <a:gd name="connsiteX10" fmla="*/ 181141 w 418195"/>
                      <a:gd name="connsiteY10" fmla="*/ 30113 h 334844"/>
                      <a:gd name="connsiteX11" fmla="*/ 180070 w 418195"/>
                      <a:gd name="connsiteY11" fmla="*/ 16669 h 334844"/>
                      <a:gd name="connsiteX12" fmla="*/ 292 w 418195"/>
                      <a:gd name="connsiteY12" fmla="*/ 15345 h 334844"/>
                      <a:gd name="connsiteX13" fmla="*/ 0 w 418195"/>
                      <a:gd name="connsiteY13" fmla="*/ 179 h 334844"/>
                      <a:gd name="connsiteX0" fmla="*/ 0 w 418195"/>
                      <a:gd name="connsiteY0" fmla="*/ 179 h 334844"/>
                      <a:gd name="connsiteX1" fmla="*/ 361045 w 418195"/>
                      <a:gd name="connsiteY1" fmla="*/ 0 h 334844"/>
                      <a:gd name="connsiteX2" fmla="*/ 370570 w 418195"/>
                      <a:gd name="connsiteY2" fmla="*/ 69056 h 334844"/>
                      <a:gd name="connsiteX3" fmla="*/ 392001 w 418195"/>
                      <a:gd name="connsiteY3" fmla="*/ 76200 h 334844"/>
                      <a:gd name="connsiteX4" fmla="*/ 396764 w 418195"/>
                      <a:gd name="connsiteY4" fmla="*/ 107156 h 334844"/>
                      <a:gd name="connsiteX5" fmla="*/ 380095 w 418195"/>
                      <a:gd name="connsiteY5" fmla="*/ 121444 h 334844"/>
                      <a:gd name="connsiteX6" fmla="*/ 418195 w 418195"/>
                      <a:gd name="connsiteY6" fmla="*/ 333375 h 334844"/>
                      <a:gd name="connsiteX7" fmla="*/ 352747 w 418195"/>
                      <a:gd name="connsiteY7" fmla="*/ 334844 h 334844"/>
                      <a:gd name="connsiteX8" fmla="*/ 351520 w 418195"/>
                      <a:gd name="connsiteY8" fmla="*/ 95250 h 334844"/>
                      <a:gd name="connsiteX9" fmla="*/ 260461 w 418195"/>
                      <a:gd name="connsiteY9" fmla="*/ 31994 h 334844"/>
                      <a:gd name="connsiteX10" fmla="*/ 181141 w 418195"/>
                      <a:gd name="connsiteY10" fmla="*/ 30113 h 334844"/>
                      <a:gd name="connsiteX11" fmla="*/ 180070 w 418195"/>
                      <a:gd name="connsiteY11" fmla="*/ 16669 h 334844"/>
                      <a:gd name="connsiteX12" fmla="*/ 292 w 418195"/>
                      <a:gd name="connsiteY12" fmla="*/ 15345 h 334844"/>
                      <a:gd name="connsiteX13" fmla="*/ 0 w 418195"/>
                      <a:gd name="connsiteY13" fmla="*/ 179 h 334844"/>
                      <a:gd name="connsiteX0" fmla="*/ 0 w 396764"/>
                      <a:gd name="connsiteY0" fmla="*/ 179 h 335452"/>
                      <a:gd name="connsiteX1" fmla="*/ 361045 w 396764"/>
                      <a:gd name="connsiteY1" fmla="*/ 0 h 335452"/>
                      <a:gd name="connsiteX2" fmla="*/ 370570 w 396764"/>
                      <a:gd name="connsiteY2" fmla="*/ 69056 h 335452"/>
                      <a:gd name="connsiteX3" fmla="*/ 392001 w 396764"/>
                      <a:gd name="connsiteY3" fmla="*/ 76200 h 335452"/>
                      <a:gd name="connsiteX4" fmla="*/ 396764 w 396764"/>
                      <a:gd name="connsiteY4" fmla="*/ 107156 h 335452"/>
                      <a:gd name="connsiteX5" fmla="*/ 380095 w 396764"/>
                      <a:gd name="connsiteY5" fmla="*/ 121444 h 335452"/>
                      <a:gd name="connsiteX6" fmla="*/ 388326 w 396764"/>
                      <a:gd name="connsiteY6" fmla="*/ 335452 h 335452"/>
                      <a:gd name="connsiteX7" fmla="*/ 352747 w 396764"/>
                      <a:gd name="connsiteY7" fmla="*/ 334844 h 335452"/>
                      <a:gd name="connsiteX8" fmla="*/ 351520 w 396764"/>
                      <a:gd name="connsiteY8" fmla="*/ 95250 h 335452"/>
                      <a:gd name="connsiteX9" fmla="*/ 260461 w 396764"/>
                      <a:gd name="connsiteY9" fmla="*/ 31994 h 335452"/>
                      <a:gd name="connsiteX10" fmla="*/ 181141 w 396764"/>
                      <a:gd name="connsiteY10" fmla="*/ 30113 h 335452"/>
                      <a:gd name="connsiteX11" fmla="*/ 180070 w 396764"/>
                      <a:gd name="connsiteY11" fmla="*/ 16669 h 335452"/>
                      <a:gd name="connsiteX12" fmla="*/ 292 w 396764"/>
                      <a:gd name="connsiteY12" fmla="*/ 15345 h 335452"/>
                      <a:gd name="connsiteX13" fmla="*/ 0 w 396764"/>
                      <a:gd name="connsiteY13" fmla="*/ 179 h 335452"/>
                      <a:gd name="connsiteX0" fmla="*/ 0 w 396764"/>
                      <a:gd name="connsiteY0" fmla="*/ 179 h 335452"/>
                      <a:gd name="connsiteX1" fmla="*/ 361045 w 396764"/>
                      <a:gd name="connsiteY1" fmla="*/ 0 h 335452"/>
                      <a:gd name="connsiteX2" fmla="*/ 370570 w 396764"/>
                      <a:gd name="connsiteY2" fmla="*/ 69056 h 335452"/>
                      <a:gd name="connsiteX3" fmla="*/ 392001 w 396764"/>
                      <a:gd name="connsiteY3" fmla="*/ 76200 h 335452"/>
                      <a:gd name="connsiteX4" fmla="*/ 396764 w 396764"/>
                      <a:gd name="connsiteY4" fmla="*/ 107156 h 335452"/>
                      <a:gd name="connsiteX5" fmla="*/ 380095 w 396764"/>
                      <a:gd name="connsiteY5" fmla="*/ 121444 h 335452"/>
                      <a:gd name="connsiteX6" fmla="*/ 385610 w 396764"/>
                      <a:gd name="connsiteY6" fmla="*/ 335452 h 335452"/>
                      <a:gd name="connsiteX7" fmla="*/ 352747 w 396764"/>
                      <a:gd name="connsiteY7" fmla="*/ 334844 h 335452"/>
                      <a:gd name="connsiteX8" fmla="*/ 351520 w 396764"/>
                      <a:gd name="connsiteY8" fmla="*/ 95250 h 335452"/>
                      <a:gd name="connsiteX9" fmla="*/ 260461 w 396764"/>
                      <a:gd name="connsiteY9" fmla="*/ 31994 h 335452"/>
                      <a:gd name="connsiteX10" fmla="*/ 181141 w 396764"/>
                      <a:gd name="connsiteY10" fmla="*/ 30113 h 335452"/>
                      <a:gd name="connsiteX11" fmla="*/ 180070 w 396764"/>
                      <a:gd name="connsiteY11" fmla="*/ 16669 h 335452"/>
                      <a:gd name="connsiteX12" fmla="*/ 292 w 396764"/>
                      <a:gd name="connsiteY12" fmla="*/ 15345 h 335452"/>
                      <a:gd name="connsiteX13" fmla="*/ 0 w 396764"/>
                      <a:gd name="connsiteY13" fmla="*/ 179 h 335452"/>
                      <a:gd name="connsiteX0" fmla="*/ 0 w 396764"/>
                      <a:gd name="connsiteY0" fmla="*/ 179 h 336490"/>
                      <a:gd name="connsiteX1" fmla="*/ 361045 w 396764"/>
                      <a:gd name="connsiteY1" fmla="*/ 0 h 336490"/>
                      <a:gd name="connsiteX2" fmla="*/ 370570 w 396764"/>
                      <a:gd name="connsiteY2" fmla="*/ 69056 h 336490"/>
                      <a:gd name="connsiteX3" fmla="*/ 392001 w 396764"/>
                      <a:gd name="connsiteY3" fmla="*/ 76200 h 336490"/>
                      <a:gd name="connsiteX4" fmla="*/ 396764 w 396764"/>
                      <a:gd name="connsiteY4" fmla="*/ 107156 h 336490"/>
                      <a:gd name="connsiteX5" fmla="*/ 380095 w 396764"/>
                      <a:gd name="connsiteY5" fmla="*/ 121444 h 336490"/>
                      <a:gd name="connsiteX6" fmla="*/ 381990 w 396764"/>
                      <a:gd name="connsiteY6" fmla="*/ 336490 h 336490"/>
                      <a:gd name="connsiteX7" fmla="*/ 352747 w 396764"/>
                      <a:gd name="connsiteY7" fmla="*/ 334844 h 336490"/>
                      <a:gd name="connsiteX8" fmla="*/ 351520 w 396764"/>
                      <a:gd name="connsiteY8" fmla="*/ 95250 h 336490"/>
                      <a:gd name="connsiteX9" fmla="*/ 260461 w 396764"/>
                      <a:gd name="connsiteY9" fmla="*/ 31994 h 336490"/>
                      <a:gd name="connsiteX10" fmla="*/ 181141 w 396764"/>
                      <a:gd name="connsiteY10" fmla="*/ 30113 h 336490"/>
                      <a:gd name="connsiteX11" fmla="*/ 180070 w 396764"/>
                      <a:gd name="connsiteY11" fmla="*/ 16669 h 336490"/>
                      <a:gd name="connsiteX12" fmla="*/ 292 w 396764"/>
                      <a:gd name="connsiteY12" fmla="*/ 15345 h 336490"/>
                      <a:gd name="connsiteX13" fmla="*/ 0 w 396764"/>
                      <a:gd name="connsiteY13" fmla="*/ 179 h 336490"/>
                      <a:gd name="connsiteX0" fmla="*/ 0 w 396764"/>
                      <a:gd name="connsiteY0" fmla="*/ 179 h 336490"/>
                      <a:gd name="connsiteX1" fmla="*/ 361045 w 396764"/>
                      <a:gd name="connsiteY1" fmla="*/ 0 h 336490"/>
                      <a:gd name="connsiteX2" fmla="*/ 370570 w 396764"/>
                      <a:gd name="connsiteY2" fmla="*/ 69056 h 336490"/>
                      <a:gd name="connsiteX3" fmla="*/ 392001 w 396764"/>
                      <a:gd name="connsiteY3" fmla="*/ 76200 h 336490"/>
                      <a:gd name="connsiteX4" fmla="*/ 396764 w 396764"/>
                      <a:gd name="connsiteY4" fmla="*/ 107156 h 336490"/>
                      <a:gd name="connsiteX5" fmla="*/ 380095 w 396764"/>
                      <a:gd name="connsiteY5" fmla="*/ 121444 h 336490"/>
                      <a:gd name="connsiteX6" fmla="*/ 378369 w 396764"/>
                      <a:gd name="connsiteY6" fmla="*/ 336490 h 336490"/>
                      <a:gd name="connsiteX7" fmla="*/ 352747 w 396764"/>
                      <a:gd name="connsiteY7" fmla="*/ 334844 h 336490"/>
                      <a:gd name="connsiteX8" fmla="*/ 351520 w 396764"/>
                      <a:gd name="connsiteY8" fmla="*/ 95250 h 336490"/>
                      <a:gd name="connsiteX9" fmla="*/ 260461 w 396764"/>
                      <a:gd name="connsiteY9" fmla="*/ 31994 h 336490"/>
                      <a:gd name="connsiteX10" fmla="*/ 181141 w 396764"/>
                      <a:gd name="connsiteY10" fmla="*/ 30113 h 336490"/>
                      <a:gd name="connsiteX11" fmla="*/ 180070 w 396764"/>
                      <a:gd name="connsiteY11" fmla="*/ 16669 h 336490"/>
                      <a:gd name="connsiteX12" fmla="*/ 292 w 396764"/>
                      <a:gd name="connsiteY12" fmla="*/ 15345 h 336490"/>
                      <a:gd name="connsiteX13" fmla="*/ 0 w 396764"/>
                      <a:gd name="connsiteY13" fmla="*/ 179 h 336490"/>
                      <a:gd name="connsiteX0" fmla="*/ 0 w 396764"/>
                      <a:gd name="connsiteY0" fmla="*/ 179 h 336490"/>
                      <a:gd name="connsiteX1" fmla="*/ 361045 w 396764"/>
                      <a:gd name="connsiteY1" fmla="*/ 0 h 336490"/>
                      <a:gd name="connsiteX2" fmla="*/ 370570 w 396764"/>
                      <a:gd name="connsiteY2" fmla="*/ 69056 h 336490"/>
                      <a:gd name="connsiteX3" fmla="*/ 392001 w 396764"/>
                      <a:gd name="connsiteY3" fmla="*/ 76200 h 336490"/>
                      <a:gd name="connsiteX4" fmla="*/ 396764 w 396764"/>
                      <a:gd name="connsiteY4" fmla="*/ 107156 h 336490"/>
                      <a:gd name="connsiteX5" fmla="*/ 380095 w 396764"/>
                      <a:gd name="connsiteY5" fmla="*/ 121444 h 336490"/>
                      <a:gd name="connsiteX6" fmla="*/ 380179 w 396764"/>
                      <a:gd name="connsiteY6" fmla="*/ 336490 h 336490"/>
                      <a:gd name="connsiteX7" fmla="*/ 352747 w 396764"/>
                      <a:gd name="connsiteY7" fmla="*/ 334844 h 336490"/>
                      <a:gd name="connsiteX8" fmla="*/ 351520 w 396764"/>
                      <a:gd name="connsiteY8" fmla="*/ 95250 h 336490"/>
                      <a:gd name="connsiteX9" fmla="*/ 260461 w 396764"/>
                      <a:gd name="connsiteY9" fmla="*/ 31994 h 336490"/>
                      <a:gd name="connsiteX10" fmla="*/ 181141 w 396764"/>
                      <a:gd name="connsiteY10" fmla="*/ 30113 h 336490"/>
                      <a:gd name="connsiteX11" fmla="*/ 180070 w 396764"/>
                      <a:gd name="connsiteY11" fmla="*/ 16669 h 336490"/>
                      <a:gd name="connsiteX12" fmla="*/ 292 w 396764"/>
                      <a:gd name="connsiteY12" fmla="*/ 15345 h 336490"/>
                      <a:gd name="connsiteX13" fmla="*/ 0 w 396764"/>
                      <a:gd name="connsiteY13" fmla="*/ 179 h 336490"/>
                      <a:gd name="connsiteX0" fmla="*/ 0 w 396764"/>
                      <a:gd name="connsiteY0" fmla="*/ 179 h 336490"/>
                      <a:gd name="connsiteX1" fmla="*/ 361045 w 396764"/>
                      <a:gd name="connsiteY1" fmla="*/ 0 h 336490"/>
                      <a:gd name="connsiteX2" fmla="*/ 373285 w 396764"/>
                      <a:gd name="connsiteY2" fmla="*/ 70094 h 336490"/>
                      <a:gd name="connsiteX3" fmla="*/ 392001 w 396764"/>
                      <a:gd name="connsiteY3" fmla="*/ 76200 h 336490"/>
                      <a:gd name="connsiteX4" fmla="*/ 396764 w 396764"/>
                      <a:gd name="connsiteY4" fmla="*/ 107156 h 336490"/>
                      <a:gd name="connsiteX5" fmla="*/ 380095 w 396764"/>
                      <a:gd name="connsiteY5" fmla="*/ 121444 h 336490"/>
                      <a:gd name="connsiteX6" fmla="*/ 380179 w 396764"/>
                      <a:gd name="connsiteY6" fmla="*/ 336490 h 336490"/>
                      <a:gd name="connsiteX7" fmla="*/ 352747 w 396764"/>
                      <a:gd name="connsiteY7" fmla="*/ 334844 h 336490"/>
                      <a:gd name="connsiteX8" fmla="*/ 351520 w 396764"/>
                      <a:gd name="connsiteY8" fmla="*/ 95250 h 336490"/>
                      <a:gd name="connsiteX9" fmla="*/ 260461 w 396764"/>
                      <a:gd name="connsiteY9" fmla="*/ 31994 h 336490"/>
                      <a:gd name="connsiteX10" fmla="*/ 181141 w 396764"/>
                      <a:gd name="connsiteY10" fmla="*/ 30113 h 336490"/>
                      <a:gd name="connsiteX11" fmla="*/ 180070 w 396764"/>
                      <a:gd name="connsiteY11" fmla="*/ 16669 h 336490"/>
                      <a:gd name="connsiteX12" fmla="*/ 292 w 396764"/>
                      <a:gd name="connsiteY12" fmla="*/ 15345 h 336490"/>
                      <a:gd name="connsiteX13" fmla="*/ 0 w 396764"/>
                      <a:gd name="connsiteY13" fmla="*/ 179 h 336490"/>
                      <a:gd name="connsiteX0" fmla="*/ 0 w 396764"/>
                      <a:gd name="connsiteY0" fmla="*/ 3294 h 339605"/>
                      <a:gd name="connsiteX1" fmla="*/ 374622 w 396764"/>
                      <a:gd name="connsiteY1" fmla="*/ 0 h 339605"/>
                      <a:gd name="connsiteX2" fmla="*/ 373285 w 396764"/>
                      <a:gd name="connsiteY2" fmla="*/ 73209 h 339605"/>
                      <a:gd name="connsiteX3" fmla="*/ 392001 w 396764"/>
                      <a:gd name="connsiteY3" fmla="*/ 79315 h 339605"/>
                      <a:gd name="connsiteX4" fmla="*/ 396764 w 396764"/>
                      <a:gd name="connsiteY4" fmla="*/ 110271 h 339605"/>
                      <a:gd name="connsiteX5" fmla="*/ 380095 w 396764"/>
                      <a:gd name="connsiteY5" fmla="*/ 124559 h 339605"/>
                      <a:gd name="connsiteX6" fmla="*/ 380179 w 396764"/>
                      <a:gd name="connsiteY6" fmla="*/ 339605 h 339605"/>
                      <a:gd name="connsiteX7" fmla="*/ 352747 w 396764"/>
                      <a:gd name="connsiteY7" fmla="*/ 337959 h 339605"/>
                      <a:gd name="connsiteX8" fmla="*/ 351520 w 396764"/>
                      <a:gd name="connsiteY8" fmla="*/ 98365 h 339605"/>
                      <a:gd name="connsiteX9" fmla="*/ 260461 w 396764"/>
                      <a:gd name="connsiteY9" fmla="*/ 35109 h 339605"/>
                      <a:gd name="connsiteX10" fmla="*/ 181141 w 396764"/>
                      <a:gd name="connsiteY10" fmla="*/ 33228 h 339605"/>
                      <a:gd name="connsiteX11" fmla="*/ 180070 w 396764"/>
                      <a:gd name="connsiteY11" fmla="*/ 19784 h 339605"/>
                      <a:gd name="connsiteX12" fmla="*/ 292 w 396764"/>
                      <a:gd name="connsiteY12" fmla="*/ 18460 h 339605"/>
                      <a:gd name="connsiteX13" fmla="*/ 0 w 396764"/>
                      <a:gd name="connsiteY13" fmla="*/ 3294 h 339605"/>
                      <a:gd name="connsiteX0" fmla="*/ 0 w 396764"/>
                      <a:gd name="connsiteY0" fmla="*/ 3294 h 339605"/>
                      <a:gd name="connsiteX1" fmla="*/ 374622 w 396764"/>
                      <a:gd name="connsiteY1" fmla="*/ 0 h 339605"/>
                      <a:gd name="connsiteX2" fmla="*/ 376001 w 396764"/>
                      <a:gd name="connsiteY2" fmla="*/ 73209 h 339605"/>
                      <a:gd name="connsiteX3" fmla="*/ 392001 w 396764"/>
                      <a:gd name="connsiteY3" fmla="*/ 79315 h 339605"/>
                      <a:gd name="connsiteX4" fmla="*/ 396764 w 396764"/>
                      <a:gd name="connsiteY4" fmla="*/ 110271 h 339605"/>
                      <a:gd name="connsiteX5" fmla="*/ 380095 w 396764"/>
                      <a:gd name="connsiteY5" fmla="*/ 124559 h 339605"/>
                      <a:gd name="connsiteX6" fmla="*/ 380179 w 396764"/>
                      <a:gd name="connsiteY6" fmla="*/ 339605 h 339605"/>
                      <a:gd name="connsiteX7" fmla="*/ 352747 w 396764"/>
                      <a:gd name="connsiteY7" fmla="*/ 337959 h 339605"/>
                      <a:gd name="connsiteX8" fmla="*/ 351520 w 396764"/>
                      <a:gd name="connsiteY8" fmla="*/ 98365 h 339605"/>
                      <a:gd name="connsiteX9" fmla="*/ 260461 w 396764"/>
                      <a:gd name="connsiteY9" fmla="*/ 35109 h 339605"/>
                      <a:gd name="connsiteX10" fmla="*/ 181141 w 396764"/>
                      <a:gd name="connsiteY10" fmla="*/ 33228 h 339605"/>
                      <a:gd name="connsiteX11" fmla="*/ 180070 w 396764"/>
                      <a:gd name="connsiteY11" fmla="*/ 19784 h 339605"/>
                      <a:gd name="connsiteX12" fmla="*/ 292 w 396764"/>
                      <a:gd name="connsiteY12" fmla="*/ 18460 h 339605"/>
                      <a:gd name="connsiteX13" fmla="*/ 0 w 396764"/>
                      <a:gd name="connsiteY13" fmla="*/ 3294 h 339605"/>
                      <a:gd name="connsiteX0" fmla="*/ 0 w 396764"/>
                      <a:gd name="connsiteY0" fmla="*/ 3294 h 339605"/>
                      <a:gd name="connsiteX1" fmla="*/ 379147 w 396764"/>
                      <a:gd name="connsiteY1" fmla="*/ 0 h 339605"/>
                      <a:gd name="connsiteX2" fmla="*/ 376001 w 396764"/>
                      <a:gd name="connsiteY2" fmla="*/ 73209 h 339605"/>
                      <a:gd name="connsiteX3" fmla="*/ 392001 w 396764"/>
                      <a:gd name="connsiteY3" fmla="*/ 79315 h 339605"/>
                      <a:gd name="connsiteX4" fmla="*/ 396764 w 396764"/>
                      <a:gd name="connsiteY4" fmla="*/ 110271 h 339605"/>
                      <a:gd name="connsiteX5" fmla="*/ 380095 w 396764"/>
                      <a:gd name="connsiteY5" fmla="*/ 124559 h 339605"/>
                      <a:gd name="connsiteX6" fmla="*/ 380179 w 396764"/>
                      <a:gd name="connsiteY6" fmla="*/ 339605 h 339605"/>
                      <a:gd name="connsiteX7" fmla="*/ 352747 w 396764"/>
                      <a:gd name="connsiteY7" fmla="*/ 337959 h 339605"/>
                      <a:gd name="connsiteX8" fmla="*/ 351520 w 396764"/>
                      <a:gd name="connsiteY8" fmla="*/ 98365 h 339605"/>
                      <a:gd name="connsiteX9" fmla="*/ 260461 w 396764"/>
                      <a:gd name="connsiteY9" fmla="*/ 35109 h 339605"/>
                      <a:gd name="connsiteX10" fmla="*/ 181141 w 396764"/>
                      <a:gd name="connsiteY10" fmla="*/ 33228 h 339605"/>
                      <a:gd name="connsiteX11" fmla="*/ 180070 w 396764"/>
                      <a:gd name="connsiteY11" fmla="*/ 19784 h 339605"/>
                      <a:gd name="connsiteX12" fmla="*/ 292 w 396764"/>
                      <a:gd name="connsiteY12" fmla="*/ 18460 h 339605"/>
                      <a:gd name="connsiteX13" fmla="*/ 0 w 396764"/>
                      <a:gd name="connsiteY13" fmla="*/ 3294 h 339605"/>
                      <a:gd name="connsiteX0" fmla="*/ 0 w 396764"/>
                      <a:gd name="connsiteY0" fmla="*/ 3294 h 339605"/>
                      <a:gd name="connsiteX1" fmla="*/ 379147 w 396764"/>
                      <a:gd name="connsiteY1" fmla="*/ 0 h 339605"/>
                      <a:gd name="connsiteX2" fmla="*/ 376001 w 396764"/>
                      <a:gd name="connsiteY2" fmla="*/ 73209 h 339605"/>
                      <a:gd name="connsiteX3" fmla="*/ 392001 w 396764"/>
                      <a:gd name="connsiteY3" fmla="*/ 79315 h 339605"/>
                      <a:gd name="connsiteX4" fmla="*/ 396764 w 396764"/>
                      <a:gd name="connsiteY4" fmla="*/ 110271 h 339605"/>
                      <a:gd name="connsiteX5" fmla="*/ 380095 w 396764"/>
                      <a:gd name="connsiteY5" fmla="*/ 124559 h 339605"/>
                      <a:gd name="connsiteX6" fmla="*/ 380179 w 396764"/>
                      <a:gd name="connsiteY6" fmla="*/ 339605 h 339605"/>
                      <a:gd name="connsiteX7" fmla="*/ 352747 w 396764"/>
                      <a:gd name="connsiteY7" fmla="*/ 337959 h 339605"/>
                      <a:gd name="connsiteX8" fmla="*/ 351520 w 396764"/>
                      <a:gd name="connsiteY8" fmla="*/ 98365 h 339605"/>
                      <a:gd name="connsiteX9" fmla="*/ 261366 w 396764"/>
                      <a:gd name="connsiteY9" fmla="*/ 36147 h 339605"/>
                      <a:gd name="connsiteX10" fmla="*/ 181141 w 396764"/>
                      <a:gd name="connsiteY10" fmla="*/ 33228 h 339605"/>
                      <a:gd name="connsiteX11" fmla="*/ 180070 w 396764"/>
                      <a:gd name="connsiteY11" fmla="*/ 19784 h 339605"/>
                      <a:gd name="connsiteX12" fmla="*/ 292 w 396764"/>
                      <a:gd name="connsiteY12" fmla="*/ 18460 h 339605"/>
                      <a:gd name="connsiteX13" fmla="*/ 0 w 396764"/>
                      <a:gd name="connsiteY13" fmla="*/ 3294 h 339605"/>
                      <a:gd name="connsiteX0" fmla="*/ 0 w 396764"/>
                      <a:gd name="connsiteY0" fmla="*/ 3294 h 339605"/>
                      <a:gd name="connsiteX1" fmla="*/ 375527 w 396764"/>
                      <a:gd name="connsiteY1" fmla="*/ 0 h 339605"/>
                      <a:gd name="connsiteX2" fmla="*/ 376001 w 396764"/>
                      <a:gd name="connsiteY2" fmla="*/ 73209 h 339605"/>
                      <a:gd name="connsiteX3" fmla="*/ 392001 w 396764"/>
                      <a:gd name="connsiteY3" fmla="*/ 79315 h 339605"/>
                      <a:gd name="connsiteX4" fmla="*/ 396764 w 396764"/>
                      <a:gd name="connsiteY4" fmla="*/ 110271 h 339605"/>
                      <a:gd name="connsiteX5" fmla="*/ 380095 w 396764"/>
                      <a:gd name="connsiteY5" fmla="*/ 124559 h 339605"/>
                      <a:gd name="connsiteX6" fmla="*/ 380179 w 396764"/>
                      <a:gd name="connsiteY6" fmla="*/ 339605 h 339605"/>
                      <a:gd name="connsiteX7" fmla="*/ 352747 w 396764"/>
                      <a:gd name="connsiteY7" fmla="*/ 337959 h 339605"/>
                      <a:gd name="connsiteX8" fmla="*/ 351520 w 396764"/>
                      <a:gd name="connsiteY8" fmla="*/ 98365 h 339605"/>
                      <a:gd name="connsiteX9" fmla="*/ 261366 w 396764"/>
                      <a:gd name="connsiteY9" fmla="*/ 36147 h 339605"/>
                      <a:gd name="connsiteX10" fmla="*/ 181141 w 396764"/>
                      <a:gd name="connsiteY10" fmla="*/ 33228 h 339605"/>
                      <a:gd name="connsiteX11" fmla="*/ 180070 w 396764"/>
                      <a:gd name="connsiteY11" fmla="*/ 19784 h 339605"/>
                      <a:gd name="connsiteX12" fmla="*/ 292 w 396764"/>
                      <a:gd name="connsiteY12" fmla="*/ 18460 h 339605"/>
                      <a:gd name="connsiteX13" fmla="*/ 0 w 396764"/>
                      <a:gd name="connsiteY13" fmla="*/ 3294 h 339605"/>
                      <a:gd name="connsiteX0" fmla="*/ 0 w 396764"/>
                      <a:gd name="connsiteY0" fmla="*/ 3294 h 339605"/>
                      <a:gd name="connsiteX1" fmla="*/ 377337 w 396764"/>
                      <a:gd name="connsiteY1" fmla="*/ 0 h 339605"/>
                      <a:gd name="connsiteX2" fmla="*/ 376001 w 396764"/>
                      <a:gd name="connsiteY2" fmla="*/ 73209 h 339605"/>
                      <a:gd name="connsiteX3" fmla="*/ 392001 w 396764"/>
                      <a:gd name="connsiteY3" fmla="*/ 79315 h 339605"/>
                      <a:gd name="connsiteX4" fmla="*/ 396764 w 396764"/>
                      <a:gd name="connsiteY4" fmla="*/ 110271 h 339605"/>
                      <a:gd name="connsiteX5" fmla="*/ 380095 w 396764"/>
                      <a:gd name="connsiteY5" fmla="*/ 124559 h 339605"/>
                      <a:gd name="connsiteX6" fmla="*/ 380179 w 396764"/>
                      <a:gd name="connsiteY6" fmla="*/ 339605 h 339605"/>
                      <a:gd name="connsiteX7" fmla="*/ 352747 w 396764"/>
                      <a:gd name="connsiteY7" fmla="*/ 337959 h 339605"/>
                      <a:gd name="connsiteX8" fmla="*/ 351520 w 396764"/>
                      <a:gd name="connsiteY8" fmla="*/ 98365 h 339605"/>
                      <a:gd name="connsiteX9" fmla="*/ 261366 w 396764"/>
                      <a:gd name="connsiteY9" fmla="*/ 36147 h 339605"/>
                      <a:gd name="connsiteX10" fmla="*/ 181141 w 396764"/>
                      <a:gd name="connsiteY10" fmla="*/ 33228 h 339605"/>
                      <a:gd name="connsiteX11" fmla="*/ 180070 w 396764"/>
                      <a:gd name="connsiteY11" fmla="*/ 19784 h 339605"/>
                      <a:gd name="connsiteX12" fmla="*/ 292 w 396764"/>
                      <a:gd name="connsiteY12" fmla="*/ 18460 h 339605"/>
                      <a:gd name="connsiteX13" fmla="*/ 0 w 396764"/>
                      <a:gd name="connsiteY13" fmla="*/ 3294 h 339605"/>
                      <a:gd name="connsiteX0" fmla="*/ 0 w 396764"/>
                      <a:gd name="connsiteY0" fmla="*/ 3294 h 339605"/>
                      <a:gd name="connsiteX1" fmla="*/ 376432 w 396764"/>
                      <a:gd name="connsiteY1" fmla="*/ 0 h 339605"/>
                      <a:gd name="connsiteX2" fmla="*/ 376001 w 396764"/>
                      <a:gd name="connsiteY2" fmla="*/ 73209 h 339605"/>
                      <a:gd name="connsiteX3" fmla="*/ 392001 w 396764"/>
                      <a:gd name="connsiteY3" fmla="*/ 79315 h 339605"/>
                      <a:gd name="connsiteX4" fmla="*/ 396764 w 396764"/>
                      <a:gd name="connsiteY4" fmla="*/ 110271 h 339605"/>
                      <a:gd name="connsiteX5" fmla="*/ 380095 w 396764"/>
                      <a:gd name="connsiteY5" fmla="*/ 124559 h 339605"/>
                      <a:gd name="connsiteX6" fmla="*/ 380179 w 396764"/>
                      <a:gd name="connsiteY6" fmla="*/ 339605 h 339605"/>
                      <a:gd name="connsiteX7" fmla="*/ 352747 w 396764"/>
                      <a:gd name="connsiteY7" fmla="*/ 337959 h 339605"/>
                      <a:gd name="connsiteX8" fmla="*/ 351520 w 396764"/>
                      <a:gd name="connsiteY8" fmla="*/ 98365 h 339605"/>
                      <a:gd name="connsiteX9" fmla="*/ 261366 w 396764"/>
                      <a:gd name="connsiteY9" fmla="*/ 36147 h 339605"/>
                      <a:gd name="connsiteX10" fmla="*/ 181141 w 396764"/>
                      <a:gd name="connsiteY10" fmla="*/ 33228 h 339605"/>
                      <a:gd name="connsiteX11" fmla="*/ 180070 w 396764"/>
                      <a:gd name="connsiteY11" fmla="*/ 19784 h 339605"/>
                      <a:gd name="connsiteX12" fmla="*/ 292 w 396764"/>
                      <a:gd name="connsiteY12" fmla="*/ 18460 h 339605"/>
                      <a:gd name="connsiteX13" fmla="*/ 0 w 396764"/>
                      <a:gd name="connsiteY13" fmla="*/ 3294 h 339605"/>
                      <a:gd name="connsiteX0" fmla="*/ 0 w 392238"/>
                      <a:gd name="connsiteY0" fmla="*/ 3294 h 339605"/>
                      <a:gd name="connsiteX1" fmla="*/ 376432 w 392238"/>
                      <a:gd name="connsiteY1" fmla="*/ 0 h 339605"/>
                      <a:gd name="connsiteX2" fmla="*/ 376001 w 392238"/>
                      <a:gd name="connsiteY2" fmla="*/ 73209 h 339605"/>
                      <a:gd name="connsiteX3" fmla="*/ 392001 w 392238"/>
                      <a:gd name="connsiteY3" fmla="*/ 79315 h 339605"/>
                      <a:gd name="connsiteX4" fmla="*/ 392238 w 392238"/>
                      <a:gd name="connsiteY4" fmla="*/ 111309 h 339605"/>
                      <a:gd name="connsiteX5" fmla="*/ 380095 w 392238"/>
                      <a:gd name="connsiteY5" fmla="*/ 124559 h 339605"/>
                      <a:gd name="connsiteX6" fmla="*/ 380179 w 392238"/>
                      <a:gd name="connsiteY6" fmla="*/ 339605 h 339605"/>
                      <a:gd name="connsiteX7" fmla="*/ 352747 w 392238"/>
                      <a:gd name="connsiteY7" fmla="*/ 337959 h 339605"/>
                      <a:gd name="connsiteX8" fmla="*/ 351520 w 392238"/>
                      <a:gd name="connsiteY8" fmla="*/ 98365 h 339605"/>
                      <a:gd name="connsiteX9" fmla="*/ 261366 w 392238"/>
                      <a:gd name="connsiteY9" fmla="*/ 36147 h 339605"/>
                      <a:gd name="connsiteX10" fmla="*/ 181141 w 392238"/>
                      <a:gd name="connsiteY10" fmla="*/ 33228 h 339605"/>
                      <a:gd name="connsiteX11" fmla="*/ 180070 w 392238"/>
                      <a:gd name="connsiteY11" fmla="*/ 19784 h 339605"/>
                      <a:gd name="connsiteX12" fmla="*/ 292 w 392238"/>
                      <a:gd name="connsiteY12" fmla="*/ 18460 h 339605"/>
                      <a:gd name="connsiteX13" fmla="*/ 0 w 392238"/>
                      <a:gd name="connsiteY13" fmla="*/ 3294 h 339605"/>
                      <a:gd name="connsiteX0" fmla="*/ 0 w 392238"/>
                      <a:gd name="connsiteY0" fmla="*/ 3294 h 339605"/>
                      <a:gd name="connsiteX1" fmla="*/ 376432 w 392238"/>
                      <a:gd name="connsiteY1" fmla="*/ 0 h 339605"/>
                      <a:gd name="connsiteX2" fmla="*/ 380526 w 392238"/>
                      <a:gd name="connsiteY2" fmla="*/ 72171 h 339605"/>
                      <a:gd name="connsiteX3" fmla="*/ 392001 w 392238"/>
                      <a:gd name="connsiteY3" fmla="*/ 79315 h 339605"/>
                      <a:gd name="connsiteX4" fmla="*/ 392238 w 392238"/>
                      <a:gd name="connsiteY4" fmla="*/ 111309 h 339605"/>
                      <a:gd name="connsiteX5" fmla="*/ 380095 w 392238"/>
                      <a:gd name="connsiteY5" fmla="*/ 124559 h 339605"/>
                      <a:gd name="connsiteX6" fmla="*/ 380179 w 392238"/>
                      <a:gd name="connsiteY6" fmla="*/ 339605 h 339605"/>
                      <a:gd name="connsiteX7" fmla="*/ 352747 w 392238"/>
                      <a:gd name="connsiteY7" fmla="*/ 337959 h 339605"/>
                      <a:gd name="connsiteX8" fmla="*/ 351520 w 392238"/>
                      <a:gd name="connsiteY8" fmla="*/ 98365 h 339605"/>
                      <a:gd name="connsiteX9" fmla="*/ 261366 w 392238"/>
                      <a:gd name="connsiteY9" fmla="*/ 36147 h 339605"/>
                      <a:gd name="connsiteX10" fmla="*/ 181141 w 392238"/>
                      <a:gd name="connsiteY10" fmla="*/ 33228 h 339605"/>
                      <a:gd name="connsiteX11" fmla="*/ 180070 w 392238"/>
                      <a:gd name="connsiteY11" fmla="*/ 19784 h 339605"/>
                      <a:gd name="connsiteX12" fmla="*/ 292 w 392238"/>
                      <a:gd name="connsiteY12" fmla="*/ 18460 h 339605"/>
                      <a:gd name="connsiteX13" fmla="*/ 0 w 392238"/>
                      <a:gd name="connsiteY13" fmla="*/ 3294 h 339605"/>
                      <a:gd name="connsiteX0" fmla="*/ 0 w 392238"/>
                      <a:gd name="connsiteY0" fmla="*/ 3294 h 339605"/>
                      <a:gd name="connsiteX1" fmla="*/ 381863 w 392238"/>
                      <a:gd name="connsiteY1" fmla="*/ 0 h 339605"/>
                      <a:gd name="connsiteX2" fmla="*/ 380526 w 392238"/>
                      <a:gd name="connsiteY2" fmla="*/ 72171 h 339605"/>
                      <a:gd name="connsiteX3" fmla="*/ 392001 w 392238"/>
                      <a:gd name="connsiteY3" fmla="*/ 79315 h 339605"/>
                      <a:gd name="connsiteX4" fmla="*/ 392238 w 392238"/>
                      <a:gd name="connsiteY4" fmla="*/ 111309 h 339605"/>
                      <a:gd name="connsiteX5" fmla="*/ 380095 w 392238"/>
                      <a:gd name="connsiteY5" fmla="*/ 124559 h 339605"/>
                      <a:gd name="connsiteX6" fmla="*/ 380179 w 392238"/>
                      <a:gd name="connsiteY6" fmla="*/ 339605 h 339605"/>
                      <a:gd name="connsiteX7" fmla="*/ 352747 w 392238"/>
                      <a:gd name="connsiteY7" fmla="*/ 337959 h 339605"/>
                      <a:gd name="connsiteX8" fmla="*/ 351520 w 392238"/>
                      <a:gd name="connsiteY8" fmla="*/ 98365 h 339605"/>
                      <a:gd name="connsiteX9" fmla="*/ 261366 w 392238"/>
                      <a:gd name="connsiteY9" fmla="*/ 36147 h 339605"/>
                      <a:gd name="connsiteX10" fmla="*/ 181141 w 392238"/>
                      <a:gd name="connsiteY10" fmla="*/ 33228 h 339605"/>
                      <a:gd name="connsiteX11" fmla="*/ 180070 w 392238"/>
                      <a:gd name="connsiteY11" fmla="*/ 19784 h 339605"/>
                      <a:gd name="connsiteX12" fmla="*/ 292 w 392238"/>
                      <a:gd name="connsiteY12" fmla="*/ 18460 h 339605"/>
                      <a:gd name="connsiteX13" fmla="*/ 0 w 392238"/>
                      <a:gd name="connsiteY13" fmla="*/ 3294 h 339605"/>
                      <a:gd name="connsiteX0" fmla="*/ 0 w 392238"/>
                      <a:gd name="connsiteY0" fmla="*/ 3294 h 339605"/>
                      <a:gd name="connsiteX1" fmla="*/ 378242 w 392238"/>
                      <a:gd name="connsiteY1" fmla="*/ 0 h 339605"/>
                      <a:gd name="connsiteX2" fmla="*/ 380526 w 392238"/>
                      <a:gd name="connsiteY2" fmla="*/ 72171 h 339605"/>
                      <a:gd name="connsiteX3" fmla="*/ 392001 w 392238"/>
                      <a:gd name="connsiteY3" fmla="*/ 79315 h 339605"/>
                      <a:gd name="connsiteX4" fmla="*/ 392238 w 392238"/>
                      <a:gd name="connsiteY4" fmla="*/ 111309 h 339605"/>
                      <a:gd name="connsiteX5" fmla="*/ 380095 w 392238"/>
                      <a:gd name="connsiteY5" fmla="*/ 124559 h 339605"/>
                      <a:gd name="connsiteX6" fmla="*/ 380179 w 392238"/>
                      <a:gd name="connsiteY6" fmla="*/ 339605 h 339605"/>
                      <a:gd name="connsiteX7" fmla="*/ 352747 w 392238"/>
                      <a:gd name="connsiteY7" fmla="*/ 337959 h 339605"/>
                      <a:gd name="connsiteX8" fmla="*/ 351520 w 392238"/>
                      <a:gd name="connsiteY8" fmla="*/ 98365 h 339605"/>
                      <a:gd name="connsiteX9" fmla="*/ 261366 w 392238"/>
                      <a:gd name="connsiteY9" fmla="*/ 36147 h 339605"/>
                      <a:gd name="connsiteX10" fmla="*/ 181141 w 392238"/>
                      <a:gd name="connsiteY10" fmla="*/ 33228 h 339605"/>
                      <a:gd name="connsiteX11" fmla="*/ 180070 w 392238"/>
                      <a:gd name="connsiteY11" fmla="*/ 19784 h 339605"/>
                      <a:gd name="connsiteX12" fmla="*/ 292 w 392238"/>
                      <a:gd name="connsiteY12" fmla="*/ 18460 h 339605"/>
                      <a:gd name="connsiteX13" fmla="*/ 0 w 392238"/>
                      <a:gd name="connsiteY13" fmla="*/ 3294 h 339605"/>
                      <a:gd name="connsiteX0" fmla="*/ 0 w 392238"/>
                      <a:gd name="connsiteY0" fmla="*/ 4332 h 340643"/>
                      <a:gd name="connsiteX1" fmla="*/ 381863 w 392238"/>
                      <a:gd name="connsiteY1" fmla="*/ 0 h 340643"/>
                      <a:gd name="connsiteX2" fmla="*/ 380526 w 392238"/>
                      <a:gd name="connsiteY2" fmla="*/ 73209 h 340643"/>
                      <a:gd name="connsiteX3" fmla="*/ 392001 w 392238"/>
                      <a:gd name="connsiteY3" fmla="*/ 80353 h 340643"/>
                      <a:gd name="connsiteX4" fmla="*/ 392238 w 392238"/>
                      <a:gd name="connsiteY4" fmla="*/ 112347 h 340643"/>
                      <a:gd name="connsiteX5" fmla="*/ 380095 w 392238"/>
                      <a:gd name="connsiteY5" fmla="*/ 125597 h 340643"/>
                      <a:gd name="connsiteX6" fmla="*/ 380179 w 392238"/>
                      <a:gd name="connsiteY6" fmla="*/ 340643 h 340643"/>
                      <a:gd name="connsiteX7" fmla="*/ 352747 w 392238"/>
                      <a:gd name="connsiteY7" fmla="*/ 338997 h 340643"/>
                      <a:gd name="connsiteX8" fmla="*/ 351520 w 392238"/>
                      <a:gd name="connsiteY8" fmla="*/ 99403 h 340643"/>
                      <a:gd name="connsiteX9" fmla="*/ 261366 w 392238"/>
                      <a:gd name="connsiteY9" fmla="*/ 37185 h 340643"/>
                      <a:gd name="connsiteX10" fmla="*/ 181141 w 392238"/>
                      <a:gd name="connsiteY10" fmla="*/ 34266 h 340643"/>
                      <a:gd name="connsiteX11" fmla="*/ 180070 w 392238"/>
                      <a:gd name="connsiteY11" fmla="*/ 20822 h 340643"/>
                      <a:gd name="connsiteX12" fmla="*/ 292 w 392238"/>
                      <a:gd name="connsiteY12" fmla="*/ 19498 h 340643"/>
                      <a:gd name="connsiteX13" fmla="*/ 0 w 392238"/>
                      <a:gd name="connsiteY13" fmla="*/ 4332 h 340643"/>
                      <a:gd name="connsiteX0" fmla="*/ 0 w 392238"/>
                      <a:gd name="connsiteY0" fmla="*/ 4332 h 340643"/>
                      <a:gd name="connsiteX1" fmla="*/ 379148 w 392238"/>
                      <a:gd name="connsiteY1" fmla="*/ 0 h 340643"/>
                      <a:gd name="connsiteX2" fmla="*/ 380526 w 392238"/>
                      <a:gd name="connsiteY2" fmla="*/ 73209 h 340643"/>
                      <a:gd name="connsiteX3" fmla="*/ 392001 w 392238"/>
                      <a:gd name="connsiteY3" fmla="*/ 80353 h 340643"/>
                      <a:gd name="connsiteX4" fmla="*/ 392238 w 392238"/>
                      <a:gd name="connsiteY4" fmla="*/ 112347 h 340643"/>
                      <a:gd name="connsiteX5" fmla="*/ 380095 w 392238"/>
                      <a:gd name="connsiteY5" fmla="*/ 125597 h 340643"/>
                      <a:gd name="connsiteX6" fmla="*/ 380179 w 392238"/>
                      <a:gd name="connsiteY6" fmla="*/ 340643 h 340643"/>
                      <a:gd name="connsiteX7" fmla="*/ 352747 w 392238"/>
                      <a:gd name="connsiteY7" fmla="*/ 338997 h 340643"/>
                      <a:gd name="connsiteX8" fmla="*/ 351520 w 392238"/>
                      <a:gd name="connsiteY8" fmla="*/ 99403 h 340643"/>
                      <a:gd name="connsiteX9" fmla="*/ 261366 w 392238"/>
                      <a:gd name="connsiteY9" fmla="*/ 37185 h 340643"/>
                      <a:gd name="connsiteX10" fmla="*/ 181141 w 392238"/>
                      <a:gd name="connsiteY10" fmla="*/ 34266 h 340643"/>
                      <a:gd name="connsiteX11" fmla="*/ 180070 w 392238"/>
                      <a:gd name="connsiteY11" fmla="*/ 20822 h 340643"/>
                      <a:gd name="connsiteX12" fmla="*/ 292 w 392238"/>
                      <a:gd name="connsiteY12" fmla="*/ 19498 h 340643"/>
                      <a:gd name="connsiteX13" fmla="*/ 0 w 392238"/>
                      <a:gd name="connsiteY13" fmla="*/ 4332 h 340643"/>
                      <a:gd name="connsiteX0" fmla="*/ 0 w 392238"/>
                      <a:gd name="connsiteY0" fmla="*/ 5370 h 341681"/>
                      <a:gd name="connsiteX1" fmla="*/ 380053 w 392238"/>
                      <a:gd name="connsiteY1" fmla="*/ 0 h 341681"/>
                      <a:gd name="connsiteX2" fmla="*/ 380526 w 392238"/>
                      <a:gd name="connsiteY2" fmla="*/ 74247 h 341681"/>
                      <a:gd name="connsiteX3" fmla="*/ 392001 w 392238"/>
                      <a:gd name="connsiteY3" fmla="*/ 81391 h 341681"/>
                      <a:gd name="connsiteX4" fmla="*/ 392238 w 392238"/>
                      <a:gd name="connsiteY4" fmla="*/ 113385 h 341681"/>
                      <a:gd name="connsiteX5" fmla="*/ 380095 w 392238"/>
                      <a:gd name="connsiteY5" fmla="*/ 126635 h 341681"/>
                      <a:gd name="connsiteX6" fmla="*/ 380179 w 392238"/>
                      <a:gd name="connsiteY6" fmla="*/ 341681 h 341681"/>
                      <a:gd name="connsiteX7" fmla="*/ 352747 w 392238"/>
                      <a:gd name="connsiteY7" fmla="*/ 340035 h 341681"/>
                      <a:gd name="connsiteX8" fmla="*/ 351520 w 392238"/>
                      <a:gd name="connsiteY8" fmla="*/ 100441 h 341681"/>
                      <a:gd name="connsiteX9" fmla="*/ 261366 w 392238"/>
                      <a:gd name="connsiteY9" fmla="*/ 38223 h 341681"/>
                      <a:gd name="connsiteX10" fmla="*/ 181141 w 392238"/>
                      <a:gd name="connsiteY10" fmla="*/ 35304 h 341681"/>
                      <a:gd name="connsiteX11" fmla="*/ 180070 w 392238"/>
                      <a:gd name="connsiteY11" fmla="*/ 21860 h 341681"/>
                      <a:gd name="connsiteX12" fmla="*/ 292 w 392238"/>
                      <a:gd name="connsiteY12" fmla="*/ 20536 h 341681"/>
                      <a:gd name="connsiteX13" fmla="*/ 0 w 392238"/>
                      <a:gd name="connsiteY13" fmla="*/ 5370 h 341681"/>
                      <a:gd name="connsiteX0" fmla="*/ 0 w 392238"/>
                      <a:gd name="connsiteY0" fmla="*/ 5370 h 341681"/>
                      <a:gd name="connsiteX1" fmla="*/ 381863 w 392238"/>
                      <a:gd name="connsiteY1" fmla="*/ 0 h 341681"/>
                      <a:gd name="connsiteX2" fmla="*/ 380526 w 392238"/>
                      <a:gd name="connsiteY2" fmla="*/ 74247 h 341681"/>
                      <a:gd name="connsiteX3" fmla="*/ 392001 w 392238"/>
                      <a:gd name="connsiteY3" fmla="*/ 81391 h 341681"/>
                      <a:gd name="connsiteX4" fmla="*/ 392238 w 392238"/>
                      <a:gd name="connsiteY4" fmla="*/ 113385 h 341681"/>
                      <a:gd name="connsiteX5" fmla="*/ 380095 w 392238"/>
                      <a:gd name="connsiteY5" fmla="*/ 126635 h 341681"/>
                      <a:gd name="connsiteX6" fmla="*/ 380179 w 392238"/>
                      <a:gd name="connsiteY6" fmla="*/ 341681 h 341681"/>
                      <a:gd name="connsiteX7" fmla="*/ 352747 w 392238"/>
                      <a:gd name="connsiteY7" fmla="*/ 340035 h 341681"/>
                      <a:gd name="connsiteX8" fmla="*/ 351520 w 392238"/>
                      <a:gd name="connsiteY8" fmla="*/ 100441 h 341681"/>
                      <a:gd name="connsiteX9" fmla="*/ 261366 w 392238"/>
                      <a:gd name="connsiteY9" fmla="*/ 38223 h 341681"/>
                      <a:gd name="connsiteX10" fmla="*/ 181141 w 392238"/>
                      <a:gd name="connsiteY10" fmla="*/ 35304 h 341681"/>
                      <a:gd name="connsiteX11" fmla="*/ 180070 w 392238"/>
                      <a:gd name="connsiteY11" fmla="*/ 21860 h 341681"/>
                      <a:gd name="connsiteX12" fmla="*/ 292 w 392238"/>
                      <a:gd name="connsiteY12" fmla="*/ 20536 h 341681"/>
                      <a:gd name="connsiteX13" fmla="*/ 0 w 392238"/>
                      <a:gd name="connsiteY13" fmla="*/ 5370 h 341681"/>
                      <a:gd name="connsiteX0" fmla="*/ 0 w 392238"/>
                      <a:gd name="connsiteY0" fmla="*/ 5370 h 341681"/>
                      <a:gd name="connsiteX1" fmla="*/ 381863 w 392238"/>
                      <a:gd name="connsiteY1" fmla="*/ 0 h 341681"/>
                      <a:gd name="connsiteX2" fmla="*/ 381431 w 392238"/>
                      <a:gd name="connsiteY2" fmla="*/ 74247 h 341681"/>
                      <a:gd name="connsiteX3" fmla="*/ 392001 w 392238"/>
                      <a:gd name="connsiteY3" fmla="*/ 81391 h 341681"/>
                      <a:gd name="connsiteX4" fmla="*/ 392238 w 392238"/>
                      <a:gd name="connsiteY4" fmla="*/ 113385 h 341681"/>
                      <a:gd name="connsiteX5" fmla="*/ 380095 w 392238"/>
                      <a:gd name="connsiteY5" fmla="*/ 126635 h 341681"/>
                      <a:gd name="connsiteX6" fmla="*/ 380179 w 392238"/>
                      <a:gd name="connsiteY6" fmla="*/ 341681 h 341681"/>
                      <a:gd name="connsiteX7" fmla="*/ 352747 w 392238"/>
                      <a:gd name="connsiteY7" fmla="*/ 340035 h 341681"/>
                      <a:gd name="connsiteX8" fmla="*/ 351520 w 392238"/>
                      <a:gd name="connsiteY8" fmla="*/ 100441 h 341681"/>
                      <a:gd name="connsiteX9" fmla="*/ 261366 w 392238"/>
                      <a:gd name="connsiteY9" fmla="*/ 38223 h 341681"/>
                      <a:gd name="connsiteX10" fmla="*/ 181141 w 392238"/>
                      <a:gd name="connsiteY10" fmla="*/ 35304 h 341681"/>
                      <a:gd name="connsiteX11" fmla="*/ 180070 w 392238"/>
                      <a:gd name="connsiteY11" fmla="*/ 21860 h 341681"/>
                      <a:gd name="connsiteX12" fmla="*/ 292 w 392238"/>
                      <a:gd name="connsiteY12" fmla="*/ 20536 h 341681"/>
                      <a:gd name="connsiteX13" fmla="*/ 0 w 392238"/>
                      <a:gd name="connsiteY13" fmla="*/ 5370 h 341681"/>
                      <a:gd name="connsiteX0" fmla="*/ 0 w 392238"/>
                      <a:gd name="connsiteY0" fmla="*/ 5370 h 342111"/>
                      <a:gd name="connsiteX1" fmla="*/ 381863 w 392238"/>
                      <a:gd name="connsiteY1" fmla="*/ 0 h 342111"/>
                      <a:gd name="connsiteX2" fmla="*/ 381431 w 392238"/>
                      <a:gd name="connsiteY2" fmla="*/ 74247 h 342111"/>
                      <a:gd name="connsiteX3" fmla="*/ 392001 w 392238"/>
                      <a:gd name="connsiteY3" fmla="*/ 81391 h 342111"/>
                      <a:gd name="connsiteX4" fmla="*/ 392238 w 392238"/>
                      <a:gd name="connsiteY4" fmla="*/ 113385 h 342111"/>
                      <a:gd name="connsiteX5" fmla="*/ 380095 w 392238"/>
                      <a:gd name="connsiteY5" fmla="*/ 126635 h 342111"/>
                      <a:gd name="connsiteX6" fmla="*/ 380179 w 392238"/>
                      <a:gd name="connsiteY6" fmla="*/ 341681 h 342111"/>
                      <a:gd name="connsiteX7" fmla="*/ 352747 w 392238"/>
                      <a:gd name="connsiteY7" fmla="*/ 342111 h 342111"/>
                      <a:gd name="connsiteX8" fmla="*/ 351520 w 392238"/>
                      <a:gd name="connsiteY8" fmla="*/ 100441 h 342111"/>
                      <a:gd name="connsiteX9" fmla="*/ 261366 w 392238"/>
                      <a:gd name="connsiteY9" fmla="*/ 38223 h 342111"/>
                      <a:gd name="connsiteX10" fmla="*/ 181141 w 392238"/>
                      <a:gd name="connsiteY10" fmla="*/ 35304 h 342111"/>
                      <a:gd name="connsiteX11" fmla="*/ 180070 w 392238"/>
                      <a:gd name="connsiteY11" fmla="*/ 21860 h 342111"/>
                      <a:gd name="connsiteX12" fmla="*/ 292 w 392238"/>
                      <a:gd name="connsiteY12" fmla="*/ 20536 h 342111"/>
                      <a:gd name="connsiteX13" fmla="*/ 0 w 392238"/>
                      <a:gd name="connsiteY13" fmla="*/ 5370 h 342111"/>
                      <a:gd name="connsiteX0" fmla="*/ 15096 w 391947"/>
                      <a:gd name="connsiteY0" fmla="*/ 3294 h 342111"/>
                      <a:gd name="connsiteX1" fmla="*/ 381572 w 391947"/>
                      <a:gd name="connsiteY1" fmla="*/ 0 h 342111"/>
                      <a:gd name="connsiteX2" fmla="*/ 381140 w 391947"/>
                      <a:gd name="connsiteY2" fmla="*/ 74247 h 342111"/>
                      <a:gd name="connsiteX3" fmla="*/ 391710 w 391947"/>
                      <a:gd name="connsiteY3" fmla="*/ 81391 h 342111"/>
                      <a:gd name="connsiteX4" fmla="*/ 391947 w 391947"/>
                      <a:gd name="connsiteY4" fmla="*/ 113385 h 342111"/>
                      <a:gd name="connsiteX5" fmla="*/ 379804 w 391947"/>
                      <a:gd name="connsiteY5" fmla="*/ 126635 h 342111"/>
                      <a:gd name="connsiteX6" fmla="*/ 379888 w 391947"/>
                      <a:gd name="connsiteY6" fmla="*/ 341681 h 342111"/>
                      <a:gd name="connsiteX7" fmla="*/ 352456 w 391947"/>
                      <a:gd name="connsiteY7" fmla="*/ 342111 h 342111"/>
                      <a:gd name="connsiteX8" fmla="*/ 351229 w 391947"/>
                      <a:gd name="connsiteY8" fmla="*/ 100441 h 342111"/>
                      <a:gd name="connsiteX9" fmla="*/ 261075 w 391947"/>
                      <a:gd name="connsiteY9" fmla="*/ 38223 h 342111"/>
                      <a:gd name="connsiteX10" fmla="*/ 180850 w 391947"/>
                      <a:gd name="connsiteY10" fmla="*/ 35304 h 342111"/>
                      <a:gd name="connsiteX11" fmla="*/ 179779 w 391947"/>
                      <a:gd name="connsiteY11" fmla="*/ 21860 h 342111"/>
                      <a:gd name="connsiteX12" fmla="*/ 1 w 391947"/>
                      <a:gd name="connsiteY12" fmla="*/ 20536 h 342111"/>
                      <a:gd name="connsiteX13" fmla="*/ 15096 w 391947"/>
                      <a:gd name="connsiteY13" fmla="*/ 3294 h 342111"/>
                      <a:gd name="connsiteX0" fmla="*/ 16906 w 391947"/>
                      <a:gd name="connsiteY0" fmla="*/ 3294 h 342111"/>
                      <a:gd name="connsiteX1" fmla="*/ 381572 w 391947"/>
                      <a:gd name="connsiteY1" fmla="*/ 0 h 342111"/>
                      <a:gd name="connsiteX2" fmla="*/ 381140 w 391947"/>
                      <a:gd name="connsiteY2" fmla="*/ 74247 h 342111"/>
                      <a:gd name="connsiteX3" fmla="*/ 391710 w 391947"/>
                      <a:gd name="connsiteY3" fmla="*/ 81391 h 342111"/>
                      <a:gd name="connsiteX4" fmla="*/ 391947 w 391947"/>
                      <a:gd name="connsiteY4" fmla="*/ 113385 h 342111"/>
                      <a:gd name="connsiteX5" fmla="*/ 379804 w 391947"/>
                      <a:gd name="connsiteY5" fmla="*/ 126635 h 342111"/>
                      <a:gd name="connsiteX6" fmla="*/ 379888 w 391947"/>
                      <a:gd name="connsiteY6" fmla="*/ 341681 h 342111"/>
                      <a:gd name="connsiteX7" fmla="*/ 352456 w 391947"/>
                      <a:gd name="connsiteY7" fmla="*/ 342111 h 342111"/>
                      <a:gd name="connsiteX8" fmla="*/ 351229 w 391947"/>
                      <a:gd name="connsiteY8" fmla="*/ 100441 h 342111"/>
                      <a:gd name="connsiteX9" fmla="*/ 261075 w 391947"/>
                      <a:gd name="connsiteY9" fmla="*/ 38223 h 342111"/>
                      <a:gd name="connsiteX10" fmla="*/ 180850 w 391947"/>
                      <a:gd name="connsiteY10" fmla="*/ 35304 h 342111"/>
                      <a:gd name="connsiteX11" fmla="*/ 179779 w 391947"/>
                      <a:gd name="connsiteY11" fmla="*/ 21860 h 342111"/>
                      <a:gd name="connsiteX12" fmla="*/ 1 w 391947"/>
                      <a:gd name="connsiteY12" fmla="*/ 20536 h 342111"/>
                      <a:gd name="connsiteX13" fmla="*/ 16906 w 391947"/>
                      <a:gd name="connsiteY13" fmla="*/ 3294 h 342111"/>
                      <a:gd name="connsiteX0" fmla="*/ 16906 w 391947"/>
                      <a:gd name="connsiteY0" fmla="*/ 3294 h 342111"/>
                      <a:gd name="connsiteX1" fmla="*/ 381572 w 391947"/>
                      <a:gd name="connsiteY1" fmla="*/ 0 h 342111"/>
                      <a:gd name="connsiteX2" fmla="*/ 381140 w 391947"/>
                      <a:gd name="connsiteY2" fmla="*/ 74247 h 342111"/>
                      <a:gd name="connsiteX3" fmla="*/ 391710 w 391947"/>
                      <a:gd name="connsiteY3" fmla="*/ 81391 h 342111"/>
                      <a:gd name="connsiteX4" fmla="*/ 391947 w 391947"/>
                      <a:gd name="connsiteY4" fmla="*/ 113385 h 342111"/>
                      <a:gd name="connsiteX5" fmla="*/ 379804 w 391947"/>
                      <a:gd name="connsiteY5" fmla="*/ 126635 h 342111"/>
                      <a:gd name="connsiteX6" fmla="*/ 379888 w 391947"/>
                      <a:gd name="connsiteY6" fmla="*/ 341681 h 342111"/>
                      <a:gd name="connsiteX7" fmla="*/ 352456 w 391947"/>
                      <a:gd name="connsiteY7" fmla="*/ 342111 h 342111"/>
                      <a:gd name="connsiteX8" fmla="*/ 351229 w 391947"/>
                      <a:gd name="connsiteY8" fmla="*/ 100441 h 342111"/>
                      <a:gd name="connsiteX9" fmla="*/ 261075 w 391947"/>
                      <a:gd name="connsiteY9" fmla="*/ 38223 h 342111"/>
                      <a:gd name="connsiteX10" fmla="*/ 180850 w 391947"/>
                      <a:gd name="connsiteY10" fmla="*/ 35304 h 342111"/>
                      <a:gd name="connsiteX11" fmla="*/ 179779 w 391947"/>
                      <a:gd name="connsiteY11" fmla="*/ 21860 h 342111"/>
                      <a:gd name="connsiteX12" fmla="*/ 1 w 391947"/>
                      <a:gd name="connsiteY12" fmla="*/ 20536 h 342111"/>
                      <a:gd name="connsiteX13" fmla="*/ 16906 w 391947"/>
                      <a:gd name="connsiteY13" fmla="*/ 3294 h 342111"/>
                      <a:gd name="connsiteX0" fmla="*/ 16905 w 391946"/>
                      <a:gd name="connsiteY0" fmla="*/ 3294 h 342111"/>
                      <a:gd name="connsiteX1" fmla="*/ 381571 w 391946"/>
                      <a:gd name="connsiteY1" fmla="*/ 0 h 342111"/>
                      <a:gd name="connsiteX2" fmla="*/ 381139 w 391946"/>
                      <a:gd name="connsiteY2" fmla="*/ 74247 h 342111"/>
                      <a:gd name="connsiteX3" fmla="*/ 391709 w 391946"/>
                      <a:gd name="connsiteY3" fmla="*/ 81391 h 342111"/>
                      <a:gd name="connsiteX4" fmla="*/ 391946 w 391946"/>
                      <a:gd name="connsiteY4" fmla="*/ 113385 h 342111"/>
                      <a:gd name="connsiteX5" fmla="*/ 379803 w 391946"/>
                      <a:gd name="connsiteY5" fmla="*/ 126635 h 342111"/>
                      <a:gd name="connsiteX6" fmla="*/ 379887 w 391946"/>
                      <a:gd name="connsiteY6" fmla="*/ 341681 h 342111"/>
                      <a:gd name="connsiteX7" fmla="*/ 352455 w 391946"/>
                      <a:gd name="connsiteY7" fmla="*/ 342111 h 342111"/>
                      <a:gd name="connsiteX8" fmla="*/ 351228 w 391946"/>
                      <a:gd name="connsiteY8" fmla="*/ 100441 h 342111"/>
                      <a:gd name="connsiteX9" fmla="*/ 261074 w 391946"/>
                      <a:gd name="connsiteY9" fmla="*/ 38223 h 342111"/>
                      <a:gd name="connsiteX10" fmla="*/ 180849 w 391946"/>
                      <a:gd name="connsiteY10" fmla="*/ 35304 h 342111"/>
                      <a:gd name="connsiteX11" fmla="*/ 179778 w 391946"/>
                      <a:gd name="connsiteY11" fmla="*/ 21860 h 342111"/>
                      <a:gd name="connsiteX12" fmla="*/ 0 w 391946"/>
                      <a:gd name="connsiteY12" fmla="*/ 20536 h 342111"/>
                      <a:gd name="connsiteX13" fmla="*/ 16905 w 391946"/>
                      <a:gd name="connsiteY13" fmla="*/ 3294 h 342111"/>
                      <a:gd name="connsiteX0" fmla="*/ 16905 w 391946"/>
                      <a:gd name="connsiteY0" fmla="*/ 3294 h 342111"/>
                      <a:gd name="connsiteX1" fmla="*/ 381571 w 391946"/>
                      <a:gd name="connsiteY1" fmla="*/ 0 h 342111"/>
                      <a:gd name="connsiteX2" fmla="*/ 381139 w 391946"/>
                      <a:gd name="connsiteY2" fmla="*/ 74247 h 342111"/>
                      <a:gd name="connsiteX3" fmla="*/ 391709 w 391946"/>
                      <a:gd name="connsiteY3" fmla="*/ 81391 h 342111"/>
                      <a:gd name="connsiteX4" fmla="*/ 391946 w 391946"/>
                      <a:gd name="connsiteY4" fmla="*/ 113385 h 342111"/>
                      <a:gd name="connsiteX5" fmla="*/ 379803 w 391946"/>
                      <a:gd name="connsiteY5" fmla="*/ 126635 h 342111"/>
                      <a:gd name="connsiteX6" fmla="*/ 379887 w 391946"/>
                      <a:gd name="connsiteY6" fmla="*/ 341681 h 342111"/>
                      <a:gd name="connsiteX7" fmla="*/ 352455 w 391946"/>
                      <a:gd name="connsiteY7" fmla="*/ 342111 h 342111"/>
                      <a:gd name="connsiteX8" fmla="*/ 351228 w 391946"/>
                      <a:gd name="connsiteY8" fmla="*/ 100441 h 342111"/>
                      <a:gd name="connsiteX9" fmla="*/ 261074 w 391946"/>
                      <a:gd name="connsiteY9" fmla="*/ 38223 h 342111"/>
                      <a:gd name="connsiteX10" fmla="*/ 180849 w 391946"/>
                      <a:gd name="connsiteY10" fmla="*/ 35304 h 342111"/>
                      <a:gd name="connsiteX11" fmla="*/ 179778 w 391946"/>
                      <a:gd name="connsiteY11" fmla="*/ 21860 h 342111"/>
                      <a:gd name="connsiteX12" fmla="*/ 0 w 391946"/>
                      <a:gd name="connsiteY12" fmla="*/ 22612 h 342111"/>
                      <a:gd name="connsiteX13" fmla="*/ 16905 w 391946"/>
                      <a:gd name="connsiteY13" fmla="*/ 3294 h 342111"/>
                      <a:gd name="connsiteX0" fmla="*/ 16905 w 391946"/>
                      <a:gd name="connsiteY0" fmla="*/ 3294 h 342111"/>
                      <a:gd name="connsiteX1" fmla="*/ 381571 w 391946"/>
                      <a:gd name="connsiteY1" fmla="*/ 0 h 342111"/>
                      <a:gd name="connsiteX2" fmla="*/ 381139 w 391946"/>
                      <a:gd name="connsiteY2" fmla="*/ 74247 h 342111"/>
                      <a:gd name="connsiteX3" fmla="*/ 391709 w 391946"/>
                      <a:gd name="connsiteY3" fmla="*/ 81391 h 342111"/>
                      <a:gd name="connsiteX4" fmla="*/ 391946 w 391946"/>
                      <a:gd name="connsiteY4" fmla="*/ 113385 h 342111"/>
                      <a:gd name="connsiteX5" fmla="*/ 379803 w 391946"/>
                      <a:gd name="connsiteY5" fmla="*/ 126635 h 342111"/>
                      <a:gd name="connsiteX6" fmla="*/ 379887 w 391946"/>
                      <a:gd name="connsiteY6" fmla="*/ 341681 h 342111"/>
                      <a:gd name="connsiteX7" fmla="*/ 352455 w 391946"/>
                      <a:gd name="connsiteY7" fmla="*/ 342111 h 342111"/>
                      <a:gd name="connsiteX8" fmla="*/ 351228 w 391946"/>
                      <a:gd name="connsiteY8" fmla="*/ 100441 h 342111"/>
                      <a:gd name="connsiteX9" fmla="*/ 261074 w 391946"/>
                      <a:gd name="connsiteY9" fmla="*/ 38223 h 342111"/>
                      <a:gd name="connsiteX10" fmla="*/ 180849 w 391946"/>
                      <a:gd name="connsiteY10" fmla="*/ 35304 h 342111"/>
                      <a:gd name="connsiteX11" fmla="*/ 179778 w 391946"/>
                      <a:gd name="connsiteY11" fmla="*/ 21860 h 342111"/>
                      <a:gd name="connsiteX12" fmla="*/ 0 w 391946"/>
                      <a:gd name="connsiteY12" fmla="*/ 20535 h 342111"/>
                      <a:gd name="connsiteX13" fmla="*/ 16905 w 391946"/>
                      <a:gd name="connsiteY13" fmla="*/ 3294 h 342111"/>
                      <a:gd name="connsiteX0" fmla="*/ 16905 w 391946"/>
                      <a:gd name="connsiteY0" fmla="*/ 3294 h 342111"/>
                      <a:gd name="connsiteX1" fmla="*/ 381571 w 391946"/>
                      <a:gd name="connsiteY1" fmla="*/ 0 h 342111"/>
                      <a:gd name="connsiteX2" fmla="*/ 381139 w 391946"/>
                      <a:gd name="connsiteY2" fmla="*/ 74247 h 342111"/>
                      <a:gd name="connsiteX3" fmla="*/ 391709 w 391946"/>
                      <a:gd name="connsiteY3" fmla="*/ 81391 h 342111"/>
                      <a:gd name="connsiteX4" fmla="*/ 391946 w 391946"/>
                      <a:gd name="connsiteY4" fmla="*/ 113385 h 342111"/>
                      <a:gd name="connsiteX5" fmla="*/ 379803 w 391946"/>
                      <a:gd name="connsiteY5" fmla="*/ 126635 h 342111"/>
                      <a:gd name="connsiteX6" fmla="*/ 379887 w 391946"/>
                      <a:gd name="connsiteY6" fmla="*/ 341681 h 342111"/>
                      <a:gd name="connsiteX7" fmla="*/ 352455 w 391946"/>
                      <a:gd name="connsiteY7" fmla="*/ 342111 h 342111"/>
                      <a:gd name="connsiteX8" fmla="*/ 351228 w 391946"/>
                      <a:gd name="connsiteY8" fmla="*/ 100441 h 342111"/>
                      <a:gd name="connsiteX9" fmla="*/ 261074 w 391946"/>
                      <a:gd name="connsiteY9" fmla="*/ 38223 h 342111"/>
                      <a:gd name="connsiteX10" fmla="*/ 180849 w 391946"/>
                      <a:gd name="connsiteY10" fmla="*/ 35304 h 342111"/>
                      <a:gd name="connsiteX11" fmla="*/ 179778 w 391946"/>
                      <a:gd name="connsiteY11" fmla="*/ 21860 h 342111"/>
                      <a:gd name="connsiteX12" fmla="*/ 0 w 391946"/>
                      <a:gd name="connsiteY12" fmla="*/ 20535 h 342111"/>
                      <a:gd name="connsiteX13" fmla="*/ 16905 w 391946"/>
                      <a:gd name="connsiteY13" fmla="*/ 3294 h 342111"/>
                      <a:gd name="connsiteX0" fmla="*/ 17810 w 391946"/>
                      <a:gd name="connsiteY0" fmla="*/ 1217 h 342111"/>
                      <a:gd name="connsiteX1" fmla="*/ 381571 w 391946"/>
                      <a:gd name="connsiteY1" fmla="*/ 0 h 342111"/>
                      <a:gd name="connsiteX2" fmla="*/ 381139 w 391946"/>
                      <a:gd name="connsiteY2" fmla="*/ 74247 h 342111"/>
                      <a:gd name="connsiteX3" fmla="*/ 391709 w 391946"/>
                      <a:gd name="connsiteY3" fmla="*/ 81391 h 342111"/>
                      <a:gd name="connsiteX4" fmla="*/ 391946 w 391946"/>
                      <a:gd name="connsiteY4" fmla="*/ 113385 h 342111"/>
                      <a:gd name="connsiteX5" fmla="*/ 379803 w 391946"/>
                      <a:gd name="connsiteY5" fmla="*/ 126635 h 342111"/>
                      <a:gd name="connsiteX6" fmla="*/ 379887 w 391946"/>
                      <a:gd name="connsiteY6" fmla="*/ 341681 h 342111"/>
                      <a:gd name="connsiteX7" fmla="*/ 352455 w 391946"/>
                      <a:gd name="connsiteY7" fmla="*/ 342111 h 342111"/>
                      <a:gd name="connsiteX8" fmla="*/ 351228 w 391946"/>
                      <a:gd name="connsiteY8" fmla="*/ 100441 h 342111"/>
                      <a:gd name="connsiteX9" fmla="*/ 261074 w 391946"/>
                      <a:gd name="connsiteY9" fmla="*/ 38223 h 342111"/>
                      <a:gd name="connsiteX10" fmla="*/ 180849 w 391946"/>
                      <a:gd name="connsiteY10" fmla="*/ 35304 h 342111"/>
                      <a:gd name="connsiteX11" fmla="*/ 179778 w 391946"/>
                      <a:gd name="connsiteY11" fmla="*/ 21860 h 342111"/>
                      <a:gd name="connsiteX12" fmla="*/ 0 w 391946"/>
                      <a:gd name="connsiteY12" fmla="*/ 20535 h 342111"/>
                      <a:gd name="connsiteX13" fmla="*/ 17810 w 391946"/>
                      <a:gd name="connsiteY13" fmla="*/ 1217 h 342111"/>
                      <a:gd name="connsiteX0" fmla="*/ 17810 w 391946"/>
                      <a:gd name="connsiteY0" fmla="*/ 1217 h 341681"/>
                      <a:gd name="connsiteX1" fmla="*/ 381571 w 391946"/>
                      <a:gd name="connsiteY1" fmla="*/ 0 h 341681"/>
                      <a:gd name="connsiteX2" fmla="*/ 381139 w 391946"/>
                      <a:gd name="connsiteY2" fmla="*/ 74247 h 341681"/>
                      <a:gd name="connsiteX3" fmla="*/ 391709 w 391946"/>
                      <a:gd name="connsiteY3" fmla="*/ 81391 h 341681"/>
                      <a:gd name="connsiteX4" fmla="*/ 391946 w 391946"/>
                      <a:gd name="connsiteY4" fmla="*/ 113385 h 341681"/>
                      <a:gd name="connsiteX5" fmla="*/ 379803 w 391946"/>
                      <a:gd name="connsiteY5" fmla="*/ 126635 h 341681"/>
                      <a:gd name="connsiteX6" fmla="*/ 379887 w 391946"/>
                      <a:gd name="connsiteY6" fmla="*/ 341681 h 341681"/>
                      <a:gd name="connsiteX7" fmla="*/ 351550 w 391946"/>
                      <a:gd name="connsiteY7" fmla="*/ 311998 h 341681"/>
                      <a:gd name="connsiteX8" fmla="*/ 351228 w 391946"/>
                      <a:gd name="connsiteY8" fmla="*/ 100441 h 341681"/>
                      <a:gd name="connsiteX9" fmla="*/ 261074 w 391946"/>
                      <a:gd name="connsiteY9" fmla="*/ 38223 h 341681"/>
                      <a:gd name="connsiteX10" fmla="*/ 180849 w 391946"/>
                      <a:gd name="connsiteY10" fmla="*/ 35304 h 341681"/>
                      <a:gd name="connsiteX11" fmla="*/ 179778 w 391946"/>
                      <a:gd name="connsiteY11" fmla="*/ 21860 h 341681"/>
                      <a:gd name="connsiteX12" fmla="*/ 0 w 391946"/>
                      <a:gd name="connsiteY12" fmla="*/ 20535 h 341681"/>
                      <a:gd name="connsiteX13" fmla="*/ 17810 w 391946"/>
                      <a:gd name="connsiteY13" fmla="*/ 1217 h 341681"/>
                      <a:gd name="connsiteX0" fmla="*/ 17810 w 391946"/>
                      <a:gd name="connsiteY0" fmla="*/ 1217 h 345835"/>
                      <a:gd name="connsiteX1" fmla="*/ 381571 w 391946"/>
                      <a:gd name="connsiteY1" fmla="*/ 0 h 345835"/>
                      <a:gd name="connsiteX2" fmla="*/ 381139 w 391946"/>
                      <a:gd name="connsiteY2" fmla="*/ 74247 h 345835"/>
                      <a:gd name="connsiteX3" fmla="*/ 391709 w 391946"/>
                      <a:gd name="connsiteY3" fmla="*/ 81391 h 345835"/>
                      <a:gd name="connsiteX4" fmla="*/ 391946 w 391946"/>
                      <a:gd name="connsiteY4" fmla="*/ 113385 h 345835"/>
                      <a:gd name="connsiteX5" fmla="*/ 379803 w 391946"/>
                      <a:gd name="connsiteY5" fmla="*/ 126635 h 345835"/>
                      <a:gd name="connsiteX6" fmla="*/ 380792 w 391946"/>
                      <a:gd name="connsiteY6" fmla="*/ 345835 h 345835"/>
                      <a:gd name="connsiteX7" fmla="*/ 351550 w 391946"/>
                      <a:gd name="connsiteY7" fmla="*/ 311998 h 345835"/>
                      <a:gd name="connsiteX8" fmla="*/ 351228 w 391946"/>
                      <a:gd name="connsiteY8" fmla="*/ 100441 h 345835"/>
                      <a:gd name="connsiteX9" fmla="*/ 261074 w 391946"/>
                      <a:gd name="connsiteY9" fmla="*/ 38223 h 345835"/>
                      <a:gd name="connsiteX10" fmla="*/ 180849 w 391946"/>
                      <a:gd name="connsiteY10" fmla="*/ 35304 h 345835"/>
                      <a:gd name="connsiteX11" fmla="*/ 179778 w 391946"/>
                      <a:gd name="connsiteY11" fmla="*/ 21860 h 345835"/>
                      <a:gd name="connsiteX12" fmla="*/ 0 w 391946"/>
                      <a:gd name="connsiteY12" fmla="*/ 20535 h 345835"/>
                      <a:gd name="connsiteX13" fmla="*/ 17810 w 391946"/>
                      <a:gd name="connsiteY13" fmla="*/ 1217 h 345835"/>
                      <a:gd name="connsiteX0" fmla="*/ 17810 w 391946"/>
                      <a:gd name="connsiteY0" fmla="*/ 1217 h 345835"/>
                      <a:gd name="connsiteX1" fmla="*/ 381571 w 391946"/>
                      <a:gd name="connsiteY1" fmla="*/ 0 h 345835"/>
                      <a:gd name="connsiteX2" fmla="*/ 381139 w 391946"/>
                      <a:gd name="connsiteY2" fmla="*/ 74247 h 345835"/>
                      <a:gd name="connsiteX3" fmla="*/ 391709 w 391946"/>
                      <a:gd name="connsiteY3" fmla="*/ 81391 h 345835"/>
                      <a:gd name="connsiteX4" fmla="*/ 391946 w 391946"/>
                      <a:gd name="connsiteY4" fmla="*/ 113385 h 345835"/>
                      <a:gd name="connsiteX5" fmla="*/ 379803 w 391946"/>
                      <a:gd name="connsiteY5" fmla="*/ 126635 h 345835"/>
                      <a:gd name="connsiteX6" fmla="*/ 380792 w 391946"/>
                      <a:gd name="connsiteY6" fmla="*/ 345835 h 345835"/>
                      <a:gd name="connsiteX7" fmla="*/ 366032 w 391946"/>
                      <a:gd name="connsiteY7" fmla="*/ 327574 h 345835"/>
                      <a:gd name="connsiteX8" fmla="*/ 351228 w 391946"/>
                      <a:gd name="connsiteY8" fmla="*/ 100441 h 345835"/>
                      <a:gd name="connsiteX9" fmla="*/ 261074 w 391946"/>
                      <a:gd name="connsiteY9" fmla="*/ 38223 h 345835"/>
                      <a:gd name="connsiteX10" fmla="*/ 180849 w 391946"/>
                      <a:gd name="connsiteY10" fmla="*/ 35304 h 345835"/>
                      <a:gd name="connsiteX11" fmla="*/ 179778 w 391946"/>
                      <a:gd name="connsiteY11" fmla="*/ 21860 h 345835"/>
                      <a:gd name="connsiteX12" fmla="*/ 0 w 391946"/>
                      <a:gd name="connsiteY12" fmla="*/ 20535 h 345835"/>
                      <a:gd name="connsiteX13" fmla="*/ 17810 w 391946"/>
                      <a:gd name="connsiteY13" fmla="*/ 1217 h 345835"/>
                      <a:gd name="connsiteX0" fmla="*/ 17810 w 391946"/>
                      <a:gd name="connsiteY0" fmla="*/ 1217 h 345835"/>
                      <a:gd name="connsiteX1" fmla="*/ 381571 w 391946"/>
                      <a:gd name="connsiteY1" fmla="*/ 0 h 345835"/>
                      <a:gd name="connsiteX2" fmla="*/ 381139 w 391946"/>
                      <a:gd name="connsiteY2" fmla="*/ 74247 h 345835"/>
                      <a:gd name="connsiteX3" fmla="*/ 391709 w 391946"/>
                      <a:gd name="connsiteY3" fmla="*/ 81391 h 345835"/>
                      <a:gd name="connsiteX4" fmla="*/ 391946 w 391946"/>
                      <a:gd name="connsiteY4" fmla="*/ 113385 h 345835"/>
                      <a:gd name="connsiteX5" fmla="*/ 379803 w 391946"/>
                      <a:gd name="connsiteY5" fmla="*/ 126635 h 345835"/>
                      <a:gd name="connsiteX6" fmla="*/ 380792 w 391946"/>
                      <a:gd name="connsiteY6" fmla="*/ 345835 h 345835"/>
                      <a:gd name="connsiteX7" fmla="*/ 366032 w 391946"/>
                      <a:gd name="connsiteY7" fmla="*/ 327574 h 345835"/>
                      <a:gd name="connsiteX8" fmla="*/ 364805 w 391946"/>
                      <a:gd name="connsiteY8" fmla="*/ 100441 h 345835"/>
                      <a:gd name="connsiteX9" fmla="*/ 261074 w 391946"/>
                      <a:gd name="connsiteY9" fmla="*/ 38223 h 345835"/>
                      <a:gd name="connsiteX10" fmla="*/ 180849 w 391946"/>
                      <a:gd name="connsiteY10" fmla="*/ 35304 h 345835"/>
                      <a:gd name="connsiteX11" fmla="*/ 179778 w 391946"/>
                      <a:gd name="connsiteY11" fmla="*/ 21860 h 345835"/>
                      <a:gd name="connsiteX12" fmla="*/ 0 w 391946"/>
                      <a:gd name="connsiteY12" fmla="*/ 20535 h 345835"/>
                      <a:gd name="connsiteX13" fmla="*/ 17810 w 391946"/>
                      <a:gd name="connsiteY13" fmla="*/ 1217 h 345835"/>
                      <a:gd name="connsiteX0" fmla="*/ 17810 w 391946"/>
                      <a:gd name="connsiteY0" fmla="*/ 1217 h 344797"/>
                      <a:gd name="connsiteX1" fmla="*/ 381571 w 391946"/>
                      <a:gd name="connsiteY1" fmla="*/ 0 h 344797"/>
                      <a:gd name="connsiteX2" fmla="*/ 381139 w 391946"/>
                      <a:gd name="connsiteY2" fmla="*/ 74247 h 344797"/>
                      <a:gd name="connsiteX3" fmla="*/ 391709 w 391946"/>
                      <a:gd name="connsiteY3" fmla="*/ 81391 h 344797"/>
                      <a:gd name="connsiteX4" fmla="*/ 391946 w 391946"/>
                      <a:gd name="connsiteY4" fmla="*/ 113385 h 344797"/>
                      <a:gd name="connsiteX5" fmla="*/ 379803 w 391946"/>
                      <a:gd name="connsiteY5" fmla="*/ 126635 h 344797"/>
                      <a:gd name="connsiteX6" fmla="*/ 379887 w 391946"/>
                      <a:gd name="connsiteY6" fmla="*/ 344797 h 344797"/>
                      <a:gd name="connsiteX7" fmla="*/ 366032 w 391946"/>
                      <a:gd name="connsiteY7" fmla="*/ 327574 h 344797"/>
                      <a:gd name="connsiteX8" fmla="*/ 364805 w 391946"/>
                      <a:gd name="connsiteY8" fmla="*/ 100441 h 344797"/>
                      <a:gd name="connsiteX9" fmla="*/ 261074 w 391946"/>
                      <a:gd name="connsiteY9" fmla="*/ 38223 h 344797"/>
                      <a:gd name="connsiteX10" fmla="*/ 180849 w 391946"/>
                      <a:gd name="connsiteY10" fmla="*/ 35304 h 344797"/>
                      <a:gd name="connsiteX11" fmla="*/ 179778 w 391946"/>
                      <a:gd name="connsiteY11" fmla="*/ 21860 h 344797"/>
                      <a:gd name="connsiteX12" fmla="*/ 0 w 391946"/>
                      <a:gd name="connsiteY12" fmla="*/ 20535 h 344797"/>
                      <a:gd name="connsiteX13" fmla="*/ 17810 w 391946"/>
                      <a:gd name="connsiteY13" fmla="*/ 1217 h 344797"/>
                      <a:gd name="connsiteX0" fmla="*/ 17810 w 391946"/>
                      <a:gd name="connsiteY0" fmla="*/ 1217 h 344797"/>
                      <a:gd name="connsiteX1" fmla="*/ 381571 w 391946"/>
                      <a:gd name="connsiteY1" fmla="*/ 0 h 344797"/>
                      <a:gd name="connsiteX2" fmla="*/ 381139 w 391946"/>
                      <a:gd name="connsiteY2" fmla="*/ 74247 h 344797"/>
                      <a:gd name="connsiteX3" fmla="*/ 391709 w 391946"/>
                      <a:gd name="connsiteY3" fmla="*/ 81391 h 344797"/>
                      <a:gd name="connsiteX4" fmla="*/ 391946 w 391946"/>
                      <a:gd name="connsiteY4" fmla="*/ 113385 h 344797"/>
                      <a:gd name="connsiteX5" fmla="*/ 379803 w 391946"/>
                      <a:gd name="connsiteY5" fmla="*/ 126635 h 344797"/>
                      <a:gd name="connsiteX6" fmla="*/ 379887 w 391946"/>
                      <a:gd name="connsiteY6" fmla="*/ 344797 h 344797"/>
                      <a:gd name="connsiteX7" fmla="*/ 366032 w 391946"/>
                      <a:gd name="connsiteY7" fmla="*/ 327574 h 344797"/>
                      <a:gd name="connsiteX8" fmla="*/ 364805 w 391946"/>
                      <a:gd name="connsiteY8" fmla="*/ 97326 h 344797"/>
                      <a:gd name="connsiteX9" fmla="*/ 261074 w 391946"/>
                      <a:gd name="connsiteY9" fmla="*/ 38223 h 344797"/>
                      <a:gd name="connsiteX10" fmla="*/ 180849 w 391946"/>
                      <a:gd name="connsiteY10" fmla="*/ 35304 h 344797"/>
                      <a:gd name="connsiteX11" fmla="*/ 179778 w 391946"/>
                      <a:gd name="connsiteY11" fmla="*/ 21860 h 344797"/>
                      <a:gd name="connsiteX12" fmla="*/ 0 w 391946"/>
                      <a:gd name="connsiteY12" fmla="*/ 20535 h 344797"/>
                      <a:gd name="connsiteX13" fmla="*/ 17810 w 391946"/>
                      <a:gd name="connsiteY13" fmla="*/ 1217 h 344797"/>
                      <a:gd name="connsiteX0" fmla="*/ 17810 w 391946"/>
                      <a:gd name="connsiteY0" fmla="*/ 1217 h 344797"/>
                      <a:gd name="connsiteX1" fmla="*/ 381571 w 391946"/>
                      <a:gd name="connsiteY1" fmla="*/ 0 h 344797"/>
                      <a:gd name="connsiteX2" fmla="*/ 381139 w 391946"/>
                      <a:gd name="connsiteY2" fmla="*/ 74247 h 344797"/>
                      <a:gd name="connsiteX3" fmla="*/ 391709 w 391946"/>
                      <a:gd name="connsiteY3" fmla="*/ 81391 h 344797"/>
                      <a:gd name="connsiteX4" fmla="*/ 391946 w 391946"/>
                      <a:gd name="connsiteY4" fmla="*/ 113385 h 344797"/>
                      <a:gd name="connsiteX5" fmla="*/ 379803 w 391946"/>
                      <a:gd name="connsiteY5" fmla="*/ 126635 h 344797"/>
                      <a:gd name="connsiteX6" fmla="*/ 379887 w 391946"/>
                      <a:gd name="connsiteY6" fmla="*/ 344797 h 344797"/>
                      <a:gd name="connsiteX7" fmla="*/ 366032 w 391946"/>
                      <a:gd name="connsiteY7" fmla="*/ 327574 h 344797"/>
                      <a:gd name="connsiteX8" fmla="*/ 365710 w 391946"/>
                      <a:gd name="connsiteY8" fmla="*/ 99403 h 344797"/>
                      <a:gd name="connsiteX9" fmla="*/ 261074 w 391946"/>
                      <a:gd name="connsiteY9" fmla="*/ 38223 h 344797"/>
                      <a:gd name="connsiteX10" fmla="*/ 180849 w 391946"/>
                      <a:gd name="connsiteY10" fmla="*/ 35304 h 344797"/>
                      <a:gd name="connsiteX11" fmla="*/ 179778 w 391946"/>
                      <a:gd name="connsiteY11" fmla="*/ 21860 h 344797"/>
                      <a:gd name="connsiteX12" fmla="*/ 0 w 391946"/>
                      <a:gd name="connsiteY12" fmla="*/ 20535 h 344797"/>
                      <a:gd name="connsiteX13" fmla="*/ 17810 w 391946"/>
                      <a:gd name="connsiteY13" fmla="*/ 1217 h 344797"/>
                      <a:gd name="connsiteX0" fmla="*/ 17810 w 408108"/>
                      <a:gd name="connsiteY0" fmla="*/ 1217 h 344797"/>
                      <a:gd name="connsiteX1" fmla="*/ 381571 w 408108"/>
                      <a:gd name="connsiteY1" fmla="*/ 0 h 344797"/>
                      <a:gd name="connsiteX2" fmla="*/ 380290 w 408108"/>
                      <a:gd name="connsiteY2" fmla="*/ 23471 h 344797"/>
                      <a:gd name="connsiteX3" fmla="*/ 381139 w 408108"/>
                      <a:gd name="connsiteY3" fmla="*/ 74247 h 344797"/>
                      <a:gd name="connsiteX4" fmla="*/ 391709 w 408108"/>
                      <a:gd name="connsiteY4" fmla="*/ 81391 h 344797"/>
                      <a:gd name="connsiteX5" fmla="*/ 391946 w 408108"/>
                      <a:gd name="connsiteY5" fmla="*/ 113385 h 344797"/>
                      <a:gd name="connsiteX6" fmla="*/ 379803 w 408108"/>
                      <a:gd name="connsiteY6" fmla="*/ 126635 h 344797"/>
                      <a:gd name="connsiteX7" fmla="*/ 379887 w 408108"/>
                      <a:gd name="connsiteY7" fmla="*/ 344797 h 344797"/>
                      <a:gd name="connsiteX8" fmla="*/ 366032 w 408108"/>
                      <a:gd name="connsiteY8" fmla="*/ 327574 h 344797"/>
                      <a:gd name="connsiteX9" fmla="*/ 365710 w 408108"/>
                      <a:gd name="connsiteY9" fmla="*/ 99403 h 344797"/>
                      <a:gd name="connsiteX10" fmla="*/ 261074 w 408108"/>
                      <a:gd name="connsiteY10" fmla="*/ 38223 h 344797"/>
                      <a:gd name="connsiteX11" fmla="*/ 180849 w 408108"/>
                      <a:gd name="connsiteY11" fmla="*/ 35304 h 344797"/>
                      <a:gd name="connsiteX12" fmla="*/ 179778 w 408108"/>
                      <a:gd name="connsiteY12" fmla="*/ 21860 h 344797"/>
                      <a:gd name="connsiteX13" fmla="*/ 0 w 408108"/>
                      <a:gd name="connsiteY13" fmla="*/ 20535 h 344797"/>
                      <a:gd name="connsiteX14" fmla="*/ 17810 w 408108"/>
                      <a:gd name="connsiteY14" fmla="*/ 1217 h 344797"/>
                      <a:gd name="connsiteX0" fmla="*/ 17810 w 392737"/>
                      <a:gd name="connsiteY0" fmla="*/ 2256 h 345836"/>
                      <a:gd name="connsiteX1" fmla="*/ 358943 w 392737"/>
                      <a:gd name="connsiteY1" fmla="*/ 0 h 345836"/>
                      <a:gd name="connsiteX2" fmla="*/ 380290 w 392737"/>
                      <a:gd name="connsiteY2" fmla="*/ 24510 h 345836"/>
                      <a:gd name="connsiteX3" fmla="*/ 381139 w 392737"/>
                      <a:gd name="connsiteY3" fmla="*/ 75286 h 345836"/>
                      <a:gd name="connsiteX4" fmla="*/ 391709 w 392737"/>
                      <a:gd name="connsiteY4" fmla="*/ 82430 h 345836"/>
                      <a:gd name="connsiteX5" fmla="*/ 391946 w 392737"/>
                      <a:gd name="connsiteY5" fmla="*/ 114424 h 345836"/>
                      <a:gd name="connsiteX6" fmla="*/ 379803 w 392737"/>
                      <a:gd name="connsiteY6" fmla="*/ 127674 h 345836"/>
                      <a:gd name="connsiteX7" fmla="*/ 379887 w 392737"/>
                      <a:gd name="connsiteY7" fmla="*/ 345836 h 345836"/>
                      <a:gd name="connsiteX8" fmla="*/ 366032 w 392737"/>
                      <a:gd name="connsiteY8" fmla="*/ 328613 h 345836"/>
                      <a:gd name="connsiteX9" fmla="*/ 365710 w 392737"/>
                      <a:gd name="connsiteY9" fmla="*/ 100442 h 345836"/>
                      <a:gd name="connsiteX10" fmla="*/ 261074 w 392737"/>
                      <a:gd name="connsiteY10" fmla="*/ 39262 h 345836"/>
                      <a:gd name="connsiteX11" fmla="*/ 180849 w 392737"/>
                      <a:gd name="connsiteY11" fmla="*/ 36343 h 345836"/>
                      <a:gd name="connsiteX12" fmla="*/ 179778 w 392737"/>
                      <a:gd name="connsiteY12" fmla="*/ 22899 h 345836"/>
                      <a:gd name="connsiteX13" fmla="*/ 0 w 392737"/>
                      <a:gd name="connsiteY13" fmla="*/ 21574 h 345836"/>
                      <a:gd name="connsiteX14" fmla="*/ 17810 w 392737"/>
                      <a:gd name="connsiteY14" fmla="*/ 2256 h 345836"/>
                      <a:gd name="connsiteX0" fmla="*/ 17810 w 391946"/>
                      <a:gd name="connsiteY0" fmla="*/ 2265 h 345845"/>
                      <a:gd name="connsiteX1" fmla="*/ 358943 w 391946"/>
                      <a:gd name="connsiteY1" fmla="*/ 9 h 345845"/>
                      <a:gd name="connsiteX2" fmla="*/ 380290 w 391946"/>
                      <a:gd name="connsiteY2" fmla="*/ 24519 h 345845"/>
                      <a:gd name="connsiteX3" fmla="*/ 381139 w 391946"/>
                      <a:gd name="connsiteY3" fmla="*/ 75295 h 345845"/>
                      <a:gd name="connsiteX4" fmla="*/ 391709 w 391946"/>
                      <a:gd name="connsiteY4" fmla="*/ 82439 h 345845"/>
                      <a:gd name="connsiteX5" fmla="*/ 391946 w 391946"/>
                      <a:gd name="connsiteY5" fmla="*/ 114433 h 345845"/>
                      <a:gd name="connsiteX6" fmla="*/ 379803 w 391946"/>
                      <a:gd name="connsiteY6" fmla="*/ 127683 h 345845"/>
                      <a:gd name="connsiteX7" fmla="*/ 379887 w 391946"/>
                      <a:gd name="connsiteY7" fmla="*/ 345845 h 345845"/>
                      <a:gd name="connsiteX8" fmla="*/ 366032 w 391946"/>
                      <a:gd name="connsiteY8" fmla="*/ 328622 h 345845"/>
                      <a:gd name="connsiteX9" fmla="*/ 365710 w 391946"/>
                      <a:gd name="connsiteY9" fmla="*/ 100451 h 345845"/>
                      <a:gd name="connsiteX10" fmla="*/ 261074 w 391946"/>
                      <a:gd name="connsiteY10" fmla="*/ 39271 h 345845"/>
                      <a:gd name="connsiteX11" fmla="*/ 180849 w 391946"/>
                      <a:gd name="connsiteY11" fmla="*/ 36352 h 345845"/>
                      <a:gd name="connsiteX12" fmla="*/ 179778 w 391946"/>
                      <a:gd name="connsiteY12" fmla="*/ 22908 h 345845"/>
                      <a:gd name="connsiteX13" fmla="*/ 0 w 391946"/>
                      <a:gd name="connsiteY13" fmla="*/ 21583 h 345845"/>
                      <a:gd name="connsiteX14" fmla="*/ 17810 w 391946"/>
                      <a:gd name="connsiteY14" fmla="*/ 2265 h 345845"/>
                      <a:gd name="connsiteX0" fmla="*/ 17810 w 391946"/>
                      <a:gd name="connsiteY0" fmla="*/ 3574 h 347154"/>
                      <a:gd name="connsiteX1" fmla="*/ 358943 w 391946"/>
                      <a:gd name="connsiteY1" fmla="*/ 1318 h 347154"/>
                      <a:gd name="connsiteX2" fmla="*/ 380290 w 391946"/>
                      <a:gd name="connsiteY2" fmla="*/ 25828 h 347154"/>
                      <a:gd name="connsiteX3" fmla="*/ 381139 w 391946"/>
                      <a:gd name="connsiteY3" fmla="*/ 76604 h 347154"/>
                      <a:gd name="connsiteX4" fmla="*/ 391709 w 391946"/>
                      <a:gd name="connsiteY4" fmla="*/ 83748 h 347154"/>
                      <a:gd name="connsiteX5" fmla="*/ 391946 w 391946"/>
                      <a:gd name="connsiteY5" fmla="*/ 115742 h 347154"/>
                      <a:gd name="connsiteX6" fmla="*/ 379803 w 391946"/>
                      <a:gd name="connsiteY6" fmla="*/ 128992 h 347154"/>
                      <a:gd name="connsiteX7" fmla="*/ 379887 w 391946"/>
                      <a:gd name="connsiteY7" fmla="*/ 347154 h 347154"/>
                      <a:gd name="connsiteX8" fmla="*/ 366032 w 391946"/>
                      <a:gd name="connsiteY8" fmla="*/ 329931 h 347154"/>
                      <a:gd name="connsiteX9" fmla="*/ 365710 w 391946"/>
                      <a:gd name="connsiteY9" fmla="*/ 101760 h 347154"/>
                      <a:gd name="connsiteX10" fmla="*/ 261074 w 391946"/>
                      <a:gd name="connsiteY10" fmla="*/ 40580 h 347154"/>
                      <a:gd name="connsiteX11" fmla="*/ 180849 w 391946"/>
                      <a:gd name="connsiteY11" fmla="*/ 37661 h 347154"/>
                      <a:gd name="connsiteX12" fmla="*/ 179778 w 391946"/>
                      <a:gd name="connsiteY12" fmla="*/ 24217 h 347154"/>
                      <a:gd name="connsiteX13" fmla="*/ 0 w 391946"/>
                      <a:gd name="connsiteY13" fmla="*/ 22892 h 347154"/>
                      <a:gd name="connsiteX14" fmla="*/ 17810 w 391946"/>
                      <a:gd name="connsiteY14" fmla="*/ 3574 h 347154"/>
                      <a:gd name="connsiteX0" fmla="*/ 17810 w 392738"/>
                      <a:gd name="connsiteY0" fmla="*/ 3574 h 347154"/>
                      <a:gd name="connsiteX1" fmla="*/ 358943 w 392738"/>
                      <a:gd name="connsiteY1" fmla="*/ 1318 h 347154"/>
                      <a:gd name="connsiteX2" fmla="*/ 380290 w 392738"/>
                      <a:gd name="connsiteY2" fmla="*/ 25828 h 347154"/>
                      <a:gd name="connsiteX3" fmla="*/ 381139 w 392738"/>
                      <a:gd name="connsiteY3" fmla="*/ 76604 h 347154"/>
                      <a:gd name="connsiteX4" fmla="*/ 391709 w 392738"/>
                      <a:gd name="connsiteY4" fmla="*/ 83748 h 347154"/>
                      <a:gd name="connsiteX5" fmla="*/ 391946 w 392738"/>
                      <a:gd name="connsiteY5" fmla="*/ 115742 h 347154"/>
                      <a:gd name="connsiteX6" fmla="*/ 379803 w 392738"/>
                      <a:gd name="connsiteY6" fmla="*/ 128992 h 347154"/>
                      <a:gd name="connsiteX7" fmla="*/ 379887 w 392738"/>
                      <a:gd name="connsiteY7" fmla="*/ 347154 h 347154"/>
                      <a:gd name="connsiteX8" fmla="*/ 366032 w 392738"/>
                      <a:gd name="connsiteY8" fmla="*/ 329931 h 347154"/>
                      <a:gd name="connsiteX9" fmla="*/ 365710 w 392738"/>
                      <a:gd name="connsiteY9" fmla="*/ 101760 h 347154"/>
                      <a:gd name="connsiteX10" fmla="*/ 261074 w 392738"/>
                      <a:gd name="connsiteY10" fmla="*/ 40580 h 347154"/>
                      <a:gd name="connsiteX11" fmla="*/ 180849 w 392738"/>
                      <a:gd name="connsiteY11" fmla="*/ 37661 h 347154"/>
                      <a:gd name="connsiteX12" fmla="*/ 179778 w 392738"/>
                      <a:gd name="connsiteY12" fmla="*/ 24217 h 347154"/>
                      <a:gd name="connsiteX13" fmla="*/ 0 w 392738"/>
                      <a:gd name="connsiteY13" fmla="*/ 22892 h 347154"/>
                      <a:gd name="connsiteX14" fmla="*/ 17810 w 392738"/>
                      <a:gd name="connsiteY14" fmla="*/ 3574 h 347154"/>
                      <a:gd name="connsiteX0" fmla="*/ 17810 w 392738"/>
                      <a:gd name="connsiteY0" fmla="*/ 3574 h 347154"/>
                      <a:gd name="connsiteX1" fmla="*/ 358943 w 392738"/>
                      <a:gd name="connsiteY1" fmla="*/ 1318 h 347154"/>
                      <a:gd name="connsiteX2" fmla="*/ 380290 w 392738"/>
                      <a:gd name="connsiteY2" fmla="*/ 25828 h 347154"/>
                      <a:gd name="connsiteX3" fmla="*/ 381139 w 392738"/>
                      <a:gd name="connsiteY3" fmla="*/ 76604 h 347154"/>
                      <a:gd name="connsiteX4" fmla="*/ 391709 w 392738"/>
                      <a:gd name="connsiteY4" fmla="*/ 83748 h 347154"/>
                      <a:gd name="connsiteX5" fmla="*/ 391946 w 392738"/>
                      <a:gd name="connsiteY5" fmla="*/ 115742 h 347154"/>
                      <a:gd name="connsiteX6" fmla="*/ 379803 w 392738"/>
                      <a:gd name="connsiteY6" fmla="*/ 128992 h 347154"/>
                      <a:gd name="connsiteX7" fmla="*/ 379887 w 392738"/>
                      <a:gd name="connsiteY7" fmla="*/ 347154 h 347154"/>
                      <a:gd name="connsiteX8" fmla="*/ 366032 w 392738"/>
                      <a:gd name="connsiteY8" fmla="*/ 329931 h 347154"/>
                      <a:gd name="connsiteX9" fmla="*/ 365710 w 392738"/>
                      <a:gd name="connsiteY9" fmla="*/ 101760 h 347154"/>
                      <a:gd name="connsiteX10" fmla="*/ 261074 w 392738"/>
                      <a:gd name="connsiteY10" fmla="*/ 40580 h 347154"/>
                      <a:gd name="connsiteX11" fmla="*/ 180849 w 392738"/>
                      <a:gd name="connsiteY11" fmla="*/ 37661 h 347154"/>
                      <a:gd name="connsiteX12" fmla="*/ 179778 w 392738"/>
                      <a:gd name="connsiteY12" fmla="*/ 24217 h 347154"/>
                      <a:gd name="connsiteX13" fmla="*/ 0 w 392738"/>
                      <a:gd name="connsiteY13" fmla="*/ 22892 h 347154"/>
                      <a:gd name="connsiteX14" fmla="*/ 17810 w 392738"/>
                      <a:gd name="connsiteY14" fmla="*/ 3574 h 347154"/>
                      <a:gd name="connsiteX0" fmla="*/ 17810 w 392738"/>
                      <a:gd name="connsiteY0" fmla="*/ 3574 h 347154"/>
                      <a:gd name="connsiteX1" fmla="*/ 358943 w 392738"/>
                      <a:gd name="connsiteY1" fmla="*/ 1318 h 347154"/>
                      <a:gd name="connsiteX2" fmla="*/ 380290 w 392738"/>
                      <a:gd name="connsiteY2" fmla="*/ 25828 h 347154"/>
                      <a:gd name="connsiteX3" fmla="*/ 381139 w 392738"/>
                      <a:gd name="connsiteY3" fmla="*/ 76604 h 347154"/>
                      <a:gd name="connsiteX4" fmla="*/ 391709 w 392738"/>
                      <a:gd name="connsiteY4" fmla="*/ 83748 h 347154"/>
                      <a:gd name="connsiteX5" fmla="*/ 391946 w 392738"/>
                      <a:gd name="connsiteY5" fmla="*/ 115742 h 347154"/>
                      <a:gd name="connsiteX6" fmla="*/ 379803 w 392738"/>
                      <a:gd name="connsiteY6" fmla="*/ 128992 h 347154"/>
                      <a:gd name="connsiteX7" fmla="*/ 379887 w 392738"/>
                      <a:gd name="connsiteY7" fmla="*/ 347154 h 347154"/>
                      <a:gd name="connsiteX8" fmla="*/ 366032 w 392738"/>
                      <a:gd name="connsiteY8" fmla="*/ 329931 h 347154"/>
                      <a:gd name="connsiteX9" fmla="*/ 365710 w 392738"/>
                      <a:gd name="connsiteY9" fmla="*/ 101760 h 347154"/>
                      <a:gd name="connsiteX10" fmla="*/ 261074 w 392738"/>
                      <a:gd name="connsiteY10" fmla="*/ 40580 h 347154"/>
                      <a:gd name="connsiteX11" fmla="*/ 180849 w 392738"/>
                      <a:gd name="connsiteY11" fmla="*/ 37661 h 347154"/>
                      <a:gd name="connsiteX12" fmla="*/ 179778 w 392738"/>
                      <a:gd name="connsiteY12" fmla="*/ 24217 h 347154"/>
                      <a:gd name="connsiteX13" fmla="*/ 0 w 392738"/>
                      <a:gd name="connsiteY13" fmla="*/ 22892 h 347154"/>
                      <a:gd name="connsiteX14" fmla="*/ 17810 w 392738"/>
                      <a:gd name="connsiteY14" fmla="*/ 3574 h 347154"/>
                      <a:gd name="connsiteX0" fmla="*/ 17810 w 391946"/>
                      <a:gd name="connsiteY0" fmla="*/ 3574 h 347154"/>
                      <a:gd name="connsiteX1" fmla="*/ 358943 w 391946"/>
                      <a:gd name="connsiteY1" fmla="*/ 1318 h 347154"/>
                      <a:gd name="connsiteX2" fmla="*/ 380290 w 391946"/>
                      <a:gd name="connsiteY2" fmla="*/ 25828 h 347154"/>
                      <a:gd name="connsiteX3" fmla="*/ 381139 w 391946"/>
                      <a:gd name="connsiteY3" fmla="*/ 76604 h 347154"/>
                      <a:gd name="connsiteX4" fmla="*/ 391709 w 391946"/>
                      <a:gd name="connsiteY4" fmla="*/ 83748 h 347154"/>
                      <a:gd name="connsiteX5" fmla="*/ 391946 w 391946"/>
                      <a:gd name="connsiteY5" fmla="*/ 115742 h 347154"/>
                      <a:gd name="connsiteX6" fmla="*/ 379803 w 391946"/>
                      <a:gd name="connsiteY6" fmla="*/ 128992 h 347154"/>
                      <a:gd name="connsiteX7" fmla="*/ 379887 w 391946"/>
                      <a:gd name="connsiteY7" fmla="*/ 347154 h 347154"/>
                      <a:gd name="connsiteX8" fmla="*/ 366032 w 391946"/>
                      <a:gd name="connsiteY8" fmla="*/ 329931 h 347154"/>
                      <a:gd name="connsiteX9" fmla="*/ 365710 w 391946"/>
                      <a:gd name="connsiteY9" fmla="*/ 101760 h 347154"/>
                      <a:gd name="connsiteX10" fmla="*/ 261074 w 391946"/>
                      <a:gd name="connsiteY10" fmla="*/ 40580 h 347154"/>
                      <a:gd name="connsiteX11" fmla="*/ 180849 w 391946"/>
                      <a:gd name="connsiteY11" fmla="*/ 37661 h 347154"/>
                      <a:gd name="connsiteX12" fmla="*/ 179778 w 391946"/>
                      <a:gd name="connsiteY12" fmla="*/ 24217 h 347154"/>
                      <a:gd name="connsiteX13" fmla="*/ 0 w 391946"/>
                      <a:gd name="connsiteY13" fmla="*/ 22892 h 347154"/>
                      <a:gd name="connsiteX14" fmla="*/ 17810 w 391946"/>
                      <a:gd name="connsiteY14" fmla="*/ 3574 h 347154"/>
                      <a:gd name="connsiteX0" fmla="*/ 17810 w 391946"/>
                      <a:gd name="connsiteY0" fmla="*/ 3574 h 347154"/>
                      <a:gd name="connsiteX1" fmla="*/ 358943 w 391946"/>
                      <a:gd name="connsiteY1" fmla="*/ 1318 h 347154"/>
                      <a:gd name="connsiteX2" fmla="*/ 380290 w 391946"/>
                      <a:gd name="connsiteY2" fmla="*/ 25828 h 347154"/>
                      <a:gd name="connsiteX3" fmla="*/ 381139 w 391946"/>
                      <a:gd name="connsiteY3" fmla="*/ 76604 h 347154"/>
                      <a:gd name="connsiteX4" fmla="*/ 391709 w 391946"/>
                      <a:gd name="connsiteY4" fmla="*/ 83748 h 347154"/>
                      <a:gd name="connsiteX5" fmla="*/ 391946 w 391946"/>
                      <a:gd name="connsiteY5" fmla="*/ 115742 h 347154"/>
                      <a:gd name="connsiteX6" fmla="*/ 379803 w 391946"/>
                      <a:gd name="connsiteY6" fmla="*/ 128992 h 347154"/>
                      <a:gd name="connsiteX7" fmla="*/ 379887 w 391946"/>
                      <a:gd name="connsiteY7" fmla="*/ 347154 h 347154"/>
                      <a:gd name="connsiteX8" fmla="*/ 366032 w 391946"/>
                      <a:gd name="connsiteY8" fmla="*/ 329931 h 347154"/>
                      <a:gd name="connsiteX9" fmla="*/ 365710 w 391946"/>
                      <a:gd name="connsiteY9" fmla="*/ 101760 h 347154"/>
                      <a:gd name="connsiteX10" fmla="*/ 261074 w 391946"/>
                      <a:gd name="connsiteY10" fmla="*/ 40580 h 347154"/>
                      <a:gd name="connsiteX11" fmla="*/ 180849 w 391946"/>
                      <a:gd name="connsiteY11" fmla="*/ 37661 h 347154"/>
                      <a:gd name="connsiteX12" fmla="*/ 179778 w 391946"/>
                      <a:gd name="connsiteY12" fmla="*/ 24217 h 347154"/>
                      <a:gd name="connsiteX13" fmla="*/ 0 w 391946"/>
                      <a:gd name="connsiteY13" fmla="*/ 22892 h 347154"/>
                      <a:gd name="connsiteX14" fmla="*/ 17810 w 391946"/>
                      <a:gd name="connsiteY14" fmla="*/ 3574 h 347154"/>
                      <a:gd name="connsiteX0" fmla="*/ 17810 w 391946"/>
                      <a:gd name="connsiteY0" fmla="*/ 3574 h 347154"/>
                      <a:gd name="connsiteX1" fmla="*/ 358943 w 391946"/>
                      <a:gd name="connsiteY1" fmla="*/ 1318 h 347154"/>
                      <a:gd name="connsiteX2" fmla="*/ 381195 w 391946"/>
                      <a:gd name="connsiteY2" fmla="*/ 18559 h 347154"/>
                      <a:gd name="connsiteX3" fmla="*/ 381139 w 391946"/>
                      <a:gd name="connsiteY3" fmla="*/ 76604 h 347154"/>
                      <a:gd name="connsiteX4" fmla="*/ 391709 w 391946"/>
                      <a:gd name="connsiteY4" fmla="*/ 83748 h 347154"/>
                      <a:gd name="connsiteX5" fmla="*/ 391946 w 391946"/>
                      <a:gd name="connsiteY5" fmla="*/ 115742 h 347154"/>
                      <a:gd name="connsiteX6" fmla="*/ 379803 w 391946"/>
                      <a:gd name="connsiteY6" fmla="*/ 128992 h 347154"/>
                      <a:gd name="connsiteX7" fmla="*/ 379887 w 391946"/>
                      <a:gd name="connsiteY7" fmla="*/ 347154 h 347154"/>
                      <a:gd name="connsiteX8" fmla="*/ 366032 w 391946"/>
                      <a:gd name="connsiteY8" fmla="*/ 329931 h 347154"/>
                      <a:gd name="connsiteX9" fmla="*/ 365710 w 391946"/>
                      <a:gd name="connsiteY9" fmla="*/ 101760 h 347154"/>
                      <a:gd name="connsiteX10" fmla="*/ 261074 w 391946"/>
                      <a:gd name="connsiteY10" fmla="*/ 40580 h 347154"/>
                      <a:gd name="connsiteX11" fmla="*/ 180849 w 391946"/>
                      <a:gd name="connsiteY11" fmla="*/ 37661 h 347154"/>
                      <a:gd name="connsiteX12" fmla="*/ 179778 w 391946"/>
                      <a:gd name="connsiteY12" fmla="*/ 24217 h 347154"/>
                      <a:gd name="connsiteX13" fmla="*/ 0 w 391946"/>
                      <a:gd name="connsiteY13" fmla="*/ 22892 h 347154"/>
                      <a:gd name="connsiteX14" fmla="*/ 17810 w 391946"/>
                      <a:gd name="connsiteY14" fmla="*/ 3574 h 347154"/>
                      <a:gd name="connsiteX0" fmla="*/ 17810 w 391946"/>
                      <a:gd name="connsiteY0" fmla="*/ 3574 h 347154"/>
                      <a:gd name="connsiteX1" fmla="*/ 358943 w 391946"/>
                      <a:gd name="connsiteY1" fmla="*/ 1318 h 347154"/>
                      <a:gd name="connsiteX2" fmla="*/ 381195 w 391946"/>
                      <a:gd name="connsiteY2" fmla="*/ 18559 h 347154"/>
                      <a:gd name="connsiteX3" fmla="*/ 381139 w 391946"/>
                      <a:gd name="connsiteY3" fmla="*/ 76604 h 347154"/>
                      <a:gd name="connsiteX4" fmla="*/ 391709 w 391946"/>
                      <a:gd name="connsiteY4" fmla="*/ 83748 h 347154"/>
                      <a:gd name="connsiteX5" fmla="*/ 391946 w 391946"/>
                      <a:gd name="connsiteY5" fmla="*/ 115742 h 347154"/>
                      <a:gd name="connsiteX6" fmla="*/ 379803 w 391946"/>
                      <a:gd name="connsiteY6" fmla="*/ 128992 h 347154"/>
                      <a:gd name="connsiteX7" fmla="*/ 379887 w 391946"/>
                      <a:gd name="connsiteY7" fmla="*/ 347154 h 347154"/>
                      <a:gd name="connsiteX8" fmla="*/ 366032 w 391946"/>
                      <a:gd name="connsiteY8" fmla="*/ 329931 h 347154"/>
                      <a:gd name="connsiteX9" fmla="*/ 365710 w 391946"/>
                      <a:gd name="connsiteY9" fmla="*/ 101760 h 347154"/>
                      <a:gd name="connsiteX10" fmla="*/ 261074 w 391946"/>
                      <a:gd name="connsiteY10" fmla="*/ 40580 h 347154"/>
                      <a:gd name="connsiteX11" fmla="*/ 180849 w 391946"/>
                      <a:gd name="connsiteY11" fmla="*/ 37661 h 347154"/>
                      <a:gd name="connsiteX12" fmla="*/ 179778 w 391946"/>
                      <a:gd name="connsiteY12" fmla="*/ 24217 h 347154"/>
                      <a:gd name="connsiteX13" fmla="*/ 0 w 391946"/>
                      <a:gd name="connsiteY13" fmla="*/ 22892 h 347154"/>
                      <a:gd name="connsiteX14" fmla="*/ 17810 w 391946"/>
                      <a:gd name="connsiteY14" fmla="*/ 3574 h 347154"/>
                      <a:gd name="connsiteX0" fmla="*/ 17810 w 391946"/>
                      <a:gd name="connsiteY0" fmla="*/ 3574 h 347154"/>
                      <a:gd name="connsiteX1" fmla="*/ 358943 w 391946"/>
                      <a:gd name="connsiteY1" fmla="*/ 1318 h 347154"/>
                      <a:gd name="connsiteX2" fmla="*/ 381195 w 391946"/>
                      <a:gd name="connsiteY2" fmla="*/ 18559 h 347154"/>
                      <a:gd name="connsiteX3" fmla="*/ 381139 w 391946"/>
                      <a:gd name="connsiteY3" fmla="*/ 76604 h 347154"/>
                      <a:gd name="connsiteX4" fmla="*/ 391709 w 391946"/>
                      <a:gd name="connsiteY4" fmla="*/ 83748 h 347154"/>
                      <a:gd name="connsiteX5" fmla="*/ 391946 w 391946"/>
                      <a:gd name="connsiteY5" fmla="*/ 115742 h 347154"/>
                      <a:gd name="connsiteX6" fmla="*/ 379803 w 391946"/>
                      <a:gd name="connsiteY6" fmla="*/ 128992 h 347154"/>
                      <a:gd name="connsiteX7" fmla="*/ 379887 w 391946"/>
                      <a:gd name="connsiteY7" fmla="*/ 347154 h 347154"/>
                      <a:gd name="connsiteX8" fmla="*/ 366032 w 391946"/>
                      <a:gd name="connsiteY8" fmla="*/ 329931 h 347154"/>
                      <a:gd name="connsiteX9" fmla="*/ 365710 w 391946"/>
                      <a:gd name="connsiteY9" fmla="*/ 101760 h 347154"/>
                      <a:gd name="connsiteX10" fmla="*/ 261074 w 391946"/>
                      <a:gd name="connsiteY10" fmla="*/ 40580 h 347154"/>
                      <a:gd name="connsiteX11" fmla="*/ 180849 w 391946"/>
                      <a:gd name="connsiteY11" fmla="*/ 37661 h 347154"/>
                      <a:gd name="connsiteX12" fmla="*/ 179778 w 391946"/>
                      <a:gd name="connsiteY12" fmla="*/ 24217 h 347154"/>
                      <a:gd name="connsiteX13" fmla="*/ 0 w 391946"/>
                      <a:gd name="connsiteY13" fmla="*/ 22892 h 347154"/>
                      <a:gd name="connsiteX14" fmla="*/ 17810 w 391946"/>
                      <a:gd name="connsiteY14" fmla="*/ 3574 h 347154"/>
                      <a:gd name="connsiteX0" fmla="*/ 15943 w 391946"/>
                      <a:gd name="connsiteY0" fmla="*/ 9078 h 346582"/>
                      <a:gd name="connsiteX1" fmla="*/ 358943 w 391946"/>
                      <a:gd name="connsiteY1" fmla="*/ 746 h 346582"/>
                      <a:gd name="connsiteX2" fmla="*/ 381195 w 391946"/>
                      <a:gd name="connsiteY2" fmla="*/ 17987 h 346582"/>
                      <a:gd name="connsiteX3" fmla="*/ 381139 w 391946"/>
                      <a:gd name="connsiteY3" fmla="*/ 76032 h 346582"/>
                      <a:gd name="connsiteX4" fmla="*/ 391709 w 391946"/>
                      <a:gd name="connsiteY4" fmla="*/ 83176 h 346582"/>
                      <a:gd name="connsiteX5" fmla="*/ 391946 w 391946"/>
                      <a:gd name="connsiteY5" fmla="*/ 115170 h 346582"/>
                      <a:gd name="connsiteX6" fmla="*/ 379803 w 391946"/>
                      <a:gd name="connsiteY6" fmla="*/ 128420 h 346582"/>
                      <a:gd name="connsiteX7" fmla="*/ 379887 w 391946"/>
                      <a:gd name="connsiteY7" fmla="*/ 346582 h 346582"/>
                      <a:gd name="connsiteX8" fmla="*/ 366032 w 391946"/>
                      <a:gd name="connsiteY8" fmla="*/ 329359 h 346582"/>
                      <a:gd name="connsiteX9" fmla="*/ 365710 w 391946"/>
                      <a:gd name="connsiteY9" fmla="*/ 101188 h 346582"/>
                      <a:gd name="connsiteX10" fmla="*/ 261074 w 391946"/>
                      <a:gd name="connsiteY10" fmla="*/ 40008 h 346582"/>
                      <a:gd name="connsiteX11" fmla="*/ 180849 w 391946"/>
                      <a:gd name="connsiteY11" fmla="*/ 37089 h 346582"/>
                      <a:gd name="connsiteX12" fmla="*/ 179778 w 391946"/>
                      <a:gd name="connsiteY12" fmla="*/ 23645 h 346582"/>
                      <a:gd name="connsiteX13" fmla="*/ 0 w 391946"/>
                      <a:gd name="connsiteY13" fmla="*/ 22320 h 346582"/>
                      <a:gd name="connsiteX14" fmla="*/ 15943 w 391946"/>
                      <a:gd name="connsiteY14" fmla="*/ 9078 h 346582"/>
                      <a:gd name="connsiteX0" fmla="*/ 15943 w 391946"/>
                      <a:gd name="connsiteY0" fmla="*/ 2752 h 340256"/>
                      <a:gd name="connsiteX1" fmla="*/ 365478 w 391946"/>
                      <a:gd name="connsiteY1" fmla="*/ 1510 h 340256"/>
                      <a:gd name="connsiteX2" fmla="*/ 381195 w 391946"/>
                      <a:gd name="connsiteY2" fmla="*/ 11661 h 340256"/>
                      <a:gd name="connsiteX3" fmla="*/ 381139 w 391946"/>
                      <a:gd name="connsiteY3" fmla="*/ 69706 h 340256"/>
                      <a:gd name="connsiteX4" fmla="*/ 391709 w 391946"/>
                      <a:gd name="connsiteY4" fmla="*/ 76850 h 340256"/>
                      <a:gd name="connsiteX5" fmla="*/ 391946 w 391946"/>
                      <a:gd name="connsiteY5" fmla="*/ 108844 h 340256"/>
                      <a:gd name="connsiteX6" fmla="*/ 379803 w 391946"/>
                      <a:gd name="connsiteY6" fmla="*/ 122094 h 340256"/>
                      <a:gd name="connsiteX7" fmla="*/ 379887 w 391946"/>
                      <a:gd name="connsiteY7" fmla="*/ 340256 h 340256"/>
                      <a:gd name="connsiteX8" fmla="*/ 366032 w 391946"/>
                      <a:gd name="connsiteY8" fmla="*/ 323033 h 340256"/>
                      <a:gd name="connsiteX9" fmla="*/ 365710 w 391946"/>
                      <a:gd name="connsiteY9" fmla="*/ 94862 h 340256"/>
                      <a:gd name="connsiteX10" fmla="*/ 261074 w 391946"/>
                      <a:gd name="connsiteY10" fmla="*/ 33682 h 340256"/>
                      <a:gd name="connsiteX11" fmla="*/ 180849 w 391946"/>
                      <a:gd name="connsiteY11" fmla="*/ 30763 h 340256"/>
                      <a:gd name="connsiteX12" fmla="*/ 179778 w 391946"/>
                      <a:gd name="connsiteY12" fmla="*/ 17319 h 340256"/>
                      <a:gd name="connsiteX13" fmla="*/ 0 w 391946"/>
                      <a:gd name="connsiteY13" fmla="*/ 15994 h 340256"/>
                      <a:gd name="connsiteX14" fmla="*/ 15943 w 391946"/>
                      <a:gd name="connsiteY14" fmla="*/ 2752 h 340256"/>
                      <a:gd name="connsiteX0" fmla="*/ 15943 w 391946"/>
                      <a:gd name="connsiteY0" fmla="*/ 0 h 337504"/>
                      <a:gd name="connsiteX1" fmla="*/ 365478 w 391946"/>
                      <a:gd name="connsiteY1" fmla="*/ 1796 h 337504"/>
                      <a:gd name="connsiteX2" fmla="*/ 381195 w 391946"/>
                      <a:gd name="connsiteY2" fmla="*/ 8909 h 337504"/>
                      <a:gd name="connsiteX3" fmla="*/ 381139 w 391946"/>
                      <a:gd name="connsiteY3" fmla="*/ 66954 h 337504"/>
                      <a:gd name="connsiteX4" fmla="*/ 391709 w 391946"/>
                      <a:gd name="connsiteY4" fmla="*/ 74098 h 337504"/>
                      <a:gd name="connsiteX5" fmla="*/ 391946 w 391946"/>
                      <a:gd name="connsiteY5" fmla="*/ 106092 h 337504"/>
                      <a:gd name="connsiteX6" fmla="*/ 379803 w 391946"/>
                      <a:gd name="connsiteY6" fmla="*/ 119342 h 337504"/>
                      <a:gd name="connsiteX7" fmla="*/ 379887 w 391946"/>
                      <a:gd name="connsiteY7" fmla="*/ 337504 h 337504"/>
                      <a:gd name="connsiteX8" fmla="*/ 366032 w 391946"/>
                      <a:gd name="connsiteY8" fmla="*/ 320281 h 337504"/>
                      <a:gd name="connsiteX9" fmla="*/ 365710 w 391946"/>
                      <a:gd name="connsiteY9" fmla="*/ 92110 h 337504"/>
                      <a:gd name="connsiteX10" fmla="*/ 261074 w 391946"/>
                      <a:gd name="connsiteY10" fmla="*/ 30930 h 337504"/>
                      <a:gd name="connsiteX11" fmla="*/ 180849 w 391946"/>
                      <a:gd name="connsiteY11" fmla="*/ 28011 h 337504"/>
                      <a:gd name="connsiteX12" fmla="*/ 179778 w 391946"/>
                      <a:gd name="connsiteY12" fmla="*/ 14567 h 337504"/>
                      <a:gd name="connsiteX13" fmla="*/ 0 w 391946"/>
                      <a:gd name="connsiteY13" fmla="*/ 13242 h 337504"/>
                      <a:gd name="connsiteX14" fmla="*/ 15943 w 391946"/>
                      <a:gd name="connsiteY14" fmla="*/ 0 h 337504"/>
                      <a:gd name="connsiteX0" fmla="*/ 15943 w 391946"/>
                      <a:gd name="connsiteY0" fmla="*/ 0 h 337504"/>
                      <a:gd name="connsiteX1" fmla="*/ 365478 w 391946"/>
                      <a:gd name="connsiteY1" fmla="*/ 1796 h 337504"/>
                      <a:gd name="connsiteX2" fmla="*/ 380262 w 391946"/>
                      <a:gd name="connsiteY2" fmla="*/ 17011 h 337504"/>
                      <a:gd name="connsiteX3" fmla="*/ 381139 w 391946"/>
                      <a:gd name="connsiteY3" fmla="*/ 66954 h 337504"/>
                      <a:gd name="connsiteX4" fmla="*/ 391709 w 391946"/>
                      <a:gd name="connsiteY4" fmla="*/ 74098 h 337504"/>
                      <a:gd name="connsiteX5" fmla="*/ 391946 w 391946"/>
                      <a:gd name="connsiteY5" fmla="*/ 106092 h 337504"/>
                      <a:gd name="connsiteX6" fmla="*/ 379803 w 391946"/>
                      <a:gd name="connsiteY6" fmla="*/ 119342 h 337504"/>
                      <a:gd name="connsiteX7" fmla="*/ 379887 w 391946"/>
                      <a:gd name="connsiteY7" fmla="*/ 337504 h 337504"/>
                      <a:gd name="connsiteX8" fmla="*/ 366032 w 391946"/>
                      <a:gd name="connsiteY8" fmla="*/ 320281 h 337504"/>
                      <a:gd name="connsiteX9" fmla="*/ 365710 w 391946"/>
                      <a:gd name="connsiteY9" fmla="*/ 92110 h 337504"/>
                      <a:gd name="connsiteX10" fmla="*/ 261074 w 391946"/>
                      <a:gd name="connsiteY10" fmla="*/ 30930 h 337504"/>
                      <a:gd name="connsiteX11" fmla="*/ 180849 w 391946"/>
                      <a:gd name="connsiteY11" fmla="*/ 28011 h 337504"/>
                      <a:gd name="connsiteX12" fmla="*/ 179778 w 391946"/>
                      <a:gd name="connsiteY12" fmla="*/ 14567 h 337504"/>
                      <a:gd name="connsiteX13" fmla="*/ 0 w 391946"/>
                      <a:gd name="connsiteY13" fmla="*/ 13242 h 337504"/>
                      <a:gd name="connsiteX14" fmla="*/ 15943 w 391946"/>
                      <a:gd name="connsiteY14" fmla="*/ 0 h 337504"/>
                      <a:gd name="connsiteX0" fmla="*/ 15943 w 391946"/>
                      <a:gd name="connsiteY0" fmla="*/ 229 h 337733"/>
                      <a:gd name="connsiteX1" fmla="*/ 365478 w 391946"/>
                      <a:gd name="connsiteY1" fmla="*/ 0 h 337733"/>
                      <a:gd name="connsiteX2" fmla="*/ 380262 w 391946"/>
                      <a:gd name="connsiteY2" fmla="*/ 17240 h 337733"/>
                      <a:gd name="connsiteX3" fmla="*/ 381139 w 391946"/>
                      <a:gd name="connsiteY3" fmla="*/ 67183 h 337733"/>
                      <a:gd name="connsiteX4" fmla="*/ 391709 w 391946"/>
                      <a:gd name="connsiteY4" fmla="*/ 74327 h 337733"/>
                      <a:gd name="connsiteX5" fmla="*/ 391946 w 391946"/>
                      <a:gd name="connsiteY5" fmla="*/ 106321 h 337733"/>
                      <a:gd name="connsiteX6" fmla="*/ 379803 w 391946"/>
                      <a:gd name="connsiteY6" fmla="*/ 119571 h 337733"/>
                      <a:gd name="connsiteX7" fmla="*/ 379887 w 391946"/>
                      <a:gd name="connsiteY7" fmla="*/ 337733 h 337733"/>
                      <a:gd name="connsiteX8" fmla="*/ 366032 w 391946"/>
                      <a:gd name="connsiteY8" fmla="*/ 320510 h 337733"/>
                      <a:gd name="connsiteX9" fmla="*/ 365710 w 391946"/>
                      <a:gd name="connsiteY9" fmla="*/ 92339 h 337733"/>
                      <a:gd name="connsiteX10" fmla="*/ 261074 w 391946"/>
                      <a:gd name="connsiteY10" fmla="*/ 31159 h 337733"/>
                      <a:gd name="connsiteX11" fmla="*/ 180849 w 391946"/>
                      <a:gd name="connsiteY11" fmla="*/ 28240 h 337733"/>
                      <a:gd name="connsiteX12" fmla="*/ 179778 w 391946"/>
                      <a:gd name="connsiteY12" fmla="*/ 14796 h 337733"/>
                      <a:gd name="connsiteX13" fmla="*/ 0 w 391946"/>
                      <a:gd name="connsiteY13" fmla="*/ 13471 h 337733"/>
                      <a:gd name="connsiteX14" fmla="*/ 15943 w 391946"/>
                      <a:gd name="connsiteY14" fmla="*/ 229 h 337733"/>
                      <a:gd name="connsiteX0" fmla="*/ 15943 w 391946"/>
                      <a:gd name="connsiteY0" fmla="*/ 229 h 337733"/>
                      <a:gd name="connsiteX1" fmla="*/ 365478 w 391946"/>
                      <a:gd name="connsiteY1" fmla="*/ 0 h 337733"/>
                      <a:gd name="connsiteX2" fmla="*/ 380262 w 391946"/>
                      <a:gd name="connsiteY2" fmla="*/ 17240 h 337733"/>
                      <a:gd name="connsiteX3" fmla="*/ 381139 w 391946"/>
                      <a:gd name="connsiteY3" fmla="*/ 67183 h 337733"/>
                      <a:gd name="connsiteX4" fmla="*/ 391709 w 391946"/>
                      <a:gd name="connsiteY4" fmla="*/ 74327 h 337733"/>
                      <a:gd name="connsiteX5" fmla="*/ 391946 w 391946"/>
                      <a:gd name="connsiteY5" fmla="*/ 106321 h 337733"/>
                      <a:gd name="connsiteX6" fmla="*/ 379803 w 391946"/>
                      <a:gd name="connsiteY6" fmla="*/ 119571 h 337733"/>
                      <a:gd name="connsiteX7" fmla="*/ 379887 w 391946"/>
                      <a:gd name="connsiteY7" fmla="*/ 337733 h 337733"/>
                      <a:gd name="connsiteX8" fmla="*/ 366032 w 391946"/>
                      <a:gd name="connsiteY8" fmla="*/ 320510 h 337733"/>
                      <a:gd name="connsiteX9" fmla="*/ 365710 w 391946"/>
                      <a:gd name="connsiteY9" fmla="*/ 92339 h 337733"/>
                      <a:gd name="connsiteX10" fmla="*/ 261074 w 391946"/>
                      <a:gd name="connsiteY10" fmla="*/ 31159 h 337733"/>
                      <a:gd name="connsiteX11" fmla="*/ 180849 w 391946"/>
                      <a:gd name="connsiteY11" fmla="*/ 28240 h 337733"/>
                      <a:gd name="connsiteX12" fmla="*/ 179778 w 391946"/>
                      <a:gd name="connsiteY12" fmla="*/ 14796 h 337733"/>
                      <a:gd name="connsiteX13" fmla="*/ 0 w 391946"/>
                      <a:gd name="connsiteY13" fmla="*/ 13471 h 337733"/>
                      <a:gd name="connsiteX14" fmla="*/ 15943 w 391946"/>
                      <a:gd name="connsiteY14" fmla="*/ 229 h 337733"/>
                      <a:gd name="connsiteX0" fmla="*/ 15943 w 391946"/>
                      <a:gd name="connsiteY0" fmla="*/ 229 h 337733"/>
                      <a:gd name="connsiteX1" fmla="*/ 365478 w 391946"/>
                      <a:gd name="connsiteY1" fmla="*/ 0 h 337733"/>
                      <a:gd name="connsiteX2" fmla="*/ 380262 w 391946"/>
                      <a:gd name="connsiteY2" fmla="*/ 17240 h 337733"/>
                      <a:gd name="connsiteX3" fmla="*/ 381139 w 391946"/>
                      <a:gd name="connsiteY3" fmla="*/ 67183 h 337733"/>
                      <a:gd name="connsiteX4" fmla="*/ 391709 w 391946"/>
                      <a:gd name="connsiteY4" fmla="*/ 74327 h 337733"/>
                      <a:gd name="connsiteX5" fmla="*/ 391946 w 391946"/>
                      <a:gd name="connsiteY5" fmla="*/ 106321 h 337733"/>
                      <a:gd name="connsiteX6" fmla="*/ 379803 w 391946"/>
                      <a:gd name="connsiteY6" fmla="*/ 119571 h 337733"/>
                      <a:gd name="connsiteX7" fmla="*/ 379887 w 391946"/>
                      <a:gd name="connsiteY7" fmla="*/ 337733 h 337733"/>
                      <a:gd name="connsiteX8" fmla="*/ 366032 w 391946"/>
                      <a:gd name="connsiteY8" fmla="*/ 320510 h 337733"/>
                      <a:gd name="connsiteX9" fmla="*/ 365710 w 391946"/>
                      <a:gd name="connsiteY9" fmla="*/ 92339 h 337733"/>
                      <a:gd name="connsiteX10" fmla="*/ 261074 w 391946"/>
                      <a:gd name="connsiteY10" fmla="*/ 31159 h 337733"/>
                      <a:gd name="connsiteX11" fmla="*/ 180849 w 391946"/>
                      <a:gd name="connsiteY11" fmla="*/ 28240 h 337733"/>
                      <a:gd name="connsiteX12" fmla="*/ 179778 w 391946"/>
                      <a:gd name="connsiteY12" fmla="*/ 14796 h 337733"/>
                      <a:gd name="connsiteX13" fmla="*/ 0 w 391946"/>
                      <a:gd name="connsiteY13" fmla="*/ 13471 h 337733"/>
                      <a:gd name="connsiteX14" fmla="*/ 15943 w 391946"/>
                      <a:gd name="connsiteY14" fmla="*/ 229 h 337733"/>
                      <a:gd name="connsiteX0" fmla="*/ 15943 w 391946"/>
                      <a:gd name="connsiteY0" fmla="*/ 229 h 337733"/>
                      <a:gd name="connsiteX1" fmla="*/ 365478 w 391946"/>
                      <a:gd name="connsiteY1" fmla="*/ 0 h 337733"/>
                      <a:gd name="connsiteX2" fmla="*/ 380262 w 391946"/>
                      <a:gd name="connsiteY2" fmla="*/ 17240 h 337733"/>
                      <a:gd name="connsiteX3" fmla="*/ 381139 w 391946"/>
                      <a:gd name="connsiteY3" fmla="*/ 67183 h 337733"/>
                      <a:gd name="connsiteX4" fmla="*/ 391709 w 391946"/>
                      <a:gd name="connsiteY4" fmla="*/ 74327 h 337733"/>
                      <a:gd name="connsiteX5" fmla="*/ 391946 w 391946"/>
                      <a:gd name="connsiteY5" fmla="*/ 106321 h 337733"/>
                      <a:gd name="connsiteX6" fmla="*/ 379803 w 391946"/>
                      <a:gd name="connsiteY6" fmla="*/ 119571 h 337733"/>
                      <a:gd name="connsiteX7" fmla="*/ 379887 w 391946"/>
                      <a:gd name="connsiteY7" fmla="*/ 337733 h 337733"/>
                      <a:gd name="connsiteX8" fmla="*/ 366032 w 391946"/>
                      <a:gd name="connsiteY8" fmla="*/ 320510 h 337733"/>
                      <a:gd name="connsiteX9" fmla="*/ 365710 w 391946"/>
                      <a:gd name="connsiteY9" fmla="*/ 92339 h 337733"/>
                      <a:gd name="connsiteX10" fmla="*/ 261074 w 391946"/>
                      <a:gd name="connsiteY10" fmla="*/ 31159 h 337733"/>
                      <a:gd name="connsiteX11" fmla="*/ 180849 w 391946"/>
                      <a:gd name="connsiteY11" fmla="*/ 28240 h 337733"/>
                      <a:gd name="connsiteX12" fmla="*/ 179778 w 391946"/>
                      <a:gd name="connsiteY12" fmla="*/ 14796 h 337733"/>
                      <a:gd name="connsiteX13" fmla="*/ 0 w 391946"/>
                      <a:gd name="connsiteY13" fmla="*/ 13471 h 337733"/>
                      <a:gd name="connsiteX14" fmla="*/ 15943 w 391946"/>
                      <a:gd name="connsiteY14" fmla="*/ 229 h 337733"/>
                      <a:gd name="connsiteX0" fmla="*/ 15943 w 391946"/>
                      <a:gd name="connsiteY0" fmla="*/ 229 h 337733"/>
                      <a:gd name="connsiteX1" fmla="*/ 365478 w 391946"/>
                      <a:gd name="connsiteY1" fmla="*/ 0 h 337733"/>
                      <a:gd name="connsiteX2" fmla="*/ 380262 w 391946"/>
                      <a:gd name="connsiteY2" fmla="*/ 17240 h 337733"/>
                      <a:gd name="connsiteX3" fmla="*/ 381139 w 391946"/>
                      <a:gd name="connsiteY3" fmla="*/ 67183 h 337733"/>
                      <a:gd name="connsiteX4" fmla="*/ 391709 w 391946"/>
                      <a:gd name="connsiteY4" fmla="*/ 74327 h 337733"/>
                      <a:gd name="connsiteX5" fmla="*/ 391946 w 391946"/>
                      <a:gd name="connsiteY5" fmla="*/ 106321 h 337733"/>
                      <a:gd name="connsiteX6" fmla="*/ 379803 w 391946"/>
                      <a:gd name="connsiteY6" fmla="*/ 119571 h 337733"/>
                      <a:gd name="connsiteX7" fmla="*/ 379887 w 391946"/>
                      <a:gd name="connsiteY7" fmla="*/ 337733 h 337733"/>
                      <a:gd name="connsiteX8" fmla="*/ 366032 w 391946"/>
                      <a:gd name="connsiteY8" fmla="*/ 320510 h 337733"/>
                      <a:gd name="connsiteX9" fmla="*/ 365710 w 391946"/>
                      <a:gd name="connsiteY9" fmla="*/ 92339 h 337733"/>
                      <a:gd name="connsiteX10" fmla="*/ 261074 w 391946"/>
                      <a:gd name="connsiteY10" fmla="*/ 31159 h 337733"/>
                      <a:gd name="connsiteX11" fmla="*/ 180849 w 391946"/>
                      <a:gd name="connsiteY11" fmla="*/ 28240 h 337733"/>
                      <a:gd name="connsiteX12" fmla="*/ 179778 w 391946"/>
                      <a:gd name="connsiteY12" fmla="*/ 14796 h 337733"/>
                      <a:gd name="connsiteX13" fmla="*/ 0 w 391946"/>
                      <a:gd name="connsiteY13" fmla="*/ 13471 h 337733"/>
                      <a:gd name="connsiteX14" fmla="*/ 15943 w 391946"/>
                      <a:gd name="connsiteY14" fmla="*/ 229 h 337733"/>
                      <a:gd name="connsiteX0" fmla="*/ 15943 w 391946"/>
                      <a:gd name="connsiteY0" fmla="*/ 229 h 337733"/>
                      <a:gd name="connsiteX1" fmla="*/ 365478 w 391946"/>
                      <a:gd name="connsiteY1" fmla="*/ 0 h 337733"/>
                      <a:gd name="connsiteX2" fmla="*/ 380262 w 391946"/>
                      <a:gd name="connsiteY2" fmla="*/ 17240 h 337733"/>
                      <a:gd name="connsiteX3" fmla="*/ 381139 w 391946"/>
                      <a:gd name="connsiteY3" fmla="*/ 67183 h 337733"/>
                      <a:gd name="connsiteX4" fmla="*/ 391709 w 391946"/>
                      <a:gd name="connsiteY4" fmla="*/ 74327 h 337733"/>
                      <a:gd name="connsiteX5" fmla="*/ 391946 w 391946"/>
                      <a:gd name="connsiteY5" fmla="*/ 106321 h 337733"/>
                      <a:gd name="connsiteX6" fmla="*/ 379803 w 391946"/>
                      <a:gd name="connsiteY6" fmla="*/ 119571 h 337733"/>
                      <a:gd name="connsiteX7" fmla="*/ 379887 w 391946"/>
                      <a:gd name="connsiteY7" fmla="*/ 337733 h 337733"/>
                      <a:gd name="connsiteX8" fmla="*/ 366032 w 391946"/>
                      <a:gd name="connsiteY8" fmla="*/ 320510 h 337733"/>
                      <a:gd name="connsiteX9" fmla="*/ 365710 w 391946"/>
                      <a:gd name="connsiteY9" fmla="*/ 92339 h 337733"/>
                      <a:gd name="connsiteX10" fmla="*/ 261074 w 391946"/>
                      <a:gd name="connsiteY10" fmla="*/ 31159 h 337733"/>
                      <a:gd name="connsiteX11" fmla="*/ 180849 w 391946"/>
                      <a:gd name="connsiteY11" fmla="*/ 28240 h 337733"/>
                      <a:gd name="connsiteX12" fmla="*/ 179778 w 391946"/>
                      <a:gd name="connsiteY12" fmla="*/ 14796 h 337733"/>
                      <a:gd name="connsiteX13" fmla="*/ 0 w 391946"/>
                      <a:gd name="connsiteY13" fmla="*/ 13471 h 337733"/>
                      <a:gd name="connsiteX14" fmla="*/ 15943 w 391946"/>
                      <a:gd name="connsiteY14" fmla="*/ 229 h 337733"/>
                      <a:gd name="connsiteX0" fmla="*/ 15943 w 391946"/>
                      <a:gd name="connsiteY0" fmla="*/ 229 h 337733"/>
                      <a:gd name="connsiteX1" fmla="*/ 365478 w 391946"/>
                      <a:gd name="connsiteY1" fmla="*/ 0 h 337733"/>
                      <a:gd name="connsiteX2" fmla="*/ 380262 w 391946"/>
                      <a:gd name="connsiteY2" fmla="*/ 17240 h 337733"/>
                      <a:gd name="connsiteX3" fmla="*/ 381139 w 391946"/>
                      <a:gd name="connsiteY3" fmla="*/ 67183 h 337733"/>
                      <a:gd name="connsiteX4" fmla="*/ 391709 w 391946"/>
                      <a:gd name="connsiteY4" fmla="*/ 74327 h 337733"/>
                      <a:gd name="connsiteX5" fmla="*/ 391946 w 391946"/>
                      <a:gd name="connsiteY5" fmla="*/ 106321 h 337733"/>
                      <a:gd name="connsiteX6" fmla="*/ 379803 w 391946"/>
                      <a:gd name="connsiteY6" fmla="*/ 119571 h 337733"/>
                      <a:gd name="connsiteX7" fmla="*/ 379887 w 391946"/>
                      <a:gd name="connsiteY7" fmla="*/ 337733 h 337733"/>
                      <a:gd name="connsiteX8" fmla="*/ 366032 w 391946"/>
                      <a:gd name="connsiteY8" fmla="*/ 320510 h 337733"/>
                      <a:gd name="connsiteX9" fmla="*/ 365710 w 391946"/>
                      <a:gd name="connsiteY9" fmla="*/ 92339 h 337733"/>
                      <a:gd name="connsiteX10" fmla="*/ 261074 w 391946"/>
                      <a:gd name="connsiteY10" fmla="*/ 31159 h 337733"/>
                      <a:gd name="connsiteX11" fmla="*/ 180849 w 391946"/>
                      <a:gd name="connsiteY11" fmla="*/ 28240 h 337733"/>
                      <a:gd name="connsiteX12" fmla="*/ 179778 w 391946"/>
                      <a:gd name="connsiteY12" fmla="*/ 14796 h 337733"/>
                      <a:gd name="connsiteX13" fmla="*/ 0 w 391946"/>
                      <a:gd name="connsiteY13" fmla="*/ 13471 h 337733"/>
                      <a:gd name="connsiteX14" fmla="*/ 15943 w 391946"/>
                      <a:gd name="connsiteY14" fmla="*/ 229 h 337733"/>
                      <a:gd name="connsiteX0" fmla="*/ 15943 w 391946"/>
                      <a:gd name="connsiteY0" fmla="*/ 229 h 337733"/>
                      <a:gd name="connsiteX1" fmla="*/ 365478 w 391946"/>
                      <a:gd name="connsiteY1" fmla="*/ 0 h 337733"/>
                      <a:gd name="connsiteX2" fmla="*/ 380262 w 391946"/>
                      <a:gd name="connsiteY2" fmla="*/ 17240 h 337733"/>
                      <a:gd name="connsiteX3" fmla="*/ 381139 w 391946"/>
                      <a:gd name="connsiteY3" fmla="*/ 67183 h 337733"/>
                      <a:gd name="connsiteX4" fmla="*/ 391709 w 391946"/>
                      <a:gd name="connsiteY4" fmla="*/ 74327 h 337733"/>
                      <a:gd name="connsiteX5" fmla="*/ 391946 w 391946"/>
                      <a:gd name="connsiteY5" fmla="*/ 106321 h 337733"/>
                      <a:gd name="connsiteX6" fmla="*/ 379803 w 391946"/>
                      <a:gd name="connsiteY6" fmla="*/ 119571 h 337733"/>
                      <a:gd name="connsiteX7" fmla="*/ 379887 w 391946"/>
                      <a:gd name="connsiteY7" fmla="*/ 337733 h 337733"/>
                      <a:gd name="connsiteX8" fmla="*/ 366032 w 391946"/>
                      <a:gd name="connsiteY8" fmla="*/ 320510 h 337733"/>
                      <a:gd name="connsiteX9" fmla="*/ 365710 w 391946"/>
                      <a:gd name="connsiteY9" fmla="*/ 92339 h 337733"/>
                      <a:gd name="connsiteX10" fmla="*/ 261074 w 391946"/>
                      <a:gd name="connsiteY10" fmla="*/ 31159 h 337733"/>
                      <a:gd name="connsiteX11" fmla="*/ 180849 w 391946"/>
                      <a:gd name="connsiteY11" fmla="*/ 28240 h 337733"/>
                      <a:gd name="connsiteX12" fmla="*/ 179778 w 391946"/>
                      <a:gd name="connsiteY12" fmla="*/ 14796 h 337733"/>
                      <a:gd name="connsiteX13" fmla="*/ 0 w 391946"/>
                      <a:gd name="connsiteY13" fmla="*/ 13471 h 337733"/>
                      <a:gd name="connsiteX14" fmla="*/ 15943 w 391946"/>
                      <a:gd name="connsiteY14" fmla="*/ 229 h 337733"/>
                      <a:gd name="connsiteX0" fmla="*/ 15943 w 391946"/>
                      <a:gd name="connsiteY0" fmla="*/ 229 h 337733"/>
                      <a:gd name="connsiteX1" fmla="*/ 365478 w 391946"/>
                      <a:gd name="connsiteY1" fmla="*/ 0 h 337733"/>
                      <a:gd name="connsiteX2" fmla="*/ 380262 w 391946"/>
                      <a:gd name="connsiteY2" fmla="*/ 17240 h 337733"/>
                      <a:gd name="connsiteX3" fmla="*/ 381139 w 391946"/>
                      <a:gd name="connsiteY3" fmla="*/ 67183 h 337733"/>
                      <a:gd name="connsiteX4" fmla="*/ 391709 w 391946"/>
                      <a:gd name="connsiteY4" fmla="*/ 74327 h 337733"/>
                      <a:gd name="connsiteX5" fmla="*/ 391946 w 391946"/>
                      <a:gd name="connsiteY5" fmla="*/ 106321 h 337733"/>
                      <a:gd name="connsiteX6" fmla="*/ 379803 w 391946"/>
                      <a:gd name="connsiteY6" fmla="*/ 119571 h 337733"/>
                      <a:gd name="connsiteX7" fmla="*/ 379887 w 391946"/>
                      <a:gd name="connsiteY7" fmla="*/ 337733 h 337733"/>
                      <a:gd name="connsiteX8" fmla="*/ 366032 w 391946"/>
                      <a:gd name="connsiteY8" fmla="*/ 320510 h 337733"/>
                      <a:gd name="connsiteX9" fmla="*/ 365710 w 391946"/>
                      <a:gd name="connsiteY9" fmla="*/ 92339 h 337733"/>
                      <a:gd name="connsiteX10" fmla="*/ 261074 w 391946"/>
                      <a:gd name="connsiteY10" fmla="*/ 31159 h 337733"/>
                      <a:gd name="connsiteX11" fmla="*/ 180849 w 391946"/>
                      <a:gd name="connsiteY11" fmla="*/ 28240 h 337733"/>
                      <a:gd name="connsiteX12" fmla="*/ 179778 w 391946"/>
                      <a:gd name="connsiteY12" fmla="*/ 14796 h 337733"/>
                      <a:gd name="connsiteX13" fmla="*/ 0 w 391946"/>
                      <a:gd name="connsiteY13" fmla="*/ 13471 h 337733"/>
                      <a:gd name="connsiteX14" fmla="*/ 15943 w 391946"/>
                      <a:gd name="connsiteY14" fmla="*/ 229 h 337733"/>
                      <a:gd name="connsiteX0" fmla="*/ 15943 w 391946"/>
                      <a:gd name="connsiteY0" fmla="*/ 229 h 337733"/>
                      <a:gd name="connsiteX1" fmla="*/ 365478 w 391946"/>
                      <a:gd name="connsiteY1" fmla="*/ 0 h 337733"/>
                      <a:gd name="connsiteX2" fmla="*/ 380262 w 391946"/>
                      <a:gd name="connsiteY2" fmla="*/ 17240 h 337733"/>
                      <a:gd name="connsiteX3" fmla="*/ 381139 w 391946"/>
                      <a:gd name="connsiteY3" fmla="*/ 67183 h 337733"/>
                      <a:gd name="connsiteX4" fmla="*/ 391709 w 391946"/>
                      <a:gd name="connsiteY4" fmla="*/ 74327 h 337733"/>
                      <a:gd name="connsiteX5" fmla="*/ 391946 w 391946"/>
                      <a:gd name="connsiteY5" fmla="*/ 106321 h 337733"/>
                      <a:gd name="connsiteX6" fmla="*/ 379803 w 391946"/>
                      <a:gd name="connsiteY6" fmla="*/ 119571 h 337733"/>
                      <a:gd name="connsiteX7" fmla="*/ 379887 w 391946"/>
                      <a:gd name="connsiteY7" fmla="*/ 337733 h 337733"/>
                      <a:gd name="connsiteX8" fmla="*/ 366032 w 391946"/>
                      <a:gd name="connsiteY8" fmla="*/ 320510 h 337733"/>
                      <a:gd name="connsiteX9" fmla="*/ 365710 w 391946"/>
                      <a:gd name="connsiteY9" fmla="*/ 92339 h 337733"/>
                      <a:gd name="connsiteX10" fmla="*/ 261074 w 391946"/>
                      <a:gd name="connsiteY10" fmla="*/ 31159 h 337733"/>
                      <a:gd name="connsiteX11" fmla="*/ 180849 w 391946"/>
                      <a:gd name="connsiteY11" fmla="*/ 28240 h 337733"/>
                      <a:gd name="connsiteX12" fmla="*/ 179778 w 391946"/>
                      <a:gd name="connsiteY12" fmla="*/ 14796 h 337733"/>
                      <a:gd name="connsiteX13" fmla="*/ 0 w 391946"/>
                      <a:gd name="connsiteY13" fmla="*/ 13471 h 337733"/>
                      <a:gd name="connsiteX14" fmla="*/ 15943 w 391946"/>
                      <a:gd name="connsiteY14" fmla="*/ 229 h 337733"/>
                      <a:gd name="connsiteX0" fmla="*/ 15943 w 391946"/>
                      <a:gd name="connsiteY0" fmla="*/ 229 h 337733"/>
                      <a:gd name="connsiteX1" fmla="*/ 365478 w 391946"/>
                      <a:gd name="connsiteY1" fmla="*/ 0 h 337733"/>
                      <a:gd name="connsiteX2" fmla="*/ 380262 w 391946"/>
                      <a:gd name="connsiteY2" fmla="*/ 17240 h 337733"/>
                      <a:gd name="connsiteX3" fmla="*/ 381139 w 391946"/>
                      <a:gd name="connsiteY3" fmla="*/ 67183 h 337733"/>
                      <a:gd name="connsiteX4" fmla="*/ 391709 w 391946"/>
                      <a:gd name="connsiteY4" fmla="*/ 74327 h 337733"/>
                      <a:gd name="connsiteX5" fmla="*/ 391946 w 391946"/>
                      <a:gd name="connsiteY5" fmla="*/ 106321 h 337733"/>
                      <a:gd name="connsiteX6" fmla="*/ 379803 w 391946"/>
                      <a:gd name="connsiteY6" fmla="*/ 119571 h 337733"/>
                      <a:gd name="connsiteX7" fmla="*/ 379887 w 391946"/>
                      <a:gd name="connsiteY7" fmla="*/ 337733 h 337733"/>
                      <a:gd name="connsiteX8" fmla="*/ 366032 w 391946"/>
                      <a:gd name="connsiteY8" fmla="*/ 320510 h 337733"/>
                      <a:gd name="connsiteX9" fmla="*/ 365710 w 391946"/>
                      <a:gd name="connsiteY9" fmla="*/ 92339 h 337733"/>
                      <a:gd name="connsiteX10" fmla="*/ 261074 w 391946"/>
                      <a:gd name="connsiteY10" fmla="*/ 31159 h 337733"/>
                      <a:gd name="connsiteX11" fmla="*/ 180849 w 391946"/>
                      <a:gd name="connsiteY11" fmla="*/ 28240 h 337733"/>
                      <a:gd name="connsiteX12" fmla="*/ 179778 w 391946"/>
                      <a:gd name="connsiteY12" fmla="*/ 14796 h 337733"/>
                      <a:gd name="connsiteX13" fmla="*/ 0 w 391946"/>
                      <a:gd name="connsiteY13" fmla="*/ 13471 h 337733"/>
                      <a:gd name="connsiteX14" fmla="*/ 15943 w 391946"/>
                      <a:gd name="connsiteY14" fmla="*/ 229 h 337733"/>
                      <a:gd name="connsiteX0" fmla="*/ 15943 w 391946"/>
                      <a:gd name="connsiteY0" fmla="*/ 229 h 337733"/>
                      <a:gd name="connsiteX1" fmla="*/ 365478 w 391946"/>
                      <a:gd name="connsiteY1" fmla="*/ 0 h 337733"/>
                      <a:gd name="connsiteX2" fmla="*/ 380262 w 391946"/>
                      <a:gd name="connsiteY2" fmla="*/ 17240 h 337733"/>
                      <a:gd name="connsiteX3" fmla="*/ 381139 w 391946"/>
                      <a:gd name="connsiteY3" fmla="*/ 67183 h 337733"/>
                      <a:gd name="connsiteX4" fmla="*/ 391709 w 391946"/>
                      <a:gd name="connsiteY4" fmla="*/ 74327 h 337733"/>
                      <a:gd name="connsiteX5" fmla="*/ 391946 w 391946"/>
                      <a:gd name="connsiteY5" fmla="*/ 106321 h 337733"/>
                      <a:gd name="connsiteX6" fmla="*/ 379803 w 391946"/>
                      <a:gd name="connsiteY6" fmla="*/ 119571 h 337733"/>
                      <a:gd name="connsiteX7" fmla="*/ 379887 w 391946"/>
                      <a:gd name="connsiteY7" fmla="*/ 337733 h 337733"/>
                      <a:gd name="connsiteX8" fmla="*/ 366032 w 391946"/>
                      <a:gd name="connsiteY8" fmla="*/ 320510 h 337733"/>
                      <a:gd name="connsiteX9" fmla="*/ 365710 w 391946"/>
                      <a:gd name="connsiteY9" fmla="*/ 92339 h 337733"/>
                      <a:gd name="connsiteX10" fmla="*/ 261074 w 391946"/>
                      <a:gd name="connsiteY10" fmla="*/ 31159 h 337733"/>
                      <a:gd name="connsiteX11" fmla="*/ 180849 w 391946"/>
                      <a:gd name="connsiteY11" fmla="*/ 28240 h 337733"/>
                      <a:gd name="connsiteX12" fmla="*/ 179778 w 391946"/>
                      <a:gd name="connsiteY12" fmla="*/ 14796 h 337733"/>
                      <a:gd name="connsiteX13" fmla="*/ 0 w 391946"/>
                      <a:gd name="connsiteY13" fmla="*/ 13471 h 337733"/>
                      <a:gd name="connsiteX14" fmla="*/ 15943 w 391946"/>
                      <a:gd name="connsiteY14" fmla="*/ 229 h 337733"/>
                      <a:gd name="connsiteX0" fmla="*/ 15943 w 391946"/>
                      <a:gd name="connsiteY0" fmla="*/ 229 h 337733"/>
                      <a:gd name="connsiteX1" fmla="*/ 365478 w 391946"/>
                      <a:gd name="connsiteY1" fmla="*/ 0 h 337733"/>
                      <a:gd name="connsiteX2" fmla="*/ 380262 w 391946"/>
                      <a:gd name="connsiteY2" fmla="*/ 17240 h 337733"/>
                      <a:gd name="connsiteX3" fmla="*/ 381139 w 391946"/>
                      <a:gd name="connsiteY3" fmla="*/ 67183 h 337733"/>
                      <a:gd name="connsiteX4" fmla="*/ 391709 w 391946"/>
                      <a:gd name="connsiteY4" fmla="*/ 74327 h 337733"/>
                      <a:gd name="connsiteX5" fmla="*/ 391946 w 391946"/>
                      <a:gd name="connsiteY5" fmla="*/ 106321 h 337733"/>
                      <a:gd name="connsiteX6" fmla="*/ 379803 w 391946"/>
                      <a:gd name="connsiteY6" fmla="*/ 119571 h 337733"/>
                      <a:gd name="connsiteX7" fmla="*/ 379887 w 391946"/>
                      <a:gd name="connsiteY7" fmla="*/ 337733 h 337733"/>
                      <a:gd name="connsiteX8" fmla="*/ 366032 w 391946"/>
                      <a:gd name="connsiteY8" fmla="*/ 320510 h 337733"/>
                      <a:gd name="connsiteX9" fmla="*/ 365710 w 391946"/>
                      <a:gd name="connsiteY9" fmla="*/ 92339 h 337733"/>
                      <a:gd name="connsiteX10" fmla="*/ 261074 w 391946"/>
                      <a:gd name="connsiteY10" fmla="*/ 31159 h 337733"/>
                      <a:gd name="connsiteX11" fmla="*/ 180849 w 391946"/>
                      <a:gd name="connsiteY11" fmla="*/ 28240 h 337733"/>
                      <a:gd name="connsiteX12" fmla="*/ 179778 w 391946"/>
                      <a:gd name="connsiteY12" fmla="*/ 14796 h 337733"/>
                      <a:gd name="connsiteX13" fmla="*/ 0 w 391946"/>
                      <a:gd name="connsiteY13" fmla="*/ 13471 h 337733"/>
                      <a:gd name="connsiteX14" fmla="*/ 15943 w 391946"/>
                      <a:gd name="connsiteY14" fmla="*/ 229 h 337733"/>
                      <a:gd name="connsiteX0" fmla="*/ 15943 w 391946"/>
                      <a:gd name="connsiteY0" fmla="*/ 229 h 337733"/>
                      <a:gd name="connsiteX1" fmla="*/ 365478 w 391946"/>
                      <a:gd name="connsiteY1" fmla="*/ 0 h 337733"/>
                      <a:gd name="connsiteX2" fmla="*/ 380262 w 391946"/>
                      <a:gd name="connsiteY2" fmla="*/ 17240 h 337733"/>
                      <a:gd name="connsiteX3" fmla="*/ 381139 w 391946"/>
                      <a:gd name="connsiteY3" fmla="*/ 67183 h 337733"/>
                      <a:gd name="connsiteX4" fmla="*/ 391709 w 391946"/>
                      <a:gd name="connsiteY4" fmla="*/ 74327 h 337733"/>
                      <a:gd name="connsiteX5" fmla="*/ 391946 w 391946"/>
                      <a:gd name="connsiteY5" fmla="*/ 106321 h 337733"/>
                      <a:gd name="connsiteX6" fmla="*/ 379803 w 391946"/>
                      <a:gd name="connsiteY6" fmla="*/ 119571 h 337733"/>
                      <a:gd name="connsiteX7" fmla="*/ 379887 w 391946"/>
                      <a:gd name="connsiteY7" fmla="*/ 337733 h 337733"/>
                      <a:gd name="connsiteX8" fmla="*/ 366032 w 391946"/>
                      <a:gd name="connsiteY8" fmla="*/ 320510 h 337733"/>
                      <a:gd name="connsiteX9" fmla="*/ 365710 w 391946"/>
                      <a:gd name="connsiteY9" fmla="*/ 92339 h 337733"/>
                      <a:gd name="connsiteX10" fmla="*/ 261074 w 391946"/>
                      <a:gd name="connsiteY10" fmla="*/ 31159 h 337733"/>
                      <a:gd name="connsiteX11" fmla="*/ 180849 w 391946"/>
                      <a:gd name="connsiteY11" fmla="*/ 28240 h 337733"/>
                      <a:gd name="connsiteX12" fmla="*/ 179778 w 391946"/>
                      <a:gd name="connsiteY12" fmla="*/ 14796 h 337733"/>
                      <a:gd name="connsiteX13" fmla="*/ 0 w 391946"/>
                      <a:gd name="connsiteY13" fmla="*/ 13471 h 337733"/>
                      <a:gd name="connsiteX14" fmla="*/ 15943 w 391946"/>
                      <a:gd name="connsiteY14" fmla="*/ 229 h 337733"/>
                      <a:gd name="connsiteX0" fmla="*/ 15943 w 391946"/>
                      <a:gd name="connsiteY0" fmla="*/ 229 h 337733"/>
                      <a:gd name="connsiteX1" fmla="*/ 365478 w 391946"/>
                      <a:gd name="connsiteY1" fmla="*/ 0 h 337733"/>
                      <a:gd name="connsiteX2" fmla="*/ 381005 w 391946"/>
                      <a:gd name="connsiteY2" fmla="*/ 17579 h 337733"/>
                      <a:gd name="connsiteX3" fmla="*/ 381139 w 391946"/>
                      <a:gd name="connsiteY3" fmla="*/ 67183 h 337733"/>
                      <a:gd name="connsiteX4" fmla="*/ 391709 w 391946"/>
                      <a:gd name="connsiteY4" fmla="*/ 74327 h 337733"/>
                      <a:gd name="connsiteX5" fmla="*/ 391946 w 391946"/>
                      <a:gd name="connsiteY5" fmla="*/ 106321 h 337733"/>
                      <a:gd name="connsiteX6" fmla="*/ 379803 w 391946"/>
                      <a:gd name="connsiteY6" fmla="*/ 119571 h 337733"/>
                      <a:gd name="connsiteX7" fmla="*/ 379887 w 391946"/>
                      <a:gd name="connsiteY7" fmla="*/ 337733 h 337733"/>
                      <a:gd name="connsiteX8" fmla="*/ 366032 w 391946"/>
                      <a:gd name="connsiteY8" fmla="*/ 320510 h 337733"/>
                      <a:gd name="connsiteX9" fmla="*/ 365710 w 391946"/>
                      <a:gd name="connsiteY9" fmla="*/ 92339 h 337733"/>
                      <a:gd name="connsiteX10" fmla="*/ 261074 w 391946"/>
                      <a:gd name="connsiteY10" fmla="*/ 31159 h 337733"/>
                      <a:gd name="connsiteX11" fmla="*/ 180849 w 391946"/>
                      <a:gd name="connsiteY11" fmla="*/ 28240 h 337733"/>
                      <a:gd name="connsiteX12" fmla="*/ 179778 w 391946"/>
                      <a:gd name="connsiteY12" fmla="*/ 14796 h 337733"/>
                      <a:gd name="connsiteX13" fmla="*/ 0 w 391946"/>
                      <a:gd name="connsiteY13" fmla="*/ 13471 h 337733"/>
                      <a:gd name="connsiteX14" fmla="*/ 15943 w 391946"/>
                      <a:gd name="connsiteY14" fmla="*/ 229 h 337733"/>
                      <a:gd name="connsiteX0" fmla="*/ 15943 w 391946"/>
                      <a:gd name="connsiteY0" fmla="*/ 229 h 337733"/>
                      <a:gd name="connsiteX1" fmla="*/ 365478 w 391946"/>
                      <a:gd name="connsiteY1" fmla="*/ 0 h 337733"/>
                      <a:gd name="connsiteX2" fmla="*/ 381253 w 391946"/>
                      <a:gd name="connsiteY2" fmla="*/ 17579 h 337733"/>
                      <a:gd name="connsiteX3" fmla="*/ 381139 w 391946"/>
                      <a:gd name="connsiteY3" fmla="*/ 67183 h 337733"/>
                      <a:gd name="connsiteX4" fmla="*/ 391709 w 391946"/>
                      <a:gd name="connsiteY4" fmla="*/ 74327 h 337733"/>
                      <a:gd name="connsiteX5" fmla="*/ 391946 w 391946"/>
                      <a:gd name="connsiteY5" fmla="*/ 106321 h 337733"/>
                      <a:gd name="connsiteX6" fmla="*/ 379803 w 391946"/>
                      <a:gd name="connsiteY6" fmla="*/ 119571 h 337733"/>
                      <a:gd name="connsiteX7" fmla="*/ 379887 w 391946"/>
                      <a:gd name="connsiteY7" fmla="*/ 337733 h 337733"/>
                      <a:gd name="connsiteX8" fmla="*/ 366032 w 391946"/>
                      <a:gd name="connsiteY8" fmla="*/ 320510 h 337733"/>
                      <a:gd name="connsiteX9" fmla="*/ 365710 w 391946"/>
                      <a:gd name="connsiteY9" fmla="*/ 92339 h 337733"/>
                      <a:gd name="connsiteX10" fmla="*/ 261074 w 391946"/>
                      <a:gd name="connsiteY10" fmla="*/ 31159 h 337733"/>
                      <a:gd name="connsiteX11" fmla="*/ 180849 w 391946"/>
                      <a:gd name="connsiteY11" fmla="*/ 28240 h 337733"/>
                      <a:gd name="connsiteX12" fmla="*/ 179778 w 391946"/>
                      <a:gd name="connsiteY12" fmla="*/ 14796 h 337733"/>
                      <a:gd name="connsiteX13" fmla="*/ 0 w 391946"/>
                      <a:gd name="connsiteY13" fmla="*/ 13471 h 337733"/>
                      <a:gd name="connsiteX14" fmla="*/ 15943 w 391946"/>
                      <a:gd name="connsiteY14" fmla="*/ 229 h 337733"/>
                      <a:gd name="connsiteX0" fmla="*/ 15943 w 391946"/>
                      <a:gd name="connsiteY0" fmla="*/ 229 h 337733"/>
                      <a:gd name="connsiteX1" fmla="*/ 365478 w 391946"/>
                      <a:gd name="connsiteY1" fmla="*/ 0 h 337733"/>
                      <a:gd name="connsiteX2" fmla="*/ 381253 w 391946"/>
                      <a:gd name="connsiteY2" fmla="*/ 17579 h 337733"/>
                      <a:gd name="connsiteX3" fmla="*/ 381139 w 391946"/>
                      <a:gd name="connsiteY3" fmla="*/ 67183 h 337733"/>
                      <a:gd name="connsiteX4" fmla="*/ 391709 w 391946"/>
                      <a:gd name="connsiteY4" fmla="*/ 74327 h 337733"/>
                      <a:gd name="connsiteX5" fmla="*/ 391946 w 391946"/>
                      <a:gd name="connsiteY5" fmla="*/ 106321 h 337733"/>
                      <a:gd name="connsiteX6" fmla="*/ 379803 w 391946"/>
                      <a:gd name="connsiteY6" fmla="*/ 119571 h 337733"/>
                      <a:gd name="connsiteX7" fmla="*/ 379887 w 391946"/>
                      <a:gd name="connsiteY7" fmla="*/ 337733 h 337733"/>
                      <a:gd name="connsiteX8" fmla="*/ 366032 w 391946"/>
                      <a:gd name="connsiteY8" fmla="*/ 320510 h 337733"/>
                      <a:gd name="connsiteX9" fmla="*/ 365710 w 391946"/>
                      <a:gd name="connsiteY9" fmla="*/ 92339 h 337733"/>
                      <a:gd name="connsiteX10" fmla="*/ 261074 w 391946"/>
                      <a:gd name="connsiteY10" fmla="*/ 31159 h 337733"/>
                      <a:gd name="connsiteX11" fmla="*/ 180849 w 391946"/>
                      <a:gd name="connsiteY11" fmla="*/ 28240 h 337733"/>
                      <a:gd name="connsiteX12" fmla="*/ 179778 w 391946"/>
                      <a:gd name="connsiteY12" fmla="*/ 14796 h 337733"/>
                      <a:gd name="connsiteX13" fmla="*/ 0 w 391946"/>
                      <a:gd name="connsiteY13" fmla="*/ 13471 h 337733"/>
                      <a:gd name="connsiteX14" fmla="*/ 15943 w 391946"/>
                      <a:gd name="connsiteY14" fmla="*/ 229 h 337733"/>
                      <a:gd name="connsiteX0" fmla="*/ 15943 w 391946"/>
                      <a:gd name="connsiteY0" fmla="*/ 229 h 337733"/>
                      <a:gd name="connsiteX1" fmla="*/ 365478 w 391946"/>
                      <a:gd name="connsiteY1" fmla="*/ 0 h 337733"/>
                      <a:gd name="connsiteX2" fmla="*/ 381253 w 391946"/>
                      <a:gd name="connsiteY2" fmla="*/ 17579 h 337733"/>
                      <a:gd name="connsiteX3" fmla="*/ 381139 w 391946"/>
                      <a:gd name="connsiteY3" fmla="*/ 67183 h 337733"/>
                      <a:gd name="connsiteX4" fmla="*/ 391709 w 391946"/>
                      <a:gd name="connsiteY4" fmla="*/ 74327 h 337733"/>
                      <a:gd name="connsiteX5" fmla="*/ 391946 w 391946"/>
                      <a:gd name="connsiteY5" fmla="*/ 106321 h 337733"/>
                      <a:gd name="connsiteX6" fmla="*/ 379803 w 391946"/>
                      <a:gd name="connsiteY6" fmla="*/ 119571 h 337733"/>
                      <a:gd name="connsiteX7" fmla="*/ 379887 w 391946"/>
                      <a:gd name="connsiteY7" fmla="*/ 337733 h 337733"/>
                      <a:gd name="connsiteX8" fmla="*/ 366032 w 391946"/>
                      <a:gd name="connsiteY8" fmla="*/ 320510 h 337733"/>
                      <a:gd name="connsiteX9" fmla="*/ 365710 w 391946"/>
                      <a:gd name="connsiteY9" fmla="*/ 92339 h 337733"/>
                      <a:gd name="connsiteX10" fmla="*/ 261074 w 391946"/>
                      <a:gd name="connsiteY10" fmla="*/ 31159 h 337733"/>
                      <a:gd name="connsiteX11" fmla="*/ 180849 w 391946"/>
                      <a:gd name="connsiteY11" fmla="*/ 28240 h 337733"/>
                      <a:gd name="connsiteX12" fmla="*/ 179778 w 391946"/>
                      <a:gd name="connsiteY12" fmla="*/ 14796 h 337733"/>
                      <a:gd name="connsiteX13" fmla="*/ 0 w 391946"/>
                      <a:gd name="connsiteY13" fmla="*/ 13471 h 337733"/>
                      <a:gd name="connsiteX14" fmla="*/ 15943 w 391946"/>
                      <a:gd name="connsiteY14" fmla="*/ 229 h 337733"/>
                      <a:gd name="connsiteX0" fmla="*/ 15943 w 391946"/>
                      <a:gd name="connsiteY0" fmla="*/ 229 h 337733"/>
                      <a:gd name="connsiteX1" fmla="*/ 365478 w 391946"/>
                      <a:gd name="connsiteY1" fmla="*/ 0 h 337733"/>
                      <a:gd name="connsiteX2" fmla="*/ 381253 w 391946"/>
                      <a:gd name="connsiteY2" fmla="*/ 17579 h 337733"/>
                      <a:gd name="connsiteX3" fmla="*/ 381139 w 391946"/>
                      <a:gd name="connsiteY3" fmla="*/ 67183 h 337733"/>
                      <a:gd name="connsiteX4" fmla="*/ 391709 w 391946"/>
                      <a:gd name="connsiteY4" fmla="*/ 74327 h 337733"/>
                      <a:gd name="connsiteX5" fmla="*/ 391946 w 391946"/>
                      <a:gd name="connsiteY5" fmla="*/ 106321 h 337733"/>
                      <a:gd name="connsiteX6" fmla="*/ 379803 w 391946"/>
                      <a:gd name="connsiteY6" fmla="*/ 119571 h 337733"/>
                      <a:gd name="connsiteX7" fmla="*/ 379887 w 391946"/>
                      <a:gd name="connsiteY7" fmla="*/ 337733 h 337733"/>
                      <a:gd name="connsiteX8" fmla="*/ 366032 w 391946"/>
                      <a:gd name="connsiteY8" fmla="*/ 320510 h 337733"/>
                      <a:gd name="connsiteX9" fmla="*/ 365710 w 391946"/>
                      <a:gd name="connsiteY9" fmla="*/ 92339 h 337733"/>
                      <a:gd name="connsiteX10" fmla="*/ 261074 w 391946"/>
                      <a:gd name="connsiteY10" fmla="*/ 31159 h 337733"/>
                      <a:gd name="connsiteX11" fmla="*/ 180849 w 391946"/>
                      <a:gd name="connsiteY11" fmla="*/ 28240 h 337733"/>
                      <a:gd name="connsiteX12" fmla="*/ 179778 w 391946"/>
                      <a:gd name="connsiteY12" fmla="*/ 14796 h 337733"/>
                      <a:gd name="connsiteX13" fmla="*/ 0 w 391946"/>
                      <a:gd name="connsiteY13" fmla="*/ 13471 h 337733"/>
                      <a:gd name="connsiteX14" fmla="*/ 15943 w 391946"/>
                      <a:gd name="connsiteY14" fmla="*/ 229 h 337733"/>
                      <a:gd name="connsiteX0" fmla="*/ 15943 w 391946"/>
                      <a:gd name="connsiteY0" fmla="*/ 229 h 337733"/>
                      <a:gd name="connsiteX1" fmla="*/ 365478 w 391946"/>
                      <a:gd name="connsiteY1" fmla="*/ 0 h 337733"/>
                      <a:gd name="connsiteX2" fmla="*/ 381253 w 391946"/>
                      <a:gd name="connsiteY2" fmla="*/ 17579 h 337733"/>
                      <a:gd name="connsiteX3" fmla="*/ 381139 w 391946"/>
                      <a:gd name="connsiteY3" fmla="*/ 67183 h 337733"/>
                      <a:gd name="connsiteX4" fmla="*/ 391709 w 391946"/>
                      <a:gd name="connsiteY4" fmla="*/ 74327 h 337733"/>
                      <a:gd name="connsiteX5" fmla="*/ 391946 w 391946"/>
                      <a:gd name="connsiteY5" fmla="*/ 106321 h 337733"/>
                      <a:gd name="connsiteX6" fmla="*/ 379803 w 391946"/>
                      <a:gd name="connsiteY6" fmla="*/ 119571 h 337733"/>
                      <a:gd name="connsiteX7" fmla="*/ 379887 w 391946"/>
                      <a:gd name="connsiteY7" fmla="*/ 337733 h 337733"/>
                      <a:gd name="connsiteX8" fmla="*/ 366032 w 391946"/>
                      <a:gd name="connsiteY8" fmla="*/ 320510 h 337733"/>
                      <a:gd name="connsiteX9" fmla="*/ 365710 w 391946"/>
                      <a:gd name="connsiteY9" fmla="*/ 92339 h 337733"/>
                      <a:gd name="connsiteX10" fmla="*/ 261074 w 391946"/>
                      <a:gd name="connsiteY10" fmla="*/ 31159 h 337733"/>
                      <a:gd name="connsiteX11" fmla="*/ 180849 w 391946"/>
                      <a:gd name="connsiteY11" fmla="*/ 28240 h 337733"/>
                      <a:gd name="connsiteX12" fmla="*/ 179778 w 391946"/>
                      <a:gd name="connsiteY12" fmla="*/ 14796 h 337733"/>
                      <a:gd name="connsiteX13" fmla="*/ 0 w 391946"/>
                      <a:gd name="connsiteY13" fmla="*/ 13471 h 337733"/>
                      <a:gd name="connsiteX14" fmla="*/ 15943 w 391946"/>
                      <a:gd name="connsiteY14" fmla="*/ 229 h 337733"/>
                      <a:gd name="connsiteX0" fmla="*/ 15943 w 391946"/>
                      <a:gd name="connsiteY0" fmla="*/ 229 h 337733"/>
                      <a:gd name="connsiteX1" fmla="*/ 365478 w 391946"/>
                      <a:gd name="connsiteY1" fmla="*/ 0 h 337733"/>
                      <a:gd name="connsiteX2" fmla="*/ 381253 w 391946"/>
                      <a:gd name="connsiteY2" fmla="*/ 17579 h 337733"/>
                      <a:gd name="connsiteX3" fmla="*/ 381139 w 391946"/>
                      <a:gd name="connsiteY3" fmla="*/ 67183 h 337733"/>
                      <a:gd name="connsiteX4" fmla="*/ 391709 w 391946"/>
                      <a:gd name="connsiteY4" fmla="*/ 74327 h 337733"/>
                      <a:gd name="connsiteX5" fmla="*/ 391946 w 391946"/>
                      <a:gd name="connsiteY5" fmla="*/ 106321 h 337733"/>
                      <a:gd name="connsiteX6" fmla="*/ 379803 w 391946"/>
                      <a:gd name="connsiteY6" fmla="*/ 119571 h 337733"/>
                      <a:gd name="connsiteX7" fmla="*/ 379887 w 391946"/>
                      <a:gd name="connsiteY7" fmla="*/ 337733 h 337733"/>
                      <a:gd name="connsiteX8" fmla="*/ 366032 w 391946"/>
                      <a:gd name="connsiteY8" fmla="*/ 320510 h 337733"/>
                      <a:gd name="connsiteX9" fmla="*/ 365710 w 391946"/>
                      <a:gd name="connsiteY9" fmla="*/ 92339 h 337733"/>
                      <a:gd name="connsiteX10" fmla="*/ 261074 w 391946"/>
                      <a:gd name="connsiteY10" fmla="*/ 31159 h 337733"/>
                      <a:gd name="connsiteX11" fmla="*/ 180849 w 391946"/>
                      <a:gd name="connsiteY11" fmla="*/ 28240 h 337733"/>
                      <a:gd name="connsiteX12" fmla="*/ 179778 w 391946"/>
                      <a:gd name="connsiteY12" fmla="*/ 14796 h 337733"/>
                      <a:gd name="connsiteX13" fmla="*/ 0 w 391946"/>
                      <a:gd name="connsiteY13" fmla="*/ 13471 h 337733"/>
                      <a:gd name="connsiteX14" fmla="*/ 15943 w 391946"/>
                      <a:gd name="connsiteY14" fmla="*/ 229 h 337733"/>
                      <a:gd name="connsiteX0" fmla="*/ 15943 w 391946"/>
                      <a:gd name="connsiteY0" fmla="*/ 229 h 337733"/>
                      <a:gd name="connsiteX1" fmla="*/ 365478 w 391946"/>
                      <a:gd name="connsiteY1" fmla="*/ 0 h 337733"/>
                      <a:gd name="connsiteX2" fmla="*/ 381253 w 391946"/>
                      <a:gd name="connsiteY2" fmla="*/ 17579 h 337733"/>
                      <a:gd name="connsiteX3" fmla="*/ 381139 w 391946"/>
                      <a:gd name="connsiteY3" fmla="*/ 67183 h 337733"/>
                      <a:gd name="connsiteX4" fmla="*/ 391709 w 391946"/>
                      <a:gd name="connsiteY4" fmla="*/ 74327 h 337733"/>
                      <a:gd name="connsiteX5" fmla="*/ 391946 w 391946"/>
                      <a:gd name="connsiteY5" fmla="*/ 106321 h 337733"/>
                      <a:gd name="connsiteX6" fmla="*/ 379803 w 391946"/>
                      <a:gd name="connsiteY6" fmla="*/ 119571 h 337733"/>
                      <a:gd name="connsiteX7" fmla="*/ 379887 w 391946"/>
                      <a:gd name="connsiteY7" fmla="*/ 337733 h 337733"/>
                      <a:gd name="connsiteX8" fmla="*/ 366032 w 391946"/>
                      <a:gd name="connsiteY8" fmla="*/ 320510 h 337733"/>
                      <a:gd name="connsiteX9" fmla="*/ 365710 w 391946"/>
                      <a:gd name="connsiteY9" fmla="*/ 92339 h 337733"/>
                      <a:gd name="connsiteX10" fmla="*/ 261074 w 391946"/>
                      <a:gd name="connsiteY10" fmla="*/ 31159 h 337733"/>
                      <a:gd name="connsiteX11" fmla="*/ 180849 w 391946"/>
                      <a:gd name="connsiteY11" fmla="*/ 28240 h 337733"/>
                      <a:gd name="connsiteX12" fmla="*/ 179778 w 391946"/>
                      <a:gd name="connsiteY12" fmla="*/ 14796 h 337733"/>
                      <a:gd name="connsiteX13" fmla="*/ 0 w 391946"/>
                      <a:gd name="connsiteY13" fmla="*/ 13471 h 337733"/>
                      <a:gd name="connsiteX14" fmla="*/ 15943 w 391946"/>
                      <a:gd name="connsiteY14" fmla="*/ 229 h 337733"/>
                      <a:gd name="connsiteX0" fmla="*/ 15943 w 391946"/>
                      <a:gd name="connsiteY0" fmla="*/ 229 h 337733"/>
                      <a:gd name="connsiteX1" fmla="*/ 365478 w 391946"/>
                      <a:gd name="connsiteY1" fmla="*/ 0 h 337733"/>
                      <a:gd name="connsiteX2" fmla="*/ 381253 w 391946"/>
                      <a:gd name="connsiteY2" fmla="*/ 17579 h 337733"/>
                      <a:gd name="connsiteX3" fmla="*/ 381139 w 391946"/>
                      <a:gd name="connsiteY3" fmla="*/ 67183 h 337733"/>
                      <a:gd name="connsiteX4" fmla="*/ 391709 w 391946"/>
                      <a:gd name="connsiteY4" fmla="*/ 74327 h 337733"/>
                      <a:gd name="connsiteX5" fmla="*/ 391946 w 391946"/>
                      <a:gd name="connsiteY5" fmla="*/ 106321 h 337733"/>
                      <a:gd name="connsiteX6" fmla="*/ 379803 w 391946"/>
                      <a:gd name="connsiteY6" fmla="*/ 119571 h 337733"/>
                      <a:gd name="connsiteX7" fmla="*/ 379887 w 391946"/>
                      <a:gd name="connsiteY7" fmla="*/ 337733 h 337733"/>
                      <a:gd name="connsiteX8" fmla="*/ 366032 w 391946"/>
                      <a:gd name="connsiteY8" fmla="*/ 320510 h 337733"/>
                      <a:gd name="connsiteX9" fmla="*/ 365710 w 391946"/>
                      <a:gd name="connsiteY9" fmla="*/ 92339 h 337733"/>
                      <a:gd name="connsiteX10" fmla="*/ 261074 w 391946"/>
                      <a:gd name="connsiteY10" fmla="*/ 31159 h 337733"/>
                      <a:gd name="connsiteX11" fmla="*/ 180849 w 391946"/>
                      <a:gd name="connsiteY11" fmla="*/ 28240 h 337733"/>
                      <a:gd name="connsiteX12" fmla="*/ 179778 w 391946"/>
                      <a:gd name="connsiteY12" fmla="*/ 14796 h 337733"/>
                      <a:gd name="connsiteX13" fmla="*/ 0 w 391946"/>
                      <a:gd name="connsiteY13" fmla="*/ 13471 h 337733"/>
                      <a:gd name="connsiteX14" fmla="*/ 15943 w 391946"/>
                      <a:gd name="connsiteY14" fmla="*/ 229 h 337733"/>
                      <a:gd name="connsiteX0" fmla="*/ 15943 w 391946"/>
                      <a:gd name="connsiteY0" fmla="*/ 229 h 337733"/>
                      <a:gd name="connsiteX1" fmla="*/ 365478 w 391946"/>
                      <a:gd name="connsiteY1" fmla="*/ 0 h 337733"/>
                      <a:gd name="connsiteX2" fmla="*/ 381501 w 391946"/>
                      <a:gd name="connsiteY2" fmla="*/ 13517 h 337733"/>
                      <a:gd name="connsiteX3" fmla="*/ 381139 w 391946"/>
                      <a:gd name="connsiteY3" fmla="*/ 67183 h 337733"/>
                      <a:gd name="connsiteX4" fmla="*/ 391709 w 391946"/>
                      <a:gd name="connsiteY4" fmla="*/ 74327 h 337733"/>
                      <a:gd name="connsiteX5" fmla="*/ 391946 w 391946"/>
                      <a:gd name="connsiteY5" fmla="*/ 106321 h 337733"/>
                      <a:gd name="connsiteX6" fmla="*/ 379803 w 391946"/>
                      <a:gd name="connsiteY6" fmla="*/ 119571 h 337733"/>
                      <a:gd name="connsiteX7" fmla="*/ 379887 w 391946"/>
                      <a:gd name="connsiteY7" fmla="*/ 337733 h 337733"/>
                      <a:gd name="connsiteX8" fmla="*/ 366032 w 391946"/>
                      <a:gd name="connsiteY8" fmla="*/ 320510 h 337733"/>
                      <a:gd name="connsiteX9" fmla="*/ 365710 w 391946"/>
                      <a:gd name="connsiteY9" fmla="*/ 92339 h 337733"/>
                      <a:gd name="connsiteX10" fmla="*/ 261074 w 391946"/>
                      <a:gd name="connsiteY10" fmla="*/ 31159 h 337733"/>
                      <a:gd name="connsiteX11" fmla="*/ 180849 w 391946"/>
                      <a:gd name="connsiteY11" fmla="*/ 28240 h 337733"/>
                      <a:gd name="connsiteX12" fmla="*/ 179778 w 391946"/>
                      <a:gd name="connsiteY12" fmla="*/ 14796 h 337733"/>
                      <a:gd name="connsiteX13" fmla="*/ 0 w 391946"/>
                      <a:gd name="connsiteY13" fmla="*/ 13471 h 337733"/>
                      <a:gd name="connsiteX14" fmla="*/ 15943 w 391946"/>
                      <a:gd name="connsiteY14" fmla="*/ 229 h 337733"/>
                      <a:gd name="connsiteX0" fmla="*/ 15943 w 391946"/>
                      <a:gd name="connsiteY0" fmla="*/ 229 h 337733"/>
                      <a:gd name="connsiteX1" fmla="*/ 365478 w 391946"/>
                      <a:gd name="connsiteY1" fmla="*/ 0 h 337733"/>
                      <a:gd name="connsiteX2" fmla="*/ 381501 w 391946"/>
                      <a:gd name="connsiteY2" fmla="*/ 13517 h 337733"/>
                      <a:gd name="connsiteX3" fmla="*/ 381139 w 391946"/>
                      <a:gd name="connsiteY3" fmla="*/ 67183 h 337733"/>
                      <a:gd name="connsiteX4" fmla="*/ 391709 w 391946"/>
                      <a:gd name="connsiteY4" fmla="*/ 74327 h 337733"/>
                      <a:gd name="connsiteX5" fmla="*/ 391946 w 391946"/>
                      <a:gd name="connsiteY5" fmla="*/ 106321 h 337733"/>
                      <a:gd name="connsiteX6" fmla="*/ 379803 w 391946"/>
                      <a:gd name="connsiteY6" fmla="*/ 119571 h 337733"/>
                      <a:gd name="connsiteX7" fmla="*/ 379887 w 391946"/>
                      <a:gd name="connsiteY7" fmla="*/ 337733 h 337733"/>
                      <a:gd name="connsiteX8" fmla="*/ 366032 w 391946"/>
                      <a:gd name="connsiteY8" fmla="*/ 320510 h 337733"/>
                      <a:gd name="connsiteX9" fmla="*/ 365710 w 391946"/>
                      <a:gd name="connsiteY9" fmla="*/ 92339 h 337733"/>
                      <a:gd name="connsiteX10" fmla="*/ 261074 w 391946"/>
                      <a:gd name="connsiteY10" fmla="*/ 31159 h 337733"/>
                      <a:gd name="connsiteX11" fmla="*/ 180849 w 391946"/>
                      <a:gd name="connsiteY11" fmla="*/ 28240 h 337733"/>
                      <a:gd name="connsiteX12" fmla="*/ 179778 w 391946"/>
                      <a:gd name="connsiteY12" fmla="*/ 14796 h 337733"/>
                      <a:gd name="connsiteX13" fmla="*/ 0 w 391946"/>
                      <a:gd name="connsiteY13" fmla="*/ 13471 h 337733"/>
                      <a:gd name="connsiteX14" fmla="*/ 15943 w 391946"/>
                      <a:gd name="connsiteY14" fmla="*/ 229 h 337733"/>
                      <a:gd name="connsiteX0" fmla="*/ 15943 w 391946"/>
                      <a:gd name="connsiteY0" fmla="*/ 229 h 337733"/>
                      <a:gd name="connsiteX1" fmla="*/ 365478 w 391946"/>
                      <a:gd name="connsiteY1" fmla="*/ 0 h 337733"/>
                      <a:gd name="connsiteX2" fmla="*/ 381501 w 391946"/>
                      <a:gd name="connsiteY2" fmla="*/ 13517 h 337733"/>
                      <a:gd name="connsiteX3" fmla="*/ 381139 w 391946"/>
                      <a:gd name="connsiteY3" fmla="*/ 67183 h 337733"/>
                      <a:gd name="connsiteX4" fmla="*/ 391709 w 391946"/>
                      <a:gd name="connsiteY4" fmla="*/ 74327 h 337733"/>
                      <a:gd name="connsiteX5" fmla="*/ 391946 w 391946"/>
                      <a:gd name="connsiteY5" fmla="*/ 106321 h 337733"/>
                      <a:gd name="connsiteX6" fmla="*/ 379803 w 391946"/>
                      <a:gd name="connsiteY6" fmla="*/ 119571 h 337733"/>
                      <a:gd name="connsiteX7" fmla="*/ 379887 w 391946"/>
                      <a:gd name="connsiteY7" fmla="*/ 337733 h 337733"/>
                      <a:gd name="connsiteX8" fmla="*/ 366032 w 391946"/>
                      <a:gd name="connsiteY8" fmla="*/ 320510 h 337733"/>
                      <a:gd name="connsiteX9" fmla="*/ 365710 w 391946"/>
                      <a:gd name="connsiteY9" fmla="*/ 92339 h 337733"/>
                      <a:gd name="connsiteX10" fmla="*/ 261074 w 391946"/>
                      <a:gd name="connsiteY10" fmla="*/ 31159 h 337733"/>
                      <a:gd name="connsiteX11" fmla="*/ 180849 w 391946"/>
                      <a:gd name="connsiteY11" fmla="*/ 28240 h 337733"/>
                      <a:gd name="connsiteX12" fmla="*/ 179778 w 391946"/>
                      <a:gd name="connsiteY12" fmla="*/ 14796 h 337733"/>
                      <a:gd name="connsiteX13" fmla="*/ 0 w 391946"/>
                      <a:gd name="connsiteY13" fmla="*/ 13471 h 337733"/>
                      <a:gd name="connsiteX14" fmla="*/ 15943 w 391946"/>
                      <a:gd name="connsiteY14" fmla="*/ 229 h 337733"/>
                      <a:gd name="connsiteX0" fmla="*/ 15943 w 391709"/>
                      <a:gd name="connsiteY0" fmla="*/ 229 h 337733"/>
                      <a:gd name="connsiteX1" fmla="*/ 365478 w 391709"/>
                      <a:gd name="connsiteY1" fmla="*/ 0 h 337733"/>
                      <a:gd name="connsiteX2" fmla="*/ 381501 w 391709"/>
                      <a:gd name="connsiteY2" fmla="*/ 13517 h 337733"/>
                      <a:gd name="connsiteX3" fmla="*/ 381139 w 391709"/>
                      <a:gd name="connsiteY3" fmla="*/ 67183 h 337733"/>
                      <a:gd name="connsiteX4" fmla="*/ 391709 w 391709"/>
                      <a:gd name="connsiteY4" fmla="*/ 74327 h 337733"/>
                      <a:gd name="connsiteX5" fmla="*/ 390461 w 391709"/>
                      <a:gd name="connsiteY5" fmla="*/ 107336 h 337733"/>
                      <a:gd name="connsiteX6" fmla="*/ 379803 w 391709"/>
                      <a:gd name="connsiteY6" fmla="*/ 119571 h 337733"/>
                      <a:gd name="connsiteX7" fmla="*/ 379887 w 391709"/>
                      <a:gd name="connsiteY7" fmla="*/ 337733 h 337733"/>
                      <a:gd name="connsiteX8" fmla="*/ 366032 w 391709"/>
                      <a:gd name="connsiteY8" fmla="*/ 320510 h 337733"/>
                      <a:gd name="connsiteX9" fmla="*/ 365710 w 391709"/>
                      <a:gd name="connsiteY9" fmla="*/ 92339 h 337733"/>
                      <a:gd name="connsiteX10" fmla="*/ 261074 w 391709"/>
                      <a:gd name="connsiteY10" fmla="*/ 31159 h 337733"/>
                      <a:gd name="connsiteX11" fmla="*/ 180849 w 391709"/>
                      <a:gd name="connsiteY11" fmla="*/ 28240 h 337733"/>
                      <a:gd name="connsiteX12" fmla="*/ 179778 w 391709"/>
                      <a:gd name="connsiteY12" fmla="*/ 14796 h 337733"/>
                      <a:gd name="connsiteX13" fmla="*/ 0 w 391709"/>
                      <a:gd name="connsiteY13" fmla="*/ 13471 h 337733"/>
                      <a:gd name="connsiteX14" fmla="*/ 15943 w 391709"/>
                      <a:gd name="connsiteY14" fmla="*/ 229 h 337733"/>
                      <a:gd name="connsiteX0" fmla="*/ 15943 w 390461"/>
                      <a:gd name="connsiteY0" fmla="*/ 229 h 337733"/>
                      <a:gd name="connsiteX1" fmla="*/ 365478 w 390461"/>
                      <a:gd name="connsiteY1" fmla="*/ 0 h 337733"/>
                      <a:gd name="connsiteX2" fmla="*/ 381501 w 390461"/>
                      <a:gd name="connsiteY2" fmla="*/ 13517 h 337733"/>
                      <a:gd name="connsiteX3" fmla="*/ 381139 w 390461"/>
                      <a:gd name="connsiteY3" fmla="*/ 67183 h 337733"/>
                      <a:gd name="connsiteX4" fmla="*/ 390224 w 390461"/>
                      <a:gd name="connsiteY4" fmla="*/ 73311 h 337733"/>
                      <a:gd name="connsiteX5" fmla="*/ 390461 w 390461"/>
                      <a:gd name="connsiteY5" fmla="*/ 107336 h 337733"/>
                      <a:gd name="connsiteX6" fmla="*/ 379803 w 390461"/>
                      <a:gd name="connsiteY6" fmla="*/ 119571 h 337733"/>
                      <a:gd name="connsiteX7" fmla="*/ 379887 w 390461"/>
                      <a:gd name="connsiteY7" fmla="*/ 337733 h 337733"/>
                      <a:gd name="connsiteX8" fmla="*/ 366032 w 390461"/>
                      <a:gd name="connsiteY8" fmla="*/ 320510 h 337733"/>
                      <a:gd name="connsiteX9" fmla="*/ 365710 w 390461"/>
                      <a:gd name="connsiteY9" fmla="*/ 92339 h 337733"/>
                      <a:gd name="connsiteX10" fmla="*/ 261074 w 390461"/>
                      <a:gd name="connsiteY10" fmla="*/ 31159 h 337733"/>
                      <a:gd name="connsiteX11" fmla="*/ 180849 w 390461"/>
                      <a:gd name="connsiteY11" fmla="*/ 28240 h 337733"/>
                      <a:gd name="connsiteX12" fmla="*/ 179778 w 390461"/>
                      <a:gd name="connsiteY12" fmla="*/ 14796 h 337733"/>
                      <a:gd name="connsiteX13" fmla="*/ 0 w 390461"/>
                      <a:gd name="connsiteY13" fmla="*/ 13471 h 337733"/>
                      <a:gd name="connsiteX14" fmla="*/ 15943 w 390461"/>
                      <a:gd name="connsiteY14" fmla="*/ 229 h 337733"/>
                      <a:gd name="connsiteX0" fmla="*/ 15943 w 390719"/>
                      <a:gd name="connsiteY0" fmla="*/ 229 h 337733"/>
                      <a:gd name="connsiteX1" fmla="*/ 365478 w 390719"/>
                      <a:gd name="connsiteY1" fmla="*/ 0 h 337733"/>
                      <a:gd name="connsiteX2" fmla="*/ 381501 w 390719"/>
                      <a:gd name="connsiteY2" fmla="*/ 13517 h 337733"/>
                      <a:gd name="connsiteX3" fmla="*/ 381139 w 390719"/>
                      <a:gd name="connsiteY3" fmla="*/ 67183 h 337733"/>
                      <a:gd name="connsiteX4" fmla="*/ 390719 w 390719"/>
                      <a:gd name="connsiteY4" fmla="*/ 74327 h 337733"/>
                      <a:gd name="connsiteX5" fmla="*/ 390461 w 390719"/>
                      <a:gd name="connsiteY5" fmla="*/ 107336 h 337733"/>
                      <a:gd name="connsiteX6" fmla="*/ 379803 w 390719"/>
                      <a:gd name="connsiteY6" fmla="*/ 119571 h 337733"/>
                      <a:gd name="connsiteX7" fmla="*/ 379887 w 390719"/>
                      <a:gd name="connsiteY7" fmla="*/ 337733 h 337733"/>
                      <a:gd name="connsiteX8" fmla="*/ 366032 w 390719"/>
                      <a:gd name="connsiteY8" fmla="*/ 320510 h 337733"/>
                      <a:gd name="connsiteX9" fmla="*/ 365710 w 390719"/>
                      <a:gd name="connsiteY9" fmla="*/ 92339 h 337733"/>
                      <a:gd name="connsiteX10" fmla="*/ 261074 w 390719"/>
                      <a:gd name="connsiteY10" fmla="*/ 31159 h 337733"/>
                      <a:gd name="connsiteX11" fmla="*/ 180849 w 390719"/>
                      <a:gd name="connsiteY11" fmla="*/ 28240 h 337733"/>
                      <a:gd name="connsiteX12" fmla="*/ 179778 w 390719"/>
                      <a:gd name="connsiteY12" fmla="*/ 14796 h 337733"/>
                      <a:gd name="connsiteX13" fmla="*/ 0 w 390719"/>
                      <a:gd name="connsiteY13" fmla="*/ 13471 h 337733"/>
                      <a:gd name="connsiteX14" fmla="*/ 15943 w 390719"/>
                      <a:gd name="connsiteY14" fmla="*/ 229 h 337733"/>
                      <a:gd name="connsiteX0" fmla="*/ 15943 w 390719"/>
                      <a:gd name="connsiteY0" fmla="*/ 229 h 337733"/>
                      <a:gd name="connsiteX1" fmla="*/ 365478 w 390719"/>
                      <a:gd name="connsiteY1" fmla="*/ 0 h 337733"/>
                      <a:gd name="connsiteX2" fmla="*/ 381501 w 390719"/>
                      <a:gd name="connsiteY2" fmla="*/ 13517 h 337733"/>
                      <a:gd name="connsiteX3" fmla="*/ 381139 w 390719"/>
                      <a:gd name="connsiteY3" fmla="*/ 67183 h 337733"/>
                      <a:gd name="connsiteX4" fmla="*/ 390719 w 390719"/>
                      <a:gd name="connsiteY4" fmla="*/ 74327 h 337733"/>
                      <a:gd name="connsiteX5" fmla="*/ 390461 w 390719"/>
                      <a:gd name="connsiteY5" fmla="*/ 107336 h 337733"/>
                      <a:gd name="connsiteX6" fmla="*/ 379803 w 390719"/>
                      <a:gd name="connsiteY6" fmla="*/ 119571 h 337733"/>
                      <a:gd name="connsiteX7" fmla="*/ 379887 w 390719"/>
                      <a:gd name="connsiteY7" fmla="*/ 337733 h 337733"/>
                      <a:gd name="connsiteX8" fmla="*/ 366032 w 390719"/>
                      <a:gd name="connsiteY8" fmla="*/ 320510 h 337733"/>
                      <a:gd name="connsiteX9" fmla="*/ 365710 w 390719"/>
                      <a:gd name="connsiteY9" fmla="*/ 92339 h 337733"/>
                      <a:gd name="connsiteX10" fmla="*/ 261074 w 390719"/>
                      <a:gd name="connsiteY10" fmla="*/ 31159 h 337733"/>
                      <a:gd name="connsiteX11" fmla="*/ 180849 w 390719"/>
                      <a:gd name="connsiteY11" fmla="*/ 28240 h 337733"/>
                      <a:gd name="connsiteX12" fmla="*/ 179778 w 390719"/>
                      <a:gd name="connsiteY12" fmla="*/ 14796 h 337733"/>
                      <a:gd name="connsiteX13" fmla="*/ 0 w 390719"/>
                      <a:gd name="connsiteY13" fmla="*/ 13471 h 337733"/>
                      <a:gd name="connsiteX14" fmla="*/ 15943 w 390719"/>
                      <a:gd name="connsiteY14" fmla="*/ 229 h 337733"/>
                      <a:gd name="connsiteX0" fmla="*/ 15943 w 390719"/>
                      <a:gd name="connsiteY0" fmla="*/ 229 h 337733"/>
                      <a:gd name="connsiteX1" fmla="*/ 365478 w 390719"/>
                      <a:gd name="connsiteY1" fmla="*/ 0 h 337733"/>
                      <a:gd name="connsiteX2" fmla="*/ 381501 w 390719"/>
                      <a:gd name="connsiteY2" fmla="*/ 13517 h 337733"/>
                      <a:gd name="connsiteX3" fmla="*/ 381139 w 390719"/>
                      <a:gd name="connsiteY3" fmla="*/ 67183 h 337733"/>
                      <a:gd name="connsiteX4" fmla="*/ 390719 w 390719"/>
                      <a:gd name="connsiteY4" fmla="*/ 74666 h 337733"/>
                      <a:gd name="connsiteX5" fmla="*/ 390461 w 390719"/>
                      <a:gd name="connsiteY5" fmla="*/ 107336 h 337733"/>
                      <a:gd name="connsiteX6" fmla="*/ 379803 w 390719"/>
                      <a:gd name="connsiteY6" fmla="*/ 119571 h 337733"/>
                      <a:gd name="connsiteX7" fmla="*/ 379887 w 390719"/>
                      <a:gd name="connsiteY7" fmla="*/ 337733 h 337733"/>
                      <a:gd name="connsiteX8" fmla="*/ 366032 w 390719"/>
                      <a:gd name="connsiteY8" fmla="*/ 320510 h 337733"/>
                      <a:gd name="connsiteX9" fmla="*/ 365710 w 390719"/>
                      <a:gd name="connsiteY9" fmla="*/ 92339 h 337733"/>
                      <a:gd name="connsiteX10" fmla="*/ 261074 w 390719"/>
                      <a:gd name="connsiteY10" fmla="*/ 31159 h 337733"/>
                      <a:gd name="connsiteX11" fmla="*/ 180849 w 390719"/>
                      <a:gd name="connsiteY11" fmla="*/ 28240 h 337733"/>
                      <a:gd name="connsiteX12" fmla="*/ 179778 w 390719"/>
                      <a:gd name="connsiteY12" fmla="*/ 14796 h 337733"/>
                      <a:gd name="connsiteX13" fmla="*/ 0 w 390719"/>
                      <a:gd name="connsiteY13" fmla="*/ 13471 h 337733"/>
                      <a:gd name="connsiteX14" fmla="*/ 15943 w 390719"/>
                      <a:gd name="connsiteY14" fmla="*/ 229 h 337733"/>
                      <a:gd name="connsiteX0" fmla="*/ 15943 w 390719"/>
                      <a:gd name="connsiteY0" fmla="*/ 229 h 337733"/>
                      <a:gd name="connsiteX1" fmla="*/ 365478 w 390719"/>
                      <a:gd name="connsiteY1" fmla="*/ 0 h 337733"/>
                      <a:gd name="connsiteX2" fmla="*/ 381501 w 390719"/>
                      <a:gd name="connsiteY2" fmla="*/ 13517 h 337733"/>
                      <a:gd name="connsiteX3" fmla="*/ 381139 w 390719"/>
                      <a:gd name="connsiteY3" fmla="*/ 67183 h 337733"/>
                      <a:gd name="connsiteX4" fmla="*/ 390719 w 390719"/>
                      <a:gd name="connsiteY4" fmla="*/ 74666 h 337733"/>
                      <a:gd name="connsiteX5" fmla="*/ 390461 w 390719"/>
                      <a:gd name="connsiteY5" fmla="*/ 107336 h 337733"/>
                      <a:gd name="connsiteX6" fmla="*/ 379803 w 390719"/>
                      <a:gd name="connsiteY6" fmla="*/ 119571 h 337733"/>
                      <a:gd name="connsiteX7" fmla="*/ 379887 w 390719"/>
                      <a:gd name="connsiteY7" fmla="*/ 337733 h 337733"/>
                      <a:gd name="connsiteX8" fmla="*/ 366032 w 390719"/>
                      <a:gd name="connsiteY8" fmla="*/ 320510 h 337733"/>
                      <a:gd name="connsiteX9" fmla="*/ 365710 w 390719"/>
                      <a:gd name="connsiteY9" fmla="*/ 92339 h 337733"/>
                      <a:gd name="connsiteX10" fmla="*/ 261074 w 390719"/>
                      <a:gd name="connsiteY10" fmla="*/ 31159 h 337733"/>
                      <a:gd name="connsiteX11" fmla="*/ 180849 w 390719"/>
                      <a:gd name="connsiteY11" fmla="*/ 28240 h 337733"/>
                      <a:gd name="connsiteX12" fmla="*/ 179778 w 390719"/>
                      <a:gd name="connsiteY12" fmla="*/ 14796 h 337733"/>
                      <a:gd name="connsiteX13" fmla="*/ 0 w 390719"/>
                      <a:gd name="connsiteY13" fmla="*/ 13471 h 337733"/>
                      <a:gd name="connsiteX14" fmla="*/ 15943 w 390719"/>
                      <a:gd name="connsiteY14" fmla="*/ 229 h 337733"/>
                      <a:gd name="connsiteX0" fmla="*/ 15943 w 390719"/>
                      <a:gd name="connsiteY0" fmla="*/ 229 h 337733"/>
                      <a:gd name="connsiteX1" fmla="*/ 365478 w 390719"/>
                      <a:gd name="connsiteY1" fmla="*/ 0 h 337733"/>
                      <a:gd name="connsiteX2" fmla="*/ 381501 w 390719"/>
                      <a:gd name="connsiteY2" fmla="*/ 13517 h 337733"/>
                      <a:gd name="connsiteX3" fmla="*/ 381139 w 390719"/>
                      <a:gd name="connsiteY3" fmla="*/ 67183 h 337733"/>
                      <a:gd name="connsiteX4" fmla="*/ 390719 w 390719"/>
                      <a:gd name="connsiteY4" fmla="*/ 74666 h 337733"/>
                      <a:gd name="connsiteX5" fmla="*/ 390461 w 390719"/>
                      <a:gd name="connsiteY5" fmla="*/ 107336 h 337733"/>
                      <a:gd name="connsiteX6" fmla="*/ 379803 w 390719"/>
                      <a:gd name="connsiteY6" fmla="*/ 119571 h 337733"/>
                      <a:gd name="connsiteX7" fmla="*/ 379887 w 390719"/>
                      <a:gd name="connsiteY7" fmla="*/ 337733 h 337733"/>
                      <a:gd name="connsiteX8" fmla="*/ 366032 w 390719"/>
                      <a:gd name="connsiteY8" fmla="*/ 320510 h 337733"/>
                      <a:gd name="connsiteX9" fmla="*/ 365958 w 390719"/>
                      <a:gd name="connsiteY9" fmla="*/ 92339 h 337733"/>
                      <a:gd name="connsiteX10" fmla="*/ 261074 w 390719"/>
                      <a:gd name="connsiteY10" fmla="*/ 31159 h 337733"/>
                      <a:gd name="connsiteX11" fmla="*/ 180849 w 390719"/>
                      <a:gd name="connsiteY11" fmla="*/ 28240 h 337733"/>
                      <a:gd name="connsiteX12" fmla="*/ 179778 w 390719"/>
                      <a:gd name="connsiteY12" fmla="*/ 14796 h 337733"/>
                      <a:gd name="connsiteX13" fmla="*/ 0 w 390719"/>
                      <a:gd name="connsiteY13" fmla="*/ 13471 h 337733"/>
                      <a:gd name="connsiteX14" fmla="*/ 15943 w 390719"/>
                      <a:gd name="connsiteY14" fmla="*/ 229 h 337733"/>
                      <a:gd name="connsiteX0" fmla="*/ 15943 w 390719"/>
                      <a:gd name="connsiteY0" fmla="*/ 229 h 337733"/>
                      <a:gd name="connsiteX1" fmla="*/ 365478 w 390719"/>
                      <a:gd name="connsiteY1" fmla="*/ 0 h 337733"/>
                      <a:gd name="connsiteX2" fmla="*/ 381501 w 390719"/>
                      <a:gd name="connsiteY2" fmla="*/ 13517 h 337733"/>
                      <a:gd name="connsiteX3" fmla="*/ 381139 w 390719"/>
                      <a:gd name="connsiteY3" fmla="*/ 67183 h 337733"/>
                      <a:gd name="connsiteX4" fmla="*/ 390719 w 390719"/>
                      <a:gd name="connsiteY4" fmla="*/ 74666 h 337733"/>
                      <a:gd name="connsiteX5" fmla="*/ 390461 w 390719"/>
                      <a:gd name="connsiteY5" fmla="*/ 107336 h 337733"/>
                      <a:gd name="connsiteX6" fmla="*/ 379803 w 390719"/>
                      <a:gd name="connsiteY6" fmla="*/ 119571 h 337733"/>
                      <a:gd name="connsiteX7" fmla="*/ 379887 w 390719"/>
                      <a:gd name="connsiteY7" fmla="*/ 337733 h 337733"/>
                      <a:gd name="connsiteX8" fmla="*/ 366032 w 390719"/>
                      <a:gd name="connsiteY8" fmla="*/ 320510 h 337733"/>
                      <a:gd name="connsiteX9" fmla="*/ 365958 w 390719"/>
                      <a:gd name="connsiteY9" fmla="*/ 92339 h 337733"/>
                      <a:gd name="connsiteX10" fmla="*/ 261074 w 390719"/>
                      <a:gd name="connsiteY10" fmla="*/ 31159 h 337733"/>
                      <a:gd name="connsiteX11" fmla="*/ 180849 w 390719"/>
                      <a:gd name="connsiteY11" fmla="*/ 28240 h 337733"/>
                      <a:gd name="connsiteX12" fmla="*/ 179778 w 390719"/>
                      <a:gd name="connsiteY12" fmla="*/ 14796 h 337733"/>
                      <a:gd name="connsiteX13" fmla="*/ 0 w 390719"/>
                      <a:gd name="connsiteY13" fmla="*/ 13471 h 337733"/>
                      <a:gd name="connsiteX14" fmla="*/ 15943 w 390719"/>
                      <a:gd name="connsiteY14" fmla="*/ 229 h 337733"/>
                      <a:gd name="connsiteX0" fmla="*/ 15943 w 390719"/>
                      <a:gd name="connsiteY0" fmla="*/ 229 h 337733"/>
                      <a:gd name="connsiteX1" fmla="*/ 365478 w 390719"/>
                      <a:gd name="connsiteY1" fmla="*/ 0 h 337733"/>
                      <a:gd name="connsiteX2" fmla="*/ 381501 w 390719"/>
                      <a:gd name="connsiteY2" fmla="*/ 13517 h 337733"/>
                      <a:gd name="connsiteX3" fmla="*/ 381139 w 390719"/>
                      <a:gd name="connsiteY3" fmla="*/ 67183 h 337733"/>
                      <a:gd name="connsiteX4" fmla="*/ 390719 w 390719"/>
                      <a:gd name="connsiteY4" fmla="*/ 74666 h 337733"/>
                      <a:gd name="connsiteX5" fmla="*/ 390461 w 390719"/>
                      <a:gd name="connsiteY5" fmla="*/ 107336 h 337733"/>
                      <a:gd name="connsiteX6" fmla="*/ 379803 w 390719"/>
                      <a:gd name="connsiteY6" fmla="*/ 119571 h 337733"/>
                      <a:gd name="connsiteX7" fmla="*/ 379887 w 390719"/>
                      <a:gd name="connsiteY7" fmla="*/ 337733 h 337733"/>
                      <a:gd name="connsiteX8" fmla="*/ 365537 w 390719"/>
                      <a:gd name="connsiteY8" fmla="*/ 320510 h 337733"/>
                      <a:gd name="connsiteX9" fmla="*/ 365958 w 390719"/>
                      <a:gd name="connsiteY9" fmla="*/ 92339 h 337733"/>
                      <a:gd name="connsiteX10" fmla="*/ 261074 w 390719"/>
                      <a:gd name="connsiteY10" fmla="*/ 31159 h 337733"/>
                      <a:gd name="connsiteX11" fmla="*/ 180849 w 390719"/>
                      <a:gd name="connsiteY11" fmla="*/ 28240 h 337733"/>
                      <a:gd name="connsiteX12" fmla="*/ 179778 w 390719"/>
                      <a:gd name="connsiteY12" fmla="*/ 14796 h 337733"/>
                      <a:gd name="connsiteX13" fmla="*/ 0 w 390719"/>
                      <a:gd name="connsiteY13" fmla="*/ 13471 h 337733"/>
                      <a:gd name="connsiteX14" fmla="*/ 15943 w 390719"/>
                      <a:gd name="connsiteY14" fmla="*/ 229 h 337733"/>
                      <a:gd name="connsiteX0" fmla="*/ 15943 w 390719"/>
                      <a:gd name="connsiteY0" fmla="*/ 229 h 337733"/>
                      <a:gd name="connsiteX1" fmla="*/ 365478 w 390719"/>
                      <a:gd name="connsiteY1" fmla="*/ 0 h 337733"/>
                      <a:gd name="connsiteX2" fmla="*/ 381501 w 390719"/>
                      <a:gd name="connsiteY2" fmla="*/ 13517 h 337733"/>
                      <a:gd name="connsiteX3" fmla="*/ 381139 w 390719"/>
                      <a:gd name="connsiteY3" fmla="*/ 67183 h 337733"/>
                      <a:gd name="connsiteX4" fmla="*/ 390719 w 390719"/>
                      <a:gd name="connsiteY4" fmla="*/ 74666 h 337733"/>
                      <a:gd name="connsiteX5" fmla="*/ 390461 w 390719"/>
                      <a:gd name="connsiteY5" fmla="*/ 107336 h 337733"/>
                      <a:gd name="connsiteX6" fmla="*/ 379803 w 390719"/>
                      <a:gd name="connsiteY6" fmla="*/ 119571 h 337733"/>
                      <a:gd name="connsiteX7" fmla="*/ 379887 w 390719"/>
                      <a:gd name="connsiteY7" fmla="*/ 337733 h 337733"/>
                      <a:gd name="connsiteX8" fmla="*/ 366032 w 390719"/>
                      <a:gd name="connsiteY8" fmla="*/ 320510 h 337733"/>
                      <a:gd name="connsiteX9" fmla="*/ 365958 w 390719"/>
                      <a:gd name="connsiteY9" fmla="*/ 92339 h 337733"/>
                      <a:gd name="connsiteX10" fmla="*/ 261074 w 390719"/>
                      <a:gd name="connsiteY10" fmla="*/ 31159 h 337733"/>
                      <a:gd name="connsiteX11" fmla="*/ 180849 w 390719"/>
                      <a:gd name="connsiteY11" fmla="*/ 28240 h 337733"/>
                      <a:gd name="connsiteX12" fmla="*/ 179778 w 390719"/>
                      <a:gd name="connsiteY12" fmla="*/ 14796 h 337733"/>
                      <a:gd name="connsiteX13" fmla="*/ 0 w 390719"/>
                      <a:gd name="connsiteY13" fmla="*/ 13471 h 337733"/>
                      <a:gd name="connsiteX14" fmla="*/ 15943 w 390719"/>
                      <a:gd name="connsiteY14" fmla="*/ 229 h 337733"/>
                      <a:gd name="connsiteX0" fmla="*/ 15943 w 390719"/>
                      <a:gd name="connsiteY0" fmla="*/ 229 h 337733"/>
                      <a:gd name="connsiteX1" fmla="*/ 365478 w 390719"/>
                      <a:gd name="connsiteY1" fmla="*/ 0 h 337733"/>
                      <a:gd name="connsiteX2" fmla="*/ 381501 w 390719"/>
                      <a:gd name="connsiteY2" fmla="*/ 13517 h 337733"/>
                      <a:gd name="connsiteX3" fmla="*/ 381139 w 390719"/>
                      <a:gd name="connsiteY3" fmla="*/ 67183 h 337733"/>
                      <a:gd name="connsiteX4" fmla="*/ 390719 w 390719"/>
                      <a:gd name="connsiteY4" fmla="*/ 74666 h 337733"/>
                      <a:gd name="connsiteX5" fmla="*/ 390461 w 390719"/>
                      <a:gd name="connsiteY5" fmla="*/ 107336 h 337733"/>
                      <a:gd name="connsiteX6" fmla="*/ 379803 w 390719"/>
                      <a:gd name="connsiteY6" fmla="*/ 119571 h 337733"/>
                      <a:gd name="connsiteX7" fmla="*/ 379887 w 390719"/>
                      <a:gd name="connsiteY7" fmla="*/ 337733 h 337733"/>
                      <a:gd name="connsiteX8" fmla="*/ 365042 w 390719"/>
                      <a:gd name="connsiteY8" fmla="*/ 321864 h 337733"/>
                      <a:gd name="connsiteX9" fmla="*/ 365958 w 390719"/>
                      <a:gd name="connsiteY9" fmla="*/ 92339 h 337733"/>
                      <a:gd name="connsiteX10" fmla="*/ 261074 w 390719"/>
                      <a:gd name="connsiteY10" fmla="*/ 31159 h 337733"/>
                      <a:gd name="connsiteX11" fmla="*/ 180849 w 390719"/>
                      <a:gd name="connsiteY11" fmla="*/ 28240 h 337733"/>
                      <a:gd name="connsiteX12" fmla="*/ 179778 w 390719"/>
                      <a:gd name="connsiteY12" fmla="*/ 14796 h 337733"/>
                      <a:gd name="connsiteX13" fmla="*/ 0 w 390719"/>
                      <a:gd name="connsiteY13" fmla="*/ 13471 h 337733"/>
                      <a:gd name="connsiteX14" fmla="*/ 15943 w 390719"/>
                      <a:gd name="connsiteY14" fmla="*/ 229 h 337733"/>
                      <a:gd name="connsiteX0" fmla="*/ 15943 w 390719"/>
                      <a:gd name="connsiteY0" fmla="*/ 229 h 337733"/>
                      <a:gd name="connsiteX1" fmla="*/ 365478 w 390719"/>
                      <a:gd name="connsiteY1" fmla="*/ 0 h 337733"/>
                      <a:gd name="connsiteX2" fmla="*/ 381501 w 390719"/>
                      <a:gd name="connsiteY2" fmla="*/ 13517 h 337733"/>
                      <a:gd name="connsiteX3" fmla="*/ 381139 w 390719"/>
                      <a:gd name="connsiteY3" fmla="*/ 67183 h 337733"/>
                      <a:gd name="connsiteX4" fmla="*/ 390719 w 390719"/>
                      <a:gd name="connsiteY4" fmla="*/ 74666 h 337733"/>
                      <a:gd name="connsiteX5" fmla="*/ 390461 w 390719"/>
                      <a:gd name="connsiteY5" fmla="*/ 107336 h 337733"/>
                      <a:gd name="connsiteX6" fmla="*/ 379803 w 390719"/>
                      <a:gd name="connsiteY6" fmla="*/ 119571 h 337733"/>
                      <a:gd name="connsiteX7" fmla="*/ 379887 w 390719"/>
                      <a:gd name="connsiteY7" fmla="*/ 337733 h 337733"/>
                      <a:gd name="connsiteX8" fmla="*/ 365042 w 390719"/>
                      <a:gd name="connsiteY8" fmla="*/ 321864 h 337733"/>
                      <a:gd name="connsiteX9" fmla="*/ 365958 w 390719"/>
                      <a:gd name="connsiteY9" fmla="*/ 92339 h 337733"/>
                      <a:gd name="connsiteX10" fmla="*/ 261074 w 390719"/>
                      <a:gd name="connsiteY10" fmla="*/ 31159 h 337733"/>
                      <a:gd name="connsiteX11" fmla="*/ 180849 w 390719"/>
                      <a:gd name="connsiteY11" fmla="*/ 28240 h 337733"/>
                      <a:gd name="connsiteX12" fmla="*/ 179778 w 390719"/>
                      <a:gd name="connsiteY12" fmla="*/ 14796 h 337733"/>
                      <a:gd name="connsiteX13" fmla="*/ 0 w 390719"/>
                      <a:gd name="connsiteY13" fmla="*/ 13471 h 337733"/>
                      <a:gd name="connsiteX14" fmla="*/ 15943 w 390719"/>
                      <a:gd name="connsiteY14" fmla="*/ 229 h 337733"/>
                      <a:gd name="connsiteX0" fmla="*/ 15943 w 390719"/>
                      <a:gd name="connsiteY0" fmla="*/ 229 h 337733"/>
                      <a:gd name="connsiteX1" fmla="*/ 365478 w 390719"/>
                      <a:gd name="connsiteY1" fmla="*/ 0 h 337733"/>
                      <a:gd name="connsiteX2" fmla="*/ 381501 w 390719"/>
                      <a:gd name="connsiteY2" fmla="*/ 13517 h 337733"/>
                      <a:gd name="connsiteX3" fmla="*/ 381139 w 390719"/>
                      <a:gd name="connsiteY3" fmla="*/ 67183 h 337733"/>
                      <a:gd name="connsiteX4" fmla="*/ 390719 w 390719"/>
                      <a:gd name="connsiteY4" fmla="*/ 74666 h 337733"/>
                      <a:gd name="connsiteX5" fmla="*/ 390461 w 390719"/>
                      <a:gd name="connsiteY5" fmla="*/ 107336 h 337733"/>
                      <a:gd name="connsiteX6" fmla="*/ 379803 w 390719"/>
                      <a:gd name="connsiteY6" fmla="*/ 119571 h 337733"/>
                      <a:gd name="connsiteX7" fmla="*/ 379887 w 390719"/>
                      <a:gd name="connsiteY7" fmla="*/ 337733 h 337733"/>
                      <a:gd name="connsiteX8" fmla="*/ 365537 w 390719"/>
                      <a:gd name="connsiteY8" fmla="*/ 321187 h 337733"/>
                      <a:gd name="connsiteX9" fmla="*/ 365958 w 390719"/>
                      <a:gd name="connsiteY9" fmla="*/ 92339 h 337733"/>
                      <a:gd name="connsiteX10" fmla="*/ 261074 w 390719"/>
                      <a:gd name="connsiteY10" fmla="*/ 31159 h 337733"/>
                      <a:gd name="connsiteX11" fmla="*/ 180849 w 390719"/>
                      <a:gd name="connsiteY11" fmla="*/ 28240 h 337733"/>
                      <a:gd name="connsiteX12" fmla="*/ 179778 w 390719"/>
                      <a:gd name="connsiteY12" fmla="*/ 14796 h 337733"/>
                      <a:gd name="connsiteX13" fmla="*/ 0 w 390719"/>
                      <a:gd name="connsiteY13" fmla="*/ 13471 h 337733"/>
                      <a:gd name="connsiteX14" fmla="*/ 15943 w 390719"/>
                      <a:gd name="connsiteY14" fmla="*/ 229 h 337733"/>
                      <a:gd name="connsiteX0" fmla="*/ 15943 w 390719"/>
                      <a:gd name="connsiteY0" fmla="*/ 229 h 337733"/>
                      <a:gd name="connsiteX1" fmla="*/ 365478 w 390719"/>
                      <a:gd name="connsiteY1" fmla="*/ 0 h 337733"/>
                      <a:gd name="connsiteX2" fmla="*/ 381501 w 390719"/>
                      <a:gd name="connsiteY2" fmla="*/ 13517 h 337733"/>
                      <a:gd name="connsiteX3" fmla="*/ 381139 w 390719"/>
                      <a:gd name="connsiteY3" fmla="*/ 67183 h 337733"/>
                      <a:gd name="connsiteX4" fmla="*/ 390719 w 390719"/>
                      <a:gd name="connsiteY4" fmla="*/ 74666 h 337733"/>
                      <a:gd name="connsiteX5" fmla="*/ 390461 w 390719"/>
                      <a:gd name="connsiteY5" fmla="*/ 107336 h 337733"/>
                      <a:gd name="connsiteX6" fmla="*/ 379803 w 390719"/>
                      <a:gd name="connsiteY6" fmla="*/ 119571 h 337733"/>
                      <a:gd name="connsiteX7" fmla="*/ 379887 w 390719"/>
                      <a:gd name="connsiteY7" fmla="*/ 337733 h 337733"/>
                      <a:gd name="connsiteX8" fmla="*/ 366280 w 390719"/>
                      <a:gd name="connsiteY8" fmla="*/ 320848 h 337733"/>
                      <a:gd name="connsiteX9" fmla="*/ 365958 w 390719"/>
                      <a:gd name="connsiteY9" fmla="*/ 92339 h 337733"/>
                      <a:gd name="connsiteX10" fmla="*/ 261074 w 390719"/>
                      <a:gd name="connsiteY10" fmla="*/ 31159 h 337733"/>
                      <a:gd name="connsiteX11" fmla="*/ 180849 w 390719"/>
                      <a:gd name="connsiteY11" fmla="*/ 28240 h 337733"/>
                      <a:gd name="connsiteX12" fmla="*/ 179778 w 390719"/>
                      <a:gd name="connsiteY12" fmla="*/ 14796 h 337733"/>
                      <a:gd name="connsiteX13" fmla="*/ 0 w 390719"/>
                      <a:gd name="connsiteY13" fmla="*/ 13471 h 337733"/>
                      <a:gd name="connsiteX14" fmla="*/ 15943 w 390719"/>
                      <a:gd name="connsiteY14" fmla="*/ 229 h 337733"/>
                      <a:gd name="connsiteX0" fmla="*/ 15943 w 390719"/>
                      <a:gd name="connsiteY0" fmla="*/ 229 h 337733"/>
                      <a:gd name="connsiteX1" fmla="*/ 365478 w 390719"/>
                      <a:gd name="connsiteY1" fmla="*/ 0 h 337733"/>
                      <a:gd name="connsiteX2" fmla="*/ 381501 w 390719"/>
                      <a:gd name="connsiteY2" fmla="*/ 13517 h 337733"/>
                      <a:gd name="connsiteX3" fmla="*/ 381139 w 390719"/>
                      <a:gd name="connsiteY3" fmla="*/ 67183 h 337733"/>
                      <a:gd name="connsiteX4" fmla="*/ 390719 w 390719"/>
                      <a:gd name="connsiteY4" fmla="*/ 74666 h 337733"/>
                      <a:gd name="connsiteX5" fmla="*/ 390461 w 390719"/>
                      <a:gd name="connsiteY5" fmla="*/ 107336 h 337733"/>
                      <a:gd name="connsiteX6" fmla="*/ 379803 w 390719"/>
                      <a:gd name="connsiteY6" fmla="*/ 119571 h 337733"/>
                      <a:gd name="connsiteX7" fmla="*/ 379887 w 390719"/>
                      <a:gd name="connsiteY7" fmla="*/ 337733 h 337733"/>
                      <a:gd name="connsiteX8" fmla="*/ 367270 w 390719"/>
                      <a:gd name="connsiteY8" fmla="*/ 321525 h 337733"/>
                      <a:gd name="connsiteX9" fmla="*/ 365958 w 390719"/>
                      <a:gd name="connsiteY9" fmla="*/ 92339 h 337733"/>
                      <a:gd name="connsiteX10" fmla="*/ 261074 w 390719"/>
                      <a:gd name="connsiteY10" fmla="*/ 31159 h 337733"/>
                      <a:gd name="connsiteX11" fmla="*/ 180849 w 390719"/>
                      <a:gd name="connsiteY11" fmla="*/ 28240 h 337733"/>
                      <a:gd name="connsiteX12" fmla="*/ 179778 w 390719"/>
                      <a:gd name="connsiteY12" fmla="*/ 14796 h 337733"/>
                      <a:gd name="connsiteX13" fmla="*/ 0 w 390719"/>
                      <a:gd name="connsiteY13" fmla="*/ 13471 h 337733"/>
                      <a:gd name="connsiteX14" fmla="*/ 15943 w 390719"/>
                      <a:gd name="connsiteY14" fmla="*/ 229 h 337733"/>
                      <a:gd name="connsiteX0" fmla="*/ 15943 w 390719"/>
                      <a:gd name="connsiteY0" fmla="*/ 229 h 337733"/>
                      <a:gd name="connsiteX1" fmla="*/ 365478 w 390719"/>
                      <a:gd name="connsiteY1" fmla="*/ 0 h 337733"/>
                      <a:gd name="connsiteX2" fmla="*/ 381501 w 390719"/>
                      <a:gd name="connsiteY2" fmla="*/ 13517 h 337733"/>
                      <a:gd name="connsiteX3" fmla="*/ 381139 w 390719"/>
                      <a:gd name="connsiteY3" fmla="*/ 67183 h 337733"/>
                      <a:gd name="connsiteX4" fmla="*/ 390719 w 390719"/>
                      <a:gd name="connsiteY4" fmla="*/ 74666 h 337733"/>
                      <a:gd name="connsiteX5" fmla="*/ 390461 w 390719"/>
                      <a:gd name="connsiteY5" fmla="*/ 107336 h 337733"/>
                      <a:gd name="connsiteX6" fmla="*/ 379803 w 390719"/>
                      <a:gd name="connsiteY6" fmla="*/ 119571 h 337733"/>
                      <a:gd name="connsiteX7" fmla="*/ 379887 w 390719"/>
                      <a:gd name="connsiteY7" fmla="*/ 337733 h 337733"/>
                      <a:gd name="connsiteX8" fmla="*/ 368508 w 390719"/>
                      <a:gd name="connsiteY8" fmla="*/ 321864 h 337733"/>
                      <a:gd name="connsiteX9" fmla="*/ 365958 w 390719"/>
                      <a:gd name="connsiteY9" fmla="*/ 92339 h 337733"/>
                      <a:gd name="connsiteX10" fmla="*/ 261074 w 390719"/>
                      <a:gd name="connsiteY10" fmla="*/ 31159 h 337733"/>
                      <a:gd name="connsiteX11" fmla="*/ 180849 w 390719"/>
                      <a:gd name="connsiteY11" fmla="*/ 28240 h 337733"/>
                      <a:gd name="connsiteX12" fmla="*/ 179778 w 390719"/>
                      <a:gd name="connsiteY12" fmla="*/ 14796 h 337733"/>
                      <a:gd name="connsiteX13" fmla="*/ 0 w 390719"/>
                      <a:gd name="connsiteY13" fmla="*/ 13471 h 337733"/>
                      <a:gd name="connsiteX14" fmla="*/ 15943 w 390719"/>
                      <a:gd name="connsiteY14" fmla="*/ 229 h 337733"/>
                      <a:gd name="connsiteX0" fmla="*/ 15943 w 390719"/>
                      <a:gd name="connsiteY0" fmla="*/ 229 h 337733"/>
                      <a:gd name="connsiteX1" fmla="*/ 365478 w 390719"/>
                      <a:gd name="connsiteY1" fmla="*/ 0 h 337733"/>
                      <a:gd name="connsiteX2" fmla="*/ 381501 w 390719"/>
                      <a:gd name="connsiteY2" fmla="*/ 13517 h 337733"/>
                      <a:gd name="connsiteX3" fmla="*/ 381139 w 390719"/>
                      <a:gd name="connsiteY3" fmla="*/ 67183 h 337733"/>
                      <a:gd name="connsiteX4" fmla="*/ 390719 w 390719"/>
                      <a:gd name="connsiteY4" fmla="*/ 74666 h 337733"/>
                      <a:gd name="connsiteX5" fmla="*/ 390461 w 390719"/>
                      <a:gd name="connsiteY5" fmla="*/ 107336 h 337733"/>
                      <a:gd name="connsiteX6" fmla="*/ 379803 w 390719"/>
                      <a:gd name="connsiteY6" fmla="*/ 119571 h 337733"/>
                      <a:gd name="connsiteX7" fmla="*/ 379887 w 390719"/>
                      <a:gd name="connsiteY7" fmla="*/ 337733 h 337733"/>
                      <a:gd name="connsiteX8" fmla="*/ 367518 w 390719"/>
                      <a:gd name="connsiteY8" fmla="*/ 321864 h 337733"/>
                      <a:gd name="connsiteX9" fmla="*/ 365958 w 390719"/>
                      <a:gd name="connsiteY9" fmla="*/ 92339 h 337733"/>
                      <a:gd name="connsiteX10" fmla="*/ 261074 w 390719"/>
                      <a:gd name="connsiteY10" fmla="*/ 31159 h 337733"/>
                      <a:gd name="connsiteX11" fmla="*/ 180849 w 390719"/>
                      <a:gd name="connsiteY11" fmla="*/ 28240 h 337733"/>
                      <a:gd name="connsiteX12" fmla="*/ 179778 w 390719"/>
                      <a:gd name="connsiteY12" fmla="*/ 14796 h 337733"/>
                      <a:gd name="connsiteX13" fmla="*/ 0 w 390719"/>
                      <a:gd name="connsiteY13" fmla="*/ 13471 h 337733"/>
                      <a:gd name="connsiteX14" fmla="*/ 15943 w 390719"/>
                      <a:gd name="connsiteY14" fmla="*/ 229 h 337733"/>
                      <a:gd name="connsiteX0" fmla="*/ 15943 w 390719"/>
                      <a:gd name="connsiteY0" fmla="*/ 229 h 337733"/>
                      <a:gd name="connsiteX1" fmla="*/ 365478 w 390719"/>
                      <a:gd name="connsiteY1" fmla="*/ 0 h 337733"/>
                      <a:gd name="connsiteX2" fmla="*/ 381501 w 390719"/>
                      <a:gd name="connsiteY2" fmla="*/ 13517 h 337733"/>
                      <a:gd name="connsiteX3" fmla="*/ 381139 w 390719"/>
                      <a:gd name="connsiteY3" fmla="*/ 67183 h 337733"/>
                      <a:gd name="connsiteX4" fmla="*/ 390719 w 390719"/>
                      <a:gd name="connsiteY4" fmla="*/ 74666 h 337733"/>
                      <a:gd name="connsiteX5" fmla="*/ 390461 w 390719"/>
                      <a:gd name="connsiteY5" fmla="*/ 107336 h 337733"/>
                      <a:gd name="connsiteX6" fmla="*/ 379803 w 390719"/>
                      <a:gd name="connsiteY6" fmla="*/ 119571 h 337733"/>
                      <a:gd name="connsiteX7" fmla="*/ 379887 w 390719"/>
                      <a:gd name="connsiteY7" fmla="*/ 337733 h 337733"/>
                      <a:gd name="connsiteX8" fmla="*/ 367518 w 390719"/>
                      <a:gd name="connsiteY8" fmla="*/ 321864 h 337733"/>
                      <a:gd name="connsiteX9" fmla="*/ 367939 w 390719"/>
                      <a:gd name="connsiteY9" fmla="*/ 92339 h 337733"/>
                      <a:gd name="connsiteX10" fmla="*/ 261074 w 390719"/>
                      <a:gd name="connsiteY10" fmla="*/ 31159 h 337733"/>
                      <a:gd name="connsiteX11" fmla="*/ 180849 w 390719"/>
                      <a:gd name="connsiteY11" fmla="*/ 28240 h 337733"/>
                      <a:gd name="connsiteX12" fmla="*/ 179778 w 390719"/>
                      <a:gd name="connsiteY12" fmla="*/ 14796 h 337733"/>
                      <a:gd name="connsiteX13" fmla="*/ 0 w 390719"/>
                      <a:gd name="connsiteY13" fmla="*/ 13471 h 337733"/>
                      <a:gd name="connsiteX14" fmla="*/ 15943 w 390719"/>
                      <a:gd name="connsiteY14" fmla="*/ 229 h 337733"/>
                      <a:gd name="connsiteX0" fmla="*/ 15943 w 390719"/>
                      <a:gd name="connsiteY0" fmla="*/ 229 h 337733"/>
                      <a:gd name="connsiteX1" fmla="*/ 365478 w 390719"/>
                      <a:gd name="connsiteY1" fmla="*/ 0 h 337733"/>
                      <a:gd name="connsiteX2" fmla="*/ 381501 w 390719"/>
                      <a:gd name="connsiteY2" fmla="*/ 13517 h 337733"/>
                      <a:gd name="connsiteX3" fmla="*/ 381139 w 390719"/>
                      <a:gd name="connsiteY3" fmla="*/ 67183 h 337733"/>
                      <a:gd name="connsiteX4" fmla="*/ 390719 w 390719"/>
                      <a:gd name="connsiteY4" fmla="*/ 74666 h 337733"/>
                      <a:gd name="connsiteX5" fmla="*/ 390461 w 390719"/>
                      <a:gd name="connsiteY5" fmla="*/ 107336 h 337733"/>
                      <a:gd name="connsiteX6" fmla="*/ 379803 w 390719"/>
                      <a:gd name="connsiteY6" fmla="*/ 119571 h 337733"/>
                      <a:gd name="connsiteX7" fmla="*/ 379887 w 390719"/>
                      <a:gd name="connsiteY7" fmla="*/ 337733 h 337733"/>
                      <a:gd name="connsiteX8" fmla="*/ 367518 w 390719"/>
                      <a:gd name="connsiteY8" fmla="*/ 321864 h 337733"/>
                      <a:gd name="connsiteX9" fmla="*/ 367939 w 390719"/>
                      <a:gd name="connsiteY9" fmla="*/ 92339 h 337733"/>
                      <a:gd name="connsiteX10" fmla="*/ 261074 w 390719"/>
                      <a:gd name="connsiteY10" fmla="*/ 31159 h 337733"/>
                      <a:gd name="connsiteX11" fmla="*/ 180849 w 390719"/>
                      <a:gd name="connsiteY11" fmla="*/ 28240 h 337733"/>
                      <a:gd name="connsiteX12" fmla="*/ 179778 w 390719"/>
                      <a:gd name="connsiteY12" fmla="*/ 14796 h 337733"/>
                      <a:gd name="connsiteX13" fmla="*/ 0 w 390719"/>
                      <a:gd name="connsiteY13" fmla="*/ 13471 h 337733"/>
                      <a:gd name="connsiteX14" fmla="*/ 15943 w 390719"/>
                      <a:gd name="connsiteY14" fmla="*/ 229 h 337733"/>
                      <a:gd name="connsiteX0" fmla="*/ 15943 w 390719"/>
                      <a:gd name="connsiteY0" fmla="*/ 229 h 337733"/>
                      <a:gd name="connsiteX1" fmla="*/ 365478 w 390719"/>
                      <a:gd name="connsiteY1" fmla="*/ 0 h 337733"/>
                      <a:gd name="connsiteX2" fmla="*/ 381501 w 390719"/>
                      <a:gd name="connsiteY2" fmla="*/ 13517 h 337733"/>
                      <a:gd name="connsiteX3" fmla="*/ 381139 w 390719"/>
                      <a:gd name="connsiteY3" fmla="*/ 67183 h 337733"/>
                      <a:gd name="connsiteX4" fmla="*/ 390719 w 390719"/>
                      <a:gd name="connsiteY4" fmla="*/ 74666 h 337733"/>
                      <a:gd name="connsiteX5" fmla="*/ 390461 w 390719"/>
                      <a:gd name="connsiteY5" fmla="*/ 107336 h 337733"/>
                      <a:gd name="connsiteX6" fmla="*/ 379803 w 390719"/>
                      <a:gd name="connsiteY6" fmla="*/ 119571 h 337733"/>
                      <a:gd name="connsiteX7" fmla="*/ 379887 w 390719"/>
                      <a:gd name="connsiteY7" fmla="*/ 337733 h 337733"/>
                      <a:gd name="connsiteX8" fmla="*/ 367518 w 390719"/>
                      <a:gd name="connsiteY8" fmla="*/ 321864 h 337733"/>
                      <a:gd name="connsiteX9" fmla="*/ 367444 w 390719"/>
                      <a:gd name="connsiteY9" fmla="*/ 93016 h 337733"/>
                      <a:gd name="connsiteX10" fmla="*/ 261074 w 390719"/>
                      <a:gd name="connsiteY10" fmla="*/ 31159 h 337733"/>
                      <a:gd name="connsiteX11" fmla="*/ 180849 w 390719"/>
                      <a:gd name="connsiteY11" fmla="*/ 28240 h 337733"/>
                      <a:gd name="connsiteX12" fmla="*/ 179778 w 390719"/>
                      <a:gd name="connsiteY12" fmla="*/ 14796 h 337733"/>
                      <a:gd name="connsiteX13" fmla="*/ 0 w 390719"/>
                      <a:gd name="connsiteY13" fmla="*/ 13471 h 337733"/>
                      <a:gd name="connsiteX14" fmla="*/ 15943 w 390719"/>
                      <a:gd name="connsiteY14" fmla="*/ 229 h 337733"/>
                      <a:gd name="connsiteX0" fmla="*/ 15943 w 390719"/>
                      <a:gd name="connsiteY0" fmla="*/ 229 h 337733"/>
                      <a:gd name="connsiteX1" fmla="*/ 365478 w 390719"/>
                      <a:gd name="connsiteY1" fmla="*/ 0 h 337733"/>
                      <a:gd name="connsiteX2" fmla="*/ 381501 w 390719"/>
                      <a:gd name="connsiteY2" fmla="*/ 13517 h 337733"/>
                      <a:gd name="connsiteX3" fmla="*/ 381139 w 390719"/>
                      <a:gd name="connsiteY3" fmla="*/ 67183 h 337733"/>
                      <a:gd name="connsiteX4" fmla="*/ 390719 w 390719"/>
                      <a:gd name="connsiteY4" fmla="*/ 74666 h 337733"/>
                      <a:gd name="connsiteX5" fmla="*/ 390461 w 390719"/>
                      <a:gd name="connsiteY5" fmla="*/ 107336 h 337733"/>
                      <a:gd name="connsiteX6" fmla="*/ 379803 w 390719"/>
                      <a:gd name="connsiteY6" fmla="*/ 119571 h 337733"/>
                      <a:gd name="connsiteX7" fmla="*/ 379887 w 390719"/>
                      <a:gd name="connsiteY7" fmla="*/ 337733 h 337733"/>
                      <a:gd name="connsiteX8" fmla="*/ 367518 w 390719"/>
                      <a:gd name="connsiteY8" fmla="*/ 321864 h 337733"/>
                      <a:gd name="connsiteX9" fmla="*/ 367196 w 390719"/>
                      <a:gd name="connsiteY9" fmla="*/ 94370 h 337733"/>
                      <a:gd name="connsiteX10" fmla="*/ 261074 w 390719"/>
                      <a:gd name="connsiteY10" fmla="*/ 31159 h 337733"/>
                      <a:gd name="connsiteX11" fmla="*/ 180849 w 390719"/>
                      <a:gd name="connsiteY11" fmla="*/ 28240 h 337733"/>
                      <a:gd name="connsiteX12" fmla="*/ 179778 w 390719"/>
                      <a:gd name="connsiteY12" fmla="*/ 14796 h 337733"/>
                      <a:gd name="connsiteX13" fmla="*/ 0 w 390719"/>
                      <a:gd name="connsiteY13" fmla="*/ 13471 h 337733"/>
                      <a:gd name="connsiteX14" fmla="*/ 15943 w 390719"/>
                      <a:gd name="connsiteY14" fmla="*/ 229 h 337733"/>
                      <a:gd name="connsiteX0" fmla="*/ 15943 w 390719"/>
                      <a:gd name="connsiteY0" fmla="*/ 229 h 337733"/>
                      <a:gd name="connsiteX1" fmla="*/ 365478 w 390719"/>
                      <a:gd name="connsiteY1" fmla="*/ 0 h 337733"/>
                      <a:gd name="connsiteX2" fmla="*/ 381501 w 390719"/>
                      <a:gd name="connsiteY2" fmla="*/ 13517 h 337733"/>
                      <a:gd name="connsiteX3" fmla="*/ 381139 w 390719"/>
                      <a:gd name="connsiteY3" fmla="*/ 67183 h 337733"/>
                      <a:gd name="connsiteX4" fmla="*/ 390719 w 390719"/>
                      <a:gd name="connsiteY4" fmla="*/ 74666 h 337733"/>
                      <a:gd name="connsiteX5" fmla="*/ 390461 w 390719"/>
                      <a:gd name="connsiteY5" fmla="*/ 107336 h 337733"/>
                      <a:gd name="connsiteX6" fmla="*/ 379803 w 390719"/>
                      <a:gd name="connsiteY6" fmla="*/ 119571 h 337733"/>
                      <a:gd name="connsiteX7" fmla="*/ 379887 w 390719"/>
                      <a:gd name="connsiteY7" fmla="*/ 337733 h 337733"/>
                      <a:gd name="connsiteX8" fmla="*/ 367518 w 390719"/>
                      <a:gd name="connsiteY8" fmla="*/ 321864 h 337733"/>
                      <a:gd name="connsiteX9" fmla="*/ 367691 w 390719"/>
                      <a:gd name="connsiteY9" fmla="*/ 94032 h 337733"/>
                      <a:gd name="connsiteX10" fmla="*/ 261074 w 390719"/>
                      <a:gd name="connsiteY10" fmla="*/ 31159 h 337733"/>
                      <a:gd name="connsiteX11" fmla="*/ 180849 w 390719"/>
                      <a:gd name="connsiteY11" fmla="*/ 28240 h 337733"/>
                      <a:gd name="connsiteX12" fmla="*/ 179778 w 390719"/>
                      <a:gd name="connsiteY12" fmla="*/ 14796 h 337733"/>
                      <a:gd name="connsiteX13" fmla="*/ 0 w 390719"/>
                      <a:gd name="connsiteY13" fmla="*/ 13471 h 337733"/>
                      <a:gd name="connsiteX14" fmla="*/ 15943 w 390719"/>
                      <a:gd name="connsiteY14" fmla="*/ 229 h 337733"/>
                      <a:gd name="connsiteX0" fmla="*/ 15943 w 390719"/>
                      <a:gd name="connsiteY0" fmla="*/ 229 h 337733"/>
                      <a:gd name="connsiteX1" fmla="*/ 365478 w 390719"/>
                      <a:gd name="connsiteY1" fmla="*/ 0 h 337733"/>
                      <a:gd name="connsiteX2" fmla="*/ 381501 w 390719"/>
                      <a:gd name="connsiteY2" fmla="*/ 13517 h 337733"/>
                      <a:gd name="connsiteX3" fmla="*/ 381139 w 390719"/>
                      <a:gd name="connsiteY3" fmla="*/ 67183 h 337733"/>
                      <a:gd name="connsiteX4" fmla="*/ 390719 w 390719"/>
                      <a:gd name="connsiteY4" fmla="*/ 74666 h 337733"/>
                      <a:gd name="connsiteX5" fmla="*/ 390461 w 390719"/>
                      <a:gd name="connsiteY5" fmla="*/ 107336 h 337733"/>
                      <a:gd name="connsiteX6" fmla="*/ 379803 w 390719"/>
                      <a:gd name="connsiteY6" fmla="*/ 119571 h 337733"/>
                      <a:gd name="connsiteX7" fmla="*/ 379887 w 390719"/>
                      <a:gd name="connsiteY7" fmla="*/ 337733 h 337733"/>
                      <a:gd name="connsiteX8" fmla="*/ 367518 w 390719"/>
                      <a:gd name="connsiteY8" fmla="*/ 321864 h 337733"/>
                      <a:gd name="connsiteX9" fmla="*/ 367691 w 390719"/>
                      <a:gd name="connsiteY9" fmla="*/ 94032 h 337733"/>
                      <a:gd name="connsiteX10" fmla="*/ 261074 w 390719"/>
                      <a:gd name="connsiteY10" fmla="*/ 31159 h 337733"/>
                      <a:gd name="connsiteX11" fmla="*/ 180849 w 390719"/>
                      <a:gd name="connsiteY11" fmla="*/ 28240 h 337733"/>
                      <a:gd name="connsiteX12" fmla="*/ 179778 w 390719"/>
                      <a:gd name="connsiteY12" fmla="*/ 14796 h 337733"/>
                      <a:gd name="connsiteX13" fmla="*/ 0 w 390719"/>
                      <a:gd name="connsiteY13" fmla="*/ 13471 h 337733"/>
                      <a:gd name="connsiteX14" fmla="*/ 15943 w 390719"/>
                      <a:gd name="connsiteY14" fmla="*/ 229 h 337733"/>
                      <a:gd name="connsiteX0" fmla="*/ 15943 w 390719"/>
                      <a:gd name="connsiteY0" fmla="*/ 229 h 337733"/>
                      <a:gd name="connsiteX1" fmla="*/ 365478 w 390719"/>
                      <a:gd name="connsiteY1" fmla="*/ 0 h 337733"/>
                      <a:gd name="connsiteX2" fmla="*/ 381501 w 390719"/>
                      <a:gd name="connsiteY2" fmla="*/ 13517 h 337733"/>
                      <a:gd name="connsiteX3" fmla="*/ 381139 w 390719"/>
                      <a:gd name="connsiteY3" fmla="*/ 67183 h 337733"/>
                      <a:gd name="connsiteX4" fmla="*/ 390719 w 390719"/>
                      <a:gd name="connsiteY4" fmla="*/ 74666 h 337733"/>
                      <a:gd name="connsiteX5" fmla="*/ 390461 w 390719"/>
                      <a:gd name="connsiteY5" fmla="*/ 107336 h 337733"/>
                      <a:gd name="connsiteX6" fmla="*/ 379803 w 390719"/>
                      <a:gd name="connsiteY6" fmla="*/ 119571 h 337733"/>
                      <a:gd name="connsiteX7" fmla="*/ 379887 w 390719"/>
                      <a:gd name="connsiteY7" fmla="*/ 337733 h 337733"/>
                      <a:gd name="connsiteX8" fmla="*/ 367518 w 390719"/>
                      <a:gd name="connsiteY8" fmla="*/ 321864 h 337733"/>
                      <a:gd name="connsiteX9" fmla="*/ 367691 w 390719"/>
                      <a:gd name="connsiteY9" fmla="*/ 94032 h 337733"/>
                      <a:gd name="connsiteX10" fmla="*/ 261074 w 390719"/>
                      <a:gd name="connsiteY10" fmla="*/ 31159 h 337733"/>
                      <a:gd name="connsiteX11" fmla="*/ 180849 w 390719"/>
                      <a:gd name="connsiteY11" fmla="*/ 28240 h 337733"/>
                      <a:gd name="connsiteX12" fmla="*/ 179778 w 390719"/>
                      <a:gd name="connsiteY12" fmla="*/ 14796 h 337733"/>
                      <a:gd name="connsiteX13" fmla="*/ 0 w 390719"/>
                      <a:gd name="connsiteY13" fmla="*/ 13471 h 337733"/>
                      <a:gd name="connsiteX14" fmla="*/ 15943 w 390719"/>
                      <a:gd name="connsiteY14" fmla="*/ 229 h 337733"/>
                      <a:gd name="connsiteX0" fmla="*/ 15943 w 390719"/>
                      <a:gd name="connsiteY0" fmla="*/ 229 h 337733"/>
                      <a:gd name="connsiteX1" fmla="*/ 365478 w 390719"/>
                      <a:gd name="connsiteY1" fmla="*/ 0 h 337733"/>
                      <a:gd name="connsiteX2" fmla="*/ 381501 w 390719"/>
                      <a:gd name="connsiteY2" fmla="*/ 13517 h 337733"/>
                      <a:gd name="connsiteX3" fmla="*/ 381139 w 390719"/>
                      <a:gd name="connsiteY3" fmla="*/ 67183 h 337733"/>
                      <a:gd name="connsiteX4" fmla="*/ 390719 w 390719"/>
                      <a:gd name="connsiteY4" fmla="*/ 74666 h 337733"/>
                      <a:gd name="connsiteX5" fmla="*/ 390461 w 390719"/>
                      <a:gd name="connsiteY5" fmla="*/ 107336 h 337733"/>
                      <a:gd name="connsiteX6" fmla="*/ 379803 w 390719"/>
                      <a:gd name="connsiteY6" fmla="*/ 119571 h 337733"/>
                      <a:gd name="connsiteX7" fmla="*/ 379887 w 390719"/>
                      <a:gd name="connsiteY7" fmla="*/ 337733 h 337733"/>
                      <a:gd name="connsiteX8" fmla="*/ 367518 w 390719"/>
                      <a:gd name="connsiteY8" fmla="*/ 321864 h 337733"/>
                      <a:gd name="connsiteX9" fmla="*/ 367691 w 390719"/>
                      <a:gd name="connsiteY9" fmla="*/ 94032 h 337733"/>
                      <a:gd name="connsiteX10" fmla="*/ 261074 w 390719"/>
                      <a:gd name="connsiteY10" fmla="*/ 31159 h 337733"/>
                      <a:gd name="connsiteX11" fmla="*/ 180849 w 390719"/>
                      <a:gd name="connsiteY11" fmla="*/ 28240 h 337733"/>
                      <a:gd name="connsiteX12" fmla="*/ 179778 w 390719"/>
                      <a:gd name="connsiteY12" fmla="*/ 14796 h 337733"/>
                      <a:gd name="connsiteX13" fmla="*/ 0 w 390719"/>
                      <a:gd name="connsiteY13" fmla="*/ 13471 h 337733"/>
                      <a:gd name="connsiteX14" fmla="*/ 15943 w 390719"/>
                      <a:gd name="connsiteY14" fmla="*/ 229 h 337733"/>
                      <a:gd name="connsiteX0" fmla="*/ 15943 w 390719"/>
                      <a:gd name="connsiteY0" fmla="*/ 229 h 337733"/>
                      <a:gd name="connsiteX1" fmla="*/ 365478 w 390719"/>
                      <a:gd name="connsiteY1" fmla="*/ 0 h 337733"/>
                      <a:gd name="connsiteX2" fmla="*/ 381501 w 390719"/>
                      <a:gd name="connsiteY2" fmla="*/ 13517 h 337733"/>
                      <a:gd name="connsiteX3" fmla="*/ 381139 w 390719"/>
                      <a:gd name="connsiteY3" fmla="*/ 67183 h 337733"/>
                      <a:gd name="connsiteX4" fmla="*/ 390719 w 390719"/>
                      <a:gd name="connsiteY4" fmla="*/ 74666 h 337733"/>
                      <a:gd name="connsiteX5" fmla="*/ 390461 w 390719"/>
                      <a:gd name="connsiteY5" fmla="*/ 107336 h 337733"/>
                      <a:gd name="connsiteX6" fmla="*/ 379803 w 390719"/>
                      <a:gd name="connsiteY6" fmla="*/ 119571 h 337733"/>
                      <a:gd name="connsiteX7" fmla="*/ 379887 w 390719"/>
                      <a:gd name="connsiteY7" fmla="*/ 337733 h 337733"/>
                      <a:gd name="connsiteX8" fmla="*/ 367518 w 390719"/>
                      <a:gd name="connsiteY8" fmla="*/ 321864 h 337733"/>
                      <a:gd name="connsiteX9" fmla="*/ 367691 w 390719"/>
                      <a:gd name="connsiteY9" fmla="*/ 94032 h 337733"/>
                      <a:gd name="connsiteX10" fmla="*/ 261074 w 390719"/>
                      <a:gd name="connsiteY10" fmla="*/ 31159 h 337733"/>
                      <a:gd name="connsiteX11" fmla="*/ 180849 w 390719"/>
                      <a:gd name="connsiteY11" fmla="*/ 28240 h 337733"/>
                      <a:gd name="connsiteX12" fmla="*/ 179778 w 390719"/>
                      <a:gd name="connsiteY12" fmla="*/ 14796 h 337733"/>
                      <a:gd name="connsiteX13" fmla="*/ 0 w 390719"/>
                      <a:gd name="connsiteY13" fmla="*/ 13471 h 337733"/>
                      <a:gd name="connsiteX14" fmla="*/ 15943 w 390719"/>
                      <a:gd name="connsiteY14" fmla="*/ 229 h 337733"/>
                      <a:gd name="connsiteX0" fmla="*/ 15943 w 390461"/>
                      <a:gd name="connsiteY0" fmla="*/ 229 h 337733"/>
                      <a:gd name="connsiteX1" fmla="*/ 365478 w 390461"/>
                      <a:gd name="connsiteY1" fmla="*/ 0 h 337733"/>
                      <a:gd name="connsiteX2" fmla="*/ 381501 w 390461"/>
                      <a:gd name="connsiteY2" fmla="*/ 13517 h 337733"/>
                      <a:gd name="connsiteX3" fmla="*/ 381139 w 390461"/>
                      <a:gd name="connsiteY3" fmla="*/ 67183 h 337733"/>
                      <a:gd name="connsiteX4" fmla="*/ 390389 w 390461"/>
                      <a:gd name="connsiteY4" fmla="*/ 74666 h 337733"/>
                      <a:gd name="connsiteX5" fmla="*/ 390461 w 390461"/>
                      <a:gd name="connsiteY5" fmla="*/ 107336 h 337733"/>
                      <a:gd name="connsiteX6" fmla="*/ 379803 w 390461"/>
                      <a:gd name="connsiteY6" fmla="*/ 119571 h 337733"/>
                      <a:gd name="connsiteX7" fmla="*/ 379887 w 390461"/>
                      <a:gd name="connsiteY7" fmla="*/ 337733 h 337733"/>
                      <a:gd name="connsiteX8" fmla="*/ 367518 w 390461"/>
                      <a:gd name="connsiteY8" fmla="*/ 321864 h 337733"/>
                      <a:gd name="connsiteX9" fmla="*/ 367691 w 390461"/>
                      <a:gd name="connsiteY9" fmla="*/ 94032 h 337733"/>
                      <a:gd name="connsiteX10" fmla="*/ 261074 w 390461"/>
                      <a:gd name="connsiteY10" fmla="*/ 31159 h 337733"/>
                      <a:gd name="connsiteX11" fmla="*/ 180849 w 390461"/>
                      <a:gd name="connsiteY11" fmla="*/ 28240 h 337733"/>
                      <a:gd name="connsiteX12" fmla="*/ 179778 w 390461"/>
                      <a:gd name="connsiteY12" fmla="*/ 14796 h 337733"/>
                      <a:gd name="connsiteX13" fmla="*/ 0 w 390461"/>
                      <a:gd name="connsiteY13" fmla="*/ 13471 h 337733"/>
                      <a:gd name="connsiteX14" fmla="*/ 15943 w 390461"/>
                      <a:gd name="connsiteY14" fmla="*/ 229 h 337733"/>
                      <a:gd name="connsiteX0" fmla="*/ 15943 w 390461"/>
                      <a:gd name="connsiteY0" fmla="*/ 229 h 337733"/>
                      <a:gd name="connsiteX1" fmla="*/ 365478 w 390461"/>
                      <a:gd name="connsiteY1" fmla="*/ 0 h 337733"/>
                      <a:gd name="connsiteX2" fmla="*/ 381171 w 390461"/>
                      <a:gd name="connsiteY2" fmla="*/ 13968 h 337733"/>
                      <a:gd name="connsiteX3" fmla="*/ 381139 w 390461"/>
                      <a:gd name="connsiteY3" fmla="*/ 67183 h 337733"/>
                      <a:gd name="connsiteX4" fmla="*/ 390389 w 390461"/>
                      <a:gd name="connsiteY4" fmla="*/ 74666 h 337733"/>
                      <a:gd name="connsiteX5" fmla="*/ 390461 w 390461"/>
                      <a:gd name="connsiteY5" fmla="*/ 107336 h 337733"/>
                      <a:gd name="connsiteX6" fmla="*/ 379803 w 390461"/>
                      <a:gd name="connsiteY6" fmla="*/ 119571 h 337733"/>
                      <a:gd name="connsiteX7" fmla="*/ 379887 w 390461"/>
                      <a:gd name="connsiteY7" fmla="*/ 337733 h 337733"/>
                      <a:gd name="connsiteX8" fmla="*/ 367518 w 390461"/>
                      <a:gd name="connsiteY8" fmla="*/ 321864 h 337733"/>
                      <a:gd name="connsiteX9" fmla="*/ 367691 w 390461"/>
                      <a:gd name="connsiteY9" fmla="*/ 94032 h 337733"/>
                      <a:gd name="connsiteX10" fmla="*/ 261074 w 390461"/>
                      <a:gd name="connsiteY10" fmla="*/ 31159 h 337733"/>
                      <a:gd name="connsiteX11" fmla="*/ 180849 w 390461"/>
                      <a:gd name="connsiteY11" fmla="*/ 28240 h 337733"/>
                      <a:gd name="connsiteX12" fmla="*/ 179778 w 390461"/>
                      <a:gd name="connsiteY12" fmla="*/ 14796 h 337733"/>
                      <a:gd name="connsiteX13" fmla="*/ 0 w 390461"/>
                      <a:gd name="connsiteY13" fmla="*/ 13471 h 337733"/>
                      <a:gd name="connsiteX14" fmla="*/ 15943 w 390461"/>
                      <a:gd name="connsiteY14" fmla="*/ 229 h 337733"/>
                      <a:gd name="connsiteX0" fmla="*/ 15943 w 390461"/>
                      <a:gd name="connsiteY0" fmla="*/ 229 h 337733"/>
                      <a:gd name="connsiteX1" fmla="*/ 365478 w 390461"/>
                      <a:gd name="connsiteY1" fmla="*/ 0 h 337733"/>
                      <a:gd name="connsiteX2" fmla="*/ 382161 w 390461"/>
                      <a:gd name="connsiteY2" fmla="*/ 13517 h 337733"/>
                      <a:gd name="connsiteX3" fmla="*/ 381139 w 390461"/>
                      <a:gd name="connsiteY3" fmla="*/ 67183 h 337733"/>
                      <a:gd name="connsiteX4" fmla="*/ 390389 w 390461"/>
                      <a:gd name="connsiteY4" fmla="*/ 74666 h 337733"/>
                      <a:gd name="connsiteX5" fmla="*/ 390461 w 390461"/>
                      <a:gd name="connsiteY5" fmla="*/ 107336 h 337733"/>
                      <a:gd name="connsiteX6" fmla="*/ 379803 w 390461"/>
                      <a:gd name="connsiteY6" fmla="*/ 119571 h 337733"/>
                      <a:gd name="connsiteX7" fmla="*/ 379887 w 390461"/>
                      <a:gd name="connsiteY7" fmla="*/ 337733 h 337733"/>
                      <a:gd name="connsiteX8" fmla="*/ 367518 w 390461"/>
                      <a:gd name="connsiteY8" fmla="*/ 321864 h 337733"/>
                      <a:gd name="connsiteX9" fmla="*/ 367691 w 390461"/>
                      <a:gd name="connsiteY9" fmla="*/ 94032 h 337733"/>
                      <a:gd name="connsiteX10" fmla="*/ 261074 w 390461"/>
                      <a:gd name="connsiteY10" fmla="*/ 31159 h 337733"/>
                      <a:gd name="connsiteX11" fmla="*/ 180849 w 390461"/>
                      <a:gd name="connsiteY11" fmla="*/ 28240 h 337733"/>
                      <a:gd name="connsiteX12" fmla="*/ 179778 w 390461"/>
                      <a:gd name="connsiteY12" fmla="*/ 14796 h 337733"/>
                      <a:gd name="connsiteX13" fmla="*/ 0 w 390461"/>
                      <a:gd name="connsiteY13" fmla="*/ 13471 h 337733"/>
                      <a:gd name="connsiteX14" fmla="*/ 15943 w 390461"/>
                      <a:gd name="connsiteY14" fmla="*/ 229 h 337733"/>
                      <a:gd name="connsiteX0" fmla="*/ 15943 w 390461"/>
                      <a:gd name="connsiteY0" fmla="*/ 229 h 337733"/>
                      <a:gd name="connsiteX1" fmla="*/ 365478 w 390461"/>
                      <a:gd name="connsiteY1" fmla="*/ 0 h 337733"/>
                      <a:gd name="connsiteX2" fmla="*/ 381501 w 390461"/>
                      <a:gd name="connsiteY2" fmla="*/ 13517 h 337733"/>
                      <a:gd name="connsiteX3" fmla="*/ 381139 w 390461"/>
                      <a:gd name="connsiteY3" fmla="*/ 67183 h 337733"/>
                      <a:gd name="connsiteX4" fmla="*/ 390389 w 390461"/>
                      <a:gd name="connsiteY4" fmla="*/ 74666 h 337733"/>
                      <a:gd name="connsiteX5" fmla="*/ 390461 w 390461"/>
                      <a:gd name="connsiteY5" fmla="*/ 107336 h 337733"/>
                      <a:gd name="connsiteX6" fmla="*/ 379803 w 390461"/>
                      <a:gd name="connsiteY6" fmla="*/ 119571 h 337733"/>
                      <a:gd name="connsiteX7" fmla="*/ 379887 w 390461"/>
                      <a:gd name="connsiteY7" fmla="*/ 337733 h 337733"/>
                      <a:gd name="connsiteX8" fmla="*/ 367518 w 390461"/>
                      <a:gd name="connsiteY8" fmla="*/ 321864 h 337733"/>
                      <a:gd name="connsiteX9" fmla="*/ 367691 w 390461"/>
                      <a:gd name="connsiteY9" fmla="*/ 94032 h 337733"/>
                      <a:gd name="connsiteX10" fmla="*/ 261074 w 390461"/>
                      <a:gd name="connsiteY10" fmla="*/ 31159 h 337733"/>
                      <a:gd name="connsiteX11" fmla="*/ 180849 w 390461"/>
                      <a:gd name="connsiteY11" fmla="*/ 28240 h 337733"/>
                      <a:gd name="connsiteX12" fmla="*/ 179778 w 390461"/>
                      <a:gd name="connsiteY12" fmla="*/ 14796 h 337733"/>
                      <a:gd name="connsiteX13" fmla="*/ 0 w 390461"/>
                      <a:gd name="connsiteY13" fmla="*/ 13471 h 337733"/>
                      <a:gd name="connsiteX14" fmla="*/ 15943 w 390461"/>
                      <a:gd name="connsiteY14" fmla="*/ 229 h 337733"/>
                      <a:gd name="connsiteX0" fmla="*/ 15943 w 390461"/>
                      <a:gd name="connsiteY0" fmla="*/ 229 h 337733"/>
                      <a:gd name="connsiteX1" fmla="*/ 365478 w 390461"/>
                      <a:gd name="connsiteY1" fmla="*/ 0 h 337733"/>
                      <a:gd name="connsiteX2" fmla="*/ 381501 w 390461"/>
                      <a:gd name="connsiteY2" fmla="*/ 13517 h 337733"/>
                      <a:gd name="connsiteX3" fmla="*/ 381139 w 390461"/>
                      <a:gd name="connsiteY3" fmla="*/ 67183 h 337733"/>
                      <a:gd name="connsiteX4" fmla="*/ 390389 w 390461"/>
                      <a:gd name="connsiteY4" fmla="*/ 74666 h 337733"/>
                      <a:gd name="connsiteX5" fmla="*/ 390461 w 390461"/>
                      <a:gd name="connsiteY5" fmla="*/ 107336 h 337733"/>
                      <a:gd name="connsiteX6" fmla="*/ 379803 w 390461"/>
                      <a:gd name="connsiteY6" fmla="*/ 119571 h 337733"/>
                      <a:gd name="connsiteX7" fmla="*/ 379887 w 390461"/>
                      <a:gd name="connsiteY7" fmla="*/ 337733 h 337733"/>
                      <a:gd name="connsiteX8" fmla="*/ 367518 w 390461"/>
                      <a:gd name="connsiteY8" fmla="*/ 321864 h 337733"/>
                      <a:gd name="connsiteX9" fmla="*/ 367691 w 390461"/>
                      <a:gd name="connsiteY9" fmla="*/ 94032 h 337733"/>
                      <a:gd name="connsiteX10" fmla="*/ 261074 w 390461"/>
                      <a:gd name="connsiteY10" fmla="*/ 31159 h 337733"/>
                      <a:gd name="connsiteX11" fmla="*/ 180849 w 390461"/>
                      <a:gd name="connsiteY11" fmla="*/ 28240 h 337733"/>
                      <a:gd name="connsiteX12" fmla="*/ 179778 w 390461"/>
                      <a:gd name="connsiteY12" fmla="*/ 14796 h 337733"/>
                      <a:gd name="connsiteX13" fmla="*/ 0 w 390461"/>
                      <a:gd name="connsiteY13" fmla="*/ 13471 h 337733"/>
                      <a:gd name="connsiteX14" fmla="*/ 15943 w 390461"/>
                      <a:gd name="connsiteY14" fmla="*/ 229 h 337733"/>
                      <a:gd name="connsiteX0" fmla="*/ 15943 w 390461"/>
                      <a:gd name="connsiteY0" fmla="*/ 229 h 337733"/>
                      <a:gd name="connsiteX1" fmla="*/ 365478 w 390461"/>
                      <a:gd name="connsiteY1" fmla="*/ 0 h 337733"/>
                      <a:gd name="connsiteX2" fmla="*/ 381501 w 390461"/>
                      <a:gd name="connsiteY2" fmla="*/ 13517 h 337733"/>
                      <a:gd name="connsiteX3" fmla="*/ 381139 w 390461"/>
                      <a:gd name="connsiteY3" fmla="*/ 67183 h 337733"/>
                      <a:gd name="connsiteX4" fmla="*/ 390389 w 390461"/>
                      <a:gd name="connsiteY4" fmla="*/ 74666 h 337733"/>
                      <a:gd name="connsiteX5" fmla="*/ 390461 w 390461"/>
                      <a:gd name="connsiteY5" fmla="*/ 107336 h 337733"/>
                      <a:gd name="connsiteX6" fmla="*/ 379803 w 390461"/>
                      <a:gd name="connsiteY6" fmla="*/ 119571 h 337733"/>
                      <a:gd name="connsiteX7" fmla="*/ 379887 w 390461"/>
                      <a:gd name="connsiteY7" fmla="*/ 337733 h 337733"/>
                      <a:gd name="connsiteX8" fmla="*/ 367518 w 390461"/>
                      <a:gd name="connsiteY8" fmla="*/ 321864 h 337733"/>
                      <a:gd name="connsiteX9" fmla="*/ 367691 w 390461"/>
                      <a:gd name="connsiteY9" fmla="*/ 94032 h 337733"/>
                      <a:gd name="connsiteX10" fmla="*/ 261074 w 390461"/>
                      <a:gd name="connsiteY10" fmla="*/ 31159 h 337733"/>
                      <a:gd name="connsiteX11" fmla="*/ 180849 w 390461"/>
                      <a:gd name="connsiteY11" fmla="*/ 28240 h 337733"/>
                      <a:gd name="connsiteX12" fmla="*/ 179778 w 390461"/>
                      <a:gd name="connsiteY12" fmla="*/ 14796 h 337733"/>
                      <a:gd name="connsiteX13" fmla="*/ 0 w 390461"/>
                      <a:gd name="connsiteY13" fmla="*/ 13471 h 337733"/>
                      <a:gd name="connsiteX14" fmla="*/ 15943 w 390461"/>
                      <a:gd name="connsiteY14" fmla="*/ 229 h 337733"/>
                      <a:gd name="connsiteX0" fmla="*/ 15283 w 390461"/>
                      <a:gd name="connsiteY0" fmla="*/ 0 h 337955"/>
                      <a:gd name="connsiteX1" fmla="*/ 365478 w 390461"/>
                      <a:gd name="connsiteY1" fmla="*/ 222 h 337955"/>
                      <a:gd name="connsiteX2" fmla="*/ 381501 w 390461"/>
                      <a:gd name="connsiteY2" fmla="*/ 13739 h 337955"/>
                      <a:gd name="connsiteX3" fmla="*/ 381139 w 390461"/>
                      <a:gd name="connsiteY3" fmla="*/ 67405 h 337955"/>
                      <a:gd name="connsiteX4" fmla="*/ 390389 w 390461"/>
                      <a:gd name="connsiteY4" fmla="*/ 74888 h 337955"/>
                      <a:gd name="connsiteX5" fmla="*/ 390461 w 390461"/>
                      <a:gd name="connsiteY5" fmla="*/ 107558 h 337955"/>
                      <a:gd name="connsiteX6" fmla="*/ 379803 w 390461"/>
                      <a:gd name="connsiteY6" fmla="*/ 119793 h 337955"/>
                      <a:gd name="connsiteX7" fmla="*/ 379887 w 390461"/>
                      <a:gd name="connsiteY7" fmla="*/ 337955 h 337955"/>
                      <a:gd name="connsiteX8" fmla="*/ 367518 w 390461"/>
                      <a:gd name="connsiteY8" fmla="*/ 322086 h 337955"/>
                      <a:gd name="connsiteX9" fmla="*/ 367691 w 390461"/>
                      <a:gd name="connsiteY9" fmla="*/ 94254 h 337955"/>
                      <a:gd name="connsiteX10" fmla="*/ 261074 w 390461"/>
                      <a:gd name="connsiteY10" fmla="*/ 31381 h 337955"/>
                      <a:gd name="connsiteX11" fmla="*/ 180849 w 390461"/>
                      <a:gd name="connsiteY11" fmla="*/ 28462 h 337955"/>
                      <a:gd name="connsiteX12" fmla="*/ 179778 w 390461"/>
                      <a:gd name="connsiteY12" fmla="*/ 15018 h 337955"/>
                      <a:gd name="connsiteX13" fmla="*/ 0 w 390461"/>
                      <a:gd name="connsiteY13" fmla="*/ 13693 h 337955"/>
                      <a:gd name="connsiteX14" fmla="*/ 15283 w 390461"/>
                      <a:gd name="connsiteY14" fmla="*/ 0 h 337955"/>
                      <a:gd name="connsiteX0" fmla="*/ 15283 w 390461"/>
                      <a:gd name="connsiteY0" fmla="*/ 0 h 337955"/>
                      <a:gd name="connsiteX1" fmla="*/ 365478 w 390461"/>
                      <a:gd name="connsiteY1" fmla="*/ 222 h 337955"/>
                      <a:gd name="connsiteX2" fmla="*/ 381501 w 390461"/>
                      <a:gd name="connsiteY2" fmla="*/ 13739 h 337955"/>
                      <a:gd name="connsiteX3" fmla="*/ 381139 w 390461"/>
                      <a:gd name="connsiteY3" fmla="*/ 67405 h 337955"/>
                      <a:gd name="connsiteX4" fmla="*/ 390389 w 390461"/>
                      <a:gd name="connsiteY4" fmla="*/ 74888 h 337955"/>
                      <a:gd name="connsiteX5" fmla="*/ 390461 w 390461"/>
                      <a:gd name="connsiteY5" fmla="*/ 107558 h 337955"/>
                      <a:gd name="connsiteX6" fmla="*/ 379803 w 390461"/>
                      <a:gd name="connsiteY6" fmla="*/ 119793 h 337955"/>
                      <a:gd name="connsiteX7" fmla="*/ 379887 w 390461"/>
                      <a:gd name="connsiteY7" fmla="*/ 337955 h 337955"/>
                      <a:gd name="connsiteX8" fmla="*/ 367518 w 390461"/>
                      <a:gd name="connsiteY8" fmla="*/ 322086 h 337955"/>
                      <a:gd name="connsiteX9" fmla="*/ 367691 w 390461"/>
                      <a:gd name="connsiteY9" fmla="*/ 94254 h 337955"/>
                      <a:gd name="connsiteX10" fmla="*/ 261074 w 390461"/>
                      <a:gd name="connsiteY10" fmla="*/ 31381 h 337955"/>
                      <a:gd name="connsiteX11" fmla="*/ 180849 w 390461"/>
                      <a:gd name="connsiteY11" fmla="*/ 28462 h 337955"/>
                      <a:gd name="connsiteX12" fmla="*/ 179778 w 390461"/>
                      <a:gd name="connsiteY12" fmla="*/ 15018 h 337955"/>
                      <a:gd name="connsiteX13" fmla="*/ 0 w 390461"/>
                      <a:gd name="connsiteY13" fmla="*/ 13693 h 337955"/>
                      <a:gd name="connsiteX14" fmla="*/ 15283 w 390461"/>
                      <a:gd name="connsiteY14" fmla="*/ 0 h 337955"/>
                      <a:gd name="connsiteX0" fmla="*/ 15283 w 390461"/>
                      <a:gd name="connsiteY0" fmla="*/ 0 h 337955"/>
                      <a:gd name="connsiteX1" fmla="*/ 365478 w 390461"/>
                      <a:gd name="connsiteY1" fmla="*/ 222 h 337955"/>
                      <a:gd name="connsiteX2" fmla="*/ 381501 w 390461"/>
                      <a:gd name="connsiteY2" fmla="*/ 13739 h 337955"/>
                      <a:gd name="connsiteX3" fmla="*/ 381139 w 390461"/>
                      <a:gd name="connsiteY3" fmla="*/ 67405 h 337955"/>
                      <a:gd name="connsiteX4" fmla="*/ 390389 w 390461"/>
                      <a:gd name="connsiteY4" fmla="*/ 74888 h 337955"/>
                      <a:gd name="connsiteX5" fmla="*/ 390461 w 390461"/>
                      <a:gd name="connsiteY5" fmla="*/ 107558 h 337955"/>
                      <a:gd name="connsiteX6" fmla="*/ 379803 w 390461"/>
                      <a:gd name="connsiteY6" fmla="*/ 119793 h 337955"/>
                      <a:gd name="connsiteX7" fmla="*/ 379887 w 390461"/>
                      <a:gd name="connsiteY7" fmla="*/ 337955 h 337955"/>
                      <a:gd name="connsiteX8" fmla="*/ 367518 w 390461"/>
                      <a:gd name="connsiteY8" fmla="*/ 322086 h 337955"/>
                      <a:gd name="connsiteX9" fmla="*/ 367691 w 390461"/>
                      <a:gd name="connsiteY9" fmla="*/ 94254 h 337955"/>
                      <a:gd name="connsiteX10" fmla="*/ 261074 w 390461"/>
                      <a:gd name="connsiteY10" fmla="*/ 31381 h 337955"/>
                      <a:gd name="connsiteX11" fmla="*/ 180849 w 390461"/>
                      <a:gd name="connsiteY11" fmla="*/ 28462 h 337955"/>
                      <a:gd name="connsiteX12" fmla="*/ 180438 w 390461"/>
                      <a:gd name="connsiteY12" fmla="*/ 14567 h 337955"/>
                      <a:gd name="connsiteX13" fmla="*/ 0 w 390461"/>
                      <a:gd name="connsiteY13" fmla="*/ 13693 h 337955"/>
                      <a:gd name="connsiteX14" fmla="*/ 15283 w 390461"/>
                      <a:gd name="connsiteY14" fmla="*/ 0 h 337955"/>
                      <a:gd name="connsiteX0" fmla="*/ 15283 w 390461"/>
                      <a:gd name="connsiteY0" fmla="*/ 0 h 337955"/>
                      <a:gd name="connsiteX1" fmla="*/ 365478 w 390461"/>
                      <a:gd name="connsiteY1" fmla="*/ 222 h 337955"/>
                      <a:gd name="connsiteX2" fmla="*/ 381501 w 390461"/>
                      <a:gd name="connsiteY2" fmla="*/ 13739 h 337955"/>
                      <a:gd name="connsiteX3" fmla="*/ 381139 w 390461"/>
                      <a:gd name="connsiteY3" fmla="*/ 67405 h 337955"/>
                      <a:gd name="connsiteX4" fmla="*/ 390389 w 390461"/>
                      <a:gd name="connsiteY4" fmla="*/ 74888 h 337955"/>
                      <a:gd name="connsiteX5" fmla="*/ 390461 w 390461"/>
                      <a:gd name="connsiteY5" fmla="*/ 107558 h 337955"/>
                      <a:gd name="connsiteX6" fmla="*/ 379803 w 390461"/>
                      <a:gd name="connsiteY6" fmla="*/ 119793 h 337955"/>
                      <a:gd name="connsiteX7" fmla="*/ 379887 w 390461"/>
                      <a:gd name="connsiteY7" fmla="*/ 337955 h 337955"/>
                      <a:gd name="connsiteX8" fmla="*/ 367518 w 390461"/>
                      <a:gd name="connsiteY8" fmla="*/ 322086 h 337955"/>
                      <a:gd name="connsiteX9" fmla="*/ 367691 w 390461"/>
                      <a:gd name="connsiteY9" fmla="*/ 94254 h 337955"/>
                      <a:gd name="connsiteX10" fmla="*/ 261074 w 390461"/>
                      <a:gd name="connsiteY10" fmla="*/ 31381 h 337955"/>
                      <a:gd name="connsiteX11" fmla="*/ 180849 w 390461"/>
                      <a:gd name="connsiteY11" fmla="*/ 28462 h 337955"/>
                      <a:gd name="connsiteX12" fmla="*/ 180768 w 390461"/>
                      <a:gd name="connsiteY12" fmla="*/ 14567 h 337955"/>
                      <a:gd name="connsiteX13" fmla="*/ 0 w 390461"/>
                      <a:gd name="connsiteY13" fmla="*/ 13693 h 337955"/>
                      <a:gd name="connsiteX14" fmla="*/ 15283 w 390461"/>
                      <a:gd name="connsiteY14" fmla="*/ 0 h 337955"/>
                      <a:gd name="connsiteX0" fmla="*/ 15283 w 390461"/>
                      <a:gd name="connsiteY0" fmla="*/ 0 h 337955"/>
                      <a:gd name="connsiteX1" fmla="*/ 365478 w 390461"/>
                      <a:gd name="connsiteY1" fmla="*/ 222 h 337955"/>
                      <a:gd name="connsiteX2" fmla="*/ 381501 w 390461"/>
                      <a:gd name="connsiteY2" fmla="*/ 13739 h 337955"/>
                      <a:gd name="connsiteX3" fmla="*/ 381139 w 390461"/>
                      <a:gd name="connsiteY3" fmla="*/ 67405 h 337955"/>
                      <a:gd name="connsiteX4" fmla="*/ 390389 w 390461"/>
                      <a:gd name="connsiteY4" fmla="*/ 74888 h 337955"/>
                      <a:gd name="connsiteX5" fmla="*/ 390461 w 390461"/>
                      <a:gd name="connsiteY5" fmla="*/ 107558 h 337955"/>
                      <a:gd name="connsiteX6" fmla="*/ 379803 w 390461"/>
                      <a:gd name="connsiteY6" fmla="*/ 119793 h 337955"/>
                      <a:gd name="connsiteX7" fmla="*/ 379887 w 390461"/>
                      <a:gd name="connsiteY7" fmla="*/ 337955 h 337955"/>
                      <a:gd name="connsiteX8" fmla="*/ 367518 w 390461"/>
                      <a:gd name="connsiteY8" fmla="*/ 322086 h 337955"/>
                      <a:gd name="connsiteX9" fmla="*/ 367691 w 390461"/>
                      <a:gd name="connsiteY9" fmla="*/ 94254 h 337955"/>
                      <a:gd name="connsiteX10" fmla="*/ 261074 w 390461"/>
                      <a:gd name="connsiteY10" fmla="*/ 31381 h 337955"/>
                      <a:gd name="connsiteX11" fmla="*/ 180849 w 390461"/>
                      <a:gd name="connsiteY11" fmla="*/ 28462 h 337955"/>
                      <a:gd name="connsiteX12" fmla="*/ 180768 w 390461"/>
                      <a:gd name="connsiteY12" fmla="*/ 14567 h 337955"/>
                      <a:gd name="connsiteX13" fmla="*/ 0 w 390461"/>
                      <a:gd name="connsiteY13" fmla="*/ 13693 h 337955"/>
                      <a:gd name="connsiteX14" fmla="*/ 15283 w 390461"/>
                      <a:gd name="connsiteY14" fmla="*/ 0 h 337955"/>
                      <a:gd name="connsiteX0" fmla="*/ 15283 w 390461"/>
                      <a:gd name="connsiteY0" fmla="*/ 0 h 337955"/>
                      <a:gd name="connsiteX1" fmla="*/ 365478 w 390461"/>
                      <a:gd name="connsiteY1" fmla="*/ 222 h 337955"/>
                      <a:gd name="connsiteX2" fmla="*/ 381501 w 390461"/>
                      <a:gd name="connsiteY2" fmla="*/ 13739 h 337955"/>
                      <a:gd name="connsiteX3" fmla="*/ 381139 w 390461"/>
                      <a:gd name="connsiteY3" fmla="*/ 67405 h 337955"/>
                      <a:gd name="connsiteX4" fmla="*/ 390389 w 390461"/>
                      <a:gd name="connsiteY4" fmla="*/ 74888 h 337955"/>
                      <a:gd name="connsiteX5" fmla="*/ 390461 w 390461"/>
                      <a:gd name="connsiteY5" fmla="*/ 107558 h 337955"/>
                      <a:gd name="connsiteX6" fmla="*/ 379803 w 390461"/>
                      <a:gd name="connsiteY6" fmla="*/ 119793 h 337955"/>
                      <a:gd name="connsiteX7" fmla="*/ 379887 w 390461"/>
                      <a:gd name="connsiteY7" fmla="*/ 337955 h 337955"/>
                      <a:gd name="connsiteX8" fmla="*/ 367518 w 390461"/>
                      <a:gd name="connsiteY8" fmla="*/ 322086 h 337955"/>
                      <a:gd name="connsiteX9" fmla="*/ 367691 w 390461"/>
                      <a:gd name="connsiteY9" fmla="*/ 94254 h 337955"/>
                      <a:gd name="connsiteX10" fmla="*/ 258433 w 390461"/>
                      <a:gd name="connsiteY10" fmla="*/ 30478 h 337955"/>
                      <a:gd name="connsiteX11" fmla="*/ 180849 w 390461"/>
                      <a:gd name="connsiteY11" fmla="*/ 28462 h 337955"/>
                      <a:gd name="connsiteX12" fmla="*/ 180768 w 390461"/>
                      <a:gd name="connsiteY12" fmla="*/ 14567 h 337955"/>
                      <a:gd name="connsiteX13" fmla="*/ 0 w 390461"/>
                      <a:gd name="connsiteY13" fmla="*/ 13693 h 337955"/>
                      <a:gd name="connsiteX14" fmla="*/ 15283 w 390461"/>
                      <a:gd name="connsiteY14" fmla="*/ 0 h 337955"/>
                      <a:gd name="connsiteX0" fmla="*/ 15283 w 390461"/>
                      <a:gd name="connsiteY0" fmla="*/ 0 h 337955"/>
                      <a:gd name="connsiteX1" fmla="*/ 365478 w 390461"/>
                      <a:gd name="connsiteY1" fmla="*/ 222 h 337955"/>
                      <a:gd name="connsiteX2" fmla="*/ 381501 w 390461"/>
                      <a:gd name="connsiteY2" fmla="*/ 13739 h 337955"/>
                      <a:gd name="connsiteX3" fmla="*/ 381139 w 390461"/>
                      <a:gd name="connsiteY3" fmla="*/ 67405 h 337955"/>
                      <a:gd name="connsiteX4" fmla="*/ 390389 w 390461"/>
                      <a:gd name="connsiteY4" fmla="*/ 74888 h 337955"/>
                      <a:gd name="connsiteX5" fmla="*/ 390461 w 390461"/>
                      <a:gd name="connsiteY5" fmla="*/ 107558 h 337955"/>
                      <a:gd name="connsiteX6" fmla="*/ 379803 w 390461"/>
                      <a:gd name="connsiteY6" fmla="*/ 119793 h 337955"/>
                      <a:gd name="connsiteX7" fmla="*/ 379887 w 390461"/>
                      <a:gd name="connsiteY7" fmla="*/ 337955 h 337955"/>
                      <a:gd name="connsiteX8" fmla="*/ 367518 w 390461"/>
                      <a:gd name="connsiteY8" fmla="*/ 322086 h 337955"/>
                      <a:gd name="connsiteX9" fmla="*/ 367691 w 390461"/>
                      <a:gd name="connsiteY9" fmla="*/ 94254 h 337955"/>
                      <a:gd name="connsiteX10" fmla="*/ 258433 w 390461"/>
                      <a:gd name="connsiteY10" fmla="*/ 29124 h 337955"/>
                      <a:gd name="connsiteX11" fmla="*/ 180849 w 390461"/>
                      <a:gd name="connsiteY11" fmla="*/ 28462 h 337955"/>
                      <a:gd name="connsiteX12" fmla="*/ 180768 w 390461"/>
                      <a:gd name="connsiteY12" fmla="*/ 14567 h 337955"/>
                      <a:gd name="connsiteX13" fmla="*/ 0 w 390461"/>
                      <a:gd name="connsiteY13" fmla="*/ 13693 h 337955"/>
                      <a:gd name="connsiteX14" fmla="*/ 15283 w 390461"/>
                      <a:gd name="connsiteY14" fmla="*/ 0 h 337955"/>
                      <a:gd name="connsiteX0" fmla="*/ 15283 w 390461"/>
                      <a:gd name="connsiteY0" fmla="*/ 0 h 337955"/>
                      <a:gd name="connsiteX1" fmla="*/ 365478 w 390461"/>
                      <a:gd name="connsiteY1" fmla="*/ 222 h 337955"/>
                      <a:gd name="connsiteX2" fmla="*/ 381501 w 390461"/>
                      <a:gd name="connsiteY2" fmla="*/ 13739 h 337955"/>
                      <a:gd name="connsiteX3" fmla="*/ 381139 w 390461"/>
                      <a:gd name="connsiteY3" fmla="*/ 67405 h 337955"/>
                      <a:gd name="connsiteX4" fmla="*/ 390389 w 390461"/>
                      <a:gd name="connsiteY4" fmla="*/ 74888 h 337955"/>
                      <a:gd name="connsiteX5" fmla="*/ 390461 w 390461"/>
                      <a:gd name="connsiteY5" fmla="*/ 107558 h 337955"/>
                      <a:gd name="connsiteX6" fmla="*/ 379803 w 390461"/>
                      <a:gd name="connsiteY6" fmla="*/ 119793 h 337955"/>
                      <a:gd name="connsiteX7" fmla="*/ 379887 w 390461"/>
                      <a:gd name="connsiteY7" fmla="*/ 337955 h 337955"/>
                      <a:gd name="connsiteX8" fmla="*/ 367518 w 390461"/>
                      <a:gd name="connsiteY8" fmla="*/ 322086 h 337955"/>
                      <a:gd name="connsiteX9" fmla="*/ 367691 w 390461"/>
                      <a:gd name="connsiteY9" fmla="*/ 94254 h 337955"/>
                      <a:gd name="connsiteX10" fmla="*/ 258433 w 390461"/>
                      <a:gd name="connsiteY10" fmla="*/ 29124 h 337955"/>
                      <a:gd name="connsiteX11" fmla="*/ 180849 w 390461"/>
                      <a:gd name="connsiteY11" fmla="*/ 28462 h 337955"/>
                      <a:gd name="connsiteX12" fmla="*/ 180768 w 390461"/>
                      <a:gd name="connsiteY12" fmla="*/ 14567 h 337955"/>
                      <a:gd name="connsiteX13" fmla="*/ 0 w 390461"/>
                      <a:gd name="connsiteY13" fmla="*/ 13693 h 337955"/>
                      <a:gd name="connsiteX14" fmla="*/ 15283 w 390461"/>
                      <a:gd name="connsiteY14" fmla="*/ 0 h 337955"/>
                      <a:gd name="connsiteX0" fmla="*/ 15283 w 390461"/>
                      <a:gd name="connsiteY0" fmla="*/ 0 h 337955"/>
                      <a:gd name="connsiteX1" fmla="*/ 365478 w 390461"/>
                      <a:gd name="connsiteY1" fmla="*/ 222 h 337955"/>
                      <a:gd name="connsiteX2" fmla="*/ 381501 w 390461"/>
                      <a:gd name="connsiteY2" fmla="*/ 13739 h 337955"/>
                      <a:gd name="connsiteX3" fmla="*/ 381139 w 390461"/>
                      <a:gd name="connsiteY3" fmla="*/ 67405 h 337955"/>
                      <a:gd name="connsiteX4" fmla="*/ 390389 w 390461"/>
                      <a:gd name="connsiteY4" fmla="*/ 74888 h 337955"/>
                      <a:gd name="connsiteX5" fmla="*/ 390461 w 390461"/>
                      <a:gd name="connsiteY5" fmla="*/ 107558 h 337955"/>
                      <a:gd name="connsiteX6" fmla="*/ 379803 w 390461"/>
                      <a:gd name="connsiteY6" fmla="*/ 119793 h 337955"/>
                      <a:gd name="connsiteX7" fmla="*/ 379887 w 390461"/>
                      <a:gd name="connsiteY7" fmla="*/ 337955 h 337955"/>
                      <a:gd name="connsiteX8" fmla="*/ 367518 w 390461"/>
                      <a:gd name="connsiteY8" fmla="*/ 322086 h 337955"/>
                      <a:gd name="connsiteX9" fmla="*/ 367691 w 390461"/>
                      <a:gd name="connsiteY9" fmla="*/ 94254 h 337955"/>
                      <a:gd name="connsiteX10" fmla="*/ 258433 w 390461"/>
                      <a:gd name="connsiteY10" fmla="*/ 29124 h 337955"/>
                      <a:gd name="connsiteX11" fmla="*/ 180849 w 390461"/>
                      <a:gd name="connsiteY11" fmla="*/ 28462 h 337955"/>
                      <a:gd name="connsiteX12" fmla="*/ 180768 w 390461"/>
                      <a:gd name="connsiteY12" fmla="*/ 14567 h 337955"/>
                      <a:gd name="connsiteX13" fmla="*/ 0 w 390461"/>
                      <a:gd name="connsiteY13" fmla="*/ 13693 h 337955"/>
                      <a:gd name="connsiteX14" fmla="*/ 15283 w 390461"/>
                      <a:gd name="connsiteY14" fmla="*/ 0 h 3379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390461" h="337955">
                        <a:moveTo>
                          <a:pt x="15283" y="0"/>
                        </a:moveTo>
                        <a:lnTo>
                          <a:pt x="365478" y="222"/>
                        </a:lnTo>
                        <a:lnTo>
                          <a:pt x="381501" y="13739"/>
                        </a:lnTo>
                        <a:cubicBezTo>
                          <a:pt x="381429" y="26113"/>
                          <a:pt x="380969" y="55043"/>
                          <a:pt x="381139" y="67405"/>
                        </a:cubicBezTo>
                        <a:lnTo>
                          <a:pt x="390389" y="74888"/>
                        </a:lnTo>
                        <a:lnTo>
                          <a:pt x="390461" y="107558"/>
                        </a:lnTo>
                        <a:lnTo>
                          <a:pt x="379803" y="119793"/>
                        </a:lnTo>
                        <a:cubicBezTo>
                          <a:pt x="379831" y="192514"/>
                          <a:pt x="379859" y="265234"/>
                          <a:pt x="379887" y="337955"/>
                        </a:cubicBezTo>
                        <a:lnTo>
                          <a:pt x="367518" y="322086"/>
                        </a:lnTo>
                        <a:cubicBezTo>
                          <a:pt x="367976" y="207323"/>
                          <a:pt x="367480" y="209016"/>
                          <a:pt x="367691" y="94254"/>
                        </a:cubicBezTo>
                        <a:lnTo>
                          <a:pt x="258433" y="29124"/>
                        </a:lnTo>
                        <a:lnTo>
                          <a:pt x="180849" y="28462"/>
                        </a:lnTo>
                        <a:cubicBezTo>
                          <a:pt x="180794" y="24327"/>
                          <a:pt x="180823" y="18702"/>
                          <a:pt x="180768" y="14567"/>
                        </a:cubicBezTo>
                        <a:cubicBezTo>
                          <a:pt x="152592" y="13028"/>
                          <a:pt x="28176" y="15232"/>
                          <a:pt x="0" y="13693"/>
                        </a:cubicBezTo>
                        <a:cubicBezTo>
                          <a:pt x="8954" y="4484"/>
                          <a:pt x="3613" y="9209"/>
                          <a:pt x="15283" y="0"/>
                        </a:cubicBezTo>
                        <a:close/>
                      </a:path>
                    </a:pathLst>
                  </a:custGeom>
                  <a:solidFill>
                    <a:srgbClr val="00B0F0"/>
                  </a:solidFill>
                  <a:ln>
                    <a:solidFill>
                      <a:srgbClr val="00B0F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528" name="Forma Livre: Forma 527">
                    <a:extLst>
                      <a:ext uri="{FF2B5EF4-FFF2-40B4-BE49-F238E27FC236}">
                        <a16:creationId xmlns:a16="http://schemas.microsoft.com/office/drawing/2014/main" id="{C669899A-5607-4580-93F0-E69D1D8959D4}"/>
                      </a:ext>
                    </a:extLst>
                  </p:cNvPr>
                  <p:cNvSpPr/>
                  <p:nvPr/>
                </p:nvSpPr>
                <p:spPr>
                  <a:xfrm>
                    <a:off x="2871588" y="2610170"/>
                    <a:ext cx="856118" cy="860037"/>
                  </a:xfrm>
                  <a:custGeom>
                    <a:avLst/>
                    <a:gdLst>
                      <a:gd name="connsiteX0" fmla="*/ 0 w 926307"/>
                      <a:gd name="connsiteY0" fmla="*/ 2381 h 900113"/>
                      <a:gd name="connsiteX1" fmla="*/ 57150 w 926307"/>
                      <a:gd name="connsiteY1" fmla="*/ 90488 h 900113"/>
                      <a:gd name="connsiteX2" fmla="*/ 471488 w 926307"/>
                      <a:gd name="connsiteY2" fmla="*/ 90488 h 900113"/>
                      <a:gd name="connsiteX3" fmla="*/ 466725 w 926307"/>
                      <a:gd name="connsiteY3" fmla="*/ 204788 h 900113"/>
                      <a:gd name="connsiteX4" fmla="*/ 523875 w 926307"/>
                      <a:gd name="connsiteY4" fmla="*/ 250031 h 900113"/>
                      <a:gd name="connsiteX5" fmla="*/ 735807 w 926307"/>
                      <a:gd name="connsiteY5" fmla="*/ 257175 h 900113"/>
                      <a:gd name="connsiteX6" fmla="*/ 776288 w 926307"/>
                      <a:gd name="connsiteY6" fmla="*/ 311944 h 900113"/>
                      <a:gd name="connsiteX7" fmla="*/ 771525 w 926307"/>
                      <a:gd name="connsiteY7" fmla="*/ 381000 h 900113"/>
                      <a:gd name="connsiteX8" fmla="*/ 697707 w 926307"/>
                      <a:gd name="connsiteY8" fmla="*/ 438150 h 900113"/>
                      <a:gd name="connsiteX9" fmla="*/ 707232 w 926307"/>
                      <a:gd name="connsiteY9" fmla="*/ 762000 h 900113"/>
                      <a:gd name="connsiteX10" fmla="*/ 845344 w 926307"/>
                      <a:gd name="connsiteY10" fmla="*/ 900113 h 900113"/>
                      <a:gd name="connsiteX11" fmla="*/ 902494 w 926307"/>
                      <a:gd name="connsiteY11" fmla="*/ 819150 h 900113"/>
                      <a:gd name="connsiteX12" fmla="*/ 926307 w 926307"/>
                      <a:gd name="connsiteY12" fmla="*/ 778669 h 900113"/>
                      <a:gd name="connsiteX13" fmla="*/ 919163 w 926307"/>
                      <a:gd name="connsiteY13" fmla="*/ 61913 h 900113"/>
                      <a:gd name="connsiteX14" fmla="*/ 788194 w 926307"/>
                      <a:gd name="connsiteY14" fmla="*/ 0 h 900113"/>
                      <a:gd name="connsiteX15" fmla="*/ 0 w 926307"/>
                      <a:gd name="connsiteY15" fmla="*/ 2381 h 900113"/>
                      <a:gd name="connsiteX0" fmla="*/ 0 w 926307"/>
                      <a:gd name="connsiteY0" fmla="*/ 2381 h 876301"/>
                      <a:gd name="connsiteX1" fmla="*/ 57150 w 926307"/>
                      <a:gd name="connsiteY1" fmla="*/ 90488 h 876301"/>
                      <a:gd name="connsiteX2" fmla="*/ 471488 w 926307"/>
                      <a:gd name="connsiteY2" fmla="*/ 90488 h 876301"/>
                      <a:gd name="connsiteX3" fmla="*/ 466725 w 926307"/>
                      <a:gd name="connsiteY3" fmla="*/ 204788 h 876301"/>
                      <a:gd name="connsiteX4" fmla="*/ 523875 w 926307"/>
                      <a:gd name="connsiteY4" fmla="*/ 250031 h 876301"/>
                      <a:gd name="connsiteX5" fmla="*/ 735807 w 926307"/>
                      <a:gd name="connsiteY5" fmla="*/ 257175 h 876301"/>
                      <a:gd name="connsiteX6" fmla="*/ 776288 w 926307"/>
                      <a:gd name="connsiteY6" fmla="*/ 311944 h 876301"/>
                      <a:gd name="connsiteX7" fmla="*/ 771525 w 926307"/>
                      <a:gd name="connsiteY7" fmla="*/ 381000 h 876301"/>
                      <a:gd name="connsiteX8" fmla="*/ 697707 w 926307"/>
                      <a:gd name="connsiteY8" fmla="*/ 438150 h 876301"/>
                      <a:gd name="connsiteX9" fmla="*/ 707232 w 926307"/>
                      <a:gd name="connsiteY9" fmla="*/ 762000 h 876301"/>
                      <a:gd name="connsiteX10" fmla="*/ 819150 w 926307"/>
                      <a:gd name="connsiteY10" fmla="*/ 876301 h 876301"/>
                      <a:gd name="connsiteX11" fmla="*/ 902494 w 926307"/>
                      <a:gd name="connsiteY11" fmla="*/ 819150 h 876301"/>
                      <a:gd name="connsiteX12" fmla="*/ 926307 w 926307"/>
                      <a:gd name="connsiteY12" fmla="*/ 778669 h 876301"/>
                      <a:gd name="connsiteX13" fmla="*/ 919163 w 926307"/>
                      <a:gd name="connsiteY13" fmla="*/ 61913 h 876301"/>
                      <a:gd name="connsiteX14" fmla="*/ 788194 w 926307"/>
                      <a:gd name="connsiteY14" fmla="*/ 0 h 876301"/>
                      <a:gd name="connsiteX15" fmla="*/ 0 w 926307"/>
                      <a:gd name="connsiteY15" fmla="*/ 2381 h 876301"/>
                      <a:gd name="connsiteX0" fmla="*/ 0 w 926307"/>
                      <a:gd name="connsiteY0" fmla="*/ 2381 h 876301"/>
                      <a:gd name="connsiteX1" fmla="*/ 57150 w 926307"/>
                      <a:gd name="connsiteY1" fmla="*/ 90488 h 876301"/>
                      <a:gd name="connsiteX2" fmla="*/ 471488 w 926307"/>
                      <a:gd name="connsiteY2" fmla="*/ 90488 h 876301"/>
                      <a:gd name="connsiteX3" fmla="*/ 466725 w 926307"/>
                      <a:gd name="connsiteY3" fmla="*/ 204788 h 876301"/>
                      <a:gd name="connsiteX4" fmla="*/ 523875 w 926307"/>
                      <a:gd name="connsiteY4" fmla="*/ 250031 h 876301"/>
                      <a:gd name="connsiteX5" fmla="*/ 735807 w 926307"/>
                      <a:gd name="connsiteY5" fmla="*/ 257175 h 876301"/>
                      <a:gd name="connsiteX6" fmla="*/ 776288 w 926307"/>
                      <a:gd name="connsiteY6" fmla="*/ 311944 h 876301"/>
                      <a:gd name="connsiteX7" fmla="*/ 771525 w 926307"/>
                      <a:gd name="connsiteY7" fmla="*/ 381000 h 876301"/>
                      <a:gd name="connsiteX8" fmla="*/ 697707 w 926307"/>
                      <a:gd name="connsiteY8" fmla="*/ 438150 h 876301"/>
                      <a:gd name="connsiteX9" fmla="*/ 707232 w 926307"/>
                      <a:gd name="connsiteY9" fmla="*/ 762000 h 876301"/>
                      <a:gd name="connsiteX10" fmla="*/ 819150 w 926307"/>
                      <a:gd name="connsiteY10" fmla="*/ 876301 h 876301"/>
                      <a:gd name="connsiteX11" fmla="*/ 876300 w 926307"/>
                      <a:gd name="connsiteY11" fmla="*/ 871537 h 876301"/>
                      <a:gd name="connsiteX12" fmla="*/ 926307 w 926307"/>
                      <a:gd name="connsiteY12" fmla="*/ 778669 h 876301"/>
                      <a:gd name="connsiteX13" fmla="*/ 919163 w 926307"/>
                      <a:gd name="connsiteY13" fmla="*/ 61913 h 876301"/>
                      <a:gd name="connsiteX14" fmla="*/ 788194 w 926307"/>
                      <a:gd name="connsiteY14" fmla="*/ 0 h 876301"/>
                      <a:gd name="connsiteX15" fmla="*/ 0 w 926307"/>
                      <a:gd name="connsiteY15" fmla="*/ 2381 h 876301"/>
                      <a:gd name="connsiteX0" fmla="*/ 0 w 926307"/>
                      <a:gd name="connsiteY0" fmla="*/ 2381 h 878681"/>
                      <a:gd name="connsiteX1" fmla="*/ 57150 w 926307"/>
                      <a:gd name="connsiteY1" fmla="*/ 90488 h 878681"/>
                      <a:gd name="connsiteX2" fmla="*/ 471488 w 926307"/>
                      <a:gd name="connsiteY2" fmla="*/ 90488 h 878681"/>
                      <a:gd name="connsiteX3" fmla="*/ 466725 w 926307"/>
                      <a:gd name="connsiteY3" fmla="*/ 204788 h 878681"/>
                      <a:gd name="connsiteX4" fmla="*/ 523875 w 926307"/>
                      <a:gd name="connsiteY4" fmla="*/ 250031 h 878681"/>
                      <a:gd name="connsiteX5" fmla="*/ 735807 w 926307"/>
                      <a:gd name="connsiteY5" fmla="*/ 257175 h 878681"/>
                      <a:gd name="connsiteX6" fmla="*/ 776288 w 926307"/>
                      <a:gd name="connsiteY6" fmla="*/ 311944 h 878681"/>
                      <a:gd name="connsiteX7" fmla="*/ 771525 w 926307"/>
                      <a:gd name="connsiteY7" fmla="*/ 381000 h 878681"/>
                      <a:gd name="connsiteX8" fmla="*/ 697707 w 926307"/>
                      <a:gd name="connsiteY8" fmla="*/ 438150 h 878681"/>
                      <a:gd name="connsiteX9" fmla="*/ 707232 w 926307"/>
                      <a:gd name="connsiteY9" fmla="*/ 762000 h 878681"/>
                      <a:gd name="connsiteX10" fmla="*/ 819150 w 926307"/>
                      <a:gd name="connsiteY10" fmla="*/ 876301 h 878681"/>
                      <a:gd name="connsiteX11" fmla="*/ 876300 w 926307"/>
                      <a:gd name="connsiteY11" fmla="*/ 878681 h 878681"/>
                      <a:gd name="connsiteX12" fmla="*/ 926307 w 926307"/>
                      <a:gd name="connsiteY12" fmla="*/ 778669 h 878681"/>
                      <a:gd name="connsiteX13" fmla="*/ 919163 w 926307"/>
                      <a:gd name="connsiteY13" fmla="*/ 61913 h 878681"/>
                      <a:gd name="connsiteX14" fmla="*/ 788194 w 926307"/>
                      <a:gd name="connsiteY14" fmla="*/ 0 h 878681"/>
                      <a:gd name="connsiteX15" fmla="*/ 0 w 926307"/>
                      <a:gd name="connsiteY15" fmla="*/ 2381 h 878681"/>
                      <a:gd name="connsiteX0" fmla="*/ 0 w 926307"/>
                      <a:gd name="connsiteY0" fmla="*/ 2381 h 876301"/>
                      <a:gd name="connsiteX1" fmla="*/ 57150 w 926307"/>
                      <a:gd name="connsiteY1" fmla="*/ 90488 h 876301"/>
                      <a:gd name="connsiteX2" fmla="*/ 471488 w 926307"/>
                      <a:gd name="connsiteY2" fmla="*/ 90488 h 876301"/>
                      <a:gd name="connsiteX3" fmla="*/ 466725 w 926307"/>
                      <a:gd name="connsiteY3" fmla="*/ 204788 h 876301"/>
                      <a:gd name="connsiteX4" fmla="*/ 523875 w 926307"/>
                      <a:gd name="connsiteY4" fmla="*/ 250031 h 876301"/>
                      <a:gd name="connsiteX5" fmla="*/ 735807 w 926307"/>
                      <a:gd name="connsiteY5" fmla="*/ 257175 h 876301"/>
                      <a:gd name="connsiteX6" fmla="*/ 776288 w 926307"/>
                      <a:gd name="connsiteY6" fmla="*/ 311944 h 876301"/>
                      <a:gd name="connsiteX7" fmla="*/ 771525 w 926307"/>
                      <a:gd name="connsiteY7" fmla="*/ 381000 h 876301"/>
                      <a:gd name="connsiteX8" fmla="*/ 697707 w 926307"/>
                      <a:gd name="connsiteY8" fmla="*/ 438150 h 876301"/>
                      <a:gd name="connsiteX9" fmla="*/ 707232 w 926307"/>
                      <a:gd name="connsiteY9" fmla="*/ 762000 h 876301"/>
                      <a:gd name="connsiteX10" fmla="*/ 819150 w 926307"/>
                      <a:gd name="connsiteY10" fmla="*/ 876301 h 876301"/>
                      <a:gd name="connsiteX11" fmla="*/ 878682 w 926307"/>
                      <a:gd name="connsiteY11" fmla="*/ 876299 h 876301"/>
                      <a:gd name="connsiteX12" fmla="*/ 926307 w 926307"/>
                      <a:gd name="connsiteY12" fmla="*/ 778669 h 876301"/>
                      <a:gd name="connsiteX13" fmla="*/ 919163 w 926307"/>
                      <a:gd name="connsiteY13" fmla="*/ 61913 h 876301"/>
                      <a:gd name="connsiteX14" fmla="*/ 788194 w 926307"/>
                      <a:gd name="connsiteY14" fmla="*/ 0 h 876301"/>
                      <a:gd name="connsiteX15" fmla="*/ 0 w 926307"/>
                      <a:gd name="connsiteY15" fmla="*/ 2381 h 876301"/>
                      <a:gd name="connsiteX0" fmla="*/ 0 w 926307"/>
                      <a:gd name="connsiteY0" fmla="*/ 2381 h 876301"/>
                      <a:gd name="connsiteX1" fmla="*/ 57150 w 926307"/>
                      <a:gd name="connsiteY1" fmla="*/ 90488 h 876301"/>
                      <a:gd name="connsiteX2" fmla="*/ 469107 w 926307"/>
                      <a:gd name="connsiteY2" fmla="*/ 92869 h 876301"/>
                      <a:gd name="connsiteX3" fmla="*/ 466725 w 926307"/>
                      <a:gd name="connsiteY3" fmla="*/ 204788 h 876301"/>
                      <a:gd name="connsiteX4" fmla="*/ 523875 w 926307"/>
                      <a:gd name="connsiteY4" fmla="*/ 250031 h 876301"/>
                      <a:gd name="connsiteX5" fmla="*/ 735807 w 926307"/>
                      <a:gd name="connsiteY5" fmla="*/ 257175 h 876301"/>
                      <a:gd name="connsiteX6" fmla="*/ 776288 w 926307"/>
                      <a:gd name="connsiteY6" fmla="*/ 311944 h 876301"/>
                      <a:gd name="connsiteX7" fmla="*/ 771525 w 926307"/>
                      <a:gd name="connsiteY7" fmla="*/ 381000 h 876301"/>
                      <a:gd name="connsiteX8" fmla="*/ 697707 w 926307"/>
                      <a:gd name="connsiteY8" fmla="*/ 438150 h 876301"/>
                      <a:gd name="connsiteX9" fmla="*/ 707232 w 926307"/>
                      <a:gd name="connsiteY9" fmla="*/ 762000 h 876301"/>
                      <a:gd name="connsiteX10" fmla="*/ 819150 w 926307"/>
                      <a:gd name="connsiteY10" fmla="*/ 876301 h 876301"/>
                      <a:gd name="connsiteX11" fmla="*/ 878682 w 926307"/>
                      <a:gd name="connsiteY11" fmla="*/ 876299 h 876301"/>
                      <a:gd name="connsiteX12" fmla="*/ 926307 w 926307"/>
                      <a:gd name="connsiteY12" fmla="*/ 778669 h 876301"/>
                      <a:gd name="connsiteX13" fmla="*/ 919163 w 926307"/>
                      <a:gd name="connsiteY13" fmla="*/ 61913 h 876301"/>
                      <a:gd name="connsiteX14" fmla="*/ 788194 w 926307"/>
                      <a:gd name="connsiteY14" fmla="*/ 0 h 876301"/>
                      <a:gd name="connsiteX15" fmla="*/ 0 w 926307"/>
                      <a:gd name="connsiteY15" fmla="*/ 2381 h 876301"/>
                      <a:gd name="connsiteX0" fmla="*/ 0 w 926307"/>
                      <a:gd name="connsiteY0" fmla="*/ 2381 h 876301"/>
                      <a:gd name="connsiteX1" fmla="*/ 54769 w 926307"/>
                      <a:gd name="connsiteY1" fmla="*/ 90488 h 876301"/>
                      <a:gd name="connsiteX2" fmla="*/ 469107 w 926307"/>
                      <a:gd name="connsiteY2" fmla="*/ 92869 h 876301"/>
                      <a:gd name="connsiteX3" fmla="*/ 466725 w 926307"/>
                      <a:gd name="connsiteY3" fmla="*/ 204788 h 876301"/>
                      <a:gd name="connsiteX4" fmla="*/ 523875 w 926307"/>
                      <a:gd name="connsiteY4" fmla="*/ 250031 h 876301"/>
                      <a:gd name="connsiteX5" fmla="*/ 735807 w 926307"/>
                      <a:gd name="connsiteY5" fmla="*/ 257175 h 876301"/>
                      <a:gd name="connsiteX6" fmla="*/ 776288 w 926307"/>
                      <a:gd name="connsiteY6" fmla="*/ 311944 h 876301"/>
                      <a:gd name="connsiteX7" fmla="*/ 771525 w 926307"/>
                      <a:gd name="connsiteY7" fmla="*/ 381000 h 876301"/>
                      <a:gd name="connsiteX8" fmla="*/ 697707 w 926307"/>
                      <a:gd name="connsiteY8" fmla="*/ 438150 h 876301"/>
                      <a:gd name="connsiteX9" fmla="*/ 707232 w 926307"/>
                      <a:gd name="connsiteY9" fmla="*/ 762000 h 876301"/>
                      <a:gd name="connsiteX10" fmla="*/ 819150 w 926307"/>
                      <a:gd name="connsiteY10" fmla="*/ 876301 h 876301"/>
                      <a:gd name="connsiteX11" fmla="*/ 878682 w 926307"/>
                      <a:gd name="connsiteY11" fmla="*/ 876299 h 876301"/>
                      <a:gd name="connsiteX12" fmla="*/ 926307 w 926307"/>
                      <a:gd name="connsiteY12" fmla="*/ 778669 h 876301"/>
                      <a:gd name="connsiteX13" fmla="*/ 919163 w 926307"/>
                      <a:gd name="connsiteY13" fmla="*/ 61913 h 876301"/>
                      <a:gd name="connsiteX14" fmla="*/ 788194 w 926307"/>
                      <a:gd name="connsiteY14" fmla="*/ 0 h 876301"/>
                      <a:gd name="connsiteX15" fmla="*/ 0 w 926307"/>
                      <a:gd name="connsiteY15" fmla="*/ 2381 h 876301"/>
                      <a:gd name="connsiteX0" fmla="*/ 0 w 926307"/>
                      <a:gd name="connsiteY0" fmla="*/ 2381 h 876301"/>
                      <a:gd name="connsiteX1" fmla="*/ 47625 w 926307"/>
                      <a:gd name="connsiteY1" fmla="*/ 95250 h 876301"/>
                      <a:gd name="connsiteX2" fmla="*/ 469107 w 926307"/>
                      <a:gd name="connsiteY2" fmla="*/ 92869 h 876301"/>
                      <a:gd name="connsiteX3" fmla="*/ 466725 w 926307"/>
                      <a:gd name="connsiteY3" fmla="*/ 204788 h 876301"/>
                      <a:gd name="connsiteX4" fmla="*/ 523875 w 926307"/>
                      <a:gd name="connsiteY4" fmla="*/ 250031 h 876301"/>
                      <a:gd name="connsiteX5" fmla="*/ 735807 w 926307"/>
                      <a:gd name="connsiteY5" fmla="*/ 257175 h 876301"/>
                      <a:gd name="connsiteX6" fmla="*/ 776288 w 926307"/>
                      <a:gd name="connsiteY6" fmla="*/ 311944 h 876301"/>
                      <a:gd name="connsiteX7" fmla="*/ 771525 w 926307"/>
                      <a:gd name="connsiteY7" fmla="*/ 381000 h 876301"/>
                      <a:gd name="connsiteX8" fmla="*/ 697707 w 926307"/>
                      <a:gd name="connsiteY8" fmla="*/ 438150 h 876301"/>
                      <a:gd name="connsiteX9" fmla="*/ 707232 w 926307"/>
                      <a:gd name="connsiteY9" fmla="*/ 762000 h 876301"/>
                      <a:gd name="connsiteX10" fmla="*/ 819150 w 926307"/>
                      <a:gd name="connsiteY10" fmla="*/ 876301 h 876301"/>
                      <a:gd name="connsiteX11" fmla="*/ 878682 w 926307"/>
                      <a:gd name="connsiteY11" fmla="*/ 876299 h 876301"/>
                      <a:gd name="connsiteX12" fmla="*/ 926307 w 926307"/>
                      <a:gd name="connsiteY12" fmla="*/ 778669 h 876301"/>
                      <a:gd name="connsiteX13" fmla="*/ 919163 w 926307"/>
                      <a:gd name="connsiteY13" fmla="*/ 61913 h 876301"/>
                      <a:gd name="connsiteX14" fmla="*/ 788194 w 926307"/>
                      <a:gd name="connsiteY14" fmla="*/ 0 h 876301"/>
                      <a:gd name="connsiteX15" fmla="*/ 0 w 926307"/>
                      <a:gd name="connsiteY15" fmla="*/ 2381 h 876301"/>
                      <a:gd name="connsiteX0" fmla="*/ 0 w 926307"/>
                      <a:gd name="connsiteY0" fmla="*/ 2381 h 876301"/>
                      <a:gd name="connsiteX1" fmla="*/ 47625 w 926307"/>
                      <a:gd name="connsiteY1" fmla="*/ 95250 h 876301"/>
                      <a:gd name="connsiteX2" fmla="*/ 469107 w 926307"/>
                      <a:gd name="connsiteY2" fmla="*/ 95250 h 876301"/>
                      <a:gd name="connsiteX3" fmla="*/ 466725 w 926307"/>
                      <a:gd name="connsiteY3" fmla="*/ 204788 h 876301"/>
                      <a:gd name="connsiteX4" fmla="*/ 523875 w 926307"/>
                      <a:gd name="connsiteY4" fmla="*/ 250031 h 876301"/>
                      <a:gd name="connsiteX5" fmla="*/ 735807 w 926307"/>
                      <a:gd name="connsiteY5" fmla="*/ 257175 h 876301"/>
                      <a:gd name="connsiteX6" fmla="*/ 776288 w 926307"/>
                      <a:gd name="connsiteY6" fmla="*/ 311944 h 876301"/>
                      <a:gd name="connsiteX7" fmla="*/ 771525 w 926307"/>
                      <a:gd name="connsiteY7" fmla="*/ 381000 h 876301"/>
                      <a:gd name="connsiteX8" fmla="*/ 697707 w 926307"/>
                      <a:gd name="connsiteY8" fmla="*/ 438150 h 876301"/>
                      <a:gd name="connsiteX9" fmla="*/ 707232 w 926307"/>
                      <a:gd name="connsiteY9" fmla="*/ 762000 h 876301"/>
                      <a:gd name="connsiteX10" fmla="*/ 819150 w 926307"/>
                      <a:gd name="connsiteY10" fmla="*/ 876301 h 876301"/>
                      <a:gd name="connsiteX11" fmla="*/ 878682 w 926307"/>
                      <a:gd name="connsiteY11" fmla="*/ 876299 h 876301"/>
                      <a:gd name="connsiteX12" fmla="*/ 926307 w 926307"/>
                      <a:gd name="connsiteY12" fmla="*/ 778669 h 876301"/>
                      <a:gd name="connsiteX13" fmla="*/ 919163 w 926307"/>
                      <a:gd name="connsiteY13" fmla="*/ 61913 h 876301"/>
                      <a:gd name="connsiteX14" fmla="*/ 788194 w 926307"/>
                      <a:gd name="connsiteY14" fmla="*/ 0 h 876301"/>
                      <a:gd name="connsiteX15" fmla="*/ 0 w 926307"/>
                      <a:gd name="connsiteY15" fmla="*/ 2381 h 876301"/>
                      <a:gd name="connsiteX0" fmla="*/ 0 w 926307"/>
                      <a:gd name="connsiteY0" fmla="*/ 2381 h 876301"/>
                      <a:gd name="connsiteX1" fmla="*/ 47625 w 926307"/>
                      <a:gd name="connsiteY1" fmla="*/ 95250 h 876301"/>
                      <a:gd name="connsiteX2" fmla="*/ 464344 w 926307"/>
                      <a:gd name="connsiteY2" fmla="*/ 95250 h 876301"/>
                      <a:gd name="connsiteX3" fmla="*/ 466725 w 926307"/>
                      <a:gd name="connsiteY3" fmla="*/ 204788 h 876301"/>
                      <a:gd name="connsiteX4" fmla="*/ 523875 w 926307"/>
                      <a:gd name="connsiteY4" fmla="*/ 250031 h 876301"/>
                      <a:gd name="connsiteX5" fmla="*/ 735807 w 926307"/>
                      <a:gd name="connsiteY5" fmla="*/ 257175 h 876301"/>
                      <a:gd name="connsiteX6" fmla="*/ 776288 w 926307"/>
                      <a:gd name="connsiteY6" fmla="*/ 311944 h 876301"/>
                      <a:gd name="connsiteX7" fmla="*/ 771525 w 926307"/>
                      <a:gd name="connsiteY7" fmla="*/ 381000 h 876301"/>
                      <a:gd name="connsiteX8" fmla="*/ 697707 w 926307"/>
                      <a:gd name="connsiteY8" fmla="*/ 438150 h 876301"/>
                      <a:gd name="connsiteX9" fmla="*/ 707232 w 926307"/>
                      <a:gd name="connsiteY9" fmla="*/ 762000 h 876301"/>
                      <a:gd name="connsiteX10" fmla="*/ 819150 w 926307"/>
                      <a:gd name="connsiteY10" fmla="*/ 876301 h 876301"/>
                      <a:gd name="connsiteX11" fmla="*/ 878682 w 926307"/>
                      <a:gd name="connsiteY11" fmla="*/ 876299 h 876301"/>
                      <a:gd name="connsiteX12" fmla="*/ 926307 w 926307"/>
                      <a:gd name="connsiteY12" fmla="*/ 778669 h 876301"/>
                      <a:gd name="connsiteX13" fmla="*/ 919163 w 926307"/>
                      <a:gd name="connsiteY13" fmla="*/ 61913 h 876301"/>
                      <a:gd name="connsiteX14" fmla="*/ 788194 w 926307"/>
                      <a:gd name="connsiteY14" fmla="*/ 0 h 876301"/>
                      <a:gd name="connsiteX15" fmla="*/ 0 w 926307"/>
                      <a:gd name="connsiteY15" fmla="*/ 2381 h 876301"/>
                      <a:gd name="connsiteX0" fmla="*/ 0 w 926307"/>
                      <a:gd name="connsiteY0" fmla="*/ 2381 h 876301"/>
                      <a:gd name="connsiteX1" fmla="*/ 47625 w 926307"/>
                      <a:gd name="connsiteY1" fmla="*/ 95250 h 876301"/>
                      <a:gd name="connsiteX2" fmla="*/ 464344 w 926307"/>
                      <a:gd name="connsiteY2" fmla="*/ 95250 h 876301"/>
                      <a:gd name="connsiteX3" fmla="*/ 466725 w 926307"/>
                      <a:gd name="connsiteY3" fmla="*/ 204788 h 876301"/>
                      <a:gd name="connsiteX4" fmla="*/ 523875 w 926307"/>
                      <a:gd name="connsiteY4" fmla="*/ 250031 h 876301"/>
                      <a:gd name="connsiteX5" fmla="*/ 738188 w 926307"/>
                      <a:gd name="connsiteY5" fmla="*/ 252412 h 876301"/>
                      <a:gd name="connsiteX6" fmla="*/ 776288 w 926307"/>
                      <a:gd name="connsiteY6" fmla="*/ 311944 h 876301"/>
                      <a:gd name="connsiteX7" fmla="*/ 771525 w 926307"/>
                      <a:gd name="connsiteY7" fmla="*/ 381000 h 876301"/>
                      <a:gd name="connsiteX8" fmla="*/ 697707 w 926307"/>
                      <a:gd name="connsiteY8" fmla="*/ 438150 h 876301"/>
                      <a:gd name="connsiteX9" fmla="*/ 707232 w 926307"/>
                      <a:gd name="connsiteY9" fmla="*/ 762000 h 876301"/>
                      <a:gd name="connsiteX10" fmla="*/ 819150 w 926307"/>
                      <a:gd name="connsiteY10" fmla="*/ 876301 h 876301"/>
                      <a:gd name="connsiteX11" fmla="*/ 878682 w 926307"/>
                      <a:gd name="connsiteY11" fmla="*/ 876299 h 876301"/>
                      <a:gd name="connsiteX12" fmla="*/ 926307 w 926307"/>
                      <a:gd name="connsiteY12" fmla="*/ 778669 h 876301"/>
                      <a:gd name="connsiteX13" fmla="*/ 919163 w 926307"/>
                      <a:gd name="connsiteY13" fmla="*/ 61913 h 876301"/>
                      <a:gd name="connsiteX14" fmla="*/ 788194 w 926307"/>
                      <a:gd name="connsiteY14" fmla="*/ 0 h 876301"/>
                      <a:gd name="connsiteX15" fmla="*/ 0 w 926307"/>
                      <a:gd name="connsiteY15" fmla="*/ 2381 h 876301"/>
                      <a:gd name="connsiteX0" fmla="*/ 0 w 926307"/>
                      <a:gd name="connsiteY0" fmla="*/ 2381 h 876301"/>
                      <a:gd name="connsiteX1" fmla="*/ 47625 w 926307"/>
                      <a:gd name="connsiteY1" fmla="*/ 95250 h 876301"/>
                      <a:gd name="connsiteX2" fmla="*/ 464344 w 926307"/>
                      <a:gd name="connsiteY2" fmla="*/ 95250 h 876301"/>
                      <a:gd name="connsiteX3" fmla="*/ 466725 w 926307"/>
                      <a:gd name="connsiteY3" fmla="*/ 204788 h 876301"/>
                      <a:gd name="connsiteX4" fmla="*/ 523875 w 926307"/>
                      <a:gd name="connsiteY4" fmla="*/ 250031 h 876301"/>
                      <a:gd name="connsiteX5" fmla="*/ 738188 w 926307"/>
                      <a:gd name="connsiteY5" fmla="*/ 252412 h 876301"/>
                      <a:gd name="connsiteX6" fmla="*/ 776288 w 926307"/>
                      <a:gd name="connsiteY6" fmla="*/ 311944 h 876301"/>
                      <a:gd name="connsiteX7" fmla="*/ 771525 w 926307"/>
                      <a:gd name="connsiteY7" fmla="*/ 381000 h 876301"/>
                      <a:gd name="connsiteX8" fmla="*/ 697707 w 926307"/>
                      <a:gd name="connsiteY8" fmla="*/ 438150 h 876301"/>
                      <a:gd name="connsiteX9" fmla="*/ 700088 w 926307"/>
                      <a:gd name="connsiteY9" fmla="*/ 759619 h 876301"/>
                      <a:gd name="connsiteX10" fmla="*/ 819150 w 926307"/>
                      <a:gd name="connsiteY10" fmla="*/ 876301 h 876301"/>
                      <a:gd name="connsiteX11" fmla="*/ 878682 w 926307"/>
                      <a:gd name="connsiteY11" fmla="*/ 876299 h 876301"/>
                      <a:gd name="connsiteX12" fmla="*/ 926307 w 926307"/>
                      <a:gd name="connsiteY12" fmla="*/ 778669 h 876301"/>
                      <a:gd name="connsiteX13" fmla="*/ 919163 w 926307"/>
                      <a:gd name="connsiteY13" fmla="*/ 61913 h 876301"/>
                      <a:gd name="connsiteX14" fmla="*/ 788194 w 926307"/>
                      <a:gd name="connsiteY14" fmla="*/ 0 h 876301"/>
                      <a:gd name="connsiteX15" fmla="*/ 0 w 926307"/>
                      <a:gd name="connsiteY15" fmla="*/ 2381 h 876301"/>
                      <a:gd name="connsiteX0" fmla="*/ 0 w 926307"/>
                      <a:gd name="connsiteY0" fmla="*/ 2381 h 876301"/>
                      <a:gd name="connsiteX1" fmla="*/ 47625 w 926307"/>
                      <a:gd name="connsiteY1" fmla="*/ 95250 h 876301"/>
                      <a:gd name="connsiteX2" fmla="*/ 464344 w 926307"/>
                      <a:gd name="connsiteY2" fmla="*/ 95250 h 876301"/>
                      <a:gd name="connsiteX3" fmla="*/ 466725 w 926307"/>
                      <a:gd name="connsiteY3" fmla="*/ 204788 h 876301"/>
                      <a:gd name="connsiteX4" fmla="*/ 523875 w 926307"/>
                      <a:gd name="connsiteY4" fmla="*/ 250031 h 876301"/>
                      <a:gd name="connsiteX5" fmla="*/ 738188 w 926307"/>
                      <a:gd name="connsiteY5" fmla="*/ 252412 h 876301"/>
                      <a:gd name="connsiteX6" fmla="*/ 776288 w 926307"/>
                      <a:gd name="connsiteY6" fmla="*/ 311944 h 876301"/>
                      <a:gd name="connsiteX7" fmla="*/ 771525 w 926307"/>
                      <a:gd name="connsiteY7" fmla="*/ 381000 h 876301"/>
                      <a:gd name="connsiteX8" fmla="*/ 697707 w 926307"/>
                      <a:gd name="connsiteY8" fmla="*/ 438150 h 876301"/>
                      <a:gd name="connsiteX9" fmla="*/ 700088 w 926307"/>
                      <a:gd name="connsiteY9" fmla="*/ 759619 h 876301"/>
                      <a:gd name="connsiteX10" fmla="*/ 819150 w 926307"/>
                      <a:gd name="connsiteY10" fmla="*/ 876301 h 876301"/>
                      <a:gd name="connsiteX11" fmla="*/ 878682 w 926307"/>
                      <a:gd name="connsiteY11" fmla="*/ 876299 h 876301"/>
                      <a:gd name="connsiteX12" fmla="*/ 926307 w 926307"/>
                      <a:gd name="connsiteY12" fmla="*/ 778669 h 876301"/>
                      <a:gd name="connsiteX13" fmla="*/ 921544 w 926307"/>
                      <a:gd name="connsiteY13" fmla="*/ 88107 h 876301"/>
                      <a:gd name="connsiteX14" fmla="*/ 788194 w 926307"/>
                      <a:gd name="connsiteY14" fmla="*/ 0 h 876301"/>
                      <a:gd name="connsiteX15" fmla="*/ 0 w 926307"/>
                      <a:gd name="connsiteY15" fmla="*/ 2381 h 876301"/>
                      <a:gd name="connsiteX0" fmla="*/ 0 w 970131"/>
                      <a:gd name="connsiteY0" fmla="*/ 2381 h 876301"/>
                      <a:gd name="connsiteX1" fmla="*/ 91449 w 970131"/>
                      <a:gd name="connsiteY1" fmla="*/ 95250 h 876301"/>
                      <a:gd name="connsiteX2" fmla="*/ 508168 w 970131"/>
                      <a:gd name="connsiteY2" fmla="*/ 95250 h 876301"/>
                      <a:gd name="connsiteX3" fmla="*/ 510549 w 970131"/>
                      <a:gd name="connsiteY3" fmla="*/ 204788 h 876301"/>
                      <a:gd name="connsiteX4" fmla="*/ 567699 w 970131"/>
                      <a:gd name="connsiteY4" fmla="*/ 250031 h 876301"/>
                      <a:gd name="connsiteX5" fmla="*/ 782012 w 970131"/>
                      <a:gd name="connsiteY5" fmla="*/ 252412 h 876301"/>
                      <a:gd name="connsiteX6" fmla="*/ 820112 w 970131"/>
                      <a:gd name="connsiteY6" fmla="*/ 311944 h 876301"/>
                      <a:gd name="connsiteX7" fmla="*/ 815349 w 970131"/>
                      <a:gd name="connsiteY7" fmla="*/ 381000 h 876301"/>
                      <a:gd name="connsiteX8" fmla="*/ 741531 w 970131"/>
                      <a:gd name="connsiteY8" fmla="*/ 438150 h 876301"/>
                      <a:gd name="connsiteX9" fmla="*/ 743912 w 970131"/>
                      <a:gd name="connsiteY9" fmla="*/ 759619 h 876301"/>
                      <a:gd name="connsiteX10" fmla="*/ 862974 w 970131"/>
                      <a:gd name="connsiteY10" fmla="*/ 876301 h 876301"/>
                      <a:gd name="connsiteX11" fmla="*/ 922506 w 970131"/>
                      <a:gd name="connsiteY11" fmla="*/ 876299 h 876301"/>
                      <a:gd name="connsiteX12" fmla="*/ 970131 w 970131"/>
                      <a:gd name="connsiteY12" fmla="*/ 778669 h 876301"/>
                      <a:gd name="connsiteX13" fmla="*/ 965368 w 970131"/>
                      <a:gd name="connsiteY13" fmla="*/ 88107 h 876301"/>
                      <a:gd name="connsiteX14" fmla="*/ 832018 w 970131"/>
                      <a:gd name="connsiteY14" fmla="*/ 0 h 876301"/>
                      <a:gd name="connsiteX15" fmla="*/ 0 w 970131"/>
                      <a:gd name="connsiteY15" fmla="*/ 2381 h 876301"/>
                      <a:gd name="connsiteX0" fmla="*/ 0 w 972566"/>
                      <a:gd name="connsiteY0" fmla="*/ 16322 h 876301"/>
                      <a:gd name="connsiteX1" fmla="*/ 93884 w 972566"/>
                      <a:gd name="connsiteY1" fmla="*/ 95250 h 876301"/>
                      <a:gd name="connsiteX2" fmla="*/ 510603 w 972566"/>
                      <a:gd name="connsiteY2" fmla="*/ 95250 h 876301"/>
                      <a:gd name="connsiteX3" fmla="*/ 512984 w 972566"/>
                      <a:gd name="connsiteY3" fmla="*/ 204788 h 876301"/>
                      <a:gd name="connsiteX4" fmla="*/ 570134 w 972566"/>
                      <a:gd name="connsiteY4" fmla="*/ 250031 h 876301"/>
                      <a:gd name="connsiteX5" fmla="*/ 784447 w 972566"/>
                      <a:gd name="connsiteY5" fmla="*/ 252412 h 876301"/>
                      <a:gd name="connsiteX6" fmla="*/ 822547 w 972566"/>
                      <a:gd name="connsiteY6" fmla="*/ 311944 h 876301"/>
                      <a:gd name="connsiteX7" fmla="*/ 817784 w 972566"/>
                      <a:gd name="connsiteY7" fmla="*/ 381000 h 876301"/>
                      <a:gd name="connsiteX8" fmla="*/ 743966 w 972566"/>
                      <a:gd name="connsiteY8" fmla="*/ 438150 h 876301"/>
                      <a:gd name="connsiteX9" fmla="*/ 746347 w 972566"/>
                      <a:gd name="connsiteY9" fmla="*/ 759619 h 876301"/>
                      <a:gd name="connsiteX10" fmla="*/ 865409 w 972566"/>
                      <a:gd name="connsiteY10" fmla="*/ 876301 h 876301"/>
                      <a:gd name="connsiteX11" fmla="*/ 924941 w 972566"/>
                      <a:gd name="connsiteY11" fmla="*/ 876299 h 876301"/>
                      <a:gd name="connsiteX12" fmla="*/ 972566 w 972566"/>
                      <a:gd name="connsiteY12" fmla="*/ 778669 h 876301"/>
                      <a:gd name="connsiteX13" fmla="*/ 967803 w 972566"/>
                      <a:gd name="connsiteY13" fmla="*/ 88107 h 876301"/>
                      <a:gd name="connsiteX14" fmla="*/ 834453 w 972566"/>
                      <a:gd name="connsiteY14" fmla="*/ 0 h 876301"/>
                      <a:gd name="connsiteX15" fmla="*/ 0 w 972566"/>
                      <a:gd name="connsiteY15" fmla="*/ 16322 h 876301"/>
                      <a:gd name="connsiteX0" fmla="*/ 0 w 972566"/>
                      <a:gd name="connsiteY0" fmla="*/ 58 h 860037"/>
                      <a:gd name="connsiteX1" fmla="*/ 93884 w 972566"/>
                      <a:gd name="connsiteY1" fmla="*/ 78986 h 860037"/>
                      <a:gd name="connsiteX2" fmla="*/ 510603 w 972566"/>
                      <a:gd name="connsiteY2" fmla="*/ 78986 h 860037"/>
                      <a:gd name="connsiteX3" fmla="*/ 512984 w 972566"/>
                      <a:gd name="connsiteY3" fmla="*/ 188524 h 860037"/>
                      <a:gd name="connsiteX4" fmla="*/ 570134 w 972566"/>
                      <a:gd name="connsiteY4" fmla="*/ 233767 h 860037"/>
                      <a:gd name="connsiteX5" fmla="*/ 784447 w 972566"/>
                      <a:gd name="connsiteY5" fmla="*/ 236148 h 860037"/>
                      <a:gd name="connsiteX6" fmla="*/ 822547 w 972566"/>
                      <a:gd name="connsiteY6" fmla="*/ 295680 h 860037"/>
                      <a:gd name="connsiteX7" fmla="*/ 817784 w 972566"/>
                      <a:gd name="connsiteY7" fmla="*/ 364736 h 860037"/>
                      <a:gd name="connsiteX8" fmla="*/ 743966 w 972566"/>
                      <a:gd name="connsiteY8" fmla="*/ 421886 h 860037"/>
                      <a:gd name="connsiteX9" fmla="*/ 746347 w 972566"/>
                      <a:gd name="connsiteY9" fmla="*/ 743355 h 860037"/>
                      <a:gd name="connsiteX10" fmla="*/ 865409 w 972566"/>
                      <a:gd name="connsiteY10" fmla="*/ 860037 h 860037"/>
                      <a:gd name="connsiteX11" fmla="*/ 924941 w 972566"/>
                      <a:gd name="connsiteY11" fmla="*/ 860035 h 860037"/>
                      <a:gd name="connsiteX12" fmla="*/ 972566 w 972566"/>
                      <a:gd name="connsiteY12" fmla="*/ 762405 h 860037"/>
                      <a:gd name="connsiteX13" fmla="*/ 967803 w 972566"/>
                      <a:gd name="connsiteY13" fmla="*/ 71843 h 860037"/>
                      <a:gd name="connsiteX14" fmla="*/ 866103 w 972566"/>
                      <a:gd name="connsiteY14" fmla="*/ 0 h 860037"/>
                      <a:gd name="connsiteX15" fmla="*/ 0 w 972566"/>
                      <a:gd name="connsiteY15" fmla="*/ 58 h 860037"/>
                      <a:gd name="connsiteX0" fmla="*/ 0 w 972566"/>
                      <a:gd name="connsiteY0" fmla="*/ 58 h 860037"/>
                      <a:gd name="connsiteX1" fmla="*/ 93884 w 972566"/>
                      <a:gd name="connsiteY1" fmla="*/ 78986 h 860037"/>
                      <a:gd name="connsiteX2" fmla="*/ 510603 w 972566"/>
                      <a:gd name="connsiteY2" fmla="*/ 78986 h 860037"/>
                      <a:gd name="connsiteX3" fmla="*/ 511262 w 972566"/>
                      <a:gd name="connsiteY3" fmla="*/ 165743 h 860037"/>
                      <a:gd name="connsiteX4" fmla="*/ 570134 w 972566"/>
                      <a:gd name="connsiteY4" fmla="*/ 233767 h 860037"/>
                      <a:gd name="connsiteX5" fmla="*/ 784447 w 972566"/>
                      <a:gd name="connsiteY5" fmla="*/ 236148 h 860037"/>
                      <a:gd name="connsiteX6" fmla="*/ 822547 w 972566"/>
                      <a:gd name="connsiteY6" fmla="*/ 295680 h 860037"/>
                      <a:gd name="connsiteX7" fmla="*/ 817784 w 972566"/>
                      <a:gd name="connsiteY7" fmla="*/ 364736 h 860037"/>
                      <a:gd name="connsiteX8" fmla="*/ 743966 w 972566"/>
                      <a:gd name="connsiteY8" fmla="*/ 421886 h 860037"/>
                      <a:gd name="connsiteX9" fmla="*/ 746347 w 972566"/>
                      <a:gd name="connsiteY9" fmla="*/ 743355 h 860037"/>
                      <a:gd name="connsiteX10" fmla="*/ 865409 w 972566"/>
                      <a:gd name="connsiteY10" fmla="*/ 860037 h 860037"/>
                      <a:gd name="connsiteX11" fmla="*/ 924941 w 972566"/>
                      <a:gd name="connsiteY11" fmla="*/ 860035 h 860037"/>
                      <a:gd name="connsiteX12" fmla="*/ 972566 w 972566"/>
                      <a:gd name="connsiteY12" fmla="*/ 762405 h 860037"/>
                      <a:gd name="connsiteX13" fmla="*/ 967803 w 972566"/>
                      <a:gd name="connsiteY13" fmla="*/ 71843 h 860037"/>
                      <a:gd name="connsiteX14" fmla="*/ 866103 w 972566"/>
                      <a:gd name="connsiteY14" fmla="*/ 0 h 860037"/>
                      <a:gd name="connsiteX15" fmla="*/ 0 w 972566"/>
                      <a:gd name="connsiteY15" fmla="*/ 58 h 860037"/>
                      <a:gd name="connsiteX0" fmla="*/ 0 w 972566"/>
                      <a:gd name="connsiteY0" fmla="*/ 58 h 860037"/>
                      <a:gd name="connsiteX1" fmla="*/ 93884 w 972566"/>
                      <a:gd name="connsiteY1" fmla="*/ 78986 h 860037"/>
                      <a:gd name="connsiteX2" fmla="*/ 510603 w 972566"/>
                      <a:gd name="connsiteY2" fmla="*/ 78986 h 860037"/>
                      <a:gd name="connsiteX3" fmla="*/ 511262 w 972566"/>
                      <a:gd name="connsiteY3" fmla="*/ 165743 h 860037"/>
                      <a:gd name="connsiteX4" fmla="*/ 636416 w 972566"/>
                      <a:gd name="connsiteY4" fmla="*/ 236874 h 860037"/>
                      <a:gd name="connsiteX5" fmla="*/ 784447 w 972566"/>
                      <a:gd name="connsiteY5" fmla="*/ 236148 h 860037"/>
                      <a:gd name="connsiteX6" fmla="*/ 822547 w 972566"/>
                      <a:gd name="connsiteY6" fmla="*/ 295680 h 860037"/>
                      <a:gd name="connsiteX7" fmla="*/ 817784 w 972566"/>
                      <a:gd name="connsiteY7" fmla="*/ 364736 h 860037"/>
                      <a:gd name="connsiteX8" fmla="*/ 743966 w 972566"/>
                      <a:gd name="connsiteY8" fmla="*/ 421886 h 860037"/>
                      <a:gd name="connsiteX9" fmla="*/ 746347 w 972566"/>
                      <a:gd name="connsiteY9" fmla="*/ 743355 h 860037"/>
                      <a:gd name="connsiteX10" fmla="*/ 865409 w 972566"/>
                      <a:gd name="connsiteY10" fmla="*/ 860037 h 860037"/>
                      <a:gd name="connsiteX11" fmla="*/ 924941 w 972566"/>
                      <a:gd name="connsiteY11" fmla="*/ 860035 h 860037"/>
                      <a:gd name="connsiteX12" fmla="*/ 972566 w 972566"/>
                      <a:gd name="connsiteY12" fmla="*/ 762405 h 860037"/>
                      <a:gd name="connsiteX13" fmla="*/ 967803 w 972566"/>
                      <a:gd name="connsiteY13" fmla="*/ 71843 h 860037"/>
                      <a:gd name="connsiteX14" fmla="*/ 866103 w 972566"/>
                      <a:gd name="connsiteY14" fmla="*/ 0 h 860037"/>
                      <a:gd name="connsiteX15" fmla="*/ 0 w 972566"/>
                      <a:gd name="connsiteY15" fmla="*/ 58 h 860037"/>
                      <a:gd name="connsiteX0" fmla="*/ 0 w 972566"/>
                      <a:gd name="connsiteY0" fmla="*/ 58 h 860037"/>
                      <a:gd name="connsiteX1" fmla="*/ 93884 w 972566"/>
                      <a:gd name="connsiteY1" fmla="*/ 78986 h 860037"/>
                      <a:gd name="connsiteX2" fmla="*/ 510603 w 972566"/>
                      <a:gd name="connsiteY2" fmla="*/ 78986 h 860037"/>
                      <a:gd name="connsiteX3" fmla="*/ 511262 w 972566"/>
                      <a:gd name="connsiteY3" fmla="*/ 165743 h 860037"/>
                      <a:gd name="connsiteX4" fmla="*/ 616618 w 972566"/>
                      <a:gd name="connsiteY4" fmla="*/ 192348 h 860037"/>
                      <a:gd name="connsiteX5" fmla="*/ 784447 w 972566"/>
                      <a:gd name="connsiteY5" fmla="*/ 236148 h 860037"/>
                      <a:gd name="connsiteX6" fmla="*/ 822547 w 972566"/>
                      <a:gd name="connsiteY6" fmla="*/ 295680 h 860037"/>
                      <a:gd name="connsiteX7" fmla="*/ 817784 w 972566"/>
                      <a:gd name="connsiteY7" fmla="*/ 364736 h 860037"/>
                      <a:gd name="connsiteX8" fmla="*/ 743966 w 972566"/>
                      <a:gd name="connsiteY8" fmla="*/ 421886 h 860037"/>
                      <a:gd name="connsiteX9" fmla="*/ 746347 w 972566"/>
                      <a:gd name="connsiteY9" fmla="*/ 743355 h 860037"/>
                      <a:gd name="connsiteX10" fmla="*/ 865409 w 972566"/>
                      <a:gd name="connsiteY10" fmla="*/ 860037 h 860037"/>
                      <a:gd name="connsiteX11" fmla="*/ 924941 w 972566"/>
                      <a:gd name="connsiteY11" fmla="*/ 860035 h 860037"/>
                      <a:gd name="connsiteX12" fmla="*/ 972566 w 972566"/>
                      <a:gd name="connsiteY12" fmla="*/ 762405 h 860037"/>
                      <a:gd name="connsiteX13" fmla="*/ 967803 w 972566"/>
                      <a:gd name="connsiteY13" fmla="*/ 71843 h 860037"/>
                      <a:gd name="connsiteX14" fmla="*/ 866103 w 972566"/>
                      <a:gd name="connsiteY14" fmla="*/ 0 h 860037"/>
                      <a:gd name="connsiteX15" fmla="*/ 0 w 972566"/>
                      <a:gd name="connsiteY15" fmla="*/ 58 h 860037"/>
                      <a:gd name="connsiteX0" fmla="*/ 0 w 972566"/>
                      <a:gd name="connsiteY0" fmla="*/ 58 h 860037"/>
                      <a:gd name="connsiteX1" fmla="*/ 93884 w 972566"/>
                      <a:gd name="connsiteY1" fmla="*/ 78986 h 860037"/>
                      <a:gd name="connsiteX2" fmla="*/ 510603 w 972566"/>
                      <a:gd name="connsiteY2" fmla="*/ 78986 h 860037"/>
                      <a:gd name="connsiteX3" fmla="*/ 511262 w 972566"/>
                      <a:gd name="connsiteY3" fmla="*/ 165743 h 860037"/>
                      <a:gd name="connsiteX4" fmla="*/ 647607 w 972566"/>
                      <a:gd name="connsiteY4" fmla="*/ 235838 h 860037"/>
                      <a:gd name="connsiteX5" fmla="*/ 784447 w 972566"/>
                      <a:gd name="connsiteY5" fmla="*/ 236148 h 860037"/>
                      <a:gd name="connsiteX6" fmla="*/ 822547 w 972566"/>
                      <a:gd name="connsiteY6" fmla="*/ 295680 h 860037"/>
                      <a:gd name="connsiteX7" fmla="*/ 817784 w 972566"/>
                      <a:gd name="connsiteY7" fmla="*/ 364736 h 860037"/>
                      <a:gd name="connsiteX8" fmla="*/ 743966 w 972566"/>
                      <a:gd name="connsiteY8" fmla="*/ 421886 h 860037"/>
                      <a:gd name="connsiteX9" fmla="*/ 746347 w 972566"/>
                      <a:gd name="connsiteY9" fmla="*/ 743355 h 860037"/>
                      <a:gd name="connsiteX10" fmla="*/ 865409 w 972566"/>
                      <a:gd name="connsiteY10" fmla="*/ 860037 h 860037"/>
                      <a:gd name="connsiteX11" fmla="*/ 924941 w 972566"/>
                      <a:gd name="connsiteY11" fmla="*/ 860035 h 860037"/>
                      <a:gd name="connsiteX12" fmla="*/ 972566 w 972566"/>
                      <a:gd name="connsiteY12" fmla="*/ 762405 h 860037"/>
                      <a:gd name="connsiteX13" fmla="*/ 967803 w 972566"/>
                      <a:gd name="connsiteY13" fmla="*/ 71843 h 860037"/>
                      <a:gd name="connsiteX14" fmla="*/ 866103 w 972566"/>
                      <a:gd name="connsiteY14" fmla="*/ 0 h 860037"/>
                      <a:gd name="connsiteX15" fmla="*/ 0 w 972566"/>
                      <a:gd name="connsiteY15" fmla="*/ 58 h 860037"/>
                      <a:gd name="connsiteX0" fmla="*/ 0 w 972566"/>
                      <a:gd name="connsiteY0" fmla="*/ 58 h 860037"/>
                      <a:gd name="connsiteX1" fmla="*/ 93884 w 972566"/>
                      <a:gd name="connsiteY1" fmla="*/ 78986 h 860037"/>
                      <a:gd name="connsiteX2" fmla="*/ 572581 w 972566"/>
                      <a:gd name="connsiteY2" fmla="*/ 78986 h 860037"/>
                      <a:gd name="connsiteX3" fmla="*/ 511262 w 972566"/>
                      <a:gd name="connsiteY3" fmla="*/ 165743 h 860037"/>
                      <a:gd name="connsiteX4" fmla="*/ 647607 w 972566"/>
                      <a:gd name="connsiteY4" fmla="*/ 235838 h 860037"/>
                      <a:gd name="connsiteX5" fmla="*/ 784447 w 972566"/>
                      <a:gd name="connsiteY5" fmla="*/ 236148 h 860037"/>
                      <a:gd name="connsiteX6" fmla="*/ 822547 w 972566"/>
                      <a:gd name="connsiteY6" fmla="*/ 295680 h 860037"/>
                      <a:gd name="connsiteX7" fmla="*/ 817784 w 972566"/>
                      <a:gd name="connsiteY7" fmla="*/ 364736 h 860037"/>
                      <a:gd name="connsiteX8" fmla="*/ 743966 w 972566"/>
                      <a:gd name="connsiteY8" fmla="*/ 421886 h 860037"/>
                      <a:gd name="connsiteX9" fmla="*/ 746347 w 972566"/>
                      <a:gd name="connsiteY9" fmla="*/ 743355 h 860037"/>
                      <a:gd name="connsiteX10" fmla="*/ 865409 w 972566"/>
                      <a:gd name="connsiteY10" fmla="*/ 860037 h 860037"/>
                      <a:gd name="connsiteX11" fmla="*/ 924941 w 972566"/>
                      <a:gd name="connsiteY11" fmla="*/ 860035 h 860037"/>
                      <a:gd name="connsiteX12" fmla="*/ 972566 w 972566"/>
                      <a:gd name="connsiteY12" fmla="*/ 762405 h 860037"/>
                      <a:gd name="connsiteX13" fmla="*/ 967803 w 972566"/>
                      <a:gd name="connsiteY13" fmla="*/ 71843 h 860037"/>
                      <a:gd name="connsiteX14" fmla="*/ 866103 w 972566"/>
                      <a:gd name="connsiteY14" fmla="*/ 0 h 860037"/>
                      <a:gd name="connsiteX15" fmla="*/ 0 w 972566"/>
                      <a:gd name="connsiteY15" fmla="*/ 58 h 860037"/>
                      <a:gd name="connsiteX0" fmla="*/ 0 w 972566"/>
                      <a:gd name="connsiteY0" fmla="*/ 58 h 860037"/>
                      <a:gd name="connsiteX1" fmla="*/ 93884 w 972566"/>
                      <a:gd name="connsiteY1" fmla="*/ 78986 h 860037"/>
                      <a:gd name="connsiteX2" fmla="*/ 572581 w 972566"/>
                      <a:gd name="connsiteY2" fmla="*/ 78986 h 860037"/>
                      <a:gd name="connsiteX3" fmla="*/ 511262 w 972566"/>
                      <a:gd name="connsiteY3" fmla="*/ 165743 h 860037"/>
                      <a:gd name="connsiteX4" fmla="*/ 647607 w 972566"/>
                      <a:gd name="connsiteY4" fmla="*/ 235838 h 860037"/>
                      <a:gd name="connsiteX5" fmla="*/ 784447 w 972566"/>
                      <a:gd name="connsiteY5" fmla="*/ 236148 h 860037"/>
                      <a:gd name="connsiteX6" fmla="*/ 822547 w 972566"/>
                      <a:gd name="connsiteY6" fmla="*/ 295680 h 860037"/>
                      <a:gd name="connsiteX7" fmla="*/ 817784 w 972566"/>
                      <a:gd name="connsiteY7" fmla="*/ 364736 h 860037"/>
                      <a:gd name="connsiteX8" fmla="*/ 743966 w 972566"/>
                      <a:gd name="connsiteY8" fmla="*/ 421886 h 860037"/>
                      <a:gd name="connsiteX9" fmla="*/ 746347 w 972566"/>
                      <a:gd name="connsiteY9" fmla="*/ 743355 h 860037"/>
                      <a:gd name="connsiteX10" fmla="*/ 865409 w 972566"/>
                      <a:gd name="connsiteY10" fmla="*/ 860037 h 860037"/>
                      <a:gd name="connsiteX11" fmla="*/ 924941 w 972566"/>
                      <a:gd name="connsiteY11" fmla="*/ 860035 h 860037"/>
                      <a:gd name="connsiteX12" fmla="*/ 972566 w 972566"/>
                      <a:gd name="connsiteY12" fmla="*/ 762405 h 860037"/>
                      <a:gd name="connsiteX13" fmla="*/ 967803 w 972566"/>
                      <a:gd name="connsiteY13" fmla="*/ 71843 h 860037"/>
                      <a:gd name="connsiteX14" fmla="*/ 866103 w 972566"/>
                      <a:gd name="connsiteY14" fmla="*/ 0 h 860037"/>
                      <a:gd name="connsiteX15" fmla="*/ 0 w 972566"/>
                      <a:gd name="connsiteY15" fmla="*/ 58 h 860037"/>
                      <a:gd name="connsiteX0" fmla="*/ 0 w 972566"/>
                      <a:gd name="connsiteY0" fmla="*/ 58 h 860037"/>
                      <a:gd name="connsiteX1" fmla="*/ 93884 w 972566"/>
                      <a:gd name="connsiteY1" fmla="*/ 78986 h 860037"/>
                      <a:gd name="connsiteX2" fmla="*/ 572581 w 972566"/>
                      <a:gd name="connsiteY2" fmla="*/ 78986 h 860037"/>
                      <a:gd name="connsiteX3" fmla="*/ 511262 w 972566"/>
                      <a:gd name="connsiteY3" fmla="*/ 165743 h 860037"/>
                      <a:gd name="connsiteX4" fmla="*/ 647607 w 972566"/>
                      <a:gd name="connsiteY4" fmla="*/ 235838 h 860037"/>
                      <a:gd name="connsiteX5" fmla="*/ 784447 w 972566"/>
                      <a:gd name="connsiteY5" fmla="*/ 236148 h 860037"/>
                      <a:gd name="connsiteX6" fmla="*/ 822547 w 972566"/>
                      <a:gd name="connsiteY6" fmla="*/ 295680 h 860037"/>
                      <a:gd name="connsiteX7" fmla="*/ 817784 w 972566"/>
                      <a:gd name="connsiteY7" fmla="*/ 364736 h 860037"/>
                      <a:gd name="connsiteX8" fmla="*/ 743966 w 972566"/>
                      <a:gd name="connsiteY8" fmla="*/ 421886 h 860037"/>
                      <a:gd name="connsiteX9" fmla="*/ 746347 w 972566"/>
                      <a:gd name="connsiteY9" fmla="*/ 743355 h 860037"/>
                      <a:gd name="connsiteX10" fmla="*/ 865409 w 972566"/>
                      <a:gd name="connsiteY10" fmla="*/ 860037 h 860037"/>
                      <a:gd name="connsiteX11" fmla="*/ 924941 w 972566"/>
                      <a:gd name="connsiteY11" fmla="*/ 860035 h 860037"/>
                      <a:gd name="connsiteX12" fmla="*/ 972566 w 972566"/>
                      <a:gd name="connsiteY12" fmla="*/ 762405 h 860037"/>
                      <a:gd name="connsiteX13" fmla="*/ 967803 w 972566"/>
                      <a:gd name="connsiteY13" fmla="*/ 71843 h 860037"/>
                      <a:gd name="connsiteX14" fmla="*/ 866103 w 972566"/>
                      <a:gd name="connsiteY14" fmla="*/ 0 h 860037"/>
                      <a:gd name="connsiteX15" fmla="*/ 0 w 972566"/>
                      <a:gd name="connsiteY15" fmla="*/ 58 h 860037"/>
                      <a:gd name="connsiteX0" fmla="*/ 0 w 972566"/>
                      <a:gd name="connsiteY0" fmla="*/ 58 h 860037"/>
                      <a:gd name="connsiteX1" fmla="*/ 93884 w 972566"/>
                      <a:gd name="connsiteY1" fmla="*/ 78986 h 860037"/>
                      <a:gd name="connsiteX2" fmla="*/ 572581 w 972566"/>
                      <a:gd name="connsiteY2" fmla="*/ 78986 h 860037"/>
                      <a:gd name="connsiteX3" fmla="*/ 571518 w 972566"/>
                      <a:gd name="connsiteY3" fmla="*/ 196807 h 860037"/>
                      <a:gd name="connsiteX4" fmla="*/ 647607 w 972566"/>
                      <a:gd name="connsiteY4" fmla="*/ 235838 h 860037"/>
                      <a:gd name="connsiteX5" fmla="*/ 784447 w 972566"/>
                      <a:gd name="connsiteY5" fmla="*/ 236148 h 860037"/>
                      <a:gd name="connsiteX6" fmla="*/ 822547 w 972566"/>
                      <a:gd name="connsiteY6" fmla="*/ 295680 h 860037"/>
                      <a:gd name="connsiteX7" fmla="*/ 817784 w 972566"/>
                      <a:gd name="connsiteY7" fmla="*/ 364736 h 860037"/>
                      <a:gd name="connsiteX8" fmla="*/ 743966 w 972566"/>
                      <a:gd name="connsiteY8" fmla="*/ 421886 h 860037"/>
                      <a:gd name="connsiteX9" fmla="*/ 746347 w 972566"/>
                      <a:gd name="connsiteY9" fmla="*/ 743355 h 860037"/>
                      <a:gd name="connsiteX10" fmla="*/ 865409 w 972566"/>
                      <a:gd name="connsiteY10" fmla="*/ 860037 h 860037"/>
                      <a:gd name="connsiteX11" fmla="*/ 924941 w 972566"/>
                      <a:gd name="connsiteY11" fmla="*/ 860035 h 860037"/>
                      <a:gd name="connsiteX12" fmla="*/ 972566 w 972566"/>
                      <a:gd name="connsiteY12" fmla="*/ 762405 h 860037"/>
                      <a:gd name="connsiteX13" fmla="*/ 967803 w 972566"/>
                      <a:gd name="connsiteY13" fmla="*/ 71843 h 860037"/>
                      <a:gd name="connsiteX14" fmla="*/ 866103 w 972566"/>
                      <a:gd name="connsiteY14" fmla="*/ 0 h 860037"/>
                      <a:gd name="connsiteX15" fmla="*/ 0 w 972566"/>
                      <a:gd name="connsiteY15" fmla="*/ 58 h 860037"/>
                      <a:gd name="connsiteX0" fmla="*/ 0 w 972566"/>
                      <a:gd name="connsiteY0" fmla="*/ 58 h 860037"/>
                      <a:gd name="connsiteX1" fmla="*/ 93884 w 972566"/>
                      <a:gd name="connsiteY1" fmla="*/ 78986 h 860037"/>
                      <a:gd name="connsiteX2" fmla="*/ 572581 w 972566"/>
                      <a:gd name="connsiteY2" fmla="*/ 78986 h 860037"/>
                      <a:gd name="connsiteX3" fmla="*/ 571518 w 972566"/>
                      <a:gd name="connsiteY3" fmla="*/ 198878 h 860037"/>
                      <a:gd name="connsiteX4" fmla="*/ 647607 w 972566"/>
                      <a:gd name="connsiteY4" fmla="*/ 235838 h 860037"/>
                      <a:gd name="connsiteX5" fmla="*/ 784447 w 972566"/>
                      <a:gd name="connsiteY5" fmla="*/ 236148 h 860037"/>
                      <a:gd name="connsiteX6" fmla="*/ 822547 w 972566"/>
                      <a:gd name="connsiteY6" fmla="*/ 295680 h 860037"/>
                      <a:gd name="connsiteX7" fmla="*/ 817784 w 972566"/>
                      <a:gd name="connsiteY7" fmla="*/ 364736 h 860037"/>
                      <a:gd name="connsiteX8" fmla="*/ 743966 w 972566"/>
                      <a:gd name="connsiteY8" fmla="*/ 421886 h 860037"/>
                      <a:gd name="connsiteX9" fmla="*/ 746347 w 972566"/>
                      <a:gd name="connsiteY9" fmla="*/ 743355 h 860037"/>
                      <a:gd name="connsiteX10" fmla="*/ 865409 w 972566"/>
                      <a:gd name="connsiteY10" fmla="*/ 860037 h 860037"/>
                      <a:gd name="connsiteX11" fmla="*/ 924941 w 972566"/>
                      <a:gd name="connsiteY11" fmla="*/ 860035 h 860037"/>
                      <a:gd name="connsiteX12" fmla="*/ 972566 w 972566"/>
                      <a:gd name="connsiteY12" fmla="*/ 762405 h 860037"/>
                      <a:gd name="connsiteX13" fmla="*/ 967803 w 972566"/>
                      <a:gd name="connsiteY13" fmla="*/ 71843 h 860037"/>
                      <a:gd name="connsiteX14" fmla="*/ 866103 w 972566"/>
                      <a:gd name="connsiteY14" fmla="*/ 0 h 860037"/>
                      <a:gd name="connsiteX15" fmla="*/ 0 w 972566"/>
                      <a:gd name="connsiteY15" fmla="*/ 58 h 860037"/>
                      <a:gd name="connsiteX0" fmla="*/ 0 w 972566"/>
                      <a:gd name="connsiteY0" fmla="*/ 58 h 860037"/>
                      <a:gd name="connsiteX1" fmla="*/ 217839 w 972566"/>
                      <a:gd name="connsiteY1" fmla="*/ 76915 h 860037"/>
                      <a:gd name="connsiteX2" fmla="*/ 572581 w 972566"/>
                      <a:gd name="connsiteY2" fmla="*/ 78986 h 860037"/>
                      <a:gd name="connsiteX3" fmla="*/ 571518 w 972566"/>
                      <a:gd name="connsiteY3" fmla="*/ 198878 h 860037"/>
                      <a:gd name="connsiteX4" fmla="*/ 647607 w 972566"/>
                      <a:gd name="connsiteY4" fmla="*/ 235838 h 860037"/>
                      <a:gd name="connsiteX5" fmla="*/ 784447 w 972566"/>
                      <a:gd name="connsiteY5" fmla="*/ 236148 h 860037"/>
                      <a:gd name="connsiteX6" fmla="*/ 822547 w 972566"/>
                      <a:gd name="connsiteY6" fmla="*/ 295680 h 860037"/>
                      <a:gd name="connsiteX7" fmla="*/ 817784 w 972566"/>
                      <a:gd name="connsiteY7" fmla="*/ 364736 h 860037"/>
                      <a:gd name="connsiteX8" fmla="*/ 743966 w 972566"/>
                      <a:gd name="connsiteY8" fmla="*/ 421886 h 860037"/>
                      <a:gd name="connsiteX9" fmla="*/ 746347 w 972566"/>
                      <a:gd name="connsiteY9" fmla="*/ 743355 h 860037"/>
                      <a:gd name="connsiteX10" fmla="*/ 865409 w 972566"/>
                      <a:gd name="connsiteY10" fmla="*/ 860037 h 860037"/>
                      <a:gd name="connsiteX11" fmla="*/ 924941 w 972566"/>
                      <a:gd name="connsiteY11" fmla="*/ 860035 h 860037"/>
                      <a:gd name="connsiteX12" fmla="*/ 972566 w 972566"/>
                      <a:gd name="connsiteY12" fmla="*/ 762405 h 860037"/>
                      <a:gd name="connsiteX13" fmla="*/ 967803 w 972566"/>
                      <a:gd name="connsiteY13" fmla="*/ 71843 h 860037"/>
                      <a:gd name="connsiteX14" fmla="*/ 866103 w 972566"/>
                      <a:gd name="connsiteY14" fmla="*/ 0 h 860037"/>
                      <a:gd name="connsiteX15" fmla="*/ 0 w 972566"/>
                      <a:gd name="connsiteY15" fmla="*/ 58 h 860037"/>
                      <a:gd name="connsiteX0" fmla="*/ 0 w 848611"/>
                      <a:gd name="connsiteY0" fmla="*/ 58 h 860037"/>
                      <a:gd name="connsiteX1" fmla="*/ 93884 w 848611"/>
                      <a:gd name="connsiteY1" fmla="*/ 76915 h 860037"/>
                      <a:gd name="connsiteX2" fmla="*/ 448626 w 848611"/>
                      <a:gd name="connsiteY2" fmla="*/ 78986 h 860037"/>
                      <a:gd name="connsiteX3" fmla="*/ 447563 w 848611"/>
                      <a:gd name="connsiteY3" fmla="*/ 198878 h 860037"/>
                      <a:gd name="connsiteX4" fmla="*/ 523652 w 848611"/>
                      <a:gd name="connsiteY4" fmla="*/ 235838 h 860037"/>
                      <a:gd name="connsiteX5" fmla="*/ 660492 w 848611"/>
                      <a:gd name="connsiteY5" fmla="*/ 236148 h 860037"/>
                      <a:gd name="connsiteX6" fmla="*/ 698592 w 848611"/>
                      <a:gd name="connsiteY6" fmla="*/ 295680 h 860037"/>
                      <a:gd name="connsiteX7" fmla="*/ 693829 w 848611"/>
                      <a:gd name="connsiteY7" fmla="*/ 364736 h 860037"/>
                      <a:gd name="connsiteX8" fmla="*/ 620011 w 848611"/>
                      <a:gd name="connsiteY8" fmla="*/ 421886 h 860037"/>
                      <a:gd name="connsiteX9" fmla="*/ 622392 w 848611"/>
                      <a:gd name="connsiteY9" fmla="*/ 743355 h 860037"/>
                      <a:gd name="connsiteX10" fmla="*/ 741454 w 848611"/>
                      <a:gd name="connsiteY10" fmla="*/ 860037 h 860037"/>
                      <a:gd name="connsiteX11" fmla="*/ 800986 w 848611"/>
                      <a:gd name="connsiteY11" fmla="*/ 860035 h 860037"/>
                      <a:gd name="connsiteX12" fmla="*/ 848611 w 848611"/>
                      <a:gd name="connsiteY12" fmla="*/ 762405 h 860037"/>
                      <a:gd name="connsiteX13" fmla="*/ 843848 w 848611"/>
                      <a:gd name="connsiteY13" fmla="*/ 71843 h 860037"/>
                      <a:gd name="connsiteX14" fmla="*/ 742148 w 848611"/>
                      <a:gd name="connsiteY14" fmla="*/ 0 h 860037"/>
                      <a:gd name="connsiteX15" fmla="*/ 0 w 848611"/>
                      <a:gd name="connsiteY15" fmla="*/ 58 h 8600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848611" h="860037">
                        <a:moveTo>
                          <a:pt x="0" y="58"/>
                        </a:moveTo>
                        <a:lnTo>
                          <a:pt x="93884" y="76915"/>
                        </a:lnTo>
                        <a:lnTo>
                          <a:pt x="448626" y="78986"/>
                        </a:lnTo>
                        <a:cubicBezTo>
                          <a:pt x="448272" y="118260"/>
                          <a:pt x="447917" y="159604"/>
                          <a:pt x="447563" y="198878"/>
                        </a:cubicBezTo>
                        <a:lnTo>
                          <a:pt x="523652" y="235838"/>
                        </a:lnTo>
                        <a:lnTo>
                          <a:pt x="660492" y="236148"/>
                        </a:lnTo>
                        <a:lnTo>
                          <a:pt x="698592" y="295680"/>
                        </a:lnTo>
                        <a:lnTo>
                          <a:pt x="693829" y="364736"/>
                        </a:lnTo>
                        <a:lnTo>
                          <a:pt x="620011" y="421886"/>
                        </a:lnTo>
                        <a:cubicBezTo>
                          <a:pt x="620805" y="529042"/>
                          <a:pt x="621598" y="636199"/>
                          <a:pt x="622392" y="743355"/>
                        </a:cubicBezTo>
                        <a:lnTo>
                          <a:pt x="741454" y="860037"/>
                        </a:lnTo>
                        <a:lnTo>
                          <a:pt x="800986" y="860035"/>
                        </a:lnTo>
                        <a:lnTo>
                          <a:pt x="848611" y="762405"/>
                        </a:lnTo>
                        <a:cubicBezTo>
                          <a:pt x="846230" y="523486"/>
                          <a:pt x="846229" y="310762"/>
                          <a:pt x="843848" y="71843"/>
                        </a:cubicBezTo>
                        <a:lnTo>
                          <a:pt x="742148" y="0"/>
                        </a:lnTo>
                        <a:lnTo>
                          <a:pt x="0" y="58"/>
                        </a:lnTo>
                        <a:close/>
                      </a:path>
                    </a:pathLst>
                  </a:custGeom>
                  <a:solidFill>
                    <a:srgbClr val="4472C4">
                      <a:alpha val="60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529" name="Retângulo 528">
                    <a:extLst>
                      <a:ext uri="{FF2B5EF4-FFF2-40B4-BE49-F238E27FC236}">
                        <a16:creationId xmlns:a16="http://schemas.microsoft.com/office/drawing/2014/main" id="{F0AEA946-8CF6-46AD-AC7B-F65D20FF84AA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411024" y="3142596"/>
                    <a:ext cx="312927" cy="100417"/>
                  </a:xfrm>
                  <a:prstGeom prst="rect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>
                    <a:solidFill>
                      <a:schemeClr val="accent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pt-BR" sz="600" dirty="0"/>
                      <a:t>LOG</a:t>
                    </a:r>
                  </a:p>
                </p:txBody>
              </p:sp>
            </p:grpSp>
            <p:sp>
              <p:nvSpPr>
                <p:cNvPr id="521" name="Elipse 520">
                  <a:extLst>
                    <a:ext uri="{FF2B5EF4-FFF2-40B4-BE49-F238E27FC236}">
                      <a16:creationId xmlns:a16="http://schemas.microsoft.com/office/drawing/2014/main" id="{BB3C2E38-F837-4B72-A38F-B7481C58796F}"/>
                    </a:ext>
                  </a:extLst>
                </p:cNvPr>
                <p:cNvSpPr/>
                <p:nvPr/>
              </p:nvSpPr>
              <p:spPr>
                <a:xfrm>
                  <a:off x="5524098" y="1011620"/>
                  <a:ext cx="113221" cy="102438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522" name="Elipse 521">
                  <a:extLst>
                    <a:ext uri="{FF2B5EF4-FFF2-40B4-BE49-F238E27FC236}">
                      <a16:creationId xmlns:a16="http://schemas.microsoft.com/office/drawing/2014/main" id="{7246CBC8-B651-487F-8F0B-5E566D122620}"/>
                    </a:ext>
                  </a:extLst>
                </p:cNvPr>
                <p:cNvSpPr/>
                <p:nvPr/>
              </p:nvSpPr>
              <p:spPr>
                <a:xfrm>
                  <a:off x="5767193" y="1143867"/>
                  <a:ext cx="113221" cy="102438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523" name="Elipse 522">
                  <a:extLst>
                    <a:ext uri="{FF2B5EF4-FFF2-40B4-BE49-F238E27FC236}">
                      <a16:creationId xmlns:a16="http://schemas.microsoft.com/office/drawing/2014/main" id="{772D57FB-CD82-45DE-B5F7-8D9778928AC3}"/>
                    </a:ext>
                  </a:extLst>
                </p:cNvPr>
                <p:cNvSpPr/>
                <p:nvPr/>
              </p:nvSpPr>
              <p:spPr>
                <a:xfrm>
                  <a:off x="5763734" y="904371"/>
                  <a:ext cx="113221" cy="102438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524" name="Elipse 523">
                  <a:extLst>
                    <a:ext uri="{FF2B5EF4-FFF2-40B4-BE49-F238E27FC236}">
                      <a16:creationId xmlns:a16="http://schemas.microsoft.com/office/drawing/2014/main" id="{A8333401-08E4-41B3-8B01-7B5ADD61EABD}"/>
                    </a:ext>
                  </a:extLst>
                </p:cNvPr>
                <p:cNvSpPr/>
                <p:nvPr/>
              </p:nvSpPr>
              <p:spPr>
                <a:xfrm>
                  <a:off x="5996762" y="1011412"/>
                  <a:ext cx="113221" cy="102438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525" name="Elipse 524">
                  <a:extLst>
                    <a:ext uri="{FF2B5EF4-FFF2-40B4-BE49-F238E27FC236}">
                      <a16:creationId xmlns:a16="http://schemas.microsoft.com/office/drawing/2014/main" id="{E2916411-19EC-4814-B94B-DE3F8D2F3E03}"/>
                    </a:ext>
                  </a:extLst>
                </p:cNvPr>
                <p:cNvSpPr/>
                <p:nvPr/>
              </p:nvSpPr>
              <p:spPr>
                <a:xfrm>
                  <a:off x="5998364" y="1273325"/>
                  <a:ext cx="113221" cy="102438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526" name="Elipse 525">
                  <a:extLst>
                    <a:ext uri="{FF2B5EF4-FFF2-40B4-BE49-F238E27FC236}">
                      <a16:creationId xmlns:a16="http://schemas.microsoft.com/office/drawing/2014/main" id="{10B014E3-A3FB-4FC9-A2EE-52F7AE1D2793}"/>
                    </a:ext>
                  </a:extLst>
                </p:cNvPr>
                <p:cNvSpPr/>
                <p:nvPr/>
              </p:nvSpPr>
              <p:spPr>
                <a:xfrm>
                  <a:off x="6198367" y="1133240"/>
                  <a:ext cx="113221" cy="102438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</p:grpSp>
        <p:cxnSp>
          <p:nvCxnSpPr>
            <p:cNvPr id="530" name="Conector reto 529">
              <a:extLst>
                <a:ext uri="{FF2B5EF4-FFF2-40B4-BE49-F238E27FC236}">
                  <a16:creationId xmlns:a16="http://schemas.microsoft.com/office/drawing/2014/main" id="{2CE310FB-DFAA-4051-837D-EB64854B23DF}"/>
                </a:ext>
              </a:extLst>
            </p:cNvPr>
            <p:cNvCxnSpPr>
              <a:cxnSpLocks/>
            </p:cNvCxnSpPr>
            <p:nvPr/>
          </p:nvCxnSpPr>
          <p:spPr>
            <a:xfrm>
              <a:off x="5321976" y="3175977"/>
              <a:ext cx="678944" cy="4277"/>
            </a:xfrm>
            <a:prstGeom prst="line">
              <a:avLst/>
            </a:prstGeom>
            <a:ln w="38100">
              <a:solidFill>
                <a:srgbClr val="2F559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23" name="CheckUpFusca">
            <a:extLst>
              <a:ext uri="{FF2B5EF4-FFF2-40B4-BE49-F238E27FC236}">
                <a16:creationId xmlns:a16="http://schemas.microsoft.com/office/drawing/2014/main" id="{46E049D6-4372-BE61-8AE8-6F84AC968AC2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5976491" y="1028281"/>
            <a:ext cx="3855154" cy="2166556"/>
          </a:xfrm>
          <a:prstGeom prst="rect">
            <a:avLst/>
          </a:prstGeom>
        </p:spPr>
      </p:pic>
      <p:grpSp>
        <p:nvGrpSpPr>
          <p:cNvPr id="897" name="Volume">
            <a:extLst>
              <a:ext uri="{FF2B5EF4-FFF2-40B4-BE49-F238E27FC236}">
                <a16:creationId xmlns:a16="http://schemas.microsoft.com/office/drawing/2014/main" id="{A278F832-BAD9-0D71-333C-CD4686041BEC}"/>
              </a:ext>
            </a:extLst>
          </p:cNvPr>
          <p:cNvGrpSpPr/>
          <p:nvPr/>
        </p:nvGrpSpPr>
        <p:grpSpPr>
          <a:xfrm>
            <a:off x="11794838" y="3036864"/>
            <a:ext cx="1136732" cy="3012954"/>
            <a:chOff x="11794838" y="3036864"/>
            <a:chExt cx="1136732" cy="3012954"/>
          </a:xfrm>
        </p:grpSpPr>
        <p:grpSp>
          <p:nvGrpSpPr>
            <p:cNvPr id="653" name="Volume Cheio">
              <a:extLst>
                <a:ext uri="{FF2B5EF4-FFF2-40B4-BE49-F238E27FC236}">
                  <a16:creationId xmlns:a16="http://schemas.microsoft.com/office/drawing/2014/main" id="{72E3F1DD-74B3-6DC9-12FC-A25FD896AEDB}"/>
                </a:ext>
              </a:extLst>
            </p:cNvPr>
            <p:cNvGrpSpPr/>
            <p:nvPr/>
          </p:nvGrpSpPr>
          <p:grpSpPr>
            <a:xfrm>
              <a:off x="12282446" y="3036864"/>
              <a:ext cx="221524" cy="2556000"/>
              <a:chOff x="12393487" y="3028021"/>
              <a:chExt cx="221524" cy="2556000"/>
            </a:xfrm>
          </p:grpSpPr>
          <p:sp>
            <p:nvSpPr>
              <p:cNvPr id="599" name="Amarelo">
                <a:extLst>
                  <a:ext uri="{FF2B5EF4-FFF2-40B4-BE49-F238E27FC236}">
                    <a16:creationId xmlns:a16="http://schemas.microsoft.com/office/drawing/2014/main" id="{31B5F935-EF97-DDD7-BD7D-E1A77C313B46}"/>
                  </a:ext>
                </a:extLst>
              </p:cNvPr>
              <p:cNvSpPr/>
              <p:nvPr/>
            </p:nvSpPr>
            <p:spPr>
              <a:xfrm>
                <a:off x="12399011" y="3028021"/>
                <a:ext cx="216000" cy="2556000"/>
              </a:xfrm>
              <a:custGeom>
                <a:avLst/>
                <a:gdLst>
                  <a:gd name="connsiteX0" fmla="*/ 190918 w 200967"/>
                  <a:gd name="connsiteY0" fmla="*/ 0 h 2507064"/>
                  <a:gd name="connsiteX1" fmla="*/ 200967 w 200967"/>
                  <a:gd name="connsiteY1" fmla="*/ 396910 h 2507064"/>
                  <a:gd name="connsiteX2" fmla="*/ 120580 w 200967"/>
                  <a:gd name="connsiteY2" fmla="*/ 447152 h 2507064"/>
                  <a:gd name="connsiteX3" fmla="*/ 125604 w 200967"/>
                  <a:gd name="connsiteY3" fmla="*/ 909376 h 2507064"/>
                  <a:gd name="connsiteX4" fmla="*/ 200967 w 200967"/>
                  <a:gd name="connsiteY4" fmla="*/ 1004835 h 2507064"/>
                  <a:gd name="connsiteX5" fmla="*/ 195943 w 200967"/>
                  <a:gd name="connsiteY5" fmla="*/ 2507064 h 2507064"/>
                  <a:gd name="connsiteX6" fmla="*/ 160773 w 200967"/>
                  <a:gd name="connsiteY6" fmla="*/ 2507064 h 2507064"/>
                  <a:gd name="connsiteX7" fmla="*/ 0 w 200967"/>
                  <a:gd name="connsiteY7" fmla="*/ 2326193 h 2507064"/>
                  <a:gd name="connsiteX8" fmla="*/ 0 w 200967"/>
                  <a:gd name="connsiteY8" fmla="*/ 150725 h 2507064"/>
                  <a:gd name="connsiteX9" fmla="*/ 190918 w 200967"/>
                  <a:gd name="connsiteY9" fmla="*/ 0 h 2507064"/>
                  <a:gd name="connsiteX0" fmla="*/ 190918 w 200967"/>
                  <a:gd name="connsiteY0" fmla="*/ 0 h 2507064"/>
                  <a:gd name="connsiteX1" fmla="*/ 200967 w 200967"/>
                  <a:gd name="connsiteY1" fmla="*/ 396910 h 2507064"/>
                  <a:gd name="connsiteX2" fmla="*/ 120580 w 200967"/>
                  <a:gd name="connsiteY2" fmla="*/ 447152 h 2507064"/>
                  <a:gd name="connsiteX3" fmla="*/ 125604 w 200967"/>
                  <a:gd name="connsiteY3" fmla="*/ 909376 h 2507064"/>
                  <a:gd name="connsiteX4" fmla="*/ 200967 w 200967"/>
                  <a:gd name="connsiteY4" fmla="*/ 1004835 h 2507064"/>
                  <a:gd name="connsiteX5" fmla="*/ 195943 w 200967"/>
                  <a:gd name="connsiteY5" fmla="*/ 2507064 h 2507064"/>
                  <a:gd name="connsiteX6" fmla="*/ 160773 w 200967"/>
                  <a:gd name="connsiteY6" fmla="*/ 2507064 h 2507064"/>
                  <a:gd name="connsiteX7" fmla="*/ 0 w 200967"/>
                  <a:gd name="connsiteY7" fmla="*/ 2326193 h 2507064"/>
                  <a:gd name="connsiteX8" fmla="*/ 0 w 200967"/>
                  <a:gd name="connsiteY8" fmla="*/ 150725 h 2507064"/>
                  <a:gd name="connsiteX9" fmla="*/ 141828 w 200967"/>
                  <a:gd name="connsiteY9" fmla="*/ 8583 h 2507064"/>
                  <a:gd name="connsiteX10" fmla="*/ 190918 w 200967"/>
                  <a:gd name="connsiteY10" fmla="*/ 0 h 2507064"/>
                  <a:gd name="connsiteX0" fmla="*/ 202824 w 202824"/>
                  <a:gd name="connsiteY0" fmla="*/ 0 h 2507064"/>
                  <a:gd name="connsiteX1" fmla="*/ 200967 w 202824"/>
                  <a:gd name="connsiteY1" fmla="*/ 396910 h 2507064"/>
                  <a:gd name="connsiteX2" fmla="*/ 120580 w 202824"/>
                  <a:gd name="connsiteY2" fmla="*/ 447152 h 2507064"/>
                  <a:gd name="connsiteX3" fmla="*/ 125604 w 202824"/>
                  <a:gd name="connsiteY3" fmla="*/ 909376 h 2507064"/>
                  <a:gd name="connsiteX4" fmla="*/ 200967 w 202824"/>
                  <a:gd name="connsiteY4" fmla="*/ 1004835 h 2507064"/>
                  <a:gd name="connsiteX5" fmla="*/ 195943 w 202824"/>
                  <a:gd name="connsiteY5" fmla="*/ 2507064 h 2507064"/>
                  <a:gd name="connsiteX6" fmla="*/ 160773 w 202824"/>
                  <a:gd name="connsiteY6" fmla="*/ 2507064 h 2507064"/>
                  <a:gd name="connsiteX7" fmla="*/ 0 w 202824"/>
                  <a:gd name="connsiteY7" fmla="*/ 2326193 h 2507064"/>
                  <a:gd name="connsiteX8" fmla="*/ 0 w 202824"/>
                  <a:gd name="connsiteY8" fmla="*/ 150725 h 2507064"/>
                  <a:gd name="connsiteX9" fmla="*/ 141828 w 202824"/>
                  <a:gd name="connsiteY9" fmla="*/ 8583 h 2507064"/>
                  <a:gd name="connsiteX10" fmla="*/ 202824 w 202824"/>
                  <a:gd name="connsiteY10" fmla="*/ 0 h 2507064"/>
                  <a:gd name="connsiteX0" fmla="*/ 202824 w 202824"/>
                  <a:gd name="connsiteY0" fmla="*/ 0 h 2509445"/>
                  <a:gd name="connsiteX1" fmla="*/ 200967 w 202824"/>
                  <a:gd name="connsiteY1" fmla="*/ 399291 h 2509445"/>
                  <a:gd name="connsiteX2" fmla="*/ 120580 w 202824"/>
                  <a:gd name="connsiteY2" fmla="*/ 449533 h 2509445"/>
                  <a:gd name="connsiteX3" fmla="*/ 125604 w 202824"/>
                  <a:gd name="connsiteY3" fmla="*/ 911757 h 2509445"/>
                  <a:gd name="connsiteX4" fmla="*/ 200967 w 202824"/>
                  <a:gd name="connsiteY4" fmla="*/ 1007216 h 2509445"/>
                  <a:gd name="connsiteX5" fmla="*/ 195943 w 202824"/>
                  <a:gd name="connsiteY5" fmla="*/ 2509445 h 2509445"/>
                  <a:gd name="connsiteX6" fmla="*/ 160773 w 202824"/>
                  <a:gd name="connsiteY6" fmla="*/ 2509445 h 2509445"/>
                  <a:gd name="connsiteX7" fmla="*/ 0 w 202824"/>
                  <a:gd name="connsiteY7" fmla="*/ 2328574 h 2509445"/>
                  <a:gd name="connsiteX8" fmla="*/ 0 w 202824"/>
                  <a:gd name="connsiteY8" fmla="*/ 153106 h 2509445"/>
                  <a:gd name="connsiteX9" fmla="*/ 141828 w 202824"/>
                  <a:gd name="connsiteY9" fmla="*/ 10964 h 2509445"/>
                  <a:gd name="connsiteX10" fmla="*/ 202824 w 202824"/>
                  <a:gd name="connsiteY10" fmla="*/ 0 h 2509445"/>
                  <a:gd name="connsiteX0" fmla="*/ 202824 w 205729"/>
                  <a:gd name="connsiteY0" fmla="*/ 0 h 2509445"/>
                  <a:gd name="connsiteX1" fmla="*/ 205729 w 205729"/>
                  <a:gd name="connsiteY1" fmla="*/ 401672 h 2509445"/>
                  <a:gd name="connsiteX2" fmla="*/ 120580 w 205729"/>
                  <a:gd name="connsiteY2" fmla="*/ 449533 h 2509445"/>
                  <a:gd name="connsiteX3" fmla="*/ 125604 w 205729"/>
                  <a:gd name="connsiteY3" fmla="*/ 911757 h 2509445"/>
                  <a:gd name="connsiteX4" fmla="*/ 200967 w 205729"/>
                  <a:gd name="connsiteY4" fmla="*/ 1007216 h 2509445"/>
                  <a:gd name="connsiteX5" fmla="*/ 195943 w 205729"/>
                  <a:gd name="connsiteY5" fmla="*/ 2509445 h 2509445"/>
                  <a:gd name="connsiteX6" fmla="*/ 160773 w 205729"/>
                  <a:gd name="connsiteY6" fmla="*/ 2509445 h 2509445"/>
                  <a:gd name="connsiteX7" fmla="*/ 0 w 205729"/>
                  <a:gd name="connsiteY7" fmla="*/ 2328574 h 2509445"/>
                  <a:gd name="connsiteX8" fmla="*/ 0 w 205729"/>
                  <a:gd name="connsiteY8" fmla="*/ 153106 h 2509445"/>
                  <a:gd name="connsiteX9" fmla="*/ 141828 w 205729"/>
                  <a:gd name="connsiteY9" fmla="*/ 10964 h 2509445"/>
                  <a:gd name="connsiteX10" fmla="*/ 202824 w 205729"/>
                  <a:gd name="connsiteY10" fmla="*/ 0 h 2509445"/>
                  <a:gd name="connsiteX0" fmla="*/ 202824 w 202983"/>
                  <a:gd name="connsiteY0" fmla="*/ 0 h 2509445"/>
                  <a:gd name="connsiteX1" fmla="*/ 200967 w 202983"/>
                  <a:gd name="connsiteY1" fmla="*/ 401672 h 2509445"/>
                  <a:gd name="connsiteX2" fmla="*/ 120580 w 202983"/>
                  <a:gd name="connsiteY2" fmla="*/ 449533 h 2509445"/>
                  <a:gd name="connsiteX3" fmla="*/ 125604 w 202983"/>
                  <a:gd name="connsiteY3" fmla="*/ 911757 h 2509445"/>
                  <a:gd name="connsiteX4" fmla="*/ 200967 w 202983"/>
                  <a:gd name="connsiteY4" fmla="*/ 1007216 h 2509445"/>
                  <a:gd name="connsiteX5" fmla="*/ 195943 w 202983"/>
                  <a:gd name="connsiteY5" fmla="*/ 2509445 h 2509445"/>
                  <a:gd name="connsiteX6" fmla="*/ 160773 w 202983"/>
                  <a:gd name="connsiteY6" fmla="*/ 2509445 h 2509445"/>
                  <a:gd name="connsiteX7" fmla="*/ 0 w 202983"/>
                  <a:gd name="connsiteY7" fmla="*/ 2328574 h 2509445"/>
                  <a:gd name="connsiteX8" fmla="*/ 0 w 202983"/>
                  <a:gd name="connsiteY8" fmla="*/ 153106 h 2509445"/>
                  <a:gd name="connsiteX9" fmla="*/ 141828 w 202983"/>
                  <a:gd name="connsiteY9" fmla="*/ 10964 h 2509445"/>
                  <a:gd name="connsiteX10" fmla="*/ 202824 w 202983"/>
                  <a:gd name="connsiteY10" fmla="*/ 0 h 2509445"/>
                  <a:gd name="connsiteX0" fmla="*/ 202824 w 202983"/>
                  <a:gd name="connsiteY0" fmla="*/ 0 h 2509445"/>
                  <a:gd name="connsiteX1" fmla="*/ 200967 w 202983"/>
                  <a:gd name="connsiteY1" fmla="*/ 401672 h 2509445"/>
                  <a:gd name="connsiteX2" fmla="*/ 122962 w 202983"/>
                  <a:gd name="connsiteY2" fmla="*/ 449533 h 2509445"/>
                  <a:gd name="connsiteX3" fmla="*/ 125604 w 202983"/>
                  <a:gd name="connsiteY3" fmla="*/ 911757 h 2509445"/>
                  <a:gd name="connsiteX4" fmla="*/ 200967 w 202983"/>
                  <a:gd name="connsiteY4" fmla="*/ 1007216 h 2509445"/>
                  <a:gd name="connsiteX5" fmla="*/ 195943 w 202983"/>
                  <a:gd name="connsiteY5" fmla="*/ 2509445 h 2509445"/>
                  <a:gd name="connsiteX6" fmla="*/ 160773 w 202983"/>
                  <a:gd name="connsiteY6" fmla="*/ 2509445 h 2509445"/>
                  <a:gd name="connsiteX7" fmla="*/ 0 w 202983"/>
                  <a:gd name="connsiteY7" fmla="*/ 2328574 h 2509445"/>
                  <a:gd name="connsiteX8" fmla="*/ 0 w 202983"/>
                  <a:gd name="connsiteY8" fmla="*/ 153106 h 2509445"/>
                  <a:gd name="connsiteX9" fmla="*/ 141828 w 202983"/>
                  <a:gd name="connsiteY9" fmla="*/ 10964 h 2509445"/>
                  <a:gd name="connsiteX10" fmla="*/ 202824 w 202983"/>
                  <a:gd name="connsiteY10" fmla="*/ 0 h 2509445"/>
                  <a:gd name="connsiteX0" fmla="*/ 202824 w 202983"/>
                  <a:gd name="connsiteY0" fmla="*/ 5705 h 2515150"/>
                  <a:gd name="connsiteX1" fmla="*/ 200967 w 202983"/>
                  <a:gd name="connsiteY1" fmla="*/ 407377 h 2515150"/>
                  <a:gd name="connsiteX2" fmla="*/ 122962 w 202983"/>
                  <a:gd name="connsiteY2" fmla="*/ 455238 h 2515150"/>
                  <a:gd name="connsiteX3" fmla="*/ 125604 w 202983"/>
                  <a:gd name="connsiteY3" fmla="*/ 917462 h 2515150"/>
                  <a:gd name="connsiteX4" fmla="*/ 200967 w 202983"/>
                  <a:gd name="connsiteY4" fmla="*/ 1012921 h 2515150"/>
                  <a:gd name="connsiteX5" fmla="*/ 195943 w 202983"/>
                  <a:gd name="connsiteY5" fmla="*/ 2515150 h 2515150"/>
                  <a:gd name="connsiteX6" fmla="*/ 160773 w 202983"/>
                  <a:gd name="connsiteY6" fmla="*/ 2515150 h 2515150"/>
                  <a:gd name="connsiteX7" fmla="*/ 0 w 202983"/>
                  <a:gd name="connsiteY7" fmla="*/ 2334279 h 2515150"/>
                  <a:gd name="connsiteX8" fmla="*/ 0 w 202983"/>
                  <a:gd name="connsiteY8" fmla="*/ 158811 h 2515150"/>
                  <a:gd name="connsiteX9" fmla="*/ 158497 w 202983"/>
                  <a:gd name="connsiteY9" fmla="*/ 0 h 2515150"/>
                  <a:gd name="connsiteX10" fmla="*/ 202824 w 202983"/>
                  <a:gd name="connsiteY10" fmla="*/ 5705 h 2515150"/>
                  <a:gd name="connsiteX0" fmla="*/ 202824 w 202983"/>
                  <a:gd name="connsiteY0" fmla="*/ 0 h 2509445"/>
                  <a:gd name="connsiteX1" fmla="*/ 200967 w 202983"/>
                  <a:gd name="connsiteY1" fmla="*/ 401672 h 2509445"/>
                  <a:gd name="connsiteX2" fmla="*/ 122962 w 202983"/>
                  <a:gd name="connsiteY2" fmla="*/ 449533 h 2509445"/>
                  <a:gd name="connsiteX3" fmla="*/ 125604 w 202983"/>
                  <a:gd name="connsiteY3" fmla="*/ 911757 h 2509445"/>
                  <a:gd name="connsiteX4" fmla="*/ 200967 w 202983"/>
                  <a:gd name="connsiteY4" fmla="*/ 1007216 h 2509445"/>
                  <a:gd name="connsiteX5" fmla="*/ 195943 w 202983"/>
                  <a:gd name="connsiteY5" fmla="*/ 2509445 h 2509445"/>
                  <a:gd name="connsiteX6" fmla="*/ 160773 w 202983"/>
                  <a:gd name="connsiteY6" fmla="*/ 2509445 h 2509445"/>
                  <a:gd name="connsiteX7" fmla="*/ 0 w 202983"/>
                  <a:gd name="connsiteY7" fmla="*/ 2328574 h 2509445"/>
                  <a:gd name="connsiteX8" fmla="*/ 0 w 202983"/>
                  <a:gd name="connsiteY8" fmla="*/ 153106 h 2509445"/>
                  <a:gd name="connsiteX9" fmla="*/ 153735 w 202983"/>
                  <a:gd name="connsiteY9" fmla="*/ 6202 h 2509445"/>
                  <a:gd name="connsiteX10" fmla="*/ 202824 w 202983"/>
                  <a:gd name="connsiteY10" fmla="*/ 0 h 2509445"/>
                  <a:gd name="connsiteX0" fmla="*/ 202824 w 202983"/>
                  <a:gd name="connsiteY0" fmla="*/ 0 h 2509445"/>
                  <a:gd name="connsiteX1" fmla="*/ 200967 w 202983"/>
                  <a:gd name="connsiteY1" fmla="*/ 401672 h 2509445"/>
                  <a:gd name="connsiteX2" fmla="*/ 122962 w 202983"/>
                  <a:gd name="connsiteY2" fmla="*/ 449533 h 2509445"/>
                  <a:gd name="connsiteX3" fmla="*/ 125604 w 202983"/>
                  <a:gd name="connsiteY3" fmla="*/ 911757 h 2509445"/>
                  <a:gd name="connsiteX4" fmla="*/ 200967 w 202983"/>
                  <a:gd name="connsiteY4" fmla="*/ 1007216 h 2509445"/>
                  <a:gd name="connsiteX5" fmla="*/ 195943 w 202983"/>
                  <a:gd name="connsiteY5" fmla="*/ 2509445 h 2509445"/>
                  <a:gd name="connsiteX6" fmla="*/ 160773 w 202983"/>
                  <a:gd name="connsiteY6" fmla="*/ 2509445 h 2509445"/>
                  <a:gd name="connsiteX7" fmla="*/ 0 w 202983"/>
                  <a:gd name="connsiteY7" fmla="*/ 2328574 h 2509445"/>
                  <a:gd name="connsiteX8" fmla="*/ 0 w 202983"/>
                  <a:gd name="connsiteY8" fmla="*/ 153106 h 2509445"/>
                  <a:gd name="connsiteX9" fmla="*/ 153735 w 202983"/>
                  <a:gd name="connsiteY9" fmla="*/ 1439 h 2509445"/>
                  <a:gd name="connsiteX10" fmla="*/ 202824 w 202983"/>
                  <a:gd name="connsiteY10" fmla="*/ 0 h 2509445"/>
                  <a:gd name="connsiteX0" fmla="*/ 202824 w 202983"/>
                  <a:gd name="connsiteY0" fmla="*/ 0 h 2509445"/>
                  <a:gd name="connsiteX1" fmla="*/ 200967 w 202983"/>
                  <a:gd name="connsiteY1" fmla="*/ 401672 h 2509445"/>
                  <a:gd name="connsiteX2" fmla="*/ 122962 w 202983"/>
                  <a:gd name="connsiteY2" fmla="*/ 449533 h 2509445"/>
                  <a:gd name="connsiteX3" fmla="*/ 123222 w 202983"/>
                  <a:gd name="connsiteY3" fmla="*/ 916519 h 2509445"/>
                  <a:gd name="connsiteX4" fmla="*/ 200967 w 202983"/>
                  <a:gd name="connsiteY4" fmla="*/ 1007216 h 2509445"/>
                  <a:gd name="connsiteX5" fmla="*/ 195943 w 202983"/>
                  <a:gd name="connsiteY5" fmla="*/ 2509445 h 2509445"/>
                  <a:gd name="connsiteX6" fmla="*/ 160773 w 202983"/>
                  <a:gd name="connsiteY6" fmla="*/ 2509445 h 2509445"/>
                  <a:gd name="connsiteX7" fmla="*/ 0 w 202983"/>
                  <a:gd name="connsiteY7" fmla="*/ 2328574 h 2509445"/>
                  <a:gd name="connsiteX8" fmla="*/ 0 w 202983"/>
                  <a:gd name="connsiteY8" fmla="*/ 153106 h 2509445"/>
                  <a:gd name="connsiteX9" fmla="*/ 153735 w 202983"/>
                  <a:gd name="connsiteY9" fmla="*/ 1439 h 2509445"/>
                  <a:gd name="connsiteX10" fmla="*/ 202824 w 202983"/>
                  <a:gd name="connsiteY10" fmla="*/ 0 h 2509445"/>
                  <a:gd name="connsiteX0" fmla="*/ 202824 w 202983"/>
                  <a:gd name="connsiteY0" fmla="*/ 0 h 2509445"/>
                  <a:gd name="connsiteX1" fmla="*/ 200967 w 202983"/>
                  <a:gd name="connsiteY1" fmla="*/ 401672 h 2509445"/>
                  <a:gd name="connsiteX2" fmla="*/ 122962 w 202983"/>
                  <a:gd name="connsiteY2" fmla="*/ 449533 h 2509445"/>
                  <a:gd name="connsiteX3" fmla="*/ 123222 w 202983"/>
                  <a:gd name="connsiteY3" fmla="*/ 916519 h 2509445"/>
                  <a:gd name="connsiteX4" fmla="*/ 200967 w 202983"/>
                  <a:gd name="connsiteY4" fmla="*/ 1000072 h 2509445"/>
                  <a:gd name="connsiteX5" fmla="*/ 195943 w 202983"/>
                  <a:gd name="connsiteY5" fmla="*/ 2509445 h 2509445"/>
                  <a:gd name="connsiteX6" fmla="*/ 160773 w 202983"/>
                  <a:gd name="connsiteY6" fmla="*/ 2509445 h 2509445"/>
                  <a:gd name="connsiteX7" fmla="*/ 0 w 202983"/>
                  <a:gd name="connsiteY7" fmla="*/ 2328574 h 2509445"/>
                  <a:gd name="connsiteX8" fmla="*/ 0 w 202983"/>
                  <a:gd name="connsiteY8" fmla="*/ 153106 h 2509445"/>
                  <a:gd name="connsiteX9" fmla="*/ 153735 w 202983"/>
                  <a:gd name="connsiteY9" fmla="*/ 1439 h 2509445"/>
                  <a:gd name="connsiteX10" fmla="*/ 202824 w 202983"/>
                  <a:gd name="connsiteY10" fmla="*/ 0 h 2509445"/>
                  <a:gd name="connsiteX0" fmla="*/ 202824 w 202983"/>
                  <a:gd name="connsiteY0" fmla="*/ 0 h 2509445"/>
                  <a:gd name="connsiteX1" fmla="*/ 200967 w 202983"/>
                  <a:gd name="connsiteY1" fmla="*/ 401672 h 2509445"/>
                  <a:gd name="connsiteX2" fmla="*/ 122962 w 202983"/>
                  <a:gd name="connsiteY2" fmla="*/ 449533 h 2509445"/>
                  <a:gd name="connsiteX3" fmla="*/ 123222 w 202983"/>
                  <a:gd name="connsiteY3" fmla="*/ 916519 h 2509445"/>
                  <a:gd name="connsiteX4" fmla="*/ 200967 w 202983"/>
                  <a:gd name="connsiteY4" fmla="*/ 1000072 h 2509445"/>
                  <a:gd name="connsiteX5" fmla="*/ 198324 w 202983"/>
                  <a:gd name="connsiteY5" fmla="*/ 2509445 h 2509445"/>
                  <a:gd name="connsiteX6" fmla="*/ 160773 w 202983"/>
                  <a:gd name="connsiteY6" fmla="*/ 2509445 h 2509445"/>
                  <a:gd name="connsiteX7" fmla="*/ 0 w 202983"/>
                  <a:gd name="connsiteY7" fmla="*/ 2328574 h 2509445"/>
                  <a:gd name="connsiteX8" fmla="*/ 0 w 202983"/>
                  <a:gd name="connsiteY8" fmla="*/ 153106 h 2509445"/>
                  <a:gd name="connsiteX9" fmla="*/ 153735 w 202983"/>
                  <a:gd name="connsiteY9" fmla="*/ 1439 h 2509445"/>
                  <a:gd name="connsiteX10" fmla="*/ 202824 w 202983"/>
                  <a:gd name="connsiteY10" fmla="*/ 0 h 2509445"/>
                  <a:gd name="connsiteX0" fmla="*/ 202824 w 202983"/>
                  <a:gd name="connsiteY0" fmla="*/ 0 h 2509445"/>
                  <a:gd name="connsiteX1" fmla="*/ 200967 w 202983"/>
                  <a:gd name="connsiteY1" fmla="*/ 401672 h 2509445"/>
                  <a:gd name="connsiteX2" fmla="*/ 122962 w 202983"/>
                  <a:gd name="connsiteY2" fmla="*/ 449533 h 2509445"/>
                  <a:gd name="connsiteX3" fmla="*/ 123222 w 202983"/>
                  <a:gd name="connsiteY3" fmla="*/ 916519 h 2509445"/>
                  <a:gd name="connsiteX4" fmla="*/ 200967 w 202983"/>
                  <a:gd name="connsiteY4" fmla="*/ 1000072 h 2509445"/>
                  <a:gd name="connsiteX5" fmla="*/ 198324 w 202983"/>
                  <a:gd name="connsiteY5" fmla="*/ 2509445 h 2509445"/>
                  <a:gd name="connsiteX6" fmla="*/ 160773 w 202983"/>
                  <a:gd name="connsiteY6" fmla="*/ 2509445 h 2509445"/>
                  <a:gd name="connsiteX7" fmla="*/ 0 w 202983"/>
                  <a:gd name="connsiteY7" fmla="*/ 2338099 h 2509445"/>
                  <a:gd name="connsiteX8" fmla="*/ 0 w 202983"/>
                  <a:gd name="connsiteY8" fmla="*/ 153106 h 2509445"/>
                  <a:gd name="connsiteX9" fmla="*/ 153735 w 202983"/>
                  <a:gd name="connsiteY9" fmla="*/ 1439 h 2509445"/>
                  <a:gd name="connsiteX10" fmla="*/ 202824 w 202983"/>
                  <a:gd name="connsiteY10" fmla="*/ 0 h 2509445"/>
                  <a:gd name="connsiteX0" fmla="*/ 202824 w 202983"/>
                  <a:gd name="connsiteY0" fmla="*/ 0 h 2509445"/>
                  <a:gd name="connsiteX1" fmla="*/ 200967 w 202983"/>
                  <a:gd name="connsiteY1" fmla="*/ 365953 h 2509445"/>
                  <a:gd name="connsiteX2" fmla="*/ 122962 w 202983"/>
                  <a:gd name="connsiteY2" fmla="*/ 449533 h 2509445"/>
                  <a:gd name="connsiteX3" fmla="*/ 123222 w 202983"/>
                  <a:gd name="connsiteY3" fmla="*/ 916519 h 2509445"/>
                  <a:gd name="connsiteX4" fmla="*/ 200967 w 202983"/>
                  <a:gd name="connsiteY4" fmla="*/ 1000072 h 2509445"/>
                  <a:gd name="connsiteX5" fmla="*/ 198324 w 202983"/>
                  <a:gd name="connsiteY5" fmla="*/ 2509445 h 2509445"/>
                  <a:gd name="connsiteX6" fmla="*/ 160773 w 202983"/>
                  <a:gd name="connsiteY6" fmla="*/ 2509445 h 2509445"/>
                  <a:gd name="connsiteX7" fmla="*/ 0 w 202983"/>
                  <a:gd name="connsiteY7" fmla="*/ 2338099 h 2509445"/>
                  <a:gd name="connsiteX8" fmla="*/ 0 w 202983"/>
                  <a:gd name="connsiteY8" fmla="*/ 153106 h 2509445"/>
                  <a:gd name="connsiteX9" fmla="*/ 153735 w 202983"/>
                  <a:gd name="connsiteY9" fmla="*/ 1439 h 2509445"/>
                  <a:gd name="connsiteX10" fmla="*/ 202824 w 202983"/>
                  <a:gd name="connsiteY10" fmla="*/ 0 h 2509445"/>
                  <a:gd name="connsiteX0" fmla="*/ 202824 w 202983"/>
                  <a:gd name="connsiteY0" fmla="*/ 0 h 2509445"/>
                  <a:gd name="connsiteX1" fmla="*/ 200967 w 202983"/>
                  <a:gd name="connsiteY1" fmla="*/ 365953 h 2509445"/>
                  <a:gd name="connsiteX2" fmla="*/ 122962 w 202983"/>
                  <a:gd name="connsiteY2" fmla="*/ 449533 h 2509445"/>
                  <a:gd name="connsiteX3" fmla="*/ 123222 w 202983"/>
                  <a:gd name="connsiteY3" fmla="*/ 916519 h 2509445"/>
                  <a:gd name="connsiteX4" fmla="*/ 200967 w 202983"/>
                  <a:gd name="connsiteY4" fmla="*/ 988166 h 2509445"/>
                  <a:gd name="connsiteX5" fmla="*/ 198324 w 202983"/>
                  <a:gd name="connsiteY5" fmla="*/ 2509445 h 2509445"/>
                  <a:gd name="connsiteX6" fmla="*/ 160773 w 202983"/>
                  <a:gd name="connsiteY6" fmla="*/ 2509445 h 2509445"/>
                  <a:gd name="connsiteX7" fmla="*/ 0 w 202983"/>
                  <a:gd name="connsiteY7" fmla="*/ 2338099 h 2509445"/>
                  <a:gd name="connsiteX8" fmla="*/ 0 w 202983"/>
                  <a:gd name="connsiteY8" fmla="*/ 153106 h 2509445"/>
                  <a:gd name="connsiteX9" fmla="*/ 153735 w 202983"/>
                  <a:gd name="connsiteY9" fmla="*/ 1439 h 2509445"/>
                  <a:gd name="connsiteX10" fmla="*/ 202824 w 202983"/>
                  <a:gd name="connsiteY10" fmla="*/ 0 h 2509445"/>
                  <a:gd name="connsiteX0" fmla="*/ 202824 w 202983"/>
                  <a:gd name="connsiteY0" fmla="*/ 0 h 2509445"/>
                  <a:gd name="connsiteX1" fmla="*/ 200967 w 202983"/>
                  <a:gd name="connsiteY1" fmla="*/ 365953 h 2509445"/>
                  <a:gd name="connsiteX2" fmla="*/ 122962 w 202983"/>
                  <a:gd name="connsiteY2" fmla="*/ 449533 h 2509445"/>
                  <a:gd name="connsiteX3" fmla="*/ 123222 w 202983"/>
                  <a:gd name="connsiteY3" fmla="*/ 909375 h 2509445"/>
                  <a:gd name="connsiteX4" fmla="*/ 200967 w 202983"/>
                  <a:gd name="connsiteY4" fmla="*/ 988166 h 2509445"/>
                  <a:gd name="connsiteX5" fmla="*/ 198324 w 202983"/>
                  <a:gd name="connsiteY5" fmla="*/ 2509445 h 2509445"/>
                  <a:gd name="connsiteX6" fmla="*/ 160773 w 202983"/>
                  <a:gd name="connsiteY6" fmla="*/ 2509445 h 2509445"/>
                  <a:gd name="connsiteX7" fmla="*/ 0 w 202983"/>
                  <a:gd name="connsiteY7" fmla="*/ 2338099 h 2509445"/>
                  <a:gd name="connsiteX8" fmla="*/ 0 w 202983"/>
                  <a:gd name="connsiteY8" fmla="*/ 153106 h 2509445"/>
                  <a:gd name="connsiteX9" fmla="*/ 153735 w 202983"/>
                  <a:gd name="connsiteY9" fmla="*/ 1439 h 2509445"/>
                  <a:gd name="connsiteX10" fmla="*/ 202824 w 202983"/>
                  <a:gd name="connsiteY10" fmla="*/ 0 h 2509445"/>
                  <a:gd name="connsiteX0" fmla="*/ 202824 w 202983"/>
                  <a:gd name="connsiteY0" fmla="*/ 0 h 2509445"/>
                  <a:gd name="connsiteX1" fmla="*/ 200967 w 202983"/>
                  <a:gd name="connsiteY1" fmla="*/ 365953 h 2509445"/>
                  <a:gd name="connsiteX2" fmla="*/ 122962 w 202983"/>
                  <a:gd name="connsiteY2" fmla="*/ 449533 h 2509445"/>
                  <a:gd name="connsiteX3" fmla="*/ 123222 w 202983"/>
                  <a:gd name="connsiteY3" fmla="*/ 906994 h 2509445"/>
                  <a:gd name="connsiteX4" fmla="*/ 200967 w 202983"/>
                  <a:gd name="connsiteY4" fmla="*/ 988166 h 2509445"/>
                  <a:gd name="connsiteX5" fmla="*/ 198324 w 202983"/>
                  <a:gd name="connsiteY5" fmla="*/ 2509445 h 2509445"/>
                  <a:gd name="connsiteX6" fmla="*/ 160773 w 202983"/>
                  <a:gd name="connsiteY6" fmla="*/ 2509445 h 2509445"/>
                  <a:gd name="connsiteX7" fmla="*/ 0 w 202983"/>
                  <a:gd name="connsiteY7" fmla="*/ 2338099 h 2509445"/>
                  <a:gd name="connsiteX8" fmla="*/ 0 w 202983"/>
                  <a:gd name="connsiteY8" fmla="*/ 153106 h 2509445"/>
                  <a:gd name="connsiteX9" fmla="*/ 153735 w 202983"/>
                  <a:gd name="connsiteY9" fmla="*/ 1439 h 2509445"/>
                  <a:gd name="connsiteX10" fmla="*/ 202824 w 202983"/>
                  <a:gd name="connsiteY10" fmla="*/ 0 h 2509445"/>
                  <a:gd name="connsiteX0" fmla="*/ 202824 w 202983"/>
                  <a:gd name="connsiteY0" fmla="*/ 0 h 2509445"/>
                  <a:gd name="connsiteX1" fmla="*/ 200967 w 202983"/>
                  <a:gd name="connsiteY1" fmla="*/ 365953 h 2509445"/>
                  <a:gd name="connsiteX2" fmla="*/ 122962 w 202983"/>
                  <a:gd name="connsiteY2" fmla="*/ 449533 h 2509445"/>
                  <a:gd name="connsiteX3" fmla="*/ 118460 w 202983"/>
                  <a:gd name="connsiteY3" fmla="*/ 906994 h 2509445"/>
                  <a:gd name="connsiteX4" fmla="*/ 200967 w 202983"/>
                  <a:gd name="connsiteY4" fmla="*/ 988166 h 2509445"/>
                  <a:gd name="connsiteX5" fmla="*/ 198324 w 202983"/>
                  <a:gd name="connsiteY5" fmla="*/ 2509445 h 2509445"/>
                  <a:gd name="connsiteX6" fmla="*/ 160773 w 202983"/>
                  <a:gd name="connsiteY6" fmla="*/ 2509445 h 2509445"/>
                  <a:gd name="connsiteX7" fmla="*/ 0 w 202983"/>
                  <a:gd name="connsiteY7" fmla="*/ 2338099 h 2509445"/>
                  <a:gd name="connsiteX8" fmla="*/ 0 w 202983"/>
                  <a:gd name="connsiteY8" fmla="*/ 153106 h 2509445"/>
                  <a:gd name="connsiteX9" fmla="*/ 153735 w 202983"/>
                  <a:gd name="connsiteY9" fmla="*/ 1439 h 2509445"/>
                  <a:gd name="connsiteX10" fmla="*/ 202824 w 202983"/>
                  <a:gd name="connsiteY10" fmla="*/ 0 h 2509445"/>
                  <a:gd name="connsiteX0" fmla="*/ 202824 w 202983"/>
                  <a:gd name="connsiteY0" fmla="*/ 0 h 2509445"/>
                  <a:gd name="connsiteX1" fmla="*/ 200967 w 202983"/>
                  <a:gd name="connsiteY1" fmla="*/ 365953 h 2509445"/>
                  <a:gd name="connsiteX2" fmla="*/ 122962 w 202983"/>
                  <a:gd name="connsiteY2" fmla="*/ 449533 h 2509445"/>
                  <a:gd name="connsiteX3" fmla="*/ 120841 w 202983"/>
                  <a:gd name="connsiteY3" fmla="*/ 906994 h 2509445"/>
                  <a:gd name="connsiteX4" fmla="*/ 200967 w 202983"/>
                  <a:gd name="connsiteY4" fmla="*/ 988166 h 2509445"/>
                  <a:gd name="connsiteX5" fmla="*/ 198324 w 202983"/>
                  <a:gd name="connsiteY5" fmla="*/ 2509445 h 2509445"/>
                  <a:gd name="connsiteX6" fmla="*/ 160773 w 202983"/>
                  <a:gd name="connsiteY6" fmla="*/ 2509445 h 2509445"/>
                  <a:gd name="connsiteX7" fmla="*/ 0 w 202983"/>
                  <a:gd name="connsiteY7" fmla="*/ 2338099 h 2509445"/>
                  <a:gd name="connsiteX8" fmla="*/ 0 w 202983"/>
                  <a:gd name="connsiteY8" fmla="*/ 153106 h 2509445"/>
                  <a:gd name="connsiteX9" fmla="*/ 153735 w 202983"/>
                  <a:gd name="connsiteY9" fmla="*/ 1439 h 2509445"/>
                  <a:gd name="connsiteX10" fmla="*/ 202824 w 202983"/>
                  <a:gd name="connsiteY10" fmla="*/ 0 h 2509445"/>
                  <a:gd name="connsiteX0" fmla="*/ 202824 w 202983"/>
                  <a:gd name="connsiteY0" fmla="*/ 0 h 2509445"/>
                  <a:gd name="connsiteX1" fmla="*/ 200967 w 202983"/>
                  <a:gd name="connsiteY1" fmla="*/ 365953 h 2509445"/>
                  <a:gd name="connsiteX2" fmla="*/ 120580 w 202983"/>
                  <a:gd name="connsiteY2" fmla="*/ 461439 h 2509445"/>
                  <a:gd name="connsiteX3" fmla="*/ 120841 w 202983"/>
                  <a:gd name="connsiteY3" fmla="*/ 906994 h 2509445"/>
                  <a:gd name="connsiteX4" fmla="*/ 200967 w 202983"/>
                  <a:gd name="connsiteY4" fmla="*/ 988166 h 2509445"/>
                  <a:gd name="connsiteX5" fmla="*/ 198324 w 202983"/>
                  <a:gd name="connsiteY5" fmla="*/ 2509445 h 2509445"/>
                  <a:gd name="connsiteX6" fmla="*/ 160773 w 202983"/>
                  <a:gd name="connsiteY6" fmla="*/ 2509445 h 2509445"/>
                  <a:gd name="connsiteX7" fmla="*/ 0 w 202983"/>
                  <a:gd name="connsiteY7" fmla="*/ 2338099 h 2509445"/>
                  <a:gd name="connsiteX8" fmla="*/ 0 w 202983"/>
                  <a:gd name="connsiteY8" fmla="*/ 153106 h 2509445"/>
                  <a:gd name="connsiteX9" fmla="*/ 153735 w 202983"/>
                  <a:gd name="connsiteY9" fmla="*/ 1439 h 2509445"/>
                  <a:gd name="connsiteX10" fmla="*/ 202824 w 202983"/>
                  <a:gd name="connsiteY10" fmla="*/ 0 h 2509445"/>
                  <a:gd name="connsiteX0" fmla="*/ 202824 w 202983"/>
                  <a:gd name="connsiteY0" fmla="*/ 0 h 2509445"/>
                  <a:gd name="connsiteX1" fmla="*/ 200967 w 202983"/>
                  <a:gd name="connsiteY1" fmla="*/ 365953 h 2509445"/>
                  <a:gd name="connsiteX2" fmla="*/ 122962 w 202983"/>
                  <a:gd name="connsiteY2" fmla="*/ 444770 h 2509445"/>
                  <a:gd name="connsiteX3" fmla="*/ 120841 w 202983"/>
                  <a:gd name="connsiteY3" fmla="*/ 906994 h 2509445"/>
                  <a:gd name="connsiteX4" fmla="*/ 200967 w 202983"/>
                  <a:gd name="connsiteY4" fmla="*/ 988166 h 2509445"/>
                  <a:gd name="connsiteX5" fmla="*/ 198324 w 202983"/>
                  <a:gd name="connsiteY5" fmla="*/ 2509445 h 2509445"/>
                  <a:gd name="connsiteX6" fmla="*/ 160773 w 202983"/>
                  <a:gd name="connsiteY6" fmla="*/ 2509445 h 2509445"/>
                  <a:gd name="connsiteX7" fmla="*/ 0 w 202983"/>
                  <a:gd name="connsiteY7" fmla="*/ 2338099 h 2509445"/>
                  <a:gd name="connsiteX8" fmla="*/ 0 w 202983"/>
                  <a:gd name="connsiteY8" fmla="*/ 153106 h 2509445"/>
                  <a:gd name="connsiteX9" fmla="*/ 153735 w 202983"/>
                  <a:gd name="connsiteY9" fmla="*/ 1439 h 2509445"/>
                  <a:gd name="connsiteX10" fmla="*/ 202824 w 202983"/>
                  <a:gd name="connsiteY10" fmla="*/ 0 h 2509445"/>
                  <a:gd name="connsiteX0" fmla="*/ 202824 w 202983"/>
                  <a:gd name="connsiteY0" fmla="*/ 0 h 2509445"/>
                  <a:gd name="connsiteX1" fmla="*/ 200967 w 202983"/>
                  <a:gd name="connsiteY1" fmla="*/ 365953 h 2509445"/>
                  <a:gd name="connsiteX2" fmla="*/ 122962 w 202983"/>
                  <a:gd name="connsiteY2" fmla="*/ 444770 h 2509445"/>
                  <a:gd name="connsiteX3" fmla="*/ 120841 w 202983"/>
                  <a:gd name="connsiteY3" fmla="*/ 906994 h 2509445"/>
                  <a:gd name="connsiteX4" fmla="*/ 200967 w 202983"/>
                  <a:gd name="connsiteY4" fmla="*/ 988166 h 2509445"/>
                  <a:gd name="connsiteX5" fmla="*/ 198324 w 202983"/>
                  <a:gd name="connsiteY5" fmla="*/ 2509445 h 2509445"/>
                  <a:gd name="connsiteX6" fmla="*/ 160773 w 202983"/>
                  <a:gd name="connsiteY6" fmla="*/ 2509445 h 2509445"/>
                  <a:gd name="connsiteX7" fmla="*/ 0 w 202983"/>
                  <a:gd name="connsiteY7" fmla="*/ 2338099 h 2509445"/>
                  <a:gd name="connsiteX8" fmla="*/ 0 w 202983"/>
                  <a:gd name="connsiteY8" fmla="*/ 153106 h 2509445"/>
                  <a:gd name="connsiteX9" fmla="*/ 153735 w 202983"/>
                  <a:gd name="connsiteY9" fmla="*/ 1439 h 2509445"/>
                  <a:gd name="connsiteX10" fmla="*/ 202824 w 202983"/>
                  <a:gd name="connsiteY10" fmla="*/ 0 h 2509445"/>
                  <a:gd name="connsiteX0" fmla="*/ 202824 w 202983"/>
                  <a:gd name="connsiteY0" fmla="*/ 0 h 2509445"/>
                  <a:gd name="connsiteX1" fmla="*/ 200967 w 202983"/>
                  <a:gd name="connsiteY1" fmla="*/ 365953 h 2509445"/>
                  <a:gd name="connsiteX2" fmla="*/ 122962 w 202983"/>
                  <a:gd name="connsiteY2" fmla="*/ 444770 h 2509445"/>
                  <a:gd name="connsiteX3" fmla="*/ 120841 w 202983"/>
                  <a:gd name="connsiteY3" fmla="*/ 906994 h 2509445"/>
                  <a:gd name="connsiteX4" fmla="*/ 200967 w 202983"/>
                  <a:gd name="connsiteY4" fmla="*/ 988166 h 2509445"/>
                  <a:gd name="connsiteX5" fmla="*/ 198324 w 202983"/>
                  <a:gd name="connsiteY5" fmla="*/ 2509445 h 2509445"/>
                  <a:gd name="connsiteX6" fmla="*/ 160773 w 202983"/>
                  <a:gd name="connsiteY6" fmla="*/ 2509445 h 2509445"/>
                  <a:gd name="connsiteX7" fmla="*/ 0 w 202983"/>
                  <a:gd name="connsiteY7" fmla="*/ 2338099 h 2509445"/>
                  <a:gd name="connsiteX8" fmla="*/ 0 w 202983"/>
                  <a:gd name="connsiteY8" fmla="*/ 153106 h 2509445"/>
                  <a:gd name="connsiteX9" fmla="*/ 153735 w 202983"/>
                  <a:gd name="connsiteY9" fmla="*/ 1439 h 2509445"/>
                  <a:gd name="connsiteX10" fmla="*/ 202824 w 202983"/>
                  <a:gd name="connsiteY10" fmla="*/ 0 h 2509445"/>
                  <a:gd name="connsiteX0" fmla="*/ 202824 w 202983"/>
                  <a:gd name="connsiteY0" fmla="*/ 0 h 2509445"/>
                  <a:gd name="connsiteX1" fmla="*/ 200967 w 202983"/>
                  <a:gd name="connsiteY1" fmla="*/ 365953 h 2509445"/>
                  <a:gd name="connsiteX2" fmla="*/ 122962 w 202983"/>
                  <a:gd name="connsiteY2" fmla="*/ 444770 h 2509445"/>
                  <a:gd name="connsiteX3" fmla="*/ 120841 w 202983"/>
                  <a:gd name="connsiteY3" fmla="*/ 906994 h 2509445"/>
                  <a:gd name="connsiteX4" fmla="*/ 200967 w 202983"/>
                  <a:gd name="connsiteY4" fmla="*/ 988166 h 2509445"/>
                  <a:gd name="connsiteX5" fmla="*/ 198324 w 202983"/>
                  <a:gd name="connsiteY5" fmla="*/ 2509445 h 2509445"/>
                  <a:gd name="connsiteX6" fmla="*/ 160773 w 202983"/>
                  <a:gd name="connsiteY6" fmla="*/ 2509445 h 2509445"/>
                  <a:gd name="connsiteX7" fmla="*/ 0 w 202983"/>
                  <a:gd name="connsiteY7" fmla="*/ 2338099 h 2509445"/>
                  <a:gd name="connsiteX8" fmla="*/ 0 w 202983"/>
                  <a:gd name="connsiteY8" fmla="*/ 153106 h 2509445"/>
                  <a:gd name="connsiteX9" fmla="*/ 153735 w 202983"/>
                  <a:gd name="connsiteY9" fmla="*/ 1439 h 2509445"/>
                  <a:gd name="connsiteX10" fmla="*/ 202824 w 202983"/>
                  <a:gd name="connsiteY10" fmla="*/ 0 h 25094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02983" h="2509445">
                    <a:moveTo>
                      <a:pt x="202824" y="0"/>
                    </a:moveTo>
                    <a:cubicBezTo>
                      <a:pt x="203792" y="133891"/>
                      <a:pt x="199999" y="232062"/>
                      <a:pt x="200967" y="365953"/>
                    </a:cubicBezTo>
                    <a:lnTo>
                      <a:pt x="122962" y="444770"/>
                    </a:lnTo>
                    <a:cubicBezTo>
                      <a:pt x="124637" y="598845"/>
                      <a:pt x="119166" y="752919"/>
                      <a:pt x="120841" y="906994"/>
                    </a:cubicBezTo>
                    <a:lnTo>
                      <a:pt x="200967" y="988166"/>
                    </a:lnTo>
                    <a:cubicBezTo>
                      <a:pt x="199292" y="1488909"/>
                      <a:pt x="199999" y="2008702"/>
                      <a:pt x="198324" y="2509445"/>
                    </a:cubicBezTo>
                    <a:lnTo>
                      <a:pt x="160773" y="2509445"/>
                    </a:lnTo>
                    <a:lnTo>
                      <a:pt x="0" y="2338099"/>
                    </a:lnTo>
                    <a:lnTo>
                      <a:pt x="0" y="153106"/>
                    </a:lnTo>
                    <a:lnTo>
                      <a:pt x="153735" y="1439"/>
                    </a:lnTo>
                    <a:lnTo>
                      <a:pt x="202824" y="0"/>
                    </a:lnTo>
                    <a:close/>
                  </a:path>
                </a:pathLst>
              </a:custGeom>
              <a:solidFill>
                <a:srgbClr val="FFFF00"/>
              </a:solidFill>
              <a:ln w="285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52" name="Vermelho">
                <a:extLst>
                  <a:ext uri="{FF2B5EF4-FFF2-40B4-BE49-F238E27FC236}">
                    <a16:creationId xmlns:a16="http://schemas.microsoft.com/office/drawing/2014/main" id="{7F17595C-11B3-21F4-EC37-C004385AF468}"/>
                  </a:ext>
                </a:extLst>
              </p:cNvPr>
              <p:cNvSpPr/>
              <p:nvPr/>
            </p:nvSpPr>
            <p:spPr>
              <a:xfrm>
                <a:off x="12397314" y="3028264"/>
                <a:ext cx="217565" cy="825376"/>
              </a:xfrm>
              <a:custGeom>
                <a:avLst/>
                <a:gdLst>
                  <a:gd name="connsiteX0" fmla="*/ 190918 w 200967"/>
                  <a:gd name="connsiteY0" fmla="*/ 0 h 2507064"/>
                  <a:gd name="connsiteX1" fmla="*/ 200967 w 200967"/>
                  <a:gd name="connsiteY1" fmla="*/ 396910 h 2507064"/>
                  <a:gd name="connsiteX2" fmla="*/ 120580 w 200967"/>
                  <a:gd name="connsiteY2" fmla="*/ 447152 h 2507064"/>
                  <a:gd name="connsiteX3" fmla="*/ 125604 w 200967"/>
                  <a:gd name="connsiteY3" fmla="*/ 909376 h 2507064"/>
                  <a:gd name="connsiteX4" fmla="*/ 200967 w 200967"/>
                  <a:gd name="connsiteY4" fmla="*/ 1004835 h 2507064"/>
                  <a:gd name="connsiteX5" fmla="*/ 195943 w 200967"/>
                  <a:gd name="connsiteY5" fmla="*/ 2507064 h 2507064"/>
                  <a:gd name="connsiteX6" fmla="*/ 160773 w 200967"/>
                  <a:gd name="connsiteY6" fmla="*/ 2507064 h 2507064"/>
                  <a:gd name="connsiteX7" fmla="*/ 0 w 200967"/>
                  <a:gd name="connsiteY7" fmla="*/ 2326193 h 2507064"/>
                  <a:gd name="connsiteX8" fmla="*/ 0 w 200967"/>
                  <a:gd name="connsiteY8" fmla="*/ 150725 h 2507064"/>
                  <a:gd name="connsiteX9" fmla="*/ 190918 w 200967"/>
                  <a:gd name="connsiteY9" fmla="*/ 0 h 2507064"/>
                  <a:gd name="connsiteX0" fmla="*/ 190918 w 200967"/>
                  <a:gd name="connsiteY0" fmla="*/ 0 h 2507064"/>
                  <a:gd name="connsiteX1" fmla="*/ 200967 w 200967"/>
                  <a:gd name="connsiteY1" fmla="*/ 396910 h 2507064"/>
                  <a:gd name="connsiteX2" fmla="*/ 120580 w 200967"/>
                  <a:gd name="connsiteY2" fmla="*/ 447152 h 2507064"/>
                  <a:gd name="connsiteX3" fmla="*/ 125604 w 200967"/>
                  <a:gd name="connsiteY3" fmla="*/ 909376 h 2507064"/>
                  <a:gd name="connsiteX4" fmla="*/ 200967 w 200967"/>
                  <a:gd name="connsiteY4" fmla="*/ 1004835 h 2507064"/>
                  <a:gd name="connsiteX5" fmla="*/ 195943 w 200967"/>
                  <a:gd name="connsiteY5" fmla="*/ 2507064 h 2507064"/>
                  <a:gd name="connsiteX6" fmla="*/ 160773 w 200967"/>
                  <a:gd name="connsiteY6" fmla="*/ 2507064 h 2507064"/>
                  <a:gd name="connsiteX7" fmla="*/ 0 w 200967"/>
                  <a:gd name="connsiteY7" fmla="*/ 2326193 h 2507064"/>
                  <a:gd name="connsiteX8" fmla="*/ 0 w 200967"/>
                  <a:gd name="connsiteY8" fmla="*/ 150725 h 2507064"/>
                  <a:gd name="connsiteX9" fmla="*/ 141828 w 200967"/>
                  <a:gd name="connsiteY9" fmla="*/ 8583 h 2507064"/>
                  <a:gd name="connsiteX10" fmla="*/ 190918 w 200967"/>
                  <a:gd name="connsiteY10" fmla="*/ 0 h 2507064"/>
                  <a:gd name="connsiteX0" fmla="*/ 202824 w 202824"/>
                  <a:gd name="connsiteY0" fmla="*/ 0 h 2507064"/>
                  <a:gd name="connsiteX1" fmla="*/ 200967 w 202824"/>
                  <a:gd name="connsiteY1" fmla="*/ 396910 h 2507064"/>
                  <a:gd name="connsiteX2" fmla="*/ 120580 w 202824"/>
                  <a:gd name="connsiteY2" fmla="*/ 447152 h 2507064"/>
                  <a:gd name="connsiteX3" fmla="*/ 125604 w 202824"/>
                  <a:gd name="connsiteY3" fmla="*/ 909376 h 2507064"/>
                  <a:gd name="connsiteX4" fmla="*/ 200967 w 202824"/>
                  <a:gd name="connsiteY4" fmla="*/ 1004835 h 2507064"/>
                  <a:gd name="connsiteX5" fmla="*/ 195943 w 202824"/>
                  <a:gd name="connsiteY5" fmla="*/ 2507064 h 2507064"/>
                  <a:gd name="connsiteX6" fmla="*/ 160773 w 202824"/>
                  <a:gd name="connsiteY6" fmla="*/ 2507064 h 2507064"/>
                  <a:gd name="connsiteX7" fmla="*/ 0 w 202824"/>
                  <a:gd name="connsiteY7" fmla="*/ 2326193 h 2507064"/>
                  <a:gd name="connsiteX8" fmla="*/ 0 w 202824"/>
                  <a:gd name="connsiteY8" fmla="*/ 150725 h 2507064"/>
                  <a:gd name="connsiteX9" fmla="*/ 141828 w 202824"/>
                  <a:gd name="connsiteY9" fmla="*/ 8583 h 2507064"/>
                  <a:gd name="connsiteX10" fmla="*/ 202824 w 202824"/>
                  <a:gd name="connsiteY10" fmla="*/ 0 h 2507064"/>
                  <a:gd name="connsiteX0" fmla="*/ 202824 w 202824"/>
                  <a:gd name="connsiteY0" fmla="*/ 0 h 2509445"/>
                  <a:gd name="connsiteX1" fmla="*/ 200967 w 202824"/>
                  <a:gd name="connsiteY1" fmla="*/ 399291 h 2509445"/>
                  <a:gd name="connsiteX2" fmla="*/ 120580 w 202824"/>
                  <a:gd name="connsiteY2" fmla="*/ 449533 h 2509445"/>
                  <a:gd name="connsiteX3" fmla="*/ 125604 w 202824"/>
                  <a:gd name="connsiteY3" fmla="*/ 911757 h 2509445"/>
                  <a:gd name="connsiteX4" fmla="*/ 200967 w 202824"/>
                  <a:gd name="connsiteY4" fmla="*/ 1007216 h 2509445"/>
                  <a:gd name="connsiteX5" fmla="*/ 195943 w 202824"/>
                  <a:gd name="connsiteY5" fmla="*/ 2509445 h 2509445"/>
                  <a:gd name="connsiteX6" fmla="*/ 160773 w 202824"/>
                  <a:gd name="connsiteY6" fmla="*/ 2509445 h 2509445"/>
                  <a:gd name="connsiteX7" fmla="*/ 0 w 202824"/>
                  <a:gd name="connsiteY7" fmla="*/ 2328574 h 2509445"/>
                  <a:gd name="connsiteX8" fmla="*/ 0 w 202824"/>
                  <a:gd name="connsiteY8" fmla="*/ 153106 h 2509445"/>
                  <a:gd name="connsiteX9" fmla="*/ 141828 w 202824"/>
                  <a:gd name="connsiteY9" fmla="*/ 10964 h 2509445"/>
                  <a:gd name="connsiteX10" fmla="*/ 202824 w 202824"/>
                  <a:gd name="connsiteY10" fmla="*/ 0 h 2509445"/>
                  <a:gd name="connsiteX0" fmla="*/ 202824 w 205729"/>
                  <a:gd name="connsiteY0" fmla="*/ 0 h 2509445"/>
                  <a:gd name="connsiteX1" fmla="*/ 205729 w 205729"/>
                  <a:gd name="connsiteY1" fmla="*/ 401672 h 2509445"/>
                  <a:gd name="connsiteX2" fmla="*/ 120580 w 205729"/>
                  <a:gd name="connsiteY2" fmla="*/ 449533 h 2509445"/>
                  <a:gd name="connsiteX3" fmla="*/ 125604 w 205729"/>
                  <a:gd name="connsiteY3" fmla="*/ 911757 h 2509445"/>
                  <a:gd name="connsiteX4" fmla="*/ 200967 w 205729"/>
                  <a:gd name="connsiteY4" fmla="*/ 1007216 h 2509445"/>
                  <a:gd name="connsiteX5" fmla="*/ 195943 w 205729"/>
                  <a:gd name="connsiteY5" fmla="*/ 2509445 h 2509445"/>
                  <a:gd name="connsiteX6" fmla="*/ 160773 w 205729"/>
                  <a:gd name="connsiteY6" fmla="*/ 2509445 h 2509445"/>
                  <a:gd name="connsiteX7" fmla="*/ 0 w 205729"/>
                  <a:gd name="connsiteY7" fmla="*/ 2328574 h 2509445"/>
                  <a:gd name="connsiteX8" fmla="*/ 0 w 205729"/>
                  <a:gd name="connsiteY8" fmla="*/ 153106 h 2509445"/>
                  <a:gd name="connsiteX9" fmla="*/ 141828 w 205729"/>
                  <a:gd name="connsiteY9" fmla="*/ 10964 h 2509445"/>
                  <a:gd name="connsiteX10" fmla="*/ 202824 w 205729"/>
                  <a:gd name="connsiteY10" fmla="*/ 0 h 2509445"/>
                  <a:gd name="connsiteX0" fmla="*/ 202824 w 202983"/>
                  <a:gd name="connsiteY0" fmla="*/ 0 h 2509445"/>
                  <a:gd name="connsiteX1" fmla="*/ 200967 w 202983"/>
                  <a:gd name="connsiteY1" fmla="*/ 401672 h 2509445"/>
                  <a:gd name="connsiteX2" fmla="*/ 120580 w 202983"/>
                  <a:gd name="connsiteY2" fmla="*/ 449533 h 2509445"/>
                  <a:gd name="connsiteX3" fmla="*/ 125604 w 202983"/>
                  <a:gd name="connsiteY3" fmla="*/ 911757 h 2509445"/>
                  <a:gd name="connsiteX4" fmla="*/ 200967 w 202983"/>
                  <a:gd name="connsiteY4" fmla="*/ 1007216 h 2509445"/>
                  <a:gd name="connsiteX5" fmla="*/ 195943 w 202983"/>
                  <a:gd name="connsiteY5" fmla="*/ 2509445 h 2509445"/>
                  <a:gd name="connsiteX6" fmla="*/ 160773 w 202983"/>
                  <a:gd name="connsiteY6" fmla="*/ 2509445 h 2509445"/>
                  <a:gd name="connsiteX7" fmla="*/ 0 w 202983"/>
                  <a:gd name="connsiteY7" fmla="*/ 2328574 h 2509445"/>
                  <a:gd name="connsiteX8" fmla="*/ 0 w 202983"/>
                  <a:gd name="connsiteY8" fmla="*/ 153106 h 2509445"/>
                  <a:gd name="connsiteX9" fmla="*/ 141828 w 202983"/>
                  <a:gd name="connsiteY9" fmla="*/ 10964 h 2509445"/>
                  <a:gd name="connsiteX10" fmla="*/ 202824 w 202983"/>
                  <a:gd name="connsiteY10" fmla="*/ 0 h 2509445"/>
                  <a:gd name="connsiteX0" fmla="*/ 202824 w 202983"/>
                  <a:gd name="connsiteY0" fmla="*/ 0 h 2509445"/>
                  <a:gd name="connsiteX1" fmla="*/ 200967 w 202983"/>
                  <a:gd name="connsiteY1" fmla="*/ 401672 h 2509445"/>
                  <a:gd name="connsiteX2" fmla="*/ 122962 w 202983"/>
                  <a:gd name="connsiteY2" fmla="*/ 449533 h 2509445"/>
                  <a:gd name="connsiteX3" fmla="*/ 125604 w 202983"/>
                  <a:gd name="connsiteY3" fmla="*/ 911757 h 2509445"/>
                  <a:gd name="connsiteX4" fmla="*/ 200967 w 202983"/>
                  <a:gd name="connsiteY4" fmla="*/ 1007216 h 2509445"/>
                  <a:gd name="connsiteX5" fmla="*/ 195943 w 202983"/>
                  <a:gd name="connsiteY5" fmla="*/ 2509445 h 2509445"/>
                  <a:gd name="connsiteX6" fmla="*/ 160773 w 202983"/>
                  <a:gd name="connsiteY6" fmla="*/ 2509445 h 2509445"/>
                  <a:gd name="connsiteX7" fmla="*/ 0 w 202983"/>
                  <a:gd name="connsiteY7" fmla="*/ 2328574 h 2509445"/>
                  <a:gd name="connsiteX8" fmla="*/ 0 w 202983"/>
                  <a:gd name="connsiteY8" fmla="*/ 153106 h 2509445"/>
                  <a:gd name="connsiteX9" fmla="*/ 141828 w 202983"/>
                  <a:gd name="connsiteY9" fmla="*/ 10964 h 2509445"/>
                  <a:gd name="connsiteX10" fmla="*/ 202824 w 202983"/>
                  <a:gd name="connsiteY10" fmla="*/ 0 h 2509445"/>
                  <a:gd name="connsiteX0" fmla="*/ 202824 w 202983"/>
                  <a:gd name="connsiteY0" fmla="*/ 5705 h 2515150"/>
                  <a:gd name="connsiteX1" fmla="*/ 200967 w 202983"/>
                  <a:gd name="connsiteY1" fmla="*/ 407377 h 2515150"/>
                  <a:gd name="connsiteX2" fmla="*/ 122962 w 202983"/>
                  <a:gd name="connsiteY2" fmla="*/ 455238 h 2515150"/>
                  <a:gd name="connsiteX3" fmla="*/ 125604 w 202983"/>
                  <a:gd name="connsiteY3" fmla="*/ 917462 h 2515150"/>
                  <a:gd name="connsiteX4" fmla="*/ 200967 w 202983"/>
                  <a:gd name="connsiteY4" fmla="*/ 1012921 h 2515150"/>
                  <a:gd name="connsiteX5" fmla="*/ 195943 w 202983"/>
                  <a:gd name="connsiteY5" fmla="*/ 2515150 h 2515150"/>
                  <a:gd name="connsiteX6" fmla="*/ 160773 w 202983"/>
                  <a:gd name="connsiteY6" fmla="*/ 2515150 h 2515150"/>
                  <a:gd name="connsiteX7" fmla="*/ 0 w 202983"/>
                  <a:gd name="connsiteY7" fmla="*/ 2334279 h 2515150"/>
                  <a:gd name="connsiteX8" fmla="*/ 0 w 202983"/>
                  <a:gd name="connsiteY8" fmla="*/ 158811 h 2515150"/>
                  <a:gd name="connsiteX9" fmla="*/ 158497 w 202983"/>
                  <a:gd name="connsiteY9" fmla="*/ 0 h 2515150"/>
                  <a:gd name="connsiteX10" fmla="*/ 202824 w 202983"/>
                  <a:gd name="connsiteY10" fmla="*/ 5705 h 2515150"/>
                  <a:gd name="connsiteX0" fmla="*/ 202824 w 202983"/>
                  <a:gd name="connsiteY0" fmla="*/ 0 h 2509445"/>
                  <a:gd name="connsiteX1" fmla="*/ 200967 w 202983"/>
                  <a:gd name="connsiteY1" fmla="*/ 401672 h 2509445"/>
                  <a:gd name="connsiteX2" fmla="*/ 122962 w 202983"/>
                  <a:gd name="connsiteY2" fmla="*/ 449533 h 2509445"/>
                  <a:gd name="connsiteX3" fmla="*/ 125604 w 202983"/>
                  <a:gd name="connsiteY3" fmla="*/ 911757 h 2509445"/>
                  <a:gd name="connsiteX4" fmla="*/ 200967 w 202983"/>
                  <a:gd name="connsiteY4" fmla="*/ 1007216 h 2509445"/>
                  <a:gd name="connsiteX5" fmla="*/ 195943 w 202983"/>
                  <a:gd name="connsiteY5" fmla="*/ 2509445 h 2509445"/>
                  <a:gd name="connsiteX6" fmla="*/ 160773 w 202983"/>
                  <a:gd name="connsiteY6" fmla="*/ 2509445 h 2509445"/>
                  <a:gd name="connsiteX7" fmla="*/ 0 w 202983"/>
                  <a:gd name="connsiteY7" fmla="*/ 2328574 h 2509445"/>
                  <a:gd name="connsiteX8" fmla="*/ 0 w 202983"/>
                  <a:gd name="connsiteY8" fmla="*/ 153106 h 2509445"/>
                  <a:gd name="connsiteX9" fmla="*/ 153735 w 202983"/>
                  <a:gd name="connsiteY9" fmla="*/ 6202 h 2509445"/>
                  <a:gd name="connsiteX10" fmla="*/ 202824 w 202983"/>
                  <a:gd name="connsiteY10" fmla="*/ 0 h 2509445"/>
                  <a:gd name="connsiteX0" fmla="*/ 202824 w 202983"/>
                  <a:gd name="connsiteY0" fmla="*/ 0 h 2509445"/>
                  <a:gd name="connsiteX1" fmla="*/ 200967 w 202983"/>
                  <a:gd name="connsiteY1" fmla="*/ 401672 h 2509445"/>
                  <a:gd name="connsiteX2" fmla="*/ 122962 w 202983"/>
                  <a:gd name="connsiteY2" fmla="*/ 449533 h 2509445"/>
                  <a:gd name="connsiteX3" fmla="*/ 125604 w 202983"/>
                  <a:gd name="connsiteY3" fmla="*/ 911757 h 2509445"/>
                  <a:gd name="connsiteX4" fmla="*/ 200967 w 202983"/>
                  <a:gd name="connsiteY4" fmla="*/ 1007216 h 2509445"/>
                  <a:gd name="connsiteX5" fmla="*/ 195943 w 202983"/>
                  <a:gd name="connsiteY5" fmla="*/ 2509445 h 2509445"/>
                  <a:gd name="connsiteX6" fmla="*/ 160773 w 202983"/>
                  <a:gd name="connsiteY6" fmla="*/ 2509445 h 2509445"/>
                  <a:gd name="connsiteX7" fmla="*/ 0 w 202983"/>
                  <a:gd name="connsiteY7" fmla="*/ 2328574 h 2509445"/>
                  <a:gd name="connsiteX8" fmla="*/ 0 w 202983"/>
                  <a:gd name="connsiteY8" fmla="*/ 153106 h 2509445"/>
                  <a:gd name="connsiteX9" fmla="*/ 153735 w 202983"/>
                  <a:gd name="connsiteY9" fmla="*/ 1439 h 2509445"/>
                  <a:gd name="connsiteX10" fmla="*/ 202824 w 202983"/>
                  <a:gd name="connsiteY10" fmla="*/ 0 h 2509445"/>
                  <a:gd name="connsiteX0" fmla="*/ 202824 w 202983"/>
                  <a:gd name="connsiteY0" fmla="*/ 0 h 2509445"/>
                  <a:gd name="connsiteX1" fmla="*/ 200967 w 202983"/>
                  <a:gd name="connsiteY1" fmla="*/ 401672 h 2509445"/>
                  <a:gd name="connsiteX2" fmla="*/ 122962 w 202983"/>
                  <a:gd name="connsiteY2" fmla="*/ 449533 h 2509445"/>
                  <a:gd name="connsiteX3" fmla="*/ 123222 w 202983"/>
                  <a:gd name="connsiteY3" fmla="*/ 916519 h 2509445"/>
                  <a:gd name="connsiteX4" fmla="*/ 200967 w 202983"/>
                  <a:gd name="connsiteY4" fmla="*/ 1007216 h 2509445"/>
                  <a:gd name="connsiteX5" fmla="*/ 195943 w 202983"/>
                  <a:gd name="connsiteY5" fmla="*/ 2509445 h 2509445"/>
                  <a:gd name="connsiteX6" fmla="*/ 160773 w 202983"/>
                  <a:gd name="connsiteY6" fmla="*/ 2509445 h 2509445"/>
                  <a:gd name="connsiteX7" fmla="*/ 0 w 202983"/>
                  <a:gd name="connsiteY7" fmla="*/ 2328574 h 2509445"/>
                  <a:gd name="connsiteX8" fmla="*/ 0 w 202983"/>
                  <a:gd name="connsiteY8" fmla="*/ 153106 h 2509445"/>
                  <a:gd name="connsiteX9" fmla="*/ 153735 w 202983"/>
                  <a:gd name="connsiteY9" fmla="*/ 1439 h 2509445"/>
                  <a:gd name="connsiteX10" fmla="*/ 202824 w 202983"/>
                  <a:gd name="connsiteY10" fmla="*/ 0 h 2509445"/>
                  <a:gd name="connsiteX0" fmla="*/ 202824 w 202983"/>
                  <a:gd name="connsiteY0" fmla="*/ 0 h 2509445"/>
                  <a:gd name="connsiteX1" fmla="*/ 200967 w 202983"/>
                  <a:gd name="connsiteY1" fmla="*/ 401672 h 2509445"/>
                  <a:gd name="connsiteX2" fmla="*/ 122962 w 202983"/>
                  <a:gd name="connsiteY2" fmla="*/ 449533 h 2509445"/>
                  <a:gd name="connsiteX3" fmla="*/ 123222 w 202983"/>
                  <a:gd name="connsiteY3" fmla="*/ 916519 h 2509445"/>
                  <a:gd name="connsiteX4" fmla="*/ 200967 w 202983"/>
                  <a:gd name="connsiteY4" fmla="*/ 1000072 h 2509445"/>
                  <a:gd name="connsiteX5" fmla="*/ 195943 w 202983"/>
                  <a:gd name="connsiteY5" fmla="*/ 2509445 h 2509445"/>
                  <a:gd name="connsiteX6" fmla="*/ 160773 w 202983"/>
                  <a:gd name="connsiteY6" fmla="*/ 2509445 h 2509445"/>
                  <a:gd name="connsiteX7" fmla="*/ 0 w 202983"/>
                  <a:gd name="connsiteY7" fmla="*/ 2328574 h 2509445"/>
                  <a:gd name="connsiteX8" fmla="*/ 0 w 202983"/>
                  <a:gd name="connsiteY8" fmla="*/ 153106 h 2509445"/>
                  <a:gd name="connsiteX9" fmla="*/ 153735 w 202983"/>
                  <a:gd name="connsiteY9" fmla="*/ 1439 h 2509445"/>
                  <a:gd name="connsiteX10" fmla="*/ 202824 w 202983"/>
                  <a:gd name="connsiteY10" fmla="*/ 0 h 2509445"/>
                  <a:gd name="connsiteX0" fmla="*/ 202824 w 202983"/>
                  <a:gd name="connsiteY0" fmla="*/ 0 h 2509445"/>
                  <a:gd name="connsiteX1" fmla="*/ 200967 w 202983"/>
                  <a:gd name="connsiteY1" fmla="*/ 401672 h 2509445"/>
                  <a:gd name="connsiteX2" fmla="*/ 122962 w 202983"/>
                  <a:gd name="connsiteY2" fmla="*/ 449533 h 2509445"/>
                  <a:gd name="connsiteX3" fmla="*/ 123222 w 202983"/>
                  <a:gd name="connsiteY3" fmla="*/ 916519 h 2509445"/>
                  <a:gd name="connsiteX4" fmla="*/ 200967 w 202983"/>
                  <a:gd name="connsiteY4" fmla="*/ 1000072 h 2509445"/>
                  <a:gd name="connsiteX5" fmla="*/ 198324 w 202983"/>
                  <a:gd name="connsiteY5" fmla="*/ 2509445 h 2509445"/>
                  <a:gd name="connsiteX6" fmla="*/ 160773 w 202983"/>
                  <a:gd name="connsiteY6" fmla="*/ 2509445 h 2509445"/>
                  <a:gd name="connsiteX7" fmla="*/ 0 w 202983"/>
                  <a:gd name="connsiteY7" fmla="*/ 2328574 h 2509445"/>
                  <a:gd name="connsiteX8" fmla="*/ 0 w 202983"/>
                  <a:gd name="connsiteY8" fmla="*/ 153106 h 2509445"/>
                  <a:gd name="connsiteX9" fmla="*/ 153735 w 202983"/>
                  <a:gd name="connsiteY9" fmla="*/ 1439 h 2509445"/>
                  <a:gd name="connsiteX10" fmla="*/ 202824 w 202983"/>
                  <a:gd name="connsiteY10" fmla="*/ 0 h 2509445"/>
                  <a:gd name="connsiteX0" fmla="*/ 202824 w 202983"/>
                  <a:gd name="connsiteY0" fmla="*/ 0 h 2509445"/>
                  <a:gd name="connsiteX1" fmla="*/ 200967 w 202983"/>
                  <a:gd name="connsiteY1" fmla="*/ 401672 h 2509445"/>
                  <a:gd name="connsiteX2" fmla="*/ 122962 w 202983"/>
                  <a:gd name="connsiteY2" fmla="*/ 449533 h 2509445"/>
                  <a:gd name="connsiteX3" fmla="*/ 123222 w 202983"/>
                  <a:gd name="connsiteY3" fmla="*/ 916519 h 2509445"/>
                  <a:gd name="connsiteX4" fmla="*/ 200967 w 202983"/>
                  <a:gd name="connsiteY4" fmla="*/ 1000072 h 2509445"/>
                  <a:gd name="connsiteX5" fmla="*/ 198324 w 202983"/>
                  <a:gd name="connsiteY5" fmla="*/ 2509445 h 2509445"/>
                  <a:gd name="connsiteX6" fmla="*/ 160773 w 202983"/>
                  <a:gd name="connsiteY6" fmla="*/ 2509445 h 2509445"/>
                  <a:gd name="connsiteX7" fmla="*/ 0 w 202983"/>
                  <a:gd name="connsiteY7" fmla="*/ 2338099 h 2509445"/>
                  <a:gd name="connsiteX8" fmla="*/ 0 w 202983"/>
                  <a:gd name="connsiteY8" fmla="*/ 153106 h 2509445"/>
                  <a:gd name="connsiteX9" fmla="*/ 153735 w 202983"/>
                  <a:gd name="connsiteY9" fmla="*/ 1439 h 2509445"/>
                  <a:gd name="connsiteX10" fmla="*/ 202824 w 202983"/>
                  <a:gd name="connsiteY10" fmla="*/ 0 h 2509445"/>
                  <a:gd name="connsiteX0" fmla="*/ 202824 w 202983"/>
                  <a:gd name="connsiteY0" fmla="*/ 0 h 2509445"/>
                  <a:gd name="connsiteX1" fmla="*/ 200967 w 202983"/>
                  <a:gd name="connsiteY1" fmla="*/ 365953 h 2509445"/>
                  <a:gd name="connsiteX2" fmla="*/ 122962 w 202983"/>
                  <a:gd name="connsiteY2" fmla="*/ 449533 h 2509445"/>
                  <a:gd name="connsiteX3" fmla="*/ 123222 w 202983"/>
                  <a:gd name="connsiteY3" fmla="*/ 916519 h 2509445"/>
                  <a:gd name="connsiteX4" fmla="*/ 200967 w 202983"/>
                  <a:gd name="connsiteY4" fmla="*/ 1000072 h 2509445"/>
                  <a:gd name="connsiteX5" fmla="*/ 198324 w 202983"/>
                  <a:gd name="connsiteY5" fmla="*/ 2509445 h 2509445"/>
                  <a:gd name="connsiteX6" fmla="*/ 160773 w 202983"/>
                  <a:gd name="connsiteY6" fmla="*/ 2509445 h 2509445"/>
                  <a:gd name="connsiteX7" fmla="*/ 0 w 202983"/>
                  <a:gd name="connsiteY7" fmla="*/ 2338099 h 2509445"/>
                  <a:gd name="connsiteX8" fmla="*/ 0 w 202983"/>
                  <a:gd name="connsiteY8" fmla="*/ 153106 h 2509445"/>
                  <a:gd name="connsiteX9" fmla="*/ 153735 w 202983"/>
                  <a:gd name="connsiteY9" fmla="*/ 1439 h 2509445"/>
                  <a:gd name="connsiteX10" fmla="*/ 202824 w 202983"/>
                  <a:gd name="connsiteY10" fmla="*/ 0 h 2509445"/>
                  <a:gd name="connsiteX0" fmla="*/ 202824 w 202983"/>
                  <a:gd name="connsiteY0" fmla="*/ 0 h 2509445"/>
                  <a:gd name="connsiteX1" fmla="*/ 200967 w 202983"/>
                  <a:gd name="connsiteY1" fmla="*/ 365953 h 2509445"/>
                  <a:gd name="connsiteX2" fmla="*/ 122962 w 202983"/>
                  <a:gd name="connsiteY2" fmla="*/ 449533 h 2509445"/>
                  <a:gd name="connsiteX3" fmla="*/ 123222 w 202983"/>
                  <a:gd name="connsiteY3" fmla="*/ 916519 h 2509445"/>
                  <a:gd name="connsiteX4" fmla="*/ 200967 w 202983"/>
                  <a:gd name="connsiteY4" fmla="*/ 988166 h 2509445"/>
                  <a:gd name="connsiteX5" fmla="*/ 198324 w 202983"/>
                  <a:gd name="connsiteY5" fmla="*/ 2509445 h 2509445"/>
                  <a:gd name="connsiteX6" fmla="*/ 160773 w 202983"/>
                  <a:gd name="connsiteY6" fmla="*/ 2509445 h 2509445"/>
                  <a:gd name="connsiteX7" fmla="*/ 0 w 202983"/>
                  <a:gd name="connsiteY7" fmla="*/ 2338099 h 2509445"/>
                  <a:gd name="connsiteX8" fmla="*/ 0 w 202983"/>
                  <a:gd name="connsiteY8" fmla="*/ 153106 h 2509445"/>
                  <a:gd name="connsiteX9" fmla="*/ 153735 w 202983"/>
                  <a:gd name="connsiteY9" fmla="*/ 1439 h 2509445"/>
                  <a:gd name="connsiteX10" fmla="*/ 202824 w 202983"/>
                  <a:gd name="connsiteY10" fmla="*/ 0 h 2509445"/>
                  <a:gd name="connsiteX0" fmla="*/ 202824 w 202983"/>
                  <a:gd name="connsiteY0" fmla="*/ 0 h 2509445"/>
                  <a:gd name="connsiteX1" fmla="*/ 200967 w 202983"/>
                  <a:gd name="connsiteY1" fmla="*/ 365953 h 2509445"/>
                  <a:gd name="connsiteX2" fmla="*/ 122962 w 202983"/>
                  <a:gd name="connsiteY2" fmla="*/ 449533 h 2509445"/>
                  <a:gd name="connsiteX3" fmla="*/ 123222 w 202983"/>
                  <a:gd name="connsiteY3" fmla="*/ 909375 h 2509445"/>
                  <a:gd name="connsiteX4" fmla="*/ 200967 w 202983"/>
                  <a:gd name="connsiteY4" fmla="*/ 988166 h 2509445"/>
                  <a:gd name="connsiteX5" fmla="*/ 198324 w 202983"/>
                  <a:gd name="connsiteY5" fmla="*/ 2509445 h 2509445"/>
                  <a:gd name="connsiteX6" fmla="*/ 160773 w 202983"/>
                  <a:gd name="connsiteY6" fmla="*/ 2509445 h 2509445"/>
                  <a:gd name="connsiteX7" fmla="*/ 0 w 202983"/>
                  <a:gd name="connsiteY7" fmla="*/ 2338099 h 2509445"/>
                  <a:gd name="connsiteX8" fmla="*/ 0 w 202983"/>
                  <a:gd name="connsiteY8" fmla="*/ 153106 h 2509445"/>
                  <a:gd name="connsiteX9" fmla="*/ 153735 w 202983"/>
                  <a:gd name="connsiteY9" fmla="*/ 1439 h 2509445"/>
                  <a:gd name="connsiteX10" fmla="*/ 202824 w 202983"/>
                  <a:gd name="connsiteY10" fmla="*/ 0 h 2509445"/>
                  <a:gd name="connsiteX0" fmla="*/ 202824 w 202983"/>
                  <a:gd name="connsiteY0" fmla="*/ 0 h 2509445"/>
                  <a:gd name="connsiteX1" fmla="*/ 200967 w 202983"/>
                  <a:gd name="connsiteY1" fmla="*/ 365953 h 2509445"/>
                  <a:gd name="connsiteX2" fmla="*/ 122962 w 202983"/>
                  <a:gd name="connsiteY2" fmla="*/ 449533 h 2509445"/>
                  <a:gd name="connsiteX3" fmla="*/ 123222 w 202983"/>
                  <a:gd name="connsiteY3" fmla="*/ 906994 h 2509445"/>
                  <a:gd name="connsiteX4" fmla="*/ 200967 w 202983"/>
                  <a:gd name="connsiteY4" fmla="*/ 988166 h 2509445"/>
                  <a:gd name="connsiteX5" fmla="*/ 198324 w 202983"/>
                  <a:gd name="connsiteY5" fmla="*/ 2509445 h 2509445"/>
                  <a:gd name="connsiteX6" fmla="*/ 160773 w 202983"/>
                  <a:gd name="connsiteY6" fmla="*/ 2509445 h 2509445"/>
                  <a:gd name="connsiteX7" fmla="*/ 0 w 202983"/>
                  <a:gd name="connsiteY7" fmla="*/ 2338099 h 2509445"/>
                  <a:gd name="connsiteX8" fmla="*/ 0 w 202983"/>
                  <a:gd name="connsiteY8" fmla="*/ 153106 h 2509445"/>
                  <a:gd name="connsiteX9" fmla="*/ 153735 w 202983"/>
                  <a:gd name="connsiteY9" fmla="*/ 1439 h 2509445"/>
                  <a:gd name="connsiteX10" fmla="*/ 202824 w 202983"/>
                  <a:gd name="connsiteY10" fmla="*/ 0 h 2509445"/>
                  <a:gd name="connsiteX0" fmla="*/ 202824 w 202983"/>
                  <a:gd name="connsiteY0" fmla="*/ 0 h 2509445"/>
                  <a:gd name="connsiteX1" fmla="*/ 200967 w 202983"/>
                  <a:gd name="connsiteY1" fmla="*/ 365953 h 2509445"/>
                  <a:gd name="connsiteX2" fmla="*/ 122962 w 202983"/>
                  <a:gd name="connsiteY2" fmla="*/ 449533 h 2509445"/>
                  <a:gd name="connsiteX3" fmla="*/ 118460 w 202983"/>
                  <a:gd name="connsiteY3" fmla="*/ 906994 h 2509445"/>
                  <a:gd name="connsiteX4" fmla="*/ 200967 w 202983"/>
                  <a:gd name="connsiteY4" fmla="*/ 988166 h 2509445"/>
                  <a:gd name="connsiteX5" fmla="*/ 198324 w 202983"/>
                  <a:gd name="connsiteY5" fmla="*/ 2509445 h 2509445"/>
                  <a:gd name="connsiteX6" fmla="*/ 160773 w 202983"/>
                  <a:gd name="connsiteY6" fmla="*/ 2509445 h 2509445"/>
                  <a:gd name="connsiteX7" fmla="*/ 0 w 202983"/>
                  <a:gd name="connsiteY7" fmla="*/ 2338099 h 2509445"/>
                  <a:gd name="connsiteX8" fmla="*/ 0 w 202983"/>
                  <a:gd name="connsiteY8" fmla="*/ 153106 h 2509445"/>
                  <a:gd name="connsiteX9" fmla="*/ 153735 w 202983"/>
                  <a:gd name="connsiteY9" fmla="*/ 1439 h 2509445"/>
                  <a:gd name="connsiteX10" fmla="*/ 202824 w 202983"/>
                  <a:gd name="connsiteY10" fmla="*/ 0 h 2509445"/>
                  <a:gd name="connsiteX0" fmla="*/ 202824 w 202983"/>
                  <a:gd name="connsiteY0" fmla="*/ 0 h 2509445"/>
                  <a:gd name="connsiteX1" fmla="*/ 200967 w 202983"/>
                  <a:gd name="connsiteY1" fmla="*/ 365953 h 2509445"/>
                  <a:gd name="connsiteX2" fmla="*/ 122962 w 202983"/>
                  <a:gd name="connsiteY2" fmla="*/ 449533 h 2509445"/>
                  <a:gd name="connsiteX3" fmla="*/ 120841 w 202983"/>
                  <a:gd name="connsiteY3" fmla="*/ 906994 h 2509445"/>
                  <a:gd name="connsiteX4" fmla="*/ 200967 w 202983"/>
                  <a:gd name="connsiteY4" fmla="*/ 988166 h 2509445"/>
                  <a:gd name="connsiteX5" fmla="*/ 198324 w 202983"/>
                  <a:gd name="connsiteY5" fmla="*/ 2509445 h 2509445"/>
                  <a:gd name="connsiteX6" fmla="*/ 160773 w 202983"/>
                  <a:gd name="connsiteY6" fmla="*/ 2509445 h 2509445"/>
                  <a:gd name="connsiteX7" fmla="*/ 0 w 202983"/>
                  <a:gd name="connsiteY7" fmla="*/ 2338099 h 2509445"/>
                  <a:gd name="connsiteX8" fmla="*/ 0 w 202983"/>
                  <a:gd name="connsiteY8" fmla="*/ 153106 h 2509445"/>
                  <a:gd name="connsiteX9" fmla="*/ 153735 w 202983"/>
                  <a:gd name="connsiteY9" fmla="*/ 1439 h 2509445"/>
                  <a:gd name="connsiteX10" fmla="*/ 202824 w 202983"/>
                  <a:gd name="connsiteY10" fmla="*/ 0 h 2509445"/>
                  <a:gd name="connsiteX0" fmla="*/ 202824 w 202983"/>
                  <a:gd name="connsiteY0" fmla="*/ 0 h 2509445"/>
                  <a:gd name="connsiteX1" fmla="*/ 200967 w 202983"/>
                  <a:gd name="connsiteY1" fmla="*/ 365953 h 2509445"/>
                  <a:gd name="connsiteX2" fmla="*/ 120580 w 202983"/>
                  <a:gd name="connsiteY2" fmla="*/ 461439 h 2509445"/>
                  <a:gd name="connsiteX3" fmla="*/ 120841 w 202983"/>
                  <a:gd name="connsiteY3" fmla="*/ 906994 h 2509445"/>
                  <a:gd name="connsiteX4" fmla="*/ 200967 w 202983"/>
                  <a:gd name="connsiteY4" fmla="*/ 988166 h 2509445"/>
                  <a:gd name="connsiteX5" fmla="*/ 198324 w 202983"/>
                  <a:gd name="connsiteY5" fmla="*/ 2509445 h 2509445"/>
                  <a:gd name="connsiteX6" fmla="*/ 160773 w 202983"/>
                  <a:gd name="connsiteY6" fmla="*/ 2509445 h 2509445"/>
                  <a:gd name="connsiteX7" fmla="*/ 0 w 202983"/>
                  <a:gd name="connsiteY7" fmla="*/ 2338099 h 2509445"/>
                  <a:gd name="connsiteX8" fmla="*/ 0 w 202983"/>
                  <a:gd name="connsiteY8" fmla="*/ 153106 h 2509445"/>
                  <a:gd name="connsiteX9" fmla="*/ 153735 w 202983"/>
                  <a:gd name="connsiteY9" fmla="*/ 1439 h 2509445"/>
                  <a:gd name="connsiteX10" fmla="*/ 202824 w 202983"/>
                  <a:gd name="connsiteY10" fmla="*/ 0 h 2509445"/>
                  <a:gd name="connsiteX0" fmla="*/ 202824 w 202983"/>
                  <a:gd name="connsiteY0" fmla="*/ 0 h 2509445"/>
                  <a:gd name="connsiteX1" fmla="*/ 200967 w 202983"/>
                  <a:gd name="connsiteY1" fmla="*/ 365953 h 2509445"/>
                  <a:gd name="connsiteX2" fmla="*/ 122962 w 202983"/>
                  <a:gd name="connsiteY2" fmla="*/ 444770 h 2509445"/>
                  <a:gd name="connsiteX3" fmla="*/ 120841 w 202983"/>
                  <a:gd name="connsiteY3" fmla="*/ 906994 h 2509445"/>
                  <a:gd name="connsiteX4" fmla="*/ 200967 w 202983"/>
                  <a:gd name="connsiteY4" fmla="*/ 988166 h 2509445"/>
                  <a:gd name="connsiteX5" fmla="*/ 198324 w 202983"/>
                  <a:gd name="connsiteY5" fmla="*/ 2509445 h 2509445"/>
                  <a:gd name="connsiteX6" fmla="*/ 160773 w 202983"/>
                  <a:gd name="connsiteY6" fmla="*/ 2509445 h 2509445"/>
                  <a:gd name="connsiteX7" fmla="*/ 0 w 202983"/>
                  <a:gd name="connsiteY7" fmla="*/ 2338099 h 2509445"/>
                  <a:gd name="connsiteX8" fmla="*/ 0 w 202983"/>
                  <a:gd name="connsiteY8" fmla="*/ 153106 h 2509445"/>
                  <a:gd name="connsiteX9" fmla="*/ 153735 w 202983"/>
                  <a:gd name="connsiteY9" fmla="*/ 1439 h 2509445"/>
                  <a:gd name="connsiteX10" fmla="*/ 202824 w 202983"/>
                  <a:gd name="connsiteY10" fmla="*/ 0 h 2509445"/>
                  <a:gd name="connsiteX0" fmla="*/ 202824 w 202983"/>
                  <a:gd name="connsiteY0" fmla="*/ 0 h 2509445"/>
                  <a:gd name="connsiteX1" fmla="*/ 200967 w 202983"/>
                  <a:gd name="connsiteY1" fmla="*/ 365953 h 2509445"/>
                  <a:gd name="connsiteX2" fmla="*/ 122962 w 202983"/>
                  <a:gd name="connsiteY2" fmla="*/ 444770 h 2509445"/>
                  <a:gd name="connsiteX3" fmla="*/ 120841 w 202983"/>
                  <a:gd name="connsiteY3" fmla="*/ 906994 h 2509445"/>
                  <a:gd name="connsiteX4" fmla="*/ 200967 w 202983"/>
                  <a:gd name="connsiteY4" fmla="*/ 988166 h 2509445"/>
                  <a:gd name="connsiteX5" fmla="*/ 198324 w 202983"/>
                  <a:gd name="connsiteY5" fmla="*/ 2509445 h 2509445"/>
                  <a:gd name="connsiteX6" fmla="*/ 160773 w 202983"/>
                  <a:gd name="connsiteY6" fmla="*/ 2509445 h 2509445"/>
                  <a:gd name="connsiteX7" fmla="*/ 0 w 202983"/>
                  <a:gd name="connsiteY7" fmla="*/ 2338099 h 2509445"/>
                  <a:gd name="connsiteX8" fmla="*/ 0 w 202983"/>
                  <a:gd name="connsiteY8" fmla="*/ 153106 h 2509445"/>
                  <a:gd name="connsiteX9" fmla="*/ 153735 w 202983"/>
                  <a:gd name="connsiteY9" fmla="*/ 1439 h 2509445"/>
                  <a:gd name="connsiteX10" fmla="*/ 202824 w 202983"/>
                  <a:gd name="connsiteY10" fmla="*/ 0 h 2509445"/>
                  <a:gd name="connsiteX0" fmla="*/ 202824 w 202983"/>
                  <a:gd name="connsiteY0" fmla="*/ 0 h 2509445"/>
                  <a:gd name="connsiteX1" fmla="*/ 200967 w 202983"/>
                  <a:gd name="connsiteY1" fmla="*/ 365953 h 2509445"/>
                  <a:gd name="connsiteX2" fmla="*/ 122962 w 202983"/>
                  <a:gd name="connsiteY2" fmla="*/ 444770 h 2509445"/>
                  <a:gd name="connsiteX3" fmla="*/ 120841 w 202983"/>
                  <a:gd name="connsiteY3" fmla="*/ 906994 h 2509445"/>
                  <a:gd name="connsiteX4" fmla="*/ 200967 w 202983"/>
                  <a:gd name="connsiteY4" fmla="*/ 988166 h 2509445"/>
                  <a:gd name="connsiteX5" fmla="*/ 198324 w 202983"/>
                  <a:gd name="connsiteY5" fmla="*/ 2509445 h 2509445"/>
                  <a:gd name="connsiteX6" fmla="*/ 160773 w 202983"/>
                  <a:gd name="connsiteY6" fmla="*/ 2509445 h 2509445"/>
                  <a:gd name="connsiteX7" fmla="*/ 0 w 202983"/>
                  <a:gd name="connsiteY7" fmla="*/ 2338099 h 2509445"/>
                  <a:gd name="connsiteX8" fmla="*/ 0 w 202983"/>
                  <a:gd name="connsiteY8" fmla="*/ 153106 h 2509445"/>
                  <a:gd name="connsiteX9" fmla="*/ 153735 w 202983"/>
                  <a:gd name="connsiteY9" fmla="*/ 1439 h 2509445"/>
                  <a:gd name="connsiteX10" fmla="*/ 202824 w 202983"/>
                  <a:gd name="connsiteY10" fmla="*/ 0 h 2509445"/>
                  <a:gd name="connsiteX0" fmla="*/ 202824 w 202983"/>
                  <a:gd name="connsiteY0" fmla="*/ 0 h 2509445"/>
                  <a:gd name="connsiteX1" fmla="*/ 200967 w 202983"/>
                  <a:gd name="connsiteY1" fmla="*/ 365953 h 2509445"/>
                  <a:gd name="connsiteX2" fmla="*/ 122962 w 202983"/>
                  <a:gd name="connsiteY2" fmla="*/ 444770 h 2509445"/>
                  <a:gd name="connsiteX3" fmla="*/ 120841 w 202983"/>
                  <a:gd name="connsiteY3" fmla="*/ 906994 h 2509445"/>
                  <a:gd name="connsiteX4" fmla="*/ 200967 w 202983"/>
                  <a:gd name="connsiteY4" fmla="*/ 988166 h 2509445"/>
                  <a:gd name="connsiteX5" fmla="*/ 198324 w 202983"/>
                  <a:gd name="connsiteY5" fmla="*/ 2509445 h 2509445"/>
                  <a:gd name="connsiteX6" fmla="*/ 160773 w 202983"/>
                  <a:gd name="connsiteY6" fmla="*/ 2509445 h 2509445"/>
                  <a:gd name="connsiteX7" fmla="*/ 0 w 202983"/>
                  <a:gd name="connsiteY7" fmla="*/ 2338099 h 2509445"/>
                  <a:gd name="connsiteX8" fmla="*/ 0 w 202983"/>
                  <a:gd name="connsiteY8" fmla="*/ 153106 h 2509445"/>
                  <a:gd name="connsiteX9" fmla="*/ 153735 w 202983"/>
                  <a:gd name="connsiteY9" fmla="*/ 1439 h 2509445"/>
                  <a:gd name="connsiteX10" fmla="*/ 202824 w 202983"/>
                  <a:gd name="connsiteY10" fmla="*/ 0 h 2509445"/>
                  <a:gd name="connsiteX0" fmla="*/ 202824 w 202983"/>
                  <a:gd name="connsiteY0" fmla="*/ 0 h 2509445"/>
                  <a:gd name="connsiteX1" fmla="*/ 200967 w 202983"/>
                  <a:gd name="connsiteY1" fmla="*/ 365953 h 2509445"/>
                  <a:gd name="connsiteX2" fmla="*/ 122962 w 202983"/>
                  <a:gd name="connsiteY2" fmla="*/ 444770 h 2509445"/>
                  <a:gd name="connsiteX3" fmla="*/ 120841 w 202983"/>
                  <a:gd name="connsiteY3" fmla="*/ 906994 h 2509445"/>
                  <a:gd name="connsiteX4" fmla="*/ 200967 w 202983"/>
                  <a:gd name="connsiteY4" fmla="*/ 988166 h 2509445"/>
                  <a:gd name="connsiteX5" fmla="*/ 198324 w 202983"/>
                  <a:gd name="connsiteY5" fmla="*/ 2509445 h 2509445"/>
                  <a:gd name="connsiteX6" fmla="*/ 160773 w 202983"/>
                  <a:gd name="connsiteY6" fmla="*/ 2509445 h 2509445"/>
                  <a:gd name="connsiteX7" fmla="*/ 0 w 202983"/>
                  <a:gd name="connsiteY7" fmla="*/ 153106 h 2509445"/>
                  <a:gd name="connsiteX8" fmla="*/ 153735 w 202983"/>
                  <a:gd name="connsiteY8" fmla="*/ 1439 h 2509445"/>
                  <a:gd name="connsiteX9" fmla="*/ 202824 w 202983"/>
                  <a:gd name="connsiteY9" fmla="*/ 0 h 2509445"/>
                  <a:gd name="connsiteX0" fmla="*/ 202824 w 202983"/>
                  <a:gd name="connsiteY0" fmla="*/ 0 h 2509445"/>
                  <a:gd name="connsiteX1" fmla="*/ 200967 w 202983"/>
                  <a:gd name="connsiteY1" fmla="*/ 365953 h 2509445"/>
                  <a:gd name="connsiteX2" fmla="*/ 122962 w 202983"/>
                  <a:gd name="connsiteY2" fmla="*/ 444770 h 2509445"/>
                  <a:gd name="connsiteX3" fmla="*/ 120841 w 202983"/>
                  <a:gd name="connsiteY3" fmla="*/ 906994 h 2509445"/>
                  <a:gd name="connsiteX4" fmla="*/ 200967 w 202983"/>
                  <a:gd name="connsiteY4" fmla="*/ 988166 h 2509445"/>
                  <a:gd name="connsiteX5" fmla="*/ 198324 w 202983"/>
                  <a:gd name="connsiteY5" fmla="*/ 2509445 h 2509445"/>
                  <a:gd name="connsiteX6" fmla="*/ 0 w 202983"/>
                  <a:gd name="connsiteY6" fmla="*/ 153106 h 2509445"/>
                  <a:gd name="connsiteX7" fmla="*/ 153735 w 202983"/>
                  <a:gd name="connsiteY7" fmla="*/ 1439 h 2509445"/>
                  <a:gd name="connsiteX8" fmla="*/ 202824 w 202983"/>
                  <a:gd name="connsiteY8" fmla="*/ 0 h 2509445"/>
                  <a:gd name="connsiteX0" fmla="*/ 202824 w 202983"/>
                  <a:gd name="connsiteY0" fmla="*/ 0 h 988166"/>
                  <a:gd name="connsiteX1" fmla="*/ 200967 w 202983"/>
                  <a:gd name="connsiteY1" fmla="*/ 365953 h 988166"/>
                  <a:gd name="connsiteX2" fmla="*/ 122962 w 202983"/>
                  <a:gd name="connsiteY2" fmla="*/ 444770 h 988166"/>
                  <a:gd name="connsiteX3" fmla="*/ 120841 w 202983"/>
                  <a:gd name="connsiteY3" fmla="*/ 906994 h 988166"/>
                  <a:gd name="connsiteX4" fmla="*/ 200967 w 202983"/>
                  <a:gd name="connsiteY4" fmla="*/ 988166 h 988166"/>
                  <a:gd name="connsiteX5" fmla="*/ 0 w 202983"/>
                  <a:gd name="connsiteY5" fmla="*/ 153106 h 988166"/>
                  <a:gd name="connsiteX6" fmla="*/ 153735 w 202983"/>
                  <a:gd name="connsiteY6" fmla="*/ 1439 h 988166"/>
                  <a:gd name="connsiteX7" fmla="*/ 202824 w 202983"/>
                  <a:gd name="connsiteY7" fmla="*/ 0 h 988166"/>
                  <a:gd name="connsiteX0" fmla="*/ 202824 w 202983"/>
                  <a:gd name="connsiteY0" fmla="*/ 0 h 960111"/>
                  <a:gd name="connsiteX1" fmla="*/ 200967 w 202983"/>
                  <a:gd name="connsiteY1" fmla="*/ 365953 h 960111"/>
                  <a:gd name="connsiteX2" fmla="*/ 122962 w 202983"/>
                  <a:gd name="connsiteY2" fmla="*/ 444770 h 960111"/>
                  <a:gd name="connsiteX3" fmla="*/ 120841 w 202983"/>
                  <a:gd name="connsiteY3" fmla="*/ 906994 h 960111"/>
                  <a:gd name="connsiteX4" fmla="*/ 26423 w 202983"/>
                  <a:gd name="connsiteY4" fmla="*/ 960111 h 960111"/>
                  <a:gd name="connsiteX5" fmla="*/ 0 w 202983"/>
                  <a:gd name="connsiteY5" fmla="*/ 153106 h 960111"/>
                  <a:gd name="connsiteX6" fmla="*/ 153735 w 202983"/>
                  <a:gd name="connsiteY6" fmla="*/ 1439 h 960111"/>
                  <a:gd name="connsiteX7" fmla="*/ 202824 w 202983"/>
                  <a:gd name="connsiteY7" fmla="*/ 0 h 960111"/>
                  <a:gd name="connsiteX0" fmla="*/ 202824 w 202983"/>
                  <a:gd name="connsiteY0" fmla="*/ 0 h 960111"/>
                  <a:gd name="connsiteX1" fmla="*/ 200967 w 202983"/>
                  <a:gd name="connsiteY1" fmla="*/ 365953 h 960111"/>
                  <a:gd name="connsiteX2" fmla="*/ 122962 w 202983"/>
                  <a:gd name="connsiteY2" fmla="*/ 444770 h 960111"/>
                  <a:gd name="connsiteX3" fmla="*/ 127553 w 202983"/>
                  <a:gd name="connsiteY3" fmla="*/ 911671 h 960111"/>
                  <a:gd name="connsiteX4" fmla="*/ 26423 w 202983"/>
                  <a:gd name="connsiteY4" fmla="*/ 960111 h 960111"/>
                  <a:gd name="connsiteX5" fmla="*/ 0 w 202983"/>
                  <a:gd name="connsiteY5" fmla="*/ 153106 h 960111"/>
                  <a:gd name="connsiteX6" fmla="*/ 153735 w 202983"/>
                  <a:gd name="connsiteY6" fmla="*/ 1439 h 960111"/>
                  <a:gd name="connsiteX7" fmla="*/ 202824 w 202983"/>
                  <a:gd name="connsiteY7" fmla="*/ 0 h 960111"/>
                  <a:gd name="connsiteX0" fmla="*/ 202824 w 202983"/>
                  <a:gd name="connsiteY0" fmla="*/ 0 h 920367"/>
                  <a:gd name="connsiteX1" fmla="*/ 200967 w 202983"/>
                  <a:gd name="connsiteY1" fmla="*/ 365953 h 920367"/>
                  <a:gd name="connsiteX2" fmla="*/ 122962 w 202983"/>
                  <a:gd name="connsiteY2" fmla="*/ 444770 h 920367"/>
                  <a:gd name="connsiteX3" fmla="*/ 127553 w 202983"/>
                  <a:gd name="connsiteY3" fmla="*/ 911671 h 920367"/>
                  <a:gd name="connsiteX4" fmla="*/ 19710 w 202983"/>
                  <a:gd name="connsiteY4" fmla="*/ 920367 h 920367"/>
                  <a:gd name="connsiteX5" fmla="*/ 0 w 202983"/>
                  <a:gd name="connsiteY5" fmla="*/ 153106 h 920367"/>
                  <a:gd name="connsiteX6" fmla="*/ 153735 w 202983"/>
                  <a:gd name="connsiteY6" fmla="*/ 1439 h 920367"/>
                  <a:gd name="connsiteX7" fmla="*/ 202824 w 202983"/>
                  <a:gd name="connsiteY7" fmla="*/ 0 h 920367"/>
                  <a:gd name="connsiteX0" fmla="*/ 202824 w 202983"/>
                  <a:gd name="connsiteY0" fmla="*/ 0 h 920367"/>
                  <a:gd name="connsiteX1" fmla="*/ 200967 w 202983"/>
                  <a:gd name="connsiteY1" fmla="*/ 365953 h 920367"/>
                  <a:gd name="connsiteX2" fmla="*/ 122962 w 202983"/>
                  <a:gd name="connsiteY2" fmla="*/ 444770 h 920367"/>
                  <a:gd name="connsiteX3" fmla="*/ 129791 w 202983"/>
                  <a:gd name="connsiteY3" fmla="*/ 911671 h 920367"/>
                  <a:gd name="connsiteX4" fmla="*/ 19710 w 202983"/>
                  <a:gd name="connsiteY4" fmla="*/ 920367 h 920367"/>
                  <a:gd name="connsiteX5" fmla="*/ 0 w 202983"/>
                  <a:gd name="connsiteY5" fmla="*/ 153106 h 920367"/>
                  <a:gd name="connsiteX6" fmla="*/ 153735 w 202983"/>
                  <a:gd name="connsiteY6" fmla="*/ 1439 h 920367"/>
                  <a:gd name="connsiteX7" fmla="*/ 202824 w 202983"/>
                  <a:gd name="connsiteY7" fmla="*/ 0 h 920367"/>
                  <a:gd name="connsiteX0" fmla="*/ 208806 w 208965"/>
                  <a:gd name="connsiteY0" fmla="*/ 0 h 918029"/>
                  <a:gd name="connsiteX1" fmla="*/ 206949 w 208965"/>
                  <a:gd name="connsiteY1" fmla="*/ 365953 h 918029"/>
                  <a:gd name="connsiteX2" fmla="*/ 128944 w 208965"/>
                  <a:gd name="connsiteY2" fmla="*/ 444770 h 918029"/>
                  <a:gd name="connsiteX3" fmla="*/ 135773 w 208965"/>
                  <a:gd name="connsiteY3" fmla="*/ 911671 h 918029"/>
                  <a:gd name="connsiteX4" fmla="*/ 7790 w 208965"/>
                  <a:gd name="connsiteY4" fmla="*/ 918029 h 918029"/>
                  <a:gd name="connsiteX5" fmla="*/ 5982 w 208965"/>
                  <a:gd name="connsiteY5" fmla="*/ 153106 h 918029"/>
                  <a:gd name="connsiteX6" fmla="*/ 159717 w 208965"/>
                  <a:gd name="connsiteY6" fmla="*/ 1439 h 918029"/>
                  <a:gd name="connsiteX7" fmla="*/ 208806 w 208965"/>
                  <a:gd name="connsiteY7" fmla="*/ 0 h 918029"/>
                  <a:gd name="connsiteX0" fmla="*/ 203969 w 204128"/>
                  <a:gd name="connsiteY0" fmla="*/ 0 h 918029"/>
                  <a:gd name="connsiteX1" fmla="*/ 202112 w 204128"/>
                  <a:gd name="connsiteY1" fmla="*/ 365953 h 918029"/>
                  <a:gd name="connsiteX2" fmla="*/ 124107 w 204128"/>
                  <a:gd name="connsiteY2" fmla="*/ 444770 h 918029"/>
                  <a:gd name="connsiteX3" fmla="*/ 130936 w 204128"/>
                  <a:gd name="connsiteY3" fmla="*/ 911671 h 918029"/>
                  <a:gd name="connsiteX4" fmla="*/ 2953 w 204128"/>
                  <a:gd name="connsiteY4" fmla="*/ 918029 h 918029"/>
                  <a:gd name="connsiteX5" fmla="*/ 1145 w 204128"/>
                  <a:gd name="connsiteY5" fmla="*/ 153106 h 918029"/>
                  <a:gd name="connsiteX6" fmla="*/ 154880 w 204128"/>
                  <a:gd name="connsiteY6" fmla="*/ 1439 h 918029"/>
                  <a:gd name="connsiteX7" fmla="*/ 203969 w 204128"/>
                  <a:gd name="connsiteY7" fmla="*/ 0 h 918029"/>
                  <a:gd name="connsiteX0" fmla="*/ 202824 w 202983"/>
                  <a:gd name="connsiteY0" fmla="*/ 0 h 918029"/>
                  <a:gd name="connsiteX1" fmla="*/ 200967 w 202983"/>
                  <a:gd name="connsiteY1" fmla="*/ 365953 h 918029"/>
                  <a:gd name="connsiteX2" fmla="*/ 122962 w 202983"/>
                  <a:gd name="connsiteY2" fmla="*/ 444770 h 918029"/>
                  <a:gd name="connsiteX3" fmla="*/ 129791 w 202983"/>
                  <a:gd name="connsiteY3" fmla="*/ 911671 h 918029"/>
                  <a:gd name="connsiteX4" fmla="*/ 1808 w 202983"/>
                  <a:gd name="connsiteY4" fmla="*/ 918029 h 918029"/>
                  <a:gd name="connsiteX5" fmla="*/ 0 w 202983"/>
                  <a:gd name="connsiteY5" fmla="*/ 153106 h 918029"/>
                  <a:gd name="connsiteX6" fmla="*/ 153735 w 202983"/>
                  <a:gd name="connsiteY6" fmla="*/ 1439 h 918029"/>
                  <a:gd name="connsiteX7" fmla="*/ 202824 w 202983"/>
                  <a:gd name="connsiteY7" fmla="*/ 0 h 918029"/>
                  <a:gd name="connsiteX0" fmla="*/ 202824 w 202983"/>
                  <a:gd name="connsiteY0" fmla="*/ 0 h 918029"/>
                  <a:gd name="connsiteX1" fmla="*/ 200967 w 202983"/>
                  <a:gd name="connsiteY1" fmla="*/ 365953 h 918029"/>
                  <a:gd name="connsiteX2" fmla="*/ 122962 w 202983"/>
                  <a:gd name="connsiteY2" fmla="*/ 444770 h 918029"/>
                  <a:gd name="connsiteX3" fmla="*/ 118603 w 202983"/>
                  <a:gd name="connsiteY3" fmla="*/ 911671 h 918029"/>
                  <a:gd name="connsiteX4" fmla="*/ 1808 w 202983"/>
                  <a:gd name="connsiteY4" fmla="*/ 918029 h 918029"/>
                  <a:gd name="connsiteX5" fmla="*/ 0 w 202983"/>
                  <a:gd name="connsiteY5" fmla="*/ 153106 h 918029"/>
                  <a:gd name="connsiteX6" fmla="*/ 153735 w 202983"/>
                  <a:gd name="connsiteY6" fmla="*/ 1439 h 918029"/>
                  <a:gd name="connsiteX7" fmla="*/ 202824 w 202983"/>
                  <a:gd name="connsiteY7" fmla="*/ 0 h 918029"/>
                  <a:gd name="connsiteX0" fmla="*/ 202824 w 202983"/>
                  <a:gd name="connsiteY0" fmla="*/ 0 h 918029"/>
                  <a:gd name="connsiteX1" fmla="*/ 200967 w 202983"/>
                  <a:gd name="connsiteY1" fmla="*/ 365953 h 918029"/>
                  <a:gd name="connsiteX2" fmla="*/ 122962 w 202983"/>
                  <a:gd name="connsiteY2" fmla="*/ 444770 h 918029"/>
                  <a:gd name="connsiteX3" fmla="*/ 118603 w 202983"/>
                  <a:gd name="connsiteY3" fmla="*/ 914010 h 918029"/>
                  <a:gd name="connsiteX4" fmla="*/ 1808 w 202983"/>
                  <a:gd name="connsiteY4" fmla="*/ 918029 h 918029"/>
                  <a:gd name="connsiteX5" fmla="*/ 0 w 202983"/>
                  <a:gd name="connsiteY5" fmla="*/ 153106 h 918029"/>
                  <a:gd name="connsiteX6" fmla="*/ 153735 w 202983"/>
                  <a:gd name="connsiteY6" fmla="*/ 1439 h 918029"/>
                  <a:gd name="connsiteX7" fmla="*/ 202824 w 202983"/>
                  <a:gd name="connsiteY7" fmla="*/ 0 h 918029"/>
                  <a:gd name="connsiteX0" fmla="*/ 202824 w 202983"/>
                  <a:gd name="connsiteY0" fmla="*/ 0 h 918029"/>
                  <a:gd name="connsiteX1" fmla="*/ 200967 w 202983"/>
                  <a:gd name="connsiteY1" fmla="*/ 365953 h 918029"/>
                  <a:gd name="connsiteX2" fmla="*/ 122962 w 202983"/>
                  <a:gd name="connsiteY2" fmla="*/ 444770 h 918029"/>
                  <a:gd name="connsiteX3" fmla="*/ 118603 w 202983"/>
                  <a:gd name="connsiteY3" fmla="*/ 914010 h 918029"/>
                  <a:gd name="connsiteX4" fmla="*/ 1808 w 202983"/>
                  <a:gd name="connsiteY4" fmla="*/ 918029 h 918029"/>
                  <a:gd name="connsiteX5" fmla="*/ 0 w 202983"/>
                  <a:gd name="connsiteY5" fmla="*/ 153106 h 918029"/>
                  <a:gd name="connsiteX6" fmla="*/ 153735 w 202983"/>
                  <a:gd name="connsiteY6" fmla="*/ 1439 h 918029"/>
                  <a:gd name="connsiteX7" fmla="*/ 202824 w 202983"/>
                  <a:gd name="connsiteY7" fmla="*/ 0 h 918029"/>
                  <a:gd name="connsiteX0" fmla="*/ 202824 w 202983"/>
                  <a:gd name="connsiteY0" fmla="*/ 0 h 918029"/>
                  <a:gd name="connsiteX1" fmla="*/ 200967 w 202983"/>
                  <a:gd name="connsiteY1" fmla="*/ 365953 h 918029"/>
                  <a:gd name="connsiteX2" fmla="*/ 122962 w 202983"/>
                  <a:gd name="connsiteY2" fmla="*/ 444770 h 918029"/>
                  <a:gd name="connsiteX3" fmla="*/ 127554 w 202983"/>
                  <a:gd name="connsiteY3" fmla="*/ 914010 h 918029"/>
                  <a:gd name="connsiteX4" fmla="*/ 1808 w 202983"/>
                  <a:gd name="connsiteY4" fmla="*/ 918029 h 918029"/>
                  <a:gd name="connsiteX5" fmla="*/ 0 w 202983"/>
                  <a:gd name="connsiteY5" fmla="*/ 153106 h 918029"/>
                  <a:gd name="connsiteX6" fmla="*/ 153735 w 202983"/>
                  <a:gd name="connsiteY6" fmla="*/ 1439 h 918029"/>
                  <a:gd name="connsiteX7" fmla="*/ 202824 w 202983"/>
                  <a:gd name="connsiteY7" fmla="*/ 0 h 918029"/>
                  <a:gd name="connsiteX0" fmla="*/ 202824 w 202983"/>
                  <a:gd name="connsiteY0" fmla="*/ 0 h 918029"/>
                  <a:gd name="connsiteX1" fmla="*/ 200967 w 202983"/>
                  <a:gd name="connsiteY1" fmla="*/ 365953 h 918029"/>
                  <a:gd name="connsiteX2" fmla="*/ 122962 w 202983"/>
                  <a:gd name="connsiteY2" fmla="*/ 444770 h 918029"/>
                  <a:gd name="connsiteX3" fmla="*/ 120841 w 202983"/>
                  <a:gd name="connsiteY3" fmla="*/ 914010 h 918029"/>
                  <a:gd name="connsiteX4" fmla="*/ 1808 w 202983"/>
                  <a:gd name="connsiteY4" fmla="*/ 918029 h 918029"/>
                  <a:gd name="connsiteX5" fmla="*/ 0 w 202983"/>
                  <a:gd name="connsiteY5" fmla="*/ 153106 h 918029"/>
                  <a:gd name="connsiteX6" fmla="*/ 153735 w 202983"/>
                  <a:gd name="connsiteY6" fmla="*/ 1439 h 918029"/>
                  <a:gd name="connsiteX7" fmla="*/ 202824 w 202983"/>
                  <a:gd name="connsiteY7" fmla="*/ 0 h 918029"/>
                  <a:gd name="connsiteX0" fmla="*/ 202824 w 202983"/>
                  <a:gd name="connsiteY0" fmla="*/ 0 h 918029"/>
                  <a:gd name="connsiteX1" fmla="*/ 200967 w 202983"/>
                  <a:gd name="connsiteY1" fmla="*/ 365953 h 918029"/>
                  <a:gd name="connsiteX2" fmla="*/ 122962 w 202983"/>
                  <a:gd name="connsiteY2" fmla="*/ 444770 h 918029"/>
                  <a:gd name="connsiteX3" fmla="*/ 120841 w 202983"/>
                  <a:gd name="connsiteY3" fmla="*/ 914010 h 918029"/>
                  <a:gd name="connsiteX4" fmla="*/ 1808 w 202983"/>
                  <a:gd name="connsiteY4" fmla="*/ 918029 h 918029"/>
                  <a:gd name="connsiteX5" fmla="*/ 0 w 202983"/>
                  <a:gd name="connsiteY5" fmla="*/ 153106 h 918029"/>
                  <a:gd name="connsiteX6" fmla="*/ 153735 w 202983"/>
                  <a:gd name="connsiteY6" fmla="*/ 1439 h 918029"/>
                  <a:gd name="connsiteX7" fmla="*/ 202824 w 202983"/>
                  <a:gd name="connsiteY7" fmla="*/ 0 h 918029"/>
                  <a:gd name="connsiteX0" fmla="*/ 202824 w 202983"/>
                  <a:gd name="connsiteY0" fmla="*/ 0 h 918029"/>
                  <a:gd name="connsiteX1" fmla="*/ 200967 w 202983"/>
                  <a:gd name="connsiteY1" fmla="*/ 365953 h 918029"/>
                  <a:gd name="connsiteX2" fmla="*/ 122962 w 202983"/>
                  <a:gd name="connsiteY2" fmla="*/ 444770 h 918029"/>
                  <a:gd name="connsiteX3" fmla="*/ 120841 w 202983"/>
                  <a:gd name="connsiteY3" fmla="*/ 914010 h 918029"/>
                  <a:gd name="connsiteX4" fmla="*/ 1808 w 202983"/>
                  <a:gd name="connsiteY4" fmla="*/ 918029 h 918029"/>
                  <a:gd name="connsiteX5" fmla="*/ 0 w 202983"/>
                  <a:gd name="connsiteY5" fmla="*/ 153106 h 918029"/>
                  <a:gd name="connsiteX6" fmla="*/ 153735 w 202983"/>
                  <a:gd name="connsiteY6" fmla="*/ 1439 h 918029"/>
                  <a:gd name="connsiteX7" fmla="*/ 202824 w 202983"/>
                  <a:gd name="connsiteY7" fmla="*/ 0 h 918029"/>
                  <a:gd name="connsiteX0" fmla="*/ 189398 w 200967"/>
                  <a:gd name="connsiteY0" fmla="*/ 0 h 918029"/>
                  <a:gd name="connsiteX1" fmla="*/ 200967 w 200967"/>
                  <a:gd name="connsiteY1" fmla="*/ 365953 h 918029"/>
                  <a:gd name="connsiteX2" fmla="*/ 122962 w 200967"/>
                  <a:gd name="connsiteY2" fmla="*/ 444770 h 918029"/>
                  <a:gd name="connsiteX3" fmla="*/ 120841 w 200967"/>
                  <a:gd name="connsiteY3" fmla="*/ 914010 h 918029"/>
                  <a:gd name="connsiteX4" fmla="*/ 1808 w 200967"/>
                  <a:gd name="connsiteY4" fmla="*/ 918029 h 918029"/>
                  <a:gd name="connsiteX5" fmla="*/ 0 w 200967"/>
                  <a:gd name="connsiteY5" fmla="*/ 153106 h 918029"/>
                  <a:gd name="connsiteX6" fmla="*/ 153735 w 200967"/>
                  <a:gd name="connsiteY6" fmla="*/ 1439 h 918029"/>
                  <a:gd name="connsiteX7" fmla="*/ 189398 w 200967"/>
                  <a:gd name="connsiteY7" fmla="*/ 0 h 918029"/>
                  <a:gd name="connsiteX0" fmla="*/ 189398 w 189503"/>
                  <a:gd name="connsiteY0" fmla="*/ 0 h 918029"/>
                  <a:gd name="connsiteX1" fmla="*/ 185303 w 189503"/>
                  <a:gd name="connsiteY1" fmla="*/ 365953 h 918029"/>
                  <a:gd name="connsiteX2" fmla="*/ 122962 w 189503"/>
                  <a:gd name="connsiteY2" fmla="*/ 444770 h 918029"/>
                  <a:gd name="connsiteX3" fmla="*/ 120841 w 189503"/>
                  <a:gd name="connsiteY3" fmla="*/ 914010 h 918029"/>
                  <a:gd name="connsiteX4" fmla="*/ 1808 w 189503"/>
                  <a:gd name="connsiteY4" fmla="*/ 918029 h 918029"/>
                  <a:gd name="connsiteX5" fmla="*/ 0 w 189503"/>
                  <a:gd name="connsiteY5" fmla="*/ 153106 h 918029"/>
                  <a:gd name="connsiteX6" fmla="*/ 153735 w 189503"/>
                  <a:gd name="connsiteY6" fmla="*/ 1439 h 918029"/>
                  <a:gd name="connsiteX7" fmla="*/ 189398 w 189503"/>
                  <a:gd name="connsiteY7" fmla="*/ 0 h 918029"/>
                  <a:gd name="connsiteX0" fmla="*/ 189398 w 189503"/>
                  <a:gd name="connsiteY0" fmla="*/ 0 h 918029"/>
                  <a:gd name="connsiteX1" fmla="*/ 185303 w 189503"/>
                  <a:gd name="connsiteY1" fmla="*/ 365953 h 918029"/>
                  <a:gd name="connsiteX2" fmla="*/ 116248 w 189503"/>
                  <a:gd name="connsiteY2" fmla="*/ 428405 h 918029"/>
                  <a:gd name="connsiteX3" fmla="*/ 120841 w 189503"/>
                  <a:gd name="connsiteY3" fmla="*/ 914010 h 918029"/>
                  <a:gd name="connsiteX4" fmla="*/ 1808 w 189503"/>
                  <a:gd name="connsiteY4" fmla="*/ 918029 h 918029"/>
                  <a:gd name="connsiteX5" fmla="*/ 0 w 189503"/>
                  <a:gd name="connsiteY5" fmla="*/ 153106 h 918029"/>
                  <a:gd name="connsiteX6" fmla="*/ 153735 w 189503"/>
                  <a:gd name="connsiteY6" fmla="*/ 1439 h 918029"/>
                  <a:gd name="connsiteX7" fmla="*/ 189398 w 189503"/>
                  <a:gd name="connsiteY7" fmla="*/ 0 h 918029"/>
                  <a:gd name="connsiteX0" fmla="*/ 189398 w 189503"/>
                  <a:gd name="connsiteY0" fmla="*/ 0 h 918029"/>
                  <a:gd name="connsiteX1" fmla="*/ 185303 w 189503"/>
                  <a:gd name="connsiteY1" fmla="*/ 365953 h 918029"/>
                  <a:gd name="connsiteX2" fmla="*/ 116248 w 189503"/>
                  <a:gd name="connsiteY2" fmla="*/ 428405 h 918029"/>
                  <a:gd name="connsiteX3" fmla="*/ 109652 w 189503"/>
                  <a:gd name="connsiteY3" fmla="*/ 883617 h 918029"/>
                  <a:gd name="connsiteX4" fmla="*/ 1808 w 189503"/>
                  <a:gd name="connsiteY4" fmla="*/ 918029 h 918029"/>
                  <a:gd name="connsiteX5" fmla="*/ 0 w 189503"/>
                  <a:gd name="connsiteY5" fmla="*/ 153106 h 918029"/>
                  <a:gd name="connsiteX6" fmla="*/ 153735 w 189503"/>
                  <a:gd name="connsiteY6" fmla="*/ 1439 h 918029"/>
                  <a:gd name="connsiteX7" fmla="*/ 189398 w 189503"/>
                  <a:gd name="connsiteY7" fmla="*/ 0 h 918029"/>
                  <a:gd name="connsiteX0" fmla="*/ 189398 w 189503"/>
                  <a:gd name="connsiteY0" fmla="*/ 0 h 887636"/>
                  <a:gd name="connsiteX1" fmla="*/ 185303 w 189503"/>
                  <a:gd name="connsiteY1" fmla="*/ 365953 h 887636"/>
                  <a:gd name="connsiteX2" fmla="*/ 116248 w 189503"/>
                  <a:gd name="connsiteY2" fmla="*/ 428405 h 887636"/>
                  <a:gd name="connsiteX3" fmla="*/ 109652 w 189503"/>
                  <a:gd name="connsiteY3" fmla="*/ 883617 h 887636"/>
                  <a:gd name="connsiteX4" fmla="*/ 1808 w 189503"/>
                  <a:gd name="connsiteY4" fmla="*/ 887636 h 887636"/>
                  <a:gd name="connsiteX5" fmla="*/ 0 w 189503"/>
                  <a:gd name="connsiteY5" fmla="*/ 153106 h 887636"/>
                  <a:gd name="connsiteX6" fmla="*/ 153735 w 189503"/>
                  <a:gd name="connsiteY6" fmla="*/ 1439 h 887636"/>
                  <a:gd name="connsiteX7" fmla="*/ 189398 w 189503"/>
                  <a:gd name="connsiteY7" fmla="*/ 0 h 887636"/>
                  <a:gd name="connsiteX0" fmla="*/ 189398 w 189503"/>
                  <a:gd name="connsiteY0" fmla="*/ 0 h 887636"/>
                  <a:gd name="connsiteX1" fmla="*/ 185303 w 189503"/>
                  <a:gd name="connsiteY1" fmla="*/ 365953 h 887636"/>
                  <a:gd name="connsiteX2" fmla="*/ 116248 w 189503"/>
                  <a:gd name="connsiteY2" fmla="*/ 428405 h 887636"/>
                  <a:gd name="connsiteX3" fmla="*/ 109652 w 189503"/>
                  <a:gd name="connsiteY3" fmla="*/ 883617 h 887636"/>
                  <a:gd name="connsiteX4" fmla="*/ 1808 w 189503"/>
                  <a:gd name="connsiteY4" fmla="*/ 887636 h 887636"/>
                  <a:gd name="connsiteX5" fmla="*/ 0 w 189503"/>
                  <a:gd name="connsiteY5" fmla="*/ 153106 h 887636"/>
                  <a:gd name="connsiteX6" fmla="*/ 153735 w 189503"/>
                  <a:gd name="connsiteY6" fmla="*/ 1439 h 887636"/>
                  <a:gd name="connsiteX7" fmla="*/ 189398 w 189503"/>
                  <a:gd name="connsiteY7" fmla="*/ 0 h 887636"/>
                  <a:gd name="connsiteX0" fmla="*/ 189398 w 189503"/>
                  <a:gd name="connsiteY0" fmla="*/ 0 h 887636"/>
                  <a:gd name="connsiteX1" fmla="*/ 185303 w 189503"/>
                  <a:gd name="connsiteY1" fmla="*/ 365953 h 887636"/>
                  <a:gd name="connsiteX2" fmla="*/ 116248 w 189503"/>
                  <a:gd name="connsiteY2" fmla="*/ 428405 h 887636"/>
                  <a:gd name="connsiteX3" fmla="*/ 100701 w 189503"/>
                  <a:gd name="connsiteY3" fmla="*/ 876603 h 887636"/>
                  <a:gd name="connsiteX4" fmla="*/ 1808 w 189503"/>
                  <a:gd name="connsiteY4" fmla="*/ 887636 h 887636"/>
                  <a:gd name="connsiteX5" fmla="*/ 0 w 189503"/>
                  <a:gd name="connsiteY5" fmla="*/ 153106 h 887636"/>
                  <a:gd name="connsiteX6" fmla="*/ 153735 w 189503"/>
                  <a:gd name="connsiteY6" fmla="*/ 1439 h 887636"/>
                  <a:gd name="connsiteX7" fmla="*/ 189398 w 189503"/>
                  <a:gd name="connsiteY7" fmla="*/ 0 h 887636"/>
                  <a:gd name="connsiteX0" fmla="*/ 189398 w 189503"/>
                  <a:gd name="connsiteY0" fmla="*/ 0 h 887636"/>
                  <a:gd name="connsiteX1" fmla="*/ 185303 w 189503"/>
                  <a:gd name="connsiteY1" fmla="*/ 365953 h 887636"/>
                  <a:gd name="connsiteX2" fmla="*/ 105060 w 189503"/>
                  <a:gd name="connsiteY2" fmla="*/ 428405 h 887636"/>
                  <a:gd name="connsiteX3" fmla="*/ 100701 w 189503"/>
                  <a:gd name="connsiteY3" fmla="*/ 876603 h 887636"/>
                  <a:gd name="connsiteX4" fmla="*/ 1808 w 189503"/>
                  <a:gd name="connsiteY4" fmla="*/ 887636 h 887636"/>
                  <a:gd name="connsiteX5" fmla="*/ 0 w 189503"/>
                  <a:gd name="connsiteY5" fmla="*/ 153106 h 887636"/>
                  <a:gd name="connsiteX6" fmla="*/ 153735 w 189503"/>
                  <a:gd name="connsiteY6" fmla="*/ 1439 h 887636"/>
                  <a:gd name="connsiteX7" fmla="*/ 189398 w 189503"/>
                  <a:gd name="connsiteY7" fmla="*/ 0 h 887636"/>
                  <a:gd name="connsiteX0" fmla="*/ 189398 w 189461"/>
                  <a:gd name="connsiteY0" fmla="*/ 0 h 887636"/>
                  <a:gd name="connsiteX1" fmla="*/ 180827 w 189461"/>
                  <a:gd name="connsiteY1" fmla="*/ 358940 h 887636"/>
                  <a:gd name="connsiteX2" fmla="*/ 105060 w 189461"/>
                  <a:gd name="connsiteY2" fmla="*/ 428405 h 887636"/>
                  <a:gd name="connsiteX3" fmla="*/ 100701 w 189461"/>
                  <a:gd name="connsiteY3" fmla="*/ 876603 h 887636"/>
                  <a:gd name="connsiteX4" fmla="*/ 1808 w 189461"/>
                  <a:gd name="connsiteY4" fmla="*/ 887636 h 887636"/>
                  <a:gd name="connsiteX5" fmla="*/ 0 w 189461"/>
                  <a:gd name="connsiteY5" fmla="*/ 153106 h 887636"/>
                  <a:gd name="connsiteX6" fmla="*/ 153735 w 189461"/>
                  <a:gd name="connsiteY6" fmla="*/ 1439 h 887636"/>
                  <a:gd name="connsiteX7" fmla="*/ 189398 w 189461"/>
                  <a:gd name="connsiteY7" fmla="*/ 0 h 887636"/>
                  <a:gd name="connsiteX0" fmla="*/ 184923 w 185028"/>
                  <a:gd name="connsiteY0" fmla="*/ 3236 h 886197"/>
                  <a:gd name="connsiteX1" fmla="*/ 180827 w 185028"/>
                  <a:gd name="connsiteY1" fmla="*/ 357501 h 886197"/>
                  <a:gd name="connsiteX2" fmla="*/ 105060 w 185028"/>
                  <a:gd name="connsiteY2" fmla="*/ 426966 h 886197"/>
                  <a:gd name="connsiteX3" fmla="*/ 100701 w 185028"/>
                  <a:gd name="connsiteY3" fmla="*/ 875164 h 886197"/>
                  <a:gd name="connsiteX4" fmla="*/ 1808 w 185028"/>
                  <a:gd name="connsiteY4" fmla="*/ 886197 h 886197"/>
                  <a:gd name="connsiteX5" fmla="*/ 0 w 185028"/>
                  <a:gd name="connsiteY5" fmla="*/ 151667 h 886197"/>
                  <a:gd name="connsiteX6" fmla="*/ 153735 w 185028"/>
                  <a:gd name="connsiteY6" fmla="*/ 0 h 886197"/>
                  <a:gd name="connsiteX7" fmla="*/ 184923 w 185028"/>
                  <a:gd name="connsiteY7" fmla="*/ 3236 h 886197"/>
                  <a:gd name="connsiteX0" fmla="*/ 184923 w 185028"/>
                  <a:gd name="connsiteY0" fmla="*/ 3236 h 879183"/>
                  <a:gd name="connsiteX1" fmla="*/ 180827 w 185028"/>
                  <a:gd name="connsiteY1" fmla="*/ 357501 h 879183"/>
                  <a:gd name="connsiteX2" fmla="*/ 105060 w 185028"/>
                  <a:gd name="connsiteY2" fmla="*/ 426966 h 879183"/>
                  <a:gd name="connsiteX3" fmla="*/ 100701 w 185028"/>
                  <a:gd name="connsiteY3" fmla="*/ 875164 h 879183"/>
                  <a:gd name="connsiteX4" fmla="*/ 4046 w 185028"/>
                  <a:gd name="connsiteY4" fmla="*/ 879183 h 879183"/>
                  <a:gd name="connsiteX5" fmla="*/ 0 w 185028"/>
                  <a:gd name="connsiteY5" fmla="*/ 151667 h 879183"/>
                  <a:gd name="connsiteX6" fmla="*/ 153735 w 185028"/>
                  <a:gd name="connsiteY6" fmla="*/ 0 h 879183"/>
                  <a:gd name="connsiteX7" fmla="*/ 184923 w 185028"/>
                  <a:gd name="connsiteY7" fmla="*/ 3236 h 879183"/>
                  <a:gd name="connsiteX0" fmla="*/ 189398 w 189503"/>
                  <a:gd name="connsiteY0" fmla="*/ 3236 h 879183"/>
                  <a:gd name="connsiteX1" fmla="*/ 185302 w 189503"/>
                  <a:gd name="connsiteY1" fmla="*/ 357501 h 879183"/>
                  <a:gd name="connsiteX2" fmla="*/ 109535 w 189503"/>
                  <a:gd name="connsiteY2" fmla="*/ 426966 h 879183"/>
                  <a:gd name="connsiteX3" fmla="*/ 105176 w 189503"/>
                  <a:gd name="connsiteY3" fmla="*/ 875164 h 879183"/>
                  <a:gd name="connsiteX4" fmla="*/ 8521 w 189503"/>
                  <a:gd name="connsiteY4" fmla="*/ 879183 h 879183"/>
                  <a:gd name="connsiteX5" fmla="*/ 0 w 189503"/>
                  <a:gd name="connsiteY5" fmla="*/ 156342 h 879183"/>
                  <a:gd name="connsiteX6" fmla="*/ 158210 w 189503"/>
                  <a:gd name="connsiteY6" fmla="*/ 0 h 879183"/>
                  <a:gd name="connsiteX7" fmla="*/ 189398 w 189503"/>
                  <a:gd name="connsiteY7" fmla="*/ 3236 h 879183"/>
                  <a:gd name="connsiteX0" fmla="*/ 189398 w 189503"/>
                  <a:gd name="connsiteY0" fmla="*/ 3236 h 879183"/>
                  <a:gd name="connsiteX1" fmla="*/ 185302 w 189503"/>
                  <a:gd name="connsiteY1" fmla="*/ 357501 h 879183"/>
                  <a:gd name="connsiteX2" fmla="*/ 109535 w 189503"/>
                  <a:gd name="connsiteY2" fmla="*/ 426966 h 879183"/>
                  <a:gd name="connsiteX3" fmla="*/ 105176 w 189503"/>
                  <a:gd name="connsiteY3" fmla="*/ 875164 h 879183"/>
                  <a:gd name="connsiteX4" fmla="*/ 8521 w 189503"/>
                  <a:gd name="connsiteY4" fmla="*/ 879183 h 879183"/>
                  <a:gd name="connsiteX5" fmla="*/ 0 w 189503"/>
                  <a:gd name="connsiteY5" fmla="*/ 156342 h 879183"/>
                  <a:gd name="connsiteX6" fmla="*/ 158210 w 189503"/>
                  <a:gd name="connsiteY6" fmla="*/ 0 h 879183"/>
                  <a:gd name="connsiteX7" fmla="*/ 189398 w 189503"/>
                  <a:gd name="connsiteY7" fmla="*/ 3236 h 879183"/>
                  <a:gd name="connsiteX0" fmla="*/ 184922 w 185027"/>
                  <a:gd name="connsiteY0" fmla="*/ 3236 h 879183"/>
                  <a:gd name="connsiteX1" fmla="*/ 180826 w 185027"/>
                  <a:gd name="connsiteY1" fmla="*/ 357501 h 879183"/>
                  <a:gd name="connsiteX2" fmla="*/ 105059 w 185027"/>
                  <a:gd name="connsiteY2" fmla="*/ 426966 h 879183"/>
                  <a:gd name="connsiteX3" fmla="*/ 100700 w 185027"/>
                  <a:gd name="connsiteY3" fmla="*/ 875164 h 879183"/>
                  <a:gd name="connsiteX4" fmla="*/ 4045 w 185027"/>
                  <a:gd name="connsiteY4" fmla="*/ 879183 h 879183"/>
                  <a:gd name="connsiteX5" fmla="*/ 0 w 185027"/>
                  <a:gd name="connsiteY5" fmla="*/ 156342 h 879183"/>
                  <a:gd name="connsiteX6" fmla="*/ 153734 w 185027"/>
                  <a:gd name="connsiteY6" fmla="*/ 0 h 879183"/>
                  <a:gd name="connsiteX7" fmla="*/ 184922 w 185027"/>
                  <a:gd name="connsiteY7" fmla="*/ 3236 h 879183"/>
                  <a:gd name="connsiteX0" fmla="*/ 184922 w 185027"/>
                  <a:gd name="connsiteY0" fmla="*/ 3236 h 879183"/>
                  <a:gd name="connsiteX1" fmla="*/ 180826 w 185027"/>
                  <a:gd name="connsiteY1" fmla="*/ 357501 h 879183"/>
                  <a:gd name="connsiteX2" fmla="*/ 105059 w 185027"/>
                  <a:gd name="connsiteY2" fmla="*/ 426966 h 879183"/>
                  <a:gd name="connsiteX3" fmla="*/ 100700 w 185027"/>
                  <a:gd name="connsiteY3" fmla="*/ 875164 h 879183"/>
                  <a:gd name="connsiteX4" fmla="*/ 4045 w 185027"/>
                  <a:gd name="connsiteY4" fmla="*/ 879183 h 879183"/>
                  <a:gd name="connsiteX5" fmla="*/ 0 w 185027"/>
                  <a:gd name="connsiteY5" fmla="*/ 156342 h 879183"/>
                  <a:gd name="connsiteX6" fmla="*/ 153734 w 185027"/>
                  <a:gd name="connsiteY6" fmla="*/ 0 h 879183"/>
                  <a:gd name="connsiteX7" fmla="*/ 184922 w 185027"/>
                  <a:gd name="connsiteY7" fmla="*/ 3236 h 879183"/>
                  <a:gd name="connsiteX0" fmla="*/ 184922 w 185027"/>
                  <a:gd name="connsiteY0" fmla="*/ 3236 h 879183"/>
                  <a:gd name="connsiteX1" fmla="*/ 180826 w 185027"/>
                  <a:gd name="connsiteY1" fmla="*/ 357501 h 879183"/>
                  <a:gd name="connsiteX2" fmla="*/ 105059 w 185027"/>
                  <a:gd name="connsiteY2" fmla="*/ 426966 h 879183"/>
                  <a:gd name="connsiteX3" fmla="*/ 100700 w 185027"/>
                  <a:gd name="connsiteY3" fmla="*/ 875164 h 879183"/>
                  <a:gd name="connsiteX4" fmla="*/ 4045 w 185027"/>
                  <a:gd name="connsiteY4" fmla="*/ 879183 h 879183"/>
                  <a:gd name="connsiteX5" fmla="*/ 0 w 185027"/>
                  <a:gd name="connsiteY5" fmla="*/ 156342 h 879183"/>
                  <a:gd name="connsiteX6" fmla="*/ 153734 w 185027"/>
                  <a:gd name="connsiteY6" fmla="*/ 0 h 879183"/>
                  <a:gd name="connsiteX7" fmla="*/ 184922 w 185027"/>
                  <a:gd name="connsiteY7" fmla="*/ 3236 h 879183"/>
                  <a:gd name="connsiteX0" fmla="*/ 184922 w 185027"/>
                  <a:gd name="connsiteY0" fmla="*/ 3236 h 879183"/>
                  <a:gd name="connsiteX1" fmla="*/ 180826 w 185027"/>
                  <a:gd name="connsiteY1" fmla="*/ 357501 h 879183"/>
                  <a:gd name="connsiteX2" fmla="*/ 105059 w 185027"/>
                  <a:gd name="connsiteY2" fmla="*/ 426966 h 879183"/>
                  <a:gd name="connsiteX3" fmla="*/ 100700 w 185027"/>
                  <a:gd name="connsiteY3" fmla="*/ 875164 h 879183"/>
                  <a:gd name="connsiteX4" fmla="*/ 4045 w 185027"/>
                  <a:gd name="connsiteY4" fmla="*/ 879183 h 879183"/>
                  <a:gd name="connsiteX5" fmla="*/ 0 w 185027"/>
                  <a:gd name="connsiteY5" fmla="*/ 156342 h 879183"/>
                  <a:gd name="connsiteX6" fmla="*/ 153734 w 185027"/>
                  <a:gd name="connsiteY6" fmla="*/ 0 h 879183"/>
                  <a:gd name="connsiteX7" fmla="*/ 184922 w 185027"/>
                  <a:gd name="connsiteY7" fmla="*/ 3236 h 879183"/>
                  <a:gd name="connsiteX0" fmla="*/ 184922 w 185027"/>
                  <a:gd name="connsiteY0" fmla="*/ 3236 h 879183"/>
                  <a:gd name="connsiteX1" fmla="*/ 180826 w 185027"/>
                  <a:gd name="connsiteY1" fmla="*/ 357501 h 879183"/>
                  <a:gd name="connsiteX2" fmla="*/ 105059 w 185027"/>
                  <a:gd name="connsiteY2" fmla="*/ 426966 h 879183"/>
                  <a:gd name="connsiteX3" fmla="*/ 100700 w 185027"/>
                  <a:gd name="connsiteY3" fmla="*/ 875164 h 879183"/>
                  <a:gd name="connsiteX4" fmla="*/ 4045 w 185027"/>
                  <a:gd name="connsiteY4" fmla="*/ 879183 h 879183"/>
                  <a:gd name="connsiteX5" fmla="*/ 0 w 185027"/>
                  <a:gd name="connsiteY5" fmla="*/ 154004 h 879183"/>
                  <a:gd name="connsiteX6" fmla="*/ 153734 w 185027"/>
                  <a:gd name="connsiteY6" fmla="*/ 0 h 879183"/>
                  <a:gd name="connsiteX7" fmla="*/ 184922 w 185027"/>
                  <a:gd name="connsiteY7" fmla="*/ 3236 h 879183"/>
                  <a:gd name="connsiteX0" fmla="*/ 184922 w 185027"/>
                  <a:gd name="connsiteY0" fmla="*/ 3236 h 879183"/>
                  <a:gd name="connsiteX1" fmla="*/ 180826 w 185027"/>
                  <a:gd name="connsiteY1" fmla="*/ 357501 h 879183"/>
                  <a:gd name="connsiteX2" fmla="*/ 105059 w 185027"/>
                  <a:gd name="connsiteY2" fmla="*/ 426966 h 879183"/>
                  <a:gd name="connsiteX3" fmla="*/ 100700 w 185027"/>
                  <a:gd name="connsiteY3" fmla="*/ 875164 h 879183"/>
                  <a:gd name="connsiteX4" fmla="*/ 4045 w 185027"/>
                  <a:gd name="connsiteY4" fmla="*/ 879183 h 879183"/>
                  <a:gd name="connsiteX5" fmla="*/ 0 w 185027"/>
                  <a:gd name="connsiteY5" fmla="*/ 154004 h 879183"/>
                  <a:gd name="connsiteX6" fmla="*/ 153734 w 185027"/>
                  <a:gd name="connsiteY6" fmla="*/ 0 h 879183"/>
                  <a:gd name="connsiteX7" fmla="*/ 184922 w 185027"/>
                  <a:gd name="connsiteY7" fmla="*/ 3236 h 879183"/>
                  <a:gd name="connsiteX0" fmla="*/ 186356 w 186461"/>
                  <a:gd name="connsiteY0" fmla="*/ 3236 h 879183"/>
                  <a:gd name="connsiteX1" fmla="*/ 182260 w 186461"/>
                  <a:gd name="connsiteY1" fmla="*/ 357501 h 879183"/>
                  <a:gd name="connsiteX2" fmla="*/ 106493 w 186461"/>
                  <a:gd name="connsiteY2" fmla="*/ 426966 h 879183"/>
                  <a:gd name="connsiteX3" fmla="*/ 102134 w 186461"/>
                  <a:gd name="connsiteY3" fmla="*/ 875164 h 879183"/>
                  <a:gd name="connsiteX4" fmla="*/ 5479 w 186461"/>
                  <a:gd name="connsiteY4" fmla="*/ 879183 h 879183"/>
                  <a:gd name="connsiteX5" fmla="*/ 1434 w 186461"/>
                  <a:gd name="connsiteY5" fmla="*/ 154004 h 879183"/>
                  <a:gd name="connsiteX6" fmla="*/ 155168 w 186461"/>
                  <a:gd name="connsiteY6" fmla="*/ 0 h 879183"/>
                  <a:gd name="connsiteX7" fmla="*/ 186356 w 186461"/>
                  <a:gd name="connsiteY7" fmla="*/ 3236 h 879183"/>
                  <a:gd name="connsiteX0" fmla="*/ 186356 w 186461"/>
                  <a:gd name="connsiteY0" fmla="*/ 0 h 891377"/>
                  <a:gd name="connsiteX1" fmla="*/ 182260 w 186461"/>
                  <a:gd name="connsiteY1" fmla="*/ 369695 h 891377"/>
                  <a:gd name="connsiteX2" fmla="*/ 106493 w 186461"/>
                  <a:gd name="connsiteY2" fmla="*/ 439160 h 891377"/>
                  <a:gd name="connsiteX3" fmla="*/ 102134 w 186461"/>
                  <a:gd name="connsiteY3" fmla="*/ 887358 h 891377"/>
                  <a:gd name="connsiteX4" fmla="*/ 5479 w 186461"/>
                  <a:gd name="connsiteY4" fmla="*/ 891377 h 891377"/>
                  <a:gd name="connsiteX5" fmla="*/ 1434 w 186461"/>
                  <a:gd name="connsiteY5" fmla="*/ 166198 h 891377"/>
                  <a:gd name="connsiteX6" fmla="*/ 155168 w 186461"/>
                  <a:gd name="connsiteY6" fmla="*/ 12194 h 891377"/>
                  <a:gd name="connsiteX7" fmla="*/ 186356 w 186461"/>
                  <a:gd name="connsiteY7" fmla="*/ 0 h 891377"/>
                  <a:gd name="connsiteX0" fmla="*/ 186356 w 186461"/>
                  <a:gd name="connsiteY0" fmla="*/ 0 h 891377"/>
                  <a:gd name="connsiteX1" fmla="*/ 182260 w 186461"/>
                  <a:gd name="connsiteY1" fmla="*/ 369695 h 891377"/>
                  <a:gd name="connsiteX2" fmla="*/ 106493 w 186461"/>
                  <a:gd name="connsiteY2" fmla="*/ 439160 h 891377"/>
                  <a:gd name="connsiteX3" fmla="*/ 102134 w 186461"/>
                  <a:gd name="connsiteY3" fmla="*/ 887358 h 891377"/>
                  <a:gd name="connsiteX4" fmla="*/ 5479 w 186461"/>
                  <a:gd name="connsiteY4" fmla="*/ 891377 h 891377"/>
                  <a:gd name="connsiteX5" fmla="*/ 1434 w 186461"/>
                  <a:gd name="connsiteY5" fmla="*/ 166198 h 891377"/>
                  <a:gd name="connsiteX6" fmla="*/ 143980 w 186461"/>
                  <a:gd name="connsiteY6" fmla="*/ 1907 h 891377"/>
                  <a:gd name="connsiteX7" fmla="*/ 186356 w 186461"/>
                  <a:gd name="connsiteY7" fmla="*/ 0 h 891377"/>
                  <a:gd name="connsiteX0" fmla="*/ 192317 w 192422"/>
                  <a:gd name="connsiteY0" fmla="*/ 0 h 891377"/>
                  <a:gd name="connsiteX1" fmla="*/ 188221 w 192422"/>
                  <a:gd name="connsiteY1" fmla="*/ 369695 h 891377"/>
                  <a:gd name="connsiteX2" fmla="*/ 112454 w 192422"/>
                  <a:gd name="connsiteY2" fmla="*/ 439160 h 891377"/>
                  <a:gd name="connsiteX3" fmla="*/ 108095 w 192422"/>
                  <a:gd name="connsiteY3" fmla="*/ 887358 h 891377"/>
                  <a:gd name="connsiteX4" fmla="*/ 11440 w 192422"/>
                  <a:gd name="connsiteY4" fmla="*/ 891377 h 891377"/>
                  <a:gd name="connsiteX5" fmla="*/ 682 w 192422"/>
                  <a:gd name="connsiteY5" fmla="*/ 163625 h 891377"/>
                  <a:gd name="connsiteX6" fmla="*/ 149941 w 192422"/>
                  <a:gd name="connsiteY6" fmla="*/ 1907 h 891377"/>
                  <a:gd name="connsiteX7" fmla="*/ 192317 w 192422"/>
                  <a:gd name="connsiteY7" fmla="*/ 0 h 891377"/>
                  <a:gd name="connsiteX0" fmla="*/ 194449 w 194554"/>
                  <a:gd name="connsiteY0" fmla="*/ 0 h 891377"/>
                  <a:gd name="connsiteX1" fmla="*/ 190353 w 194554"/>
                  <a:gd name="connsiteY1" fmla="*/ 369695 h 891377"/>
                  <a:gd name="connsiteX2" fmla="*/ 114586 w 194554"/>
                  <a:gd name="connsiteY2" fmla="*/ 439160 h 891377"/>
                  <a:gd name="connsiteX3" fmla="*/ 110227 w 194554"/>
                  <a:gd name="connsiteY3" fmla="*/ 887358 h 891377"/>
                  <a:gd name="connsiteX4" fmla="*/ 13572 w 194554"/>
                  <a:gd name="connsiteY4" fmla="*/ 891377 h 891377"/>
                  <a:gd name="connsiteX5" fmla="*/ 577 w 194554"/>
                  <a:gd name="connsiteY5" fmla="*/ 161054 h 891377"/>
                  <a:gd name="connsiteX6" fmla="*/ 152073 w 194554"/>
                  <a:gd name="connsiteY6" fmla="*/ 1907 h 891377"/>
                  <a:gd name="connsiteX7" fmla="*/ 194449 w 194554"/>
                  <a:gd name="connsiteY7" fmla="*/ 0 h 891377"/>
                  <a:gd name="connsiteX0" fmla="*/ 194449 w 194554"/>
                  <a:gd name="connsiteY0" fmla="*/ 665 h 892042"/>
                  <a:gd name="connsiteX1" fmla="*/ 190353 w 194554"/>
                  <a:gd name="connsiteY1" fmla="*/ 370360 h 892042"/>
                  <a:gd name="connsiteX2" fmla="*/ 114586 w 194554"/>
                  <a:gd name="connsiteY2" fmla="*/ 439825 h 892042"/>
                  <a:gd name="connsiteX3" fmla="*/ 110227 w 194554"/>
                  <a:gd name="connsiteY3" fmla="*/ 888023 h 892042"/>
                  <a:gd name="connsiteX4" fmla="*/ 13572 w 194554"/>
                  <a:gd name="connsiteY4" fmla="*/ 892042 h 892042"/>
                  <a:gd name="connsiteX5" fmla="*/ 577 w 194554"/>
                  <a:gd name="connsiteY5" fmla="*/ 161719 h 892042"/>
                  <a:gd name="connsiteX6" fmla="*/ 149834 w 194554"/>
                  <a:gd name="connsiteY6" fmla="*/ 0 h 892042"/>
                  <a:gd name="connsiteX7" fmla="*/ 194449 w 194554"/>
                  <a:gd name="connsiteY7" fmla="*/ 665 h 892042"/>
                  <a:gd name="connsiteX0" fmla="*/ 192211 w 192370"/>
                  <a:gd name="connsiteY0" fmla="*/ 0 h 896521"/>
                  <a:gd name="connsiteX1" fmla="*/ 190353 w 192370"/>
                  <a:gd name="connsiteY1" fmla="*/ 374839 h 896521"/>
                  <a:gd name="connsiteX2" fmla="*/ 114586 w 192370"/>
                  <a:gd name="connsiteY2" fmla="*/ 444304 h 896521"/>
                  <a:gd name="connsiteX3" fmla="*/ 110227 w 192370"/>
                  <a:gd name="connsiteY3" fmla="*/ 892502 h 896521"/>
                  <a:gd name="connsiteX4" fmla="*/ 13572 w 192370"/>
                  <a:gd name="connsiteY4" fmla="*/ 896521 h 896521"/>
                  <a:gd name="connsiteX5" fmla="*/ 577 w 192370"/>
                  <a:gd name="connsiteY5" fmla="*/ 166198 h 896521"/>
                  <a:gd name="connsiteX6" fmla="*/ 149834 w 192370"/>
                  <a:gd name="connsiteY6" fmla="*/ 4479 h 896521"/>
                  <a:gd name="connsiteX7" fmla="*/ 192211 w 192370"/>
                  <a:gd name="connsiteY7" fmla="*/ 0 h 896521"/>
                  <a:gd name="connsiteX0" fmla="*/ 196687 w 196765"/>
                  <a:gd name="connsiteY0" fmla="*/ 0 h 896521"/>
                  <a:gd name="connsiteX1" fmla="*/ 190353 w 196765"/>
                  <a:gd name="connsiteY1" fmla="*/ 374839 h 896521"/>
                  <a:gd name="connsiteX2" fmla="*/ 114586 w 196765"/>
                  <a:gd name="connsiteY2" fmla="*/ 444304 h 896521"/>
                  <a:gd name="connsiteX3" fmla="*/ 110227 w 196765"/>
                  <a:gd name="connsiteY3" fmla="*/ 892502 h 896521"/>
                  <a:gd name="connsiteX4" fmla="*/ 13572 w 196765"/>
                  <a:gd name="connsiteY4" fmla="*/ 896521 h 896521"/>
                  <a:gd name="connsiteX5" fmla="*/ 577 w 196765"/>
                  <a:gd name="connsiteY5" fmla="*/ 166198 h 896521"/>
                  <a:gd name="connsiteX6" fmla="*/ 149834 w 196765"/>
                  <a:gd name="connsiteY6" fmla="*/ 4479 h 896521"/>
                  <a:gd name="connsiteX7" fmla="*/ 196687 w 196765"/>
                  <a:gd name="connsiteY7" fmla="*/ 0 h 896521"/>
                  <a:gd name="connsiteX0" fmla="*/ 196687 w 196765"/>
                  <a:gd name="connsiteY0" fmla="*/ 0 h 896521"/>
                  <a:gd name="connsiteX1" fmla="*/ 190353 w 196765"/>
                  <a:gd name="connsiteY1" fmla="*/ 374839 h 896521"/>
                  <a:gd name="connsiteX2" fmla="*/ 114586 w 196765"/>
                  <a:gd name="connsiteY2" fmla="*/ 444304 h 896521"/>
                  <a:gd name="connsiteX3" fmla="*/ 110227 w 196765"/>
                  <a:gd name="connsiteY3" fmla="*/ 892502 h 896521"/>
                  <a:gd name="connsiteX4" fmla="*/ 13572 w 196765"/>
                  <a:gd name="connsiteY4" fmla="*/ 896521 h 896521"/>
                  <a:gd name="connsiteX5" fmla="*/ 577 w 196765"/>
                  <a:gd name="connsiteY5" fmla="*/ 166198 h 896521"/>
                  <a:gd name="connsiteX6" fmla="*/ 143122 w 196765"/>
                  <a:gd name="connsiteY6" fmla="*/ 1907 h 896521"/>
                  <a:gd name="connsiteX7" fmla="*/ 196687 w 196765"/>
                  <a:gd name="connsiteY7" fmla="*/ 0 h 896521"/>
                  <a:gd name="connsiteX0" fmla="*/ 198847 w 198925"/>
                  <a:gd name="connsiteY0" fmla="*/ 0 h 896521"/>
                  <a:gd name="connsiteX1" fmla="*/ 192513 w 198925"/>
                  <a:gd name="connsiteY1" fmla="*/ 374839 h 896521"/>
                  <a:gd name="connsiteX2" fmla="*/ 116746 w 198925"/>
                  <a:gd name="connsiteY2" fmla="*/ 444304 h 896521"/>
                  <a:gd name="connsiteX3" fmla="*/ 112387 w 198925"/>
                  <a:gd name="connsiteY3" fmla="*/ 892502 h 896521"/>
                  <a:gd name="connsiteX4" fmla="*/ 15732 w 198925"/>
                  <a:gd name="connsiteY4" fmla="*/ 896521 h 896521"/>
                  <a:gd name="connsiteX5" fmla="*/ 500 w 198925"/>
                  <a:gd name="connsiteY5" fmla="*/ 163625 h 896521"/>
                  <a:gd name="connsiteX6" fmla="*/ 145282 w 198925"/>
                  <a:gd name="connsiteY6" fmla="*/ 1907 h 896521"/>
                  <a:gd name="connsiteX7" fmla="*/ 198847 w 198925"/>
                  <a:gd name="connsiteY7" fmla="*/ 0 h 896521"/>
                  <a:gd name="connsiteX0" fmla="*/ 203051 w 203129"/>
                  <a:gd name="connsiteY0" fmla="*/ 0 h 896521"/>
                  <a:gd name="connsiteX1" fmla="*/ 196717 w 203129"/>
                  <a:gd name="connsiteY1" fmla="*/ 374839 h 896521"/>
                  <a:gd name="connsiteX2" fmla="*/ 120950 w 203129"/>
                  <a:gd name="connsiteY2" fmla="*/ 444304 h 896521"/>
                  <a:gd name="connsiteX3" fmla="*/ 116591 w 203129"/>
                  <a:gd name="connsiteY3" fmla="*/ 892502 h 896521"/>
                  <a:gd name="connsiteX4" fmla="*/ 2034 w 203129"/>
                  <a:gd name="connsiteY4" fmla="*/ 896521 h 896521"/>
                  <a:gd name="connsiteX5" fmla="*/ 4704 w 203129"/>
                  <a:gd name="connsiteY5" fmla="*/ 163625 h 896521"/>
                  <a:gd name="connsiteX6" fmla="*/ 149486 w 203129"/>
                  <a:gd name="connsiteY6" fmla="*/ 1907 h 896521"/>
                  <a:gd name="connsiteX7" fmla="*/ 203051 w 203129"/>
                  <a:gd name="connsiteY7" fmla="*/ 0 h 896521"/>
                  <a:gd name="connsiteX0" fmla="*/ 203051 w 203129"/>
                  <a:gd name="connsiteY0" fmla="*/ 0 h 896521"/>
                  <a:gd name="connsiteX1" fmla="*/ 196717 w 203129"/>
                  <a:gd name="connsiteY1" fmla="*/ 374839 h 896521"/>
                  <a:gd name="connsiteX2" fmla="*/ 120950 w 203129"/>
                  <a:gd name="connsiteY2" fmla="*/ 444304 h 896521"/>
                  <a:gd name="connsiteX3" fmla="*/ 121066 w 203129"/>
                  <a:gd name="connsiteY3" fmla="*/ 889931 h 896521"/>
                  <a:gd name="connsiteX4" fmla="*/ 2034 w 203129"/>
                  <a:gd name="connsiteY4" fmla="*/ 896521 h 896521"/>
                  <a:gd name="connsiteX5" fmla="*/ 4704 w 203129"/>
                  <a:gd name="connsiteY5" fmla="*/ 163625 h 896521"/>
                  <a:gd name="connsiteX6" fmla="*/ 149486 w 203129"/>
                  <a:gd name="connsiteY6" fmla="*/ 1907 h 896521"/>
                  <a:gd name="connsiteX7" fmla="*/ 203051 w 203129"/>
                  <a:gd name="connsiteY7" fmla="*/ 0 h 896521"/>
                  <a:gd name="connsiteX0" fmla="*/ 203051 w 203129"/>
                  <a:gd name="connsiteY0" fmla="*/ 0 h 896521"/>
                  <a:gd name="connsiteX1" fmla="*/ 196717 w 203129"/>
                  <a:gd name="connsiteY1" fmla="*/ 374839 h 896521"/>
                  <a:gd name="connsiteX2" fmla="*/ 125426 w 203129"/>
                  <a:gd name="connsiteY2" fmla="*/ 475164 h 896521"/>
                  <a:gd name="connsiteX3" fmla="*/ 121066 w 203129"/>
                  <a:gd name="connsiteY3" fmla="*/ 889931 h 896521"/>
                  <a:gd name="connsiteX4" fmla="*/ 2034 w 203129"/>
                  <a:gd name="connsiteY4" fmla="*/ 896521 h 896521"/>
                  <a:gd name="connsiteX5" fmla="*/ 4704 w 203129"/>
                  <a:gd name="connsiteY5" fmla="*/ 163625 h 896521"/>
                  <a:gd name="connsiteX6" fmla="*/ 149486 w 203129"/>
                  <a:gd name="connsiteY6" fmla="*/ 1907 h 896521"/>
                  <a:gd name="connsiteX7" fmla="*/ 203051 w 203129"/>
                  <a:gd name="connsiteY7" fmla="*/ 0 h 896521"/>
                  <a:gd name="connsiteX0" fmla="*/ 203051 w 203129"/>
                  <a:gd name="connsiteY0" fmla="*/ 0 h 896521"/>
                  <a:gd name="connsiteX1" fmla="*/ 196717 w 203129"/>
                  <a:gd name="connsiteY1" fmla="*/ 397983 h 896521"/>
                  <a:gd name="connsiteX2" fmla="*/ 125426 w 203129"/>
                  <a:gd name="connsiteY2" fmla="*/ 475164 h 896521"/>
                  <a:gd name="connsiteX3" fmla="*/ 121066 w 203129"/>
                  <a:gd name="connsiteY3" fmla="*/ 889931 h 896521"/>
                  <a:gd name="connsiteX4" fmla="*/ 2034 w 203129"/>
                  <a:gd name="connsiteY4" fmla="*/ 896521 h 896521"/>
                  <a:gd name="connsiteX5" fmla="*/ 4704 w 203129"/>
                  <a:gd name="connsiteY5" fmla="*/ 163625 h 896521"/>
                  <a:gd name="connsiteX6" fmla="*/ 149486 w 203129"/>
                  <a:gd name="connsiteY6" fmla="*/ 1907 h 896521"/>
                  <a:gd name="connsiteX7" fmla="*/ 203051 w 203129"/>
                  <a:gd name="connsiteY7" fmla="*/ 0 h 896521"/>
                  <a:gd name="connsiteX0" fmla="*/ 203051 w 203210"/>
                  <a:gd name="connsiteY0" fmla="*/ 0 h 896521"/>
                  <a:gd name="connsiteX1" fmla="*/ 201193 w 203210"/>
                  <a:gd name="connsiteY1" fmla="*/ 403126 h 896521"/>
                  <a:gd name="connsiteX2" fmla="*/ 125426 w 203210"/>
                  <a:gd name="connsiteY2" fmla="*/ 475164 h 896521"/>
                  <a:gd name="connsiteX3" fmla="*/ 121066 w 203210"/>
                  <a:gd name="connsiteY3" fmla="*/ 889931 h 896521"/>
                  <a:gd name="connsiteX4" fmla="*/ 2034 w 203210"/>
                  <a:gd name="connsiteY4" fmla="*/ 896521 h 896521"/>
                  <a:gd name="connsiteX5" fmla="*/ 4704 w 203210"/>
                  <a:gd name="connsiteY5" fmla="*/ 163625 h 896521"/>
                  <a:gd name="connsiteX6" fmla="*/ 149486 w 203210"/>
                  <a:gd name="connsiteY6" fmla="*/ 1907 h 896521"/>
                  <a:gd name="connsiteX7" fmla="*/ 203051 w 203210"/>
                  <a:gd name="connsiteY7" fmla="*/ 0 h 896521"/>
                  <a:gd name="connsiteX0" fmla="*/ 203051 w 203210"/>
                  <a:gd name="connsiteY0" fmla="*/ 0 h 896521"/>
                  <a:gd name="connsiteX1" fmla="*/ 201193 w 203210"/>
                  <a:gd name="connsiteY1" fmla="*/ 403126 h 896521"/>
                  <a:gd name="connsiteX2" fmla="*/ 127664 w 203210"/>
                  <a:gd name="connsiteY2" fmla="*/ 477737 h 896521"/>
                  <a:gd name="connsiteX3" fmla="*/ 121066 w 203210"/>
                  <a:gd name="connsiteY3" fmla="*/ 889931 h 896521"/>
                  <a:gd name="connsiteX4" fmla="*/ 2034 w 203210"/>
                  <a:gd name="connsiteY4" fmla="*/ 896521 h 896521"/>
                  <a:gd name="connsiteX5" fmla="*/ 4704 w 203210"/>
                  <a:gd name="connsiteY5" fmla="*/ 163625 h 896521"/>
                  <a:gd name="connsiteX6" fmla="*/ 149486 w 203210"/>
                  <a:gd name="connsiteY6" fmla="*/ 1907 h 896521"/>
                  <a:gd name="connsiteX7" fmla="*/ 203051 w 203210"/>
                  <a:gd name="connsiteY7" fmla="*/ 0 h 896521"/>
                  <a:gd name="connsiteX0" fmla="*/ 203770 w 203929"/>
                  <a:gd name="connsiteY0" fmla="*/ 0 h 896521"/>
                  <a:gd name="connsiteX1" fmla="*/ 201912 w 203929"/>
                  <a:gd name="connsiteY1" fmla="*/ 403126 h 896521"/>
                  <a:gd name="connsiteX2" fmla="*/ 128383 w 203929"/>
                  <a:gd name="connsiteY2" fmla="*/ 477737 h 896521"/>
                  <a:gd name="connsiteX3" fmla="*/ 121785 w 203929"/>
                  <a:gd name="connsiteY3" fmla="*/ 889931 h 896521"/>
                  <a:gd name="connsiteX4" fmla="*/ 2753 w 203929"/>
                  <a:gd name="connsiteY4" fmla="*/ 896521 h 896521"/>
                  <a:gd name="connsiteX5" fmla="*/ 3185 w 203929"/>
                  <a:gd name="connsiteY5" fmla="*/ 163625 h 896521"/>
                  <a:gd name="connsiteX6" fmla="*/ 150205 w 203929"/>
                  <a:gd name="connsiteY6" fmla="*/ 1907 h 896521"/>
                  <a:gd name="connsiteX7" fmla="*/ 203770 w 203929"/>
                  <a:gd name="connsiteY7" fmla="*/ 0 h 896521"/>
                  <a:gd name="connsiteX0" fmla="*/ 2753 w 207714"/>
                  <a:gd name="connsiteY0" fmla="*/ 896521 h 988683"/>
                  <a:gd name="connsiteX1" fmla="*/ 3185 w 207714"/>
                  <a:gd name="connsiteY1" fmla="*/ 163625 h 988683"/>
                  <a:gd name="connsiteX2" fmla="*/ 150205 w 207714"/>
                  <a:gd name="connsiteY2" fmla="*/ 1907 h 988683"/>
                  <a:gd name="connsiteX3" fmla="*/ 203770 w 207714"/>
                  <a:gd name="connsiteY3" fmla="*/ 0 h 988683"/>
                  <a:gd name="connsiteX4" fmla="*/ 201912 w 207714"/>
                  <a:gd name="connsiteY4" fmla="*/ 403126 h 988683"/>
                  <a:gd name="connsiteX5" fmla="*/ 128383 w 207714"/>
                  <a:gd name="connsiteY5" fmla="*/ 477737 h 988683"/>
                  <a:gd name="connsiteX6" fmla="*/ 207714 w 207714"/>
                  <a:gd name="connsiteY6" fmla="*/ 988683 h 988683"/>
                  <a:gd name="connsiteX0" fmla="*/ 2753 w 203929"/>
                  <a:gd name="connsiteY0" fmla="*/ 896521 h 896521"/>
                  <a:gd name="connsiteX1" fmla="*/ 3185 w 203929"/>
                  <a:gd name="connsiteY1" fmla="*/ 163625 h 896521"/>
                  <a:gd name="connsiteX2" fmla="*/ 150205 w 203929"/>
                  <a:gd name="connsiteY2" fmla="*/ 1907 h 896521"/>
                  <a:gd name="connsiteX3" fmla="*/ 203770 w 203929"/>
                  <a:gd name="connsiteY3" fmla="*/ 0 h 896521"/>
                  <a:gd name="connsiteX4" fmla="*/ 201912 w 203929"/>
                  <a:gd name="connsiteY4" fmla="*/ 403126 h 896521"/>
                  <a:gd name="connsiteX5" fmla="*/ 128383 w 203929"/>
                  <a:gd name="connsiteY5" fmla="*/ 477737 h 896521"/>
                  <a:gd name="connsiteX6" fmla="*/ 133869 w 203929"/>
                  <a:gd name="connsiteY6" fmla="*/ 896103 h 896521"/>
                  <a:gd name="connsiteX0" fmla="*/ 2753 w 203929"/>
                  <a:gd name="connsiteY0" fmla="*/ 896521 h 896521"/>
                  <a:gd name="connsiteX1" fmla="*/ 3185 w 203929"/>
                  <a:gd name="connsiteY1" fmla="*/ 163625 h 896521"/>
                  <a:gd name="connsiteX2" fmla="*/ 150205 w 203929"/>
                  <a:gd name="connsiteY2" fmla="*/ 1907 h 896521"/>
                  <a:gd name="connsiteX3" fmla="*/ 203770 w 203929"/>
                  <a:gd name="connsiteY3" fmla="*/ 0 h 896521"/>
                  <a:gd name="connsiteX4" fmla="*/ 201912 w 203929"/>
                  <a:gd name="connsiteY4" fmla="*/ 403126 h 896521"/>
                  <a:gd name="connsiteX5" fmla="*/ 128383 w 203929"/>
                  <a:gd name="connsiteY5" fmla="*/ 477737 h 896521"/>
                  <a:gd name="connsiteX6" fmla="*/ 133869 w 203929"/>
                  <a:gd name="connsiteY6" fmla="*/ 896103 h 896521"/>
                  <a:gd name="connsiteX0" fmla="*/ 2753 w 203929"/>
                  <a:gd name="connsiteY0" fmla="*/ 896521 h 896521"/>
                  <a:gd name="connsiteX1" fmla="*/ 3185 w 203929"/>
                  <a:gd name="connsiteY1" fmla="*/ 163625 h 896521"/>
                  <a:gd name="connsiteX2" fmla="*/ 150205 w 203929"/>
                  <a:gd name="connsiteY2" fmla="*/ 1907 h 896521"/>
                  <a:gd name="connsiteX3" fmla="*/ 203770 w 203929"/>
                  <a:gd name="connsiteY3" fmla="*/ 0 h 896521"/>
                  <a:gd name="connsiteX4" fmla="*/ 201912 w 203929"/>
                  <a:gd name="connsiteY4" fmla="*/ 403126 h 896521"/>
                  <a:gd name="connsiteX5" fmla="*/ 128383 w 203929"/>
                  <a:gd name="connsiteY5" fmla="*/ 477737 h 896521"/>
                  <a:gd name="connsiteX6" fmla="*/ 118204 w 203929"/>
                  <a:gd name="connsiteY6" fmla="*/ 896103 h 896521"/>
                  <a:gd name="connsiteX0" fmla="*/ 2753 w 203929"/>
                  <a:gd name="connsiteY0" fmla="*/ 896521 h 896521"/>
                  <a:gd name="connsiteX1" fmla="*/ 3185 w 203929"/>
                  <a:gd name="connsiteY1" fmla="*/ 163625 h 896521"/>
                  <a:gd name="connsiteX2" fmla="*/ 150205 w 203929"/>
                  <a:gd name="connsiteY2" fmla="*/ 1907 h 896521"/>
                  <a:gd name="connsiteX3" fmla="*/ 203770 w 203929"/>
                  <a:gd name="connsiteY3" fmla="*/ 0 h 896521"/>
                  <a:gd name="connsiteX4" fmla="*/ 201912 w 203929"/>
                  <a:gd name="connsiteY4" fmla="*/ 403126 h 896521"/>
                  <a:gd name="connsiteX5" fmla="*/ 128383 w 203929"/>
                  <a:gd name="connsiteY5" fmla="*/ 477737 h 896521"/>
                  <a:gd name="connsiteX6" fmla="*/ 118204 w 203929"/>
                  <a:gd name="connsiteY6" fmla="*/ 896103 h 896521"/>
                  <a:gd name="connsiteX0" fmla="*/ 2753 w 203929"/>
                  <a:gd name="connsiteY0" fmla="*/ 896521 h 896521"/>
                  <a:gd name="connsiteX1" fmla="*/ 3185 w 203929"/>
                  <a:gd name="connsiteY1" fmla="*/ 163625 h 896521"/>
                  <a:gd name="connsiteX2" fmla="*/ 150205 w 203929"/>
                  <a:gd name="connsiteY2" fmla="*/ 1907 h 896521"/>
                  <a:gd name="connsiteX3" fmla="*/ 203770 w 203929"/>
                  <a:gd name="connsiteY3" fmla="*/ 0 h 896521"/>
                  <a:gd name="connsiteX4" fmla="*/ 201912 w 203929"/>
                  <a:gd name="connsiteY4" fmla="*/ 403126 h 896521"/>
                  <a:gd name="connsiteX5" fmla="*/ 128383 w 203929"/>
                  <a:gd name="connsiteY5" fmla="*/ 477737 h 896521"/>
                  <a:gd name="connsiteX6" fmla="*/ 122679 w 203929"/>
                  <a:gd name="connsiteY6" fmla="*/ 896103 h 896521"/>
                  <a:gd name="connsiteX0" fmla="*/ 2753 w 203929"/>
                  <a:gd name="connsiteY0" fmla="*/ 896521 h 896521"/>
                  <a:gd name="connsiteX1" fmla="*/ 3185 w 203929"/>
                  <a:gd name="connsiteY1" fmla="*/ 163625 h 896521"/>
                  <a:gd name="connsiteX2" fmla="*/ 150205 w 203929"/>
                  <a:gd name="connsiteY2" fmla="*/ 1907 h 896521"/>
                  <a:gd name="connsiteX3" fmla="*/ 203770 w 203929"/>
                  <a:gd name="connsiteY3" fmla="*/ 0 h 896521"/>
                  <a:gd name="connsiteX4" fmla="*/ 201912 w 203929"/>
                  <a:gd name="connsiteY4" fmla="*/ 403126 h 896521"/>
                  <a:gd name="connsiteX5" fmla="*/ 128383 w 203929"/>
                  <a:gd name="connsiteY5" fmla="*/ 477737 h 896521"/>
                  <a:gd name="connsiteX6" fmla="*/ 122679 w 203929"/>
                  <a:gd name="connsiteY6" fmla="*/ 890959 h 896521"/>
                  <a:gd name="connsiteX0" fmla="*/ 2753 w 203929"/>
                  <a:gd name="connsiteY0" fmla="*/ 896521 h 896521"/>
                  <a:gd name="connsiteX1" fmla="*/ 3185 w 203929"/>
                  <a:gd name="connsiteY1" fmla="*/ 163625 h 896521"/>
                  <a:gd name="connsiteX2" fmla="*/ 150205 w 203929"/>
                  <a:gd name="connsiteY2" fmla="*/ 1907 h 896521"/>
                  <a:gd name="connsiteX3" fmla="*/ 203770 w 203929"/>
                  <a:gd name="connsiteY3" fmla="*/ 0 h 896521"/>
                  <a:gd name="connsiteX4" fmla="*/ 201912 w 203929"/>
                  <a:gd name="connsiteY4" fmla="*/ 403126 h 896521"/>
                  <a:gd name="connsiteX5" fmla="*/ 128383 w 203929"/>
                  <a:gd name="connsiteY5" fmla="*/ 477737 h 896521"/>
                  <a:gd name="connsiteX6" fmla="*/ 122679 w 203929"/>
                  <a:gd name="connsiteY6" fmla="*/ 890959 h 896521"/>
                  <a:gd name="connsiteX0" fmla="*/ 3898 w 202835"/>
                  <a:gd name="connsiteY0" fmla="*/ 888806 h 890959"/>
                  <a:gd name="connsiteX1" fmla="*/ 2091 w 202835"/>
                  <a:gd name="connsiteY1" fmla="*/ 163625 h 890959"/>
                  <a:gd name="connsiteX2" fmla="*/ 149111 w 202835"/>
                  <a:gd name="connsiteY2" fmla="*/ 1907 h 890959"/>
                  <a:gd name="connsiteX3" fmla="*/ 202676 w 202835"/>
                  <a:gd name="connsiteY3" fmla="*/ 0 h 890959"/>
                  <a:gd name="connsiteX4" fmla="*/ 200818 w 202835"/>
                  <a:gd name="connsiteY4" fmla="*/ 403126 h 890959"/>
                  <a:gd name="connsiteX5" fmla="*/ 127289 w 202835"/>
                  <a:gd name="connsiteY5" fmla="*/ 477737 h 890959"/>
                  <a:gd name="connsiteX6" fmla="*/ 121585 w 202835"/>
                  <a:gd name="connsiteY6" fmla="*/ 890959 h 890959"/>
                  <a:gd name="connsiteX0" fmla="*/ 1588 w 207238"/>
                  <a:gd name="connsiteY0" fmla="*/ 888806 h 890959"/>
                  <a:gd name="connsiteX1" fmla="*/ 6494 w 207238"/>
                  <a:gd name="connsiteY1" fmla="*/ 163625 h 890959"/>
                  <a:gd name="connsiteX2" fmla="*/ 153514 w 207238"/>
                  <a:gd name="connsiteY2" fmla="*/ 1907 h 890959"/>
                  <a:gd name="connsiteX3" fmla="*/ 207079 w 207238"/>
                  <a:gd name="connsiteY3" fmla="*/ 0 h 890959"/>
                  <a:gd name="connsiteX4" fmla="*/ 205221 w 207238"/>
                  <a:gd name="connsiteY4" fmla="*/ 403126 h 890959"/>
                  <a:gd name="connsiteX5" fmla="*/ 131692 w 207238"/>
                  <a:gd name="connsiteY5" fmla="*/ 477737 h 890959"/>
                  <a:gd name="connsiteX6" fmla="*/ 125988 w 207238"/>
                  <a:gd name="connsiteY6" fmla="*/ 890959 h 890959"/>
                  <a:gd name="connsiteX0" fmla="*/ 669 w 206319"/>
                  <a:gd name="connsiteY0" fmla="*/ 888806 h 890959"/>
                  <a:gd name="connsiteX1" fmla="*/ 5575 w 206319"/>
                  <a:gd name="connsiteY1" fmla="*/ 163625 h 890959"/>
                  <a:gd name="connsiteX2" fmla="*/ 152595 w 206319"/>
                  <a:gd name="connsiteY2" fmla="*/ 1907 h 890959"/>
                  <a:gd name="connsiteX3" fmla="*/ 206160 w 206319"/>
                  <a:gd name="connsiteY3" fmla="*/ 0 h 890959"/>
                  <a:gd name="connsiteX4" fmla="*/ 204302 w 206319"/>
                  <a:gd name="connsiteY4" fmla="*/ 403126 h 890959"/>
                  <a:gd name="connsiteX5" fmla="*/ 130773 w 206319"/>
                  <a:gd name="connsiteY5" fmla="*/ 477737 h 890959"/>
                  <a:gd name="connsiteX6" fmla="*/ 125069 w 206319"/>
                  <a:gd name="connsiteY6" fmla="*/ 890959 h 890959"/>
                  <a:gd name="connsiteX0" fmla="*/ 1869 w 203043"/>
                  <a:gd name="connsiteY0" fmla="*/ 888806 h 890959"/>
                  <a:gd name="connsiteX1" fmla="*/ 2299 w 203043"/>
                  <a:gd name="connsiteY1" fmla="*/ 163625 h 890959"/>
                  <a:gd name="connsiteX2" fmla="*/ 149319 w 203043"/>
                  <a:gd name="connsiteY2" fmla="*/ 1907 h 890959"/>
                  <a:gd name="connsiteX3" fmla="*/ 202884 w 203043"/>
                  <a:gd name="connsiteY3" fmla="*/ 0 h 890959"/>
                  <a:gd name="connsiteX4" fmla="*/ 201026 w 203043"/>
                  <a:gd name="connsiteY4" fmla="*/ 403126 h 890959"/>
                  <a:gd name="connsiteX5" fmla="*/ 127497 w 203043"/>
                  <a:gd name="connsiteY5" fmla="*/ 477737 h 890959"/>
                  <a:gd name="connsiteX6" fmla="*/ 121793 w 203043"/>
                  <a:gd name="connsiteY6" fmla="*/ 890959 h 890959"/>
                  <a:gd name="connsiteX0" fmla="*/ 1041 w 204452"/>
                  <a:gd name="connsiteY0" fmla="*/ 891377 h 891377"/>
                  <a:gd name="connsiteX1" fmla="*/ 3708 w 204452"/>
                  <a:gd name="connsiteY1" fmla="*/ 163625 h 891377"/>
                  <a:gd name="connsiteX2" fmla="*/ 150728 w 204452"/>
                  <a:gd name="connsiteY2" fmla="*/ 1907 h 891377"/>
                  <a:gd name="connsiteX3" fmla="*/ 204293 w 204452"/>
                  <a:gd name="connsiteY3" fmla="*/ 0 h 891377"/>
                  <a:gd name="connsiteX4" fmla="*/ 202435 w 204452"/>
                  <a:gd name="connsiteY4" fmla="*/ 403126 h 891377"/>
                  <a:gd name="connsiteX5" fmla="*/ 128906 w 204452"/>
                  <a:gd name="connsiteY5" fmla="*/ 477737 h 891377"/>
                  <a:gd name="connsiteX6" fmla="*/ 123202 w 204452"/>
                  <a:gd name="connsiteY6" fmla="*/ 890959 h 891377"/>
                  <a:gd name="connsiteX0" fmla="*/ 1041 w 204452"/>
                  <a:gd name="connsiteY0" fmla="*/ 891377 h 891377"/>
                  <a:gd name="connsiteX1" fmla="*/ 3708 w 204452"/>
                  <a:gd name="connsiteY1" fmla="*/ 163625 h 891377"/>
                  <a:gd name="connsiteX2" fmla="*/ 150728 w 204452"/>
                  <a:gd name="connsiteY2" fmla="*/ 1907 h 891377"/>
                  <a:gd name="connsiteX3" fmla="*/ 204293 w 204452"/>
                  <a:gd name="connsiteY3" fmla="*/ 0 h 891377"/>
                  <a:gd name="connsiteX4" fmla="*/ 202435 w 204452"/>
                  <a:gd name="connsiteY4" fmla="*/ 403126 h 891377"/>
                  <a:gd name="connsiteX5" fmla="*/ 128906 w 204452"/>
                  <a:gd name="connsiteY5" fmla="*/ 477737 h 891377"/>
                  <a:gd name="connsiteX6" fmla="*/ 123202 w 204452"/>
                  <a:gd name="connsiteY6" fmla="*/ 890959 h 891377"/>
                  <a:gd name="connsiteX0" fmla="*/ 1041 w 204452"/>
                  <a:gd name="connsiteY0" fmla="*/ 891377 h 891377"/>
                  <a:gd name="connsiteX1" fmla="*/ 3708 w 204452"/>
                  <a:gd name="connsiteY1" fmla="*/ 163625 h 891377"/>
                  <a:gd name="connsiteX2" fmla="*/ 150728 w 204452"/>
                  <a:gd name="connsiteY2" fmla="*/ 1907 h 891377"/>
                  <a:gd name="connsiteX3" fmla="*/ 204293 w 204452"/>
                  <a:gd name="connsiteY3" fmla="*/ 0 h 891377"/>
                  <a:gd name="connsiteX4" fmla="*/ 202435 w 204452"/>
                  <a:gd name="connsiteY4" fmla="*/ 403126 h 891377"/>
                  <a:gd name="connsiteX5" fmla="*/ 128906 w 204452"/>
                  <a:gd name="connsiteY5" fmla="*/ 477737 h 891377"/>
                  <a:gd name="connsiteX6" fmla="*/ 123202 w 204452"/>
                  <a:gd name="connsiteY6" fmla="*/ 890959 h 891377"/>
                  <a:gd name="connsiteX0" fmla="*/ 1041 w 204452"/>
                  <a:gd name="connsiteY0" fmla="*/ 891377 h 891377"/>
                  <a:gd name="connsiteX1" fmla="*/ 3708 w 204452"/>
                  <a:gd name="connsiteY1" fmla="*/ 163625 h 891377"/>
                  <a:gd name="connsiteX2" fmla="*/ 150728 w 204452"/>
                  <a:gd name="connsiteY2" fmla="*/ 1907 h 891377"/>
                  <a:gd name="connsiteX3" fmla="*/ 204293 w 204452"/>
                  <a:gd name="connsiteY3" fmla="*/ 0 h 891377"/>
                  <a:gd name="connsiteX4" fmla="*/ 202435 w 204452"/>
                  <a:gd name="connsiteY4" fmla="*/ 403126 h 891377"/>
                  <a:gd name="connsiteX5" fmla="*/ 128906 w 204452"/>
                  <a:gd name="connsiteY5" fmla="*/ 477737 h 891377"/>
                  <a:gd name="connsiteX6" fmla="*/ 123202 w 204452"/>
                  <a:gd name="connsiteY6" fmla="*/ 890959 h 8913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04452" h="891377">
                    <a:moveTo>
                      <a:pt x="1041" y="891377"/>
                    </a:moveTo>
                    <a:cubicBezTo>
                      <a:pt x="-1197" y="768068"/>
                      <a:pt x="393" y="328079"/>
                      <a:pt x="3708" y="163625"/>
                    </a:cubicBezTo>
                    <a:lnTo>
                      <a:pt x="150728" y="1907"/>
                    </a:lnTo>
                    <a:lnTo>
                      <a:pt x="204293" y="0"/>
                    </a:lnTo>
                    <a:cubicBezTo>
                      <a:pt x="205261" y="133891"/>
                      <a:pt x="201467" y="269235"/>
                      <a:pt x="202435" y="403126"/>
                    </a:cubicBezTo>
                    <a:lnTo>
                      <a:pt x="128906" y="477737"/>
                    </a:lnTo>
                    <a:cubicBezTo>
                      <a:pt x="130581" y="631812"/>
                      <a:pt x="127346" y="638364"/>
                      <a:pt x="123202" y="890959"/>
                    </a:cubicBezTo>
                  </a:path>
                </a:pathLst>
              </a:custGeom>
              <a:solidFill>
                <a:srgbClr val="FF0000"/>
              </a:solidFill>
              <a:ln w="285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grpSp>
            <p:nvGrpSpPr>
              <p:cNvPr id="600" name="Agrupar 599">
                <a:extLst>
                  <a:ext uri="{FF2B5EF4-FFF2-40B4-BE49-F238E27FC236}">
                    <a16:creationId xmlns:a16="http://schemas.microsoft.com/office/drawing/2014/main" id="{FCAA27DA-0639-9C5B-D0D4-49C589768C6E}"/>
                  </a:ext>
                </a:extLst>
              </p:cNvPr>
              <p:cNvGrpSpPr/>
              <p:nvPr/>
            </p:nvGrpSpPr>
            <p:grpSpPr>
              <a:xfrm>
                <a:off x="12393487" y="3115050"/>
                <a:ext cx="216877" cy="2364579"/>
                <a:chOff x="5183914" y="2532127"/>
                <a:chExt cx="216877" cy="2364579"/>
              </a:xfrm>
              <a:solidFill>
                <a:schemeClr val="bg2">
                  <a:lumMod val="90000"/>
                </a:schemeClr>
              </a:solidFill>
            </p:grpSpPr>
            <p:cxnSp>
              <p:nvCxnSpPr>
                <p:cNvPr id="602" name="Conector reto 601">
                  <a:extLst>
                    <a:ext uri="{FF2B5EF4-FFF2-40B4-BE49-F238E27FC236}">
                      <a16:creationId xmlns:a16="http://schemas.microsoft.com/office/drawing/2014/main" id="{131F6310-525D-8099-8411-9FCCD6F41F7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276427" y="2532127"/>
                  <a:ext cx="124364" cy="0"/>
                </a:xfrm>
                <a:prstGeom prst="line">
                  <a:avLst/>
                </a:prstGeom>
                <a:grpFill/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3" name="Conector reto 602">
                  <a:extLst>
                    <a:ext uri="{FF2B5EF4-FFF2-40B4-BE49-F238E27FC236}">
                      <a16:creationId xmlns:a16="http://schemas.microsoft.com/office/drawing/2014/main" id="{F9D96B9F-9A65-C847-E9A7-2992261F893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191291" y="2613664"/>
                  <a:ext cx="205920" cy="0"/>
                </a:xfrm>
                <a:prstGeom prst="line">
                  <a:avLst/>
                </a:prstGeom>
                <a:grpFill/>
                <a:ln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4" name="Conector reto 603">
                  <a:extLst>
                    <a:ext uri="{FF2B5EF4-FFF2-40B4-BE49-F238E27FC236}">
                      <a16:creationId xmlns:a16="http://schemas.microsoft.com/office/drawing/2014/main" id="{FBC40839-C2A0-87C8-0CC9-E4D7BAA2372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183914" y="2695201"/>
                  <a:ext cx="205920" cy="0"/>
                </a:xfrm>
                <a:prstGeom prst="line">
                  <a:avLst/>
                </a:prstGeom>
                <a:grpFill/>
                <a:ln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9" name="Conector reto 208">
                  <a:extLst>
                    <a:ext uri="{FF2B5EF4-FFF2-40B4-BE49-F238E27FC236}">
                      <a16:creationId xmlns:a16="http://schemas.microsoft.com/office/drawing/2014/main" id="{7871A158-7FF5-7EA5-2845-9A7C5EBA547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186427" y="2776738"/>
                  <a:ext cx="205920" cy="0"/>
                </a:xfrm>
                <a:prstGeom prst="line">
                  <a:avLst/>
                </a:prstGeom>
                <a:grpFill/>
                <a:ln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1" name="Conector reto 220">
                  <a:extLst>
                    <a:ext uri="{FF2B5EF4-FFF2-40B4-BE49-F238E27FC236}">
                      <a16:creationId xmlns:a16="http://schemas.microsoft.com/office/drawing/2014/main" id="{557685DB-2EF9-9056-ED64-2A39EF4140E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196192" y="2858275"/>
                  <a:ext cx="150480" cy="0"/>
                </a:xfrm>
                <a:prstGeom prst="line">
                  <a:avLst/>
                </a:prstGeom>
                <a:grpFill/>
                <a:ln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2" name="Conector reto 221">
                  <a:extLst>
                    <a:ext uri="{FF2B5EF4-FFF2-40B4-BE49-F238E27FC236}">
                      <a16:creationId xmlns:a16="http://schemas.microsoft.com/office/drawing/2014/main" id="{60BCE3CD-BFAA-B524-B840-6A8ECA24FFD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195251" y="2939812"/>
                  <a:ext cx="118800" cy="0"/>
                </a:xfrm>
                <a:prstGeom prst="line">
                  <a:avLst/>
                </a:prstGeom>
                <a:grpFill/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3" name="Conector reto 222">
                  <a:extLst>
                    <a:ext uri="{FF2B5EF4-FFF2-40B4-BE49-F238E27FC236}">
                      <a16:creationId xmlns:a16="http://schemas.microsoft.com/office/drawing/2014/main" id="{D7ABA264-B219-9C03-B280-53F2D3B8B59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197639" y="3021349"/>
                  <a:ext cx="118800" cy="0"/>
                </a:xfrm>
                <a:prstGeom prst="line">
                  <a:avLst/>
                </a:prstGeom>
                <a:grpFill/>
                <a:ln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5" name="Conector reto 224">
                  <a:extLst>
                    <a:ext uri="{FF2B5EF4-FFF2-40B4-BE49-F238E27FC236}">
                      <a16:creationId xmlns:a16="http://schemas.microsoft.com/office/drawing/2014/main" id="{960A23EA-E502-3563-51B4-8E842F84CA6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203039" y="3102886"/>
                  <a:ext cx="108000" cy="0"/>
                </a:xfrm>
                <a:prstGeom prst="line">
                  <a:avLst/>
                </a:prstGeom>
                <a:grpFill/>
                <a:ln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6" name="Conector reto 225">
                  <a:extLst>
                    <a:ext uri="{FF2B5EF4-FFF2-40B4-BE49-F238E27FC236}">
                      <a16:creationId xmlns:a16="http://schemas.microsoft.com/office/drawing/2014/main" id="{7EEFD705-A334-1F19-1440-C7FF1C69CA5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197639" y="3184423"/>
                  <a:ext cx="118800" cy="0"/>
                </a:xfrm>
                <a:prstGeom prst="line">
                  <a:avLst/>
                </a:prstGeom>
                <a:grpFill/>
                <a:ln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7" name="Conector reto 226">
                  <a:extLst>
                    <a:ext uri="{FF2B5EF4-FFF2-40B4-BE49-F238E27FC236}">
                      <a16:creationId xmlns:a16="http://schemas.microsoft.com/office/drawing/2014/main" id="{A30A199F-339E-98AB-B8F7-867846AADAA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197639" y="3265960"/>
                  <a:ext cx="118800" cy="0"/>
                </a:xfrm>
                <a:prstGeom prst="line">
                  <a:avLst/>
                </a:prstGeom>
                <a:grpFill/>
                <a:ln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8" name="Conector reto 227">
                  <a:extLst>
                    <a:ext uri="{FF2B5EF4-FFF2-40B4-BE49-F238E27FC236}">
                      <a16:creationId xmlns:a16="http://schemas.microsoft.com/office/drawing/2014/main" id="{914EC5BA-0F95-C36E-A67E-E08A05C7616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203039" y="3347497"/>
                  <a:ext cx="108000" cy="0"/>
                </a:xfrm>
                <a:prstGeom prst="line">
                  <a:avLst/>
                </a:prstGeom>
                <a:grpFill/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9" name="Conector reto 228">
                  <a:extLst>
                    <a:ext uri="{FF2B5EF4-FFF2-40B4-BE49-F238E27FC236}">
                      <a16:creationId xmlns:a16="http://schemas.microsoft.com/office/drawing/2014/main" id="{D0720C91-AFD9-4BBA-0B29-EEDF25198D2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193508" y="3429034"/>
                  <a:ext cx="180000" cy="0"/>
                </a:xfrm>
                <a:prstGeom prst="line">
                  <a:avLst/>
                </a:prstGeom>
                <a:grpFill/>
                <a:ln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0" name="Conector reto 229">
                  <a:extLst>
                    <a:ext uri="{FF2B5EF4-FFF2-40B4-BE49-F238E27FC236}">
                      <a16:creationId xmlns:a16="http://schemas.microsoft.com/office/drawing/2014/main" id="{1D753400-7E99-9959-FB36-2995D60880C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193508" y="3510571"/>
                  <a:ext cx="202983" cy="0"/>
                </a:xfrm>
                <a:prstGeom prst="line">
                  <a:avLst/>
                </a:prstGeom>
                <a:grpFill/>
                <a:ln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1" name="Conector reto 230">
                  <a:extLst>
                    <a:ext uri="{FF2B5EF4-FFF2-40B4-BE49-F238E27FC236}">
                      <a16:creationId xmlns:a16="http://schemas.microsoft.com/office/drawing/2014/main" id="{3A3E3C22-7568-6733-F9F5-DDF1D7EFE71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193508" y="3592108"/>
                  <a:ext cx="202983" cy="0"/>
                </a:xfrm>
                <a:prstGeom prst="line">
                  <a:avLst/>
                </a:prstGeom>
                <a:grpFill/>
                <a:ln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2" name="Conector reto 231">
                  <a:extLst>
                    <a:ext uri="{FF2B5EF4-FFF2-40B4-BE49-F238E27FC236}">
                      <a16:creationId xmlns:a16="http://schemas.microsoft.com/office/drawing/2014/main" id="{171CDDD8-1001-BCF0-98DF-EC58224CC60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193508" y="3673645"/>
                  <a:ext cx="202983" cy="0"/>
                </a:xfrm>
                <a:prstGeom prst="line">
                  <a:avLst/>
                </a:prstGeom>
                <a:grpFill/>
                <a:ln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3" name="Conector reto 232">
                  <a:extLst>
                    <a:ext uri="{FF2B5EF4-FFF2-40B4-BE49-F238E27FC236}">
                      <a16:creationId xmlns:a16="http://schemas.microsoft.com/office/drawing/2014/main" id="{0F093E6C-CBEB-DDAD-D02B-01F75B84B3B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193508" y="3755182"/>
                  <a:ext cx="202983" cy="0"/>
                </a:xfrm>
                <a:prstGeom prst="line">
                  <a:avLst/>
                </a:prstGeom>
                <a:grpFill/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4" name="Conector reto 233">
                  <a:extLst>
                    <a:ext uri="{FF2B5EF4-FFF2-40B4-BE49-F238E27FC236}">
                      <a16:creationId xmlns:a16="http://schemas.microsoft.com/office/drawing/2014/main" id="{6537B167-496B-0E0D-15C0-C5DE11CDA9A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193508" y="3836719"/>
                  <a:ext cx="202983" cy="0"/>
                </a:xfrm>
                <a:prstGeom prst="line">
                  <a:avLst/>
                </a:prstGeom>
                <a:grpFill/>
                <a:ln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5" name="Conector reto 234">
                  <a:extLst>
                    <a:ext uri="{FF2B5EF4-FFF2-40B4-BE49-F238E27FC236}">
                      <a16:creationId xmlns:a16="http://schemas.microsoft.com/office/drawing/2014/main" id="{13E9B535-E396-6C91-3007-55638C3704A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193508" y="3918256"/>
                  <a:ext cx="202983" cy="0"/>
                </a:xfrm>
                <a:prstGeom prst="line">
                  <a:avLst/>
                </a:prstGeom>
                <a:grpFill/>
                <a:ln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6" name="Conector reto 235">
                  <a:extLst>
                    <a:ext uri="{FF2B5EF4-FFF2-40B4-BE49-F238E27FC236}">
                      <a16:creationId xmlns:a16="http://schemas.microsoft.com/office/drawing/2014/main" id="{F5AAA82B-1910-0226-CE4A-3622D249268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193508" y="3999793"/>
                  <a:ext cx="202983" cy="0"/>
                </a:xfrm>
                <a:prstGeom prst="line">
                  <a:avLst/>
                </a:prstGeom>
                <a:grpFill/>
                <a:ln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3" name="Conector reto 252">
                  <a:extLst>
                    <a:ext uri="{FF2B5EF4-FFF2-40B4-BE49-F238E27FC236}">
                      <a16:creationId xmlns:a16="http://schemas.microsoft.com/office/drawing/2014/main" id="{06E8892B-E8CA-0DDD-87E5-3E48669878F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193508" y="4081330"/>
                  <a:ext cx="202983" cy="0"/>
                </a:xfrm>
                <a:prstGeom prst="line">
                  <a:avLst/>
                </a:prstGeom>
                <a:grpFill/>
                <a:ln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4" name="Conector reto 253">
                  <a:extLst>
                    <a:ext uri="{FF2B5EF4-FFF2-40B4-BE49-F238E27FC236}">
                      <a16:creationId xmlns:a16="http://schemas.microsoft.com/office/drawing/2014/main" id="{E80CA501-BC10-2D21-2A9A-BAB628D497F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193508" y="4162867"/>
                  <a:ext cx="202983" cy="0"/>
                </a:xfrm>
                <a:prstGeom prst="line">
                  <a:avLst/>
                </a:prstGeom>
                <a:grpFill/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5" name="Conector reto 254">
                  <a:extLst>
                    <a:ext uri="{FF2B5EF4-FFF2-40B4-BE49-F238E27FC236}">
                      <a16:creationId xmlns:a16="http://schemas.microsoft.com/office/drawing/2014/main" id="{8C104AF7-BCE4-70D2-292B-66C813F4BAC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193508" y="4244404"/>
                  <a:ext cx="202983" cy="0"/>
                </a:xfrm>
                <a:prstGeom prst="line">
                  <a:avLst/>
                </a:prstGeom>
                <a:grpFill/>
                <a:ln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0" name="Conector reto 639">
                  <a:extLst>
                    <a:ext uri="{FF2B5EF4-FFF2-40B4-BE49-F238E27FC236}">
                      <a16:creationId xmlns:a16="http://schemas.microsoft.com/office/drawing/2014/main" id="{C2172E64-6A58-6CA4-6B6E-78B29DF3EED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193508" y="4325941"/>
                  <a:ext cx="202983" cy="0"/>
                </a:xfrm>
                <a:prstGeom prst="line">
                  <a:avLst/>
                </a:prstGeom>
                <a:grpFill/>
                <a:ln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1" name="Conector reto 640">
                  <a:extLst>
                    <a:ext uri="{FF2B5EF4-FFF2-40B4-BE49-F238E27FC236}">
                      <a16:creationId xmlns:a16="http://schemas.microsoft.com/office/drawing/2014/main" id="{1EB5AC82-CC87-743A-7DD1-C21F0D3C71F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193508" y="4407478"/>
                  <a:ext cx="202983" cy="0"/>
                </a:xfrm>
                <a:prstGeom prst="line">
                  <a:avLst/>
                </a:prstGeom>
                <a:grpFill/>
                <a:ln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2" name="Conector reto 641">
                  <a:extLst>
                    <a:ext uri="{FF2B5EF4-FFF2-40B4-BE49-F238E27FC236}">
                      <a16:creationId xmlns:a16="http://schemas.microsoft.com/office/drawing/2014/main" id="{CF82FBBA-CCF2-415D-2DB9-002CE272DBB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193508" y="4489015"/>
                  <a:ext cx="202983" cy="0"/>
                </a:xfrm>
                <a:prstGeom prst="line">
                  <a:avLst/>
                </a:prstGeom>
                <a:grpFill/>
                <a:ln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3" name="Conector reto 642">
                  <a:extLst>
                    <a:ext uri="{FF2B5EF4-FFF2-40B4-BE49-F238E27FC236}">
                      <a16:creationId xmlns:a16="http://schemas.microsoft.com/office/drawing/2014/main" id="{4D10007A-E418-2A6C-A51D-90CC0DD3DB9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193508" y="4570552"/>
                  <a:ext cx="202983" cy="0"/>
                </a:xfrm>
                <a:prstGeom prst="line">
                  <a:avLst/>
                </a:prstGeom>
                <a:grpFill/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4" name="Conector reto 643">
                  <a:extLst>
                    <a:ext uri="{FF2B5EF4-FFF2-40B4-BE49-F238E27FC236}">
                      <a16:creationId xmlns:a16="http://schemas.microsoft.com/office/drawing/2014/main" id="{5128B1F6-0A19-7146-7714-A71FAC0C317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193508" y="4652089"/>
                  <a:ext cx="202983" cy="0"/>
                </a:xfrm>
                <a:prstGeom prst="line">
                  <a:avLst/>
                </a:prstGeom>
                <a:grpFill/>
                <a:ln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9" name="Conector reto 648">
                  <a:extLst>
                    <a:ext uri="{FF2B5EF4-FFF2-40B4-BE49-F238E27FC236}">
                      <a16:creationId xmlns:a16="http://schemas.microsoft.com/office/drawing/2014/main" id="{D8976E23-92AD-3F96-96F6-86583CB9EA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193508" y="4733626"/>
                  <a:ext cx="202983" cy="0"/>
                </a:xfrm>
                <a:prstGeom prst="line">
                  <a:avLst/>
                </a:prstGeom>
                <a:grpFill/>
                <a:ln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0" name="Conector reto 649">
                  <a:extLst>
                    <a:ext uri="{FF2B5EF4-FFF2-40B4-BE49-F238E27FC236}">
                      <a16:creationId xmlns:a16="http://schemas.microsoft.com/office/drawing/2014/main" id="{239D7650-69B1-3B1F-5C7C-E86F33F39B9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193508" y="4815163"/>
                  <a:ext cx="202983" cy="0"/>
                </a:xfrm>
                <a:prstGeom prst="line">
                  <a:avLst/>
                </a:prstGeom>
                <a:grpFill/>
                <a:ln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1" name="Conector reto 650">
                  <a:extLst>
                    <a:ext uri="{FF2B5EF4-FFF2-40B4-BE49-F238E27FC236}">
                      <a16:creationId xmlns:a16="http://schemas.microsoft.com/office/drawing/2014/main" id="{4E2EEF8E-F38F-BBBD-C731-1324832528A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252345" y="4896706"/>
                  <a:ext cx="136800" cy="0"/>
                </a:xfrm>
                <a:prstGeom prst="line">
                  <a:avLst/>
                </a:prstGeom>
                <a:grpFill/>
                <a:ln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552" name="Volume">
              <a:extLst>
                <a:ext uri="{FF2B5EF4-FFF2-40B4-BE49-F238E27FC236}">
                  <a16:creationId xmlns:a16="http://schemas.microsoft.com/office/drawing/2014/main" id="{9275B549-B48A-99C2-1425-AEC25AF799E7}"/>
                </a:ext>
              </a:extLst>
            </p:cNvPr>
            <p:cNvGrpSpPr/>
            <p:nvPr/>
          </p:nvGrpSpPr>
          <p:grpSpPr>
            <a:xfrm>
              <a:off x="11794838" y="3036864"/>
              <a:ext cx="218292" cy="2556000"/>
              <a:chOff x="11798500" y="3028959"/>
              <a:chExt cx="216000" cy="2556000"/>
            </a:xfrm>
          </p:grpSpPr>
          <p:sp>
            <p:nvSpPr>
              <p:cNvPr id="104" name="Forma Livre: Forma 103">
                <a:extLst>
                  <a:ext uri="{FF2B5EF4-FFF2-40B4-BE49-F238E27FC236}">
                    <a16:creationId xmlns:a16="http://schemas.microsoft.com/office/drawing/2014/main" id="{36342522-DF90-2016-2831-0BD8C6A5417C}"/>
                  </a:ext>
                </a:extLst>
              </p:cNvPr>
              <p:cNvSpPr/>
              <p:nvPr/>
            </p:nvSpPr>
            <p:spPr>
              <a:xfrm>
                <a:off x="11798500" y="3028959"/>
                <a:ext cx="216000" cy="2556000"/>
              </a:xfrm>
              <a:custGeom>
                <a:avLst/>
                <a:gdLst>
                  <a:gd name="connsiteX0" fmla="*/ 190918 w 200967"/>
                  <a:gd name="connsiteY0" fmla="*/ 0 h 2507064"/>
                  <a:gd name="connsiteX1" fmla="*/ 200967 w 200967"/>
                  <a:gd name="connsiteY1" fmla="*/ 396910 h 2507064"/>
                  <a:gd name="connsiteX2" fmla="*/ 120580 w 200967"/>
                  <a:gd name="connsiteY2" fmla="*/ 447152 h 2507064"/>
                  <a:gd name="connsiteX3" fmla="*/ 125604 w 200967"/>
                  <a:gd name="connsiteY3" fmla="*/ 909376 h 2507064"/>
                  <a:gd name="connsiteX4" fmla="*/ 200967 w 200967"/>
                  <a:gd name="connsiteY4" fmla="*/ 1004835 h 2507064"/>
                  <a:gd name="connsiteX5" fmla="*/ 195943 w 200967"/>
                  <a:gd name="connsiteY5" fmla="*/ 2507064 h 2507064"/>
                  <a:gd name="connsiteX6" fmla="*/ 160773 w 200967"/>
                  <a:gd name="connsiteY6" fmla="*/ 2507064 h 2507064"/>
                  <a:gd name="connsiteX7" fmla="*/ 0 w 200967"/>
                  <a:gd name="connsiteY7" fmla="*/ 2326193 h 2507064"/>
                  <a:gd name="connsiteX8" fmla="*/ 0 w 200967"/>
                  <a:gd name="connsiteY8" fmla="*/ 150725 h 2507064"/>
                  <a:gd name="connsiteX9" fmla="*/ 190918 w 200967"/>
                  <a:gd name="connsiteY9" fmla="*/ 0 h 2507064"/>
                  <a:gd name="connsiteX0" fmla="*/ 190918 w 200967"/>
                  <a:gd name="connsiteY0" fmla="*/ 0 h 2507064"/>
                  <a:gd name="connsiteX1" fmla="*/ 200967 w 200967"/>
                  <a:gd name="connsiteY1" fmla="*/ 396910 h 2507064"/>
                  <a:gd name="connsiteX2" fmla="*/ 120580 w 200967"/>
                  <a:gd name="connsiteY2" fmla="*/ 447152 h 2507064"/>
                  <a:gd name="connsiteX3" fmla="*/ 125604 w 200967"/>
                  <a:gd name="connsiteY3" fmla="*/ 909376 h 2507064"/>
                  <a:gd name="connsiteX4" fmla="*/ 200967 w 200967"/>
                  <a:gd name="connsiteY4" fmla="*/ 1004835 h 2507064"/>
                  <a:gd name="connsiteX5" fmla="*/ 195943 w 200967"/>
                  <a:gd name="connsiteY5" fmla="*/ 2507064 h 2507064"/>
                  <a:gd name="connsiteX6" fmla="*/ 160773 w 200967"/>
                  <a:gd name="connsiteY6" fmla="*/ 2507064 h 2507064"/>
                  <a:gd name="connsiteX7" fmla="*/ 0 w 200967"/>
                  <a:gd name="connsiteY7" fmla="*/ 2326193 h 2507064"/>
                  <a:gd name="connsiteX8" fmla="*/ 0 w 200967"/>
                  <a:gd name="connsiteY8" fmla="*/ 150725 h 2507064"/>
                  <a:gd name="connsiteX9" fmla="*/ 141828 w 200967"/>
                  <a:gd name="connsiteY9" fmla="*/ 8583 h 2507064"/>
                  <a:gd name="connsiteX10" fmla="*/ 190918 w 200967"/>
                  <a:gd name="connsiteY10" fmla="*/ 0 h 2507064"/>
                  <a:gd name="connsiteX0" fmla="*/ 202824 w 202824"/>
                  <a:gd name="connsiteY0" fmla="*/ 0 h 2507064"/>
                  <a:gd name="connsiteX1" fmla="*/ 200967 w 202824"/>
                  <a:gd name="connsiteY1" fmla="*/ 396910 h 2507064"/>
                  <a:gd name="connsiteX2" fmla="*/ 120580 w 202824"/>
                  <a:gd name="connsiteY2" fmla="*/ 447152 h 2507064"/>
                  <a:gd name="connsiteX3" fmla="*/ 125604 w 202824"/>
                  <a:gd name="connsiteY3" fmla="*/ 909376 h 2507064"/>
                  <a:gd name="connsiteX4" fmla="*/ 200967 w 202824"/>
                  <a:gd name="connsiteY4" fmla="*/ 1004835 h 2507064"/>
                  <a:gd name="connsiteX5" fmla="*/ 195943 w 202824"/>
                  <a:gd name="connsiteY5" fmla="*/ 2507064 h 2507064"/>
                  <a:gd name="connsiteX6" fmla="*/ 160773 w 202824"/>
                  <a:gd name="connsiteY6" fmla="*/ 2507064 h 2507064"/>
                  <a:gd name="connsiteX7" fmla="*/ 0 w 202824"/>
                  <a:gd name="connsiteY7" fmla="*/ 2326193 h 2507064"/>
                  <a:gd name="connsiteX8" fmla="*/ 0 w 202824"/>
                  <a:gd name="connsiteY8" fmla="*/ 150725 h 2507064"/>
                  <a:gd name="connsiteX9" fmla="*/ 141828 w 202824"/>
                  <a:gd name="connsiteY9" fmla="*/ 8583 h 2507064"/>
                  <a:gd name="connsiteX10" fmla="*/ 202824 w 202824"/>
                  <a:gd name="connsiteY10" fmla="*/ 0 h 2507064"/>
                  <a:gd name="connsiteX0" fmla="*/ 202824 w 202824"/>
                  <a:gd name="connsiteY0" fmla="*/ 0 h 2509445"/>
                  <a:gd name="connsiteX1" fmla="*/ 200967 w 202824"/>
                  <a:gd name="connsiteY1" fmla="*/ 399291 h 2509445"/>
                  <a:gd name="connsiteX2" fmla="*/ 120580 w 202824"/>
                  <a:gd name="connsiteY2" fmla="*/ 449533 h 2509445"/>
                  <a:gd name="connsiteX3" fmla="*/ 125604 w 202824"/>
                  <a:gd name="connsiteY3" fmla="*/ 911757 h 2509445"/>
                  <a:gd name="connsiteX4" fmla="*/ 200967 w 202824"/>
                  <a:gd name="connsiteY4" fmla="*/ 1007216 h 2509445"/>
                  <a:gd name="connsiteX5" fmla="*/ 195943 w 202824"/>
                  <a:gd name="connsiteY5" fmla="*/ 2509445 h 2509445"/>
                  <a:gd name="connsiteX6" fmla="*/ 160773 w 202824"/>
                  <a:gd name="connsiteY6" fmla="*/ 2509445 h 2509445"/>
                  <a:gd name="connsiteX7" fmla="*/ 0 w 202824"/>
                  <a:gd name="connsiteY7" fmla="*/ 2328574 h 2509445"/>
                  <a:gd name="connsiteX8" fmla="*/ 0 w 202824"/>
                  <a:gd name="connsiteY8" fmla="*/ 153106 h 2509445"/>
                  <a:gd name="connsiteX9" fmla="*/ 141828 w 202824"/>
                  <a:gd name="connsiteY9" fmla="*/ 10964 h 2509445"/>
                  <a:gd name="connsiteX10" fmla="*/ 202824 w 202824"/>
                  <a:gd name="connsiteY10" fmla="*/ 0 h 2509445"/>
                  <a:gd name="connsiteX0" fmla="*/ 202824 w 205729"/>
                  <a:gd name="connsiteY0" fmla="*/ 0 h 2509445"/>
                  <a:gd name="connsiteX1" fmla="*/ 205729 w 205729"/>
                  <a:gd name="connsiteY1" fmla="*/ 401672 h 2509445"/>
                  <a:gd name="connsiteX2" fmla="*/ 120580 w 205729"/>
                  <a:gd name="connsiteY2" fmla="*/ 449533 h 2509445"/>
                  <a:gd name="connsiteX3" fmla="*/ 125604 w 205729"/>
                  <a:gd name="connsiteY3" fmla="*/ 911757 h 2509445"/>
                  <a:gd name="connsiteX4" fmla="*/ 200967 w 205729"/>
                  <a:gd name="connsiteY4" fmla="*/ 1007216 h 2509445"/>
                  <a:gd name="connsiteX5" fmla="*/ 195943 w 205729"/>
                  <a:gd name="connsiteY5" fmla="*/ 2509445 h 2509445"/>
                  <a:gd name="connsiteX6" fmla="*/ 160773 w 205729"/>
                  <a:gd name="connsiteY6" fmla="*/ 2509445 h 2509445"/>
                  <a:gd name="connsiteX7" fmla="*/ 0 w 205729"/>
                  <a:gd name="connsiteY7" fmla="*/ 2328574 h 2509445"/>
                  <a:gd name="connsiteX8" fmla="*/ 0 w 205729"/>
                  <a:gd name="connsiteY8" fmla="*/ 153106 h 2509445"/>
                  <a:gd name="connsiteX9" fmla="*/ 141828 w 205729"/>
                  <a:gd name="connsiteY9" fmla="*/ 10964 h 2509445"/>
                  <a:gd name="connsiteX10" fmla="*/ 202824 w 205729"/>
                  <a:gd name="connsiteY10" fmla="*/ 0 h 2509445"/>
                  <a:gd name="connsiteX0" fmla="*/ 202824 w 202983"/>
                  <a:gd name="connsiteY0" fmla="*/ 0 h 2509445"/>
                  <a:gd name="connsiteX1" fmla="*/ 200967 w 202983"/>
                  <a:gd name="connsiteY1" fmla="*/ 401672 h 2509445"/>
                  <a:gd name="connsiteX2" fmla="*/ 120580 w 202983"/>
                  <a:gd name="connsiteY2" fmla="*/ 449533 h 2509445"/>
                  <a:gd name="connsiteX3" fmla="*/ 125604 w 202983"/>
                  <a:gd name="connsiteY3" fmla="*/ 911757 h 2509445"/>
                  <a:gd name="connsiteX4" fmla="*/ 200967 w 202983"/>
                  <a:gd name="connsiteY4" fmla="*/ 1007216 h 2509445"/>
                  <a:gd name="connsiteX5" fmla="*/ 195943 w 202983"/>
                  <a:gd name="connsiteY5" fmla="*/ 2509445 h 2509445"/>
                  <a:gd name="connsiteX6" fmla="*/ 160773 w 202983"/>
                  <a:gd name="connsiteY6" fmla="*/ 2509445 h 2509445"/>
                  <a:gd name="connsiteX7" fmla="*/ 0 w 202983"/>
                  <a:gd name="connsiteY7" fmla="*/ 2328574 h 2509445"/>
                  <a:gd name="connsiteX8" fmla="*/ 0 w 202983"/>
                  <a:gd name="connsiteY8" fmla="*/ 153106 h 2509445"/>
                  <a:gd name="connsiteX9" fmla="*/ 141828 w 202983"/>
                  <a:gd name="connsiteY9" fmla="*/ 10964 h 2509445"/>
                  <a:gd name="connsiteX10" fmla="*/ 202824 w 202983"/>
                  <a:gd name="connsiteY10" fmla="*/ 0 h 2509445"/>
                  <a:gd name="connsiteX0" fmla="*/ 202824 w 202983"/>
                  <a:gd name="connsiteY0" fmla="*/ 0 h 2509445"/>
                  <a:gd name="connsiteX1" fmla="*/ 200967 w 202983"/>
                  <a:gd name="connsiteY1" fmla="*/ 401672 h 2509445"/>
                  <a:gd name="connsiteX2" fmla="*/ 122962 w 202983"/>
                  <a:gd name="connsiteY2" fmla="*/ 449533 h 2509445"/>
                  <a:gd name="connsiteX3" fmla="*/ 125604 w 202983"/>
                  <a:gd name="connsiteY3" fmla="*/ 911757 h 2509445"/>
                  <a:gd name="connsiteX4" fmla="*/ 200967 w 202983"/>
                  <a:gd name="connsiteY4" fmla="*/ 1007216 h 2509445"/>
                  <a:gd name="connsiteX5" fmla="*/ 195943 w 202983"/>
                  <a:gd name="connsiteY5" fmla="*/ 2509445 h 2509445"/>
                  <a:gd name="connsiteX6" fmla="*/ 160773 w 202983"/>
                  <a:gd name="connsiteY6" fmla="*/ 2509445 h 2509445"/>
                  <a:gd name="connsiteX7" fmla="*/ 0 w 202983"/>
                  <a:gd name="connsiteY7" fmla="*/ 2328574 h 2509445"/>
                  <a:gd name="connsiteX8" fmla="*/ 0 w 202983"/>
                  <a:gd name="connsiteY8" fmla="*/ 153106 h 2509445"/>
                  <a:gd name="connsiteX9" fmla="*/ 141828 w 202983"/>
                  <a:gd name="connsiteY9" fmla="*/ 10964 h 2509445"/>
                  <a:gd name="connsiteX10" fmla="*/ 202824 w 202983"/>
                  <a:gd name="connsiteY10" fmla="*/ 0 h 2509445"/>
                  <a:gd name="connsiteX0" fmla="*/ 202824 w 202983"/>
                  <a:gd name="connsiteY0" fmla="*/ 5705 h 2515150"/>
                  <a:gd name="connsiteX1" fmla="*/ 200967 w 202983"/>
                  <a:gd name="connsiteY1" fmla="*/ 407377 h 2515150"/>
                  <a:gd name="connsiteX2" fmla="*/ 122962 w 202983"/>
                  <a:gd name="connsiteY2" fmla="*/ 455238 h 2515150"/>
                  <a:gd name="connsiteX3" fmla="*/ 125604 w 202983"/>
                  <a:gd name="connsiteY3" fmla="*/ 917462 h 2515150"/>
                  <a:gd name="connsiteX4" fmla="*/ 200967 w 202983"/>
                  <a:gd name="connsiteY4" fmla="*/ 1012921 h 2515150"/>
                  <a:gd name="connsiteX5" fmla="*/ 195943 w 202983"/>
                  <a:gd name="connsiteY5" fmla="*/ 2515150 h 2515150"/>
                  <a:gd name="connsiteX6" fmla="*/ 160773 w 202983"/>
                  <a:gd name="connsiteY6" fmla="*/ 2515150 h 2515150"/>
                  <a:gd name="connsiteX7" fmla="*/ 0 w 202983"/>
                  <a:gd name="connsiteY7" fmla="*/ 2334279 h 2515150"/>
                  <a:gd name="connsiteX8" fmla="*/ 0 w 202983"/>
                  <a:gd name="connsiteY8" fmla="*/ 158811 h 2515150"/>
                  <a:gd name="connsiteX9" fmla="*/ 158497 w 202983"/>
                  <a:gd name="connsiteY9" fmla="*/ 0 h 2515150"/>
                  <a:gd name="connsiteX10" fmla="*/ 202824 w 202983"/>
                  <a:gd name="connsiteY10" fmla="*/ 5705 h 2515150"/>
                  <a:gd name="connsiteX0" fmla="*/ 202824 w 202983"/>
                  <a:gd name="connsiteY0" fmla="*/ 0 h 2509445"/>
                  <a:gd name="connsiteX1" fmla="*/ 200967 w 202983"/>
                  <a:gd name="connsiteY1" fmla="*/ 401672 h 2509445"/>
                  <a:gd name="connsiteX2" fmla="*/ 122962 w 202983"/>
                  <a:gd name="connsiteY2" fmla="*/ 449533 h 2509445"/>
                  <a:gd name="connsiteX3" fmla="*/ 125604 w 202983"/>
                  <a:gd name="connsiteY3" fmla="*/ 911757 h 2509445"/>
                  <a:gd name="connsiteX4" fmla="*/ 200967 w 202983"/>
                  <a:gd name="connsiteY4" fmla="*/ 1007216 h 2509445"/>
                  <a:gd name="connsiteX5" fmla="*/ 195943 w 202983"/>
                  <a:gd name="connsiteY5" fmla="*/ 2509445 h 2509445"/>
                  <a:gd name="connsiteX6" fmla="*/ 160773 w 202983"/>
                  <a:gd name="connsiteY6" fmla="*/ 2509445 h 2509445"/>
                  <a:gd name="connsiteX7" fmla="*/ 0 w 202983"/>
                  <a:gd name="connsiteY7" fmla="*/ 2328574 h 2509445"/>
                  <a:gd name="connsiteX8" fmla="*/ 0 w 202983"/>
                  <a:gd name="connsiteY8" fmla="*/ 153106 h 2509445"/>
                  <a:gd name="connsiteX9" fmla="*/ 153735 w 202983"/>
                  <a:gd name="connsiteY9" fmla="*/ 6202 h 2509445"/>
                  <a:gd name="connsiteX10" fmla="*/ 202824 w 202983"/>
                  <a:gd name="connsiteY10" fmla="*/ 0 h 2509445"/>
                  <a:gd name="connsiteX0" fmla="*/ 202824 w 202983"/>
                  <a:gd name="connsiteY0" fmla="*/ 0 h 2509445"/>
                  <a:gd name="connsiteX1" fmla="*/ 200967 w 202983"/>
                  <a:gd name="connsiteY1" fmla="*/ 401672 h 2509445"/>
                  <a:gd name="connsiteX2" fmla="*/ 122962 w 202983"/>
                  <a:gd name="connsiteY2" fmla="*/ 449533 h 2509445"/>
                  <a:gd name="connsiteX3" fmla="*/ 125604 w 202983"/>
                  <a:gd name="connsiteY3" fmla="*/ 911757 h 2509445"/>
                  <a:gd name="connsiteX4" fmla="*/ 200967 w 202983"/>
                  <a:gd name="connsiteY4" fmla="*/ 1007216 h 2509445"/>
                  <a:gd name="connsiteX5" fmla="*/ 195943 w 202983"/>
                  <a:gd name="connsiteY5" fmla="*/ 2509445 h 2509445"/>
                  <a:gd name="connsiteX6" fmla="*/ 160773 w 202983"/>
                  <a:gd name="connsiteY6" fmla="*/ 2509445 h 2509445"/>
                  <a:gd name="connsiteX7" fmla="*/ 0 w 202983"/>
                  <a:gd name="connsiteY7" fmla="*/ 2328574 h 2509445"/>
                  <a:gd name="connsiteX8" fmla="*/ 0 w 202983"/>
                  <a:gd name="connsiteY8" fmla="*/ 153106 h 2509445"/>
                  <a:gd name="connsiteX9" fmla="*/ 153735 w 202983"/>
                  <a:gd name="connsiteY9" fmla="*/ 1439 h 2509445"/>
                  <a:gd name="connsiteX10" fmla="*/ 202824 w 202983"/>
                  <a:gd name="connsiteY10" fmla="*/ 0 h 2509445"/>
                  <a:gd name="connsiteX0" fmla="*/ 202824 w 202983"/>
                  <a:gd name="connsiteY0" fmla="*/ 0 h 2509445"/>
                  <a:gd name="connsiteX1" fmla="*/ 200967 w 202983"/>
                  <a:gd name="connsiteY1" fmla="*/ 401672 h 2509445"/>
                  <a:gd name="connsiteX2" fmla="*/ 122962 w 202983"/>
                  <a:gd name="connsiteY2" fmla="*/ 449533 h 2509445"/>
                  <a:gd name="connsiteX3" fmla="*/ 123222 w 202983"/>
                  <a:gd name="connsiteY3" fmla="*/ 916519 h 2509445"/>
                  <a:gd name="connsiteX4" fmla="*/ 200967 w 202983"/>
                  <a:gd name="connsiteY4" fmla="*/ 1007216 h 2509445"/>
                  <a:gd name="connsiteX5" fmla="*/ 195943 w 202983"/>
                  <a:gd name="connsiteY5" fmla="*/ 2509445 h 2509445"/>
                  <a:gd name="connsiteX6" fmla="*/ 160773 w 202983"/>
                  <a:gd name="connsiteY6" fmla="*/ 2509445 h 2509445"/>
                  <a:gd name="connsiteX7" fmla="*/ 0 w 202983"/>
                  <a:gd name="connsiteY7" fmla="*/ 2328574 h 2509445"/>
                  <a:gd name="connsiteX8" fmla="*/ 0 w 202983"/>
                  <a:gd name="connsiteY8" fmla="*/ 153106 h 2509445"/>
                  <a:gd name="connsiteX9" fmla="*/ 153735 w 202983"/>
                  <a:gd name="connsiteY9" fmla="*/ 1439 h 2509445"/>
                  <a:gd name="connsiteX10" fmla="*/ 202824 w 202983"/>
                  <a:gd name="connsiteY10" fmla="*/ 0 h 2509445"/>
                  <a:gd name="connsiteX0" fmla="*/ 202824 w 202983"/>
                  <a:gd name="connsiteY0" fmla="*/ 0 h 2509445"/>
                  <a:gd name="connsiteX1" fmla="*/ 200967 w 202983"/>
                  <a:gd name="connsiteY1" fmla="*/ 401672 h 2509445"/>
                  <a:gd name="connsiteX2" fmla="*/ 122962 w 202983"/>
                  <a:gd name="connsiteY2" fmla="*/ 449533 h 2509445"/>
                  <a:gd name="connsiteX3" fmla="*/ 123222 w 202983"/>
                  <a:gd name="connsiteY3" fmla="*/ 916519 h 2509445"/>
                  <a:gd name="connsiteX4" fmla="*/ 200967 w 202983"/>
                  <a:gd name="connsiteY4" fmla="*/ 1000072 h 2509445"/>
                  <a:gd name="connsiteX5" fmla="*/ 195943 w 202983"/>
                  <a:gd name="connsiteY5" fmla="*/ 2509445 h 2509445"/>
                  <a:gd name="connsiteX6" fmla="*/ 160773 w 202983"/>
                  <a:gd name="connsiteY6" fmla="*/ 2509445 h 2509445"/>
                  <a:gd name="connsiteX7" fmla="*/ 0 w 202983"/>
                  <a:gd name="connsiteY7" fmla="*/ 2328574 h 2509445"/>
                  <a:gd name="connsiteX8" fmla="*/ 0 w 202983"/>
                  <a:gd name="connsiteY8" fmla="*/ 153106 h 2509445"/>
                  <a:gd name="connsiteX9" fmla="*/ 153735 w 202983"/>
                  <a:gd name="connsiteY9" fmla="*/ 1439 h 2509445"/>
                  <a:gd name="connsiteX10" fmla="*/ 202824 w 202983"/>
                  <a:gd name="connsiteY10" fmla="*/ 0 h 2509445"/>
                  <a:gd name="connsiteX0" fmla="*/ 202824 w 202983"/>
                  <a:gd name="connsiteY0" fmla="*/ 0 h 2509445"/>
                  <a:gd name="connsiteX1" fmla="*/ 200967 w 202983"/>
                  <a:gd name="connsiteY1" fmla="*/ 401672 h 2509445"/>
                  <a:gd name="connsiteX2" fmla="*/ 122962 w 202983"/>
                  <a:gd name="connsiteY2" fmla="*/ 449533 h 2509445"/>
                  <a:gd name="connsiteX3" fmla="*/ 123222 w 202983"/>
                  <a:gd name="connsiteY3" fmla="*/ 916519 h 2509445"/>
                  <a:gd name="connsiteX4" fmla="*/ 200967 w 202983"/>
                  <a:gd name="connsiteY4" fmla="*/ 1000072 h 2509445"/>
                  <a:gd name="connsiteX5" fmla="*/ 198324 w 202983"/>
                  <a:gd name="connsiteY5" fmla="*/ 2509445 h 2509445"/>
                  <a:gd name="connsiteX6" fmla="*/ 160773 w 202983"/>
                  <a:gd name="connsiteY6" fmla="*/ 2509445 h 2509445"/>
                  <a:gd name="connsiteX7" fmla="*/ 0 w 202983"/>
                  <a:gd name="connsiteY7" fmla="*/ 2328574 h 2509445"/>
                  <a:gd name="connsiteX8" fmla="*/ 0 w 202983"/>
                  <a:gd name="connsiteY8" fmla="*/ 153106 h 2509445"/>
                  <a:gd name="connsiteX9" fmla="*/ 153735 w 202983"/>
                  <a:gd name="connsiteY9" fmla="*/ 1439 h 2509445"/>
                  <a:gd name="connsiteX10" fmla="*/ 202824 w 202983"/>
                  <a:gd name="connsiteY10" fmla="*/ 0 h 2509445"/>
                  <a:gd name="connsiteX0" fmla="*/ 202824 w 202983"/>
                  <a:gd name="connsiteY0" fmla="*/ 0 h 2509445"/>
                  <a:gd name="connsiteX1" fmla="*/ 200967 w 202983"/>
                  <a:gd name="connsiteY1" fmla="*/ 401672 h 2509445"/>
                  <a:gd name="connsiteX2" fmla="*/ 122962 w 202983"/>
                  <a:gd name="connsiteY2" fmla="*/ 449533 h 2509445"/>
                  <a:gd name="connsiteX3" fmla="*/ 123222 w 202983"/>
                  <a:gd name="connsiteY3" fmla="*/ 916519 h 2509445"/>
                  <a:gd name="connsiteX4" fmla="*/ 200967 w 202983"/>
                  <a:gd name="connsiteY4" fmla="*/ 1000072 h 2509445"/>
                  <a:gd name="connsiteX5" fmla="*/ 198324 w 202983"/>
                  <a:gd name="connsiteY5" fmla="*/ 2509445 h 2509445"/>
                  <a:gd name="connsiteX6" fmla="*/ 160773 w 202983"/>
                  <a:gd name="connsiteY6" fmla="*/ 2509445 h 2509445"/>
                  <a:gd name="connsiteX7" fmla="*/ 0 w 202983"/>
                  <a:gd name="connsiteY7" fmla="*/ 2338099 h 2509445"/>
                  <a:gd name="connsiteX8" fmla="*/ 0 w 202983"/>
                  <a:gd name="connsiteY8" fmla="*/ 153106 h 2509445"/>
                  <a:gd name="connsiteX9" fmla="*/ 153735 w 202983"/>
                  <a:gd name="connsiteY9" fmla="*/ 1439 h 2509445"/>
                  <a:gd name="connsiteX10" fmla="*/ 202824 w 202983"/>
                  <a:gd name="connsiteY10" fmla="*/ 0 h 2509445"/>
                  <a:gd name="connsiteX0" fmla="*/ 202824 w 202983"/>
                  <a:gd name="connsiteY0" fmla="*/ 0 h 2509445"/>
                  <a:gd name="connsiteX1" fmla="*/ 200967 w 202983"/>
                  <a:gd name="connsiteY1" fmla="*/ 365953 h 2509445"/>
                  <a:gd name="connsiteX2" fmla="*/ 122962 w 202983"/>
                  <a:gd name="connsiteY2" fmla="*/ 449533 h 2509445"/>
                  <a:gd name="connsiteX3" fmla="*/ 123222 w 202983"/>
                  <a:gd name="connsiteY3" fmla="*/ 916519 h 2509445"/>
                  <a:gd name="connsiteX4" fmla="*/ 200967 w 202983"/>
                  <a:gd name="connsiteY4" fmla="*/ 1000072 h 2509445"/>
                  <a:gd name="connsiteX5" fmla="*/ 198324 w 202983"/>
                  <a:gd name="connsiteY5" fmla="*/ 2509445 h 2509445"/>
                  <a:gd name="connsiteX6" fmla="*/ 160773 w 202983"/>
                  <a:gd name="connsiteY6" fmla="*/ 2509445 h 2509445"/>
                  <a:gd name="connsiteX7" fmla="*/ 0 w 202983"/>
                  <a:gd name="connsiteY7" fmla="*/ 2338099 h 2509445"/>
                  <a:gd name="connsiteX8" fmla="*/ 0 w 202983"/>
                  <a:gd name="connsiteY8" fmla="*/ 153106 h 2509445"/>
                  <a:gd name="connsiteX9" fmla="*/ 153735 w 202983"/>
                  <a:gd name="connsiteY9" fmla="*/ 1439 h 2509445"/>
                  <a:gd name="connsiteX10" fmla="*/ 202824 w 202983"/>
                  <a:gd name="connsiteY10" fmla="*/ 0 h 2509445"/>
                  <a:gd name="connsiteX0" fmla="*/ 202824 w 202983"/>
                  <a:gd name="connsiteY0" fmla="*/ 0 h 2509445"/>
                  <a:gd name="connsiteX1" fmla="*/ 200967 w 202983"/>
                  <a:gd name="connsiteY1" fmla="*/ 365953 h 2509445"/>
                  <a:gd name="connsiteX2" fmla="*/ 122962 w 202983"/>
                  <a:gd name="connsiteY2" fmla="*/ 449533 h 2509445"/>
                  <a:gd name="connsiteX3" fmla="*/ 123222 w 202983"/>
                  <a:gd name="connsiteY3" fmla="*/ 916519 h 2509445"/>
                  <a:gd name="connsiteX4" fmla="*/ 200967 w 202983"/>
                  <a:gd name="connsiteY4" fmla="*/ 988166 h 2509445"/>
                  <a:gd name="connsiteX5" fmla="*/ 198324 w 202983"/>
                  <a:gd name="connsiteY5" fmla="*/ 2509445 h 2509445"/>
                  <a:gd name="connsiteX6" fmla="*/ 160773 w 202983"/>
                  <a:gd name="connsiteY6" fmla="*/ 2509445 h 2509445"/>
                  <a:gd name="connsiteX7" fmla="*/ 0 w 202983"/>
                  <a:gd name="connsiteY7" fmla="*/ 2338099 h 2509445"/>
                  <a:gd name="connsiteX8" fmla="*/ 0 w 202983"/>
                  <a:gd name="connsiteY8" fmla="*/ 153106 h 2509445"/>
                  <a:gd name="connsiteX9" fmla="*/ 153735 w 202983"/>
                  <a:gd name="connsiteY9" fmla="*/ 1439 h 2509445"/>
                  <a:gd name="connsiteX10" fmla="*/ 202824 w 202983"/>
                  <a:gd name="connsiteY10" fmla="*/ 0 h 2509445"/>
                  <a:gd name="connsiteX0" fmla="*/ 202824 w 202983"/>
                  <a:gd name="connsiteY0" fmla="*/ 0 h 2509445"/>
                  <a:gd name="connsiteX1" fmla="*/ 200967 w 202983"/>
                  <a:gd name="connsiteY1" fmla="*/ 365953 h 2509445"/>
                  <a:gd name="connsiteX2" fmla="*/ 122962 w 202983"/>
                  <a:gd name="connsiteY2" fmla="*/ 449533 h 2509445"/>
                  <a:gd name="connsiteX3" fmla="*/ 123222 w 202983"/>
                  <a:gd name="connsiteY3" fmla="*/ 909375 h 2509445"/>
                  <a:gd name="connsiteX4" fmla="*/ 200967 w 202983"/>
                  <a:gd name="connsiteY4" fmla="*/ 988166 h 2509445"/>
                  <a:gd name="connsiteX5" fmla="*/ 198324 w 202983"/>
                  <a:gd name="connsiteY5" fmla="*/ 2509445 h 2509445"/>
                  <a:gd name="connsiteX6" fmla="*/ 160773 w 202983"/>
                  <a:gd name="connsiteY6" fmla="*/ 2509445 h 2509445"/>
                  <a:gd name="connsiteX7" fmla="*/ 0 w 202983"/>
                  <a:gd name="connsiteY7" fmla="*/ 2338099 h 2509445"/>
                  <a:gd name="connsiteX8" fmla="*/ 0 w 202983"/>
                  <a:gd name="connsiteY8" fmla="*/ 153106 h 2509445"/>
                  <a:gd name="connsiteX9" fmla="*/ 153735 w 202983"/>
                  <a:gd name="connsiteY9" fmla="*/ 1439 h 2509445"/>
                  <a:gd name="connsiteX10" fmla="*/ 202824 w 202983"/>
                  <a:gd name="connsiteY10" fmla="*/ 0 h 2509445"/>
                  <a:gd name="connsiteX0" fmla="*/ 202824 w 202983"/>
                  <a:gd name="connsiteY0" fmla="*/ 0 h 2509445"/>
                  <a:gd name="connsiteX1" fmla="*/ 200967 w 202983"/>
                  <a:gd name="connsiteY1" fmla="*/ 365953 h 2509445"/>
                  <a:gd name="connsiteX2" fmla="*/ 122962 w 202983"/>
                  <a:gd name="connsiteY2" fmla="*/ 449533 h 2509445"/>
                  <a:gd name="connsiteX3" fmla="*/ 123222 w 202983"/>
                  <a:gd name="connsiteY3" fmla="*/ 906994 h 2509445"/>
                  <a:gd name="connsiteX4" fmla="*/ 200967 w 202983"/>
                  <a:gd name="connsiteY4" fmla="*/ 988166 h 2509445"/>
                  <a:gd name="connsiteX5" fmla="*/ 198324 w 202983"/>
                  <a:gd name="connsiteY5" fmla="*/ 2509445 h 2509445"/>
                  <a:gd name="connsiteX6" fmla="*/ 160773 w 202983"/>
                  <a:gd name="connsiteY6" fmla="*/ 2509445 h 2509445"/>
                  <a:gd name="connsiteX7" fmla="*/ 0 w 202983"/>
                  <a:gd name="connsiteY7" fmla="*/ 2338099 h 2509445"/>
                  <a:gd name="connsiteX8" fmla="*/ 0 w 202983"/>
                  <a:gd name="connsiteY8" fmla="*/ 153106 h 2509445"/>
                  <a:gd name="connsiteX9" fmla="*/ 153735 w 202983"/>
                  <a:gd name="connsiteY9" fmla="*/ 1439 h 2509445"/>
                  <a:gd name="connsiteX10" fmla="*/ 202824 w 202983"/>
                  <a:gd name="connsiteY10" fmla="*/ 0 h 2509445"/>
                  <a:gd name="connsiteX0" fmla="*/ 202824 w 202983"/>
                  <a:gd name="connsiteY0" fmla="*/ 0 h 2509445"/>
                  <a:gd name="connsiteX1" fmla="*/ 200967 w 202983"/>
                  <a:gd name="connsiteY1" fmla="*/ 365953 h 2509445"/>
                  <a:gd name="connsiteX2" fmla="*/ 122962 w 202983"/>
                  <a:gd name="connsiteY2" fmla="*/ 449533 h 2509445"/>
                  <a:gd name="connsiteX3" fmla="*/ 118460 w 202983"/>
                  <a:gd name="connsiteY3" fmla="*/ 906994 h 2509445"/>
                  <a:gd name="connsiteX4" fmla="*/ 200967 w 202983"/>
                  <a:gd name="connsiteY4" fmla="*/ 988166 h 2509445"/>
                  <a:gd name="connsiteX5" fmla="*/ 198324 w 202983"/>
                  <a:gd name="connsiteY5" fmla="*/ 2509445 h 2509445"/>
                  <a:gd name="connsiteX6" fmla="*/ 160773 w 202983"/>
                  <a:gd name="connsiteY6" fmla="*/ 2509445 h 2509445"/>
                  <a:gd name="connsiteX7" fmla="*/ 0 w 202983"/>
                  <a:gd name="connsiteY7" fmla="*/ 2338099 h 2509445"/>
                  <a:gd name="connsiteX8" fmla="*/ 0 w 202983"/>
                  <a:gd name="connsiteY8" fmla="*/ 153106 h 2509445"/>
                  <a:gd name="connsiteX9" fmla="*/ 153735 w 202983"/>
                  <a:gd name="connsiteY9" fmla="*/ 1439 h 2509445"/>
                  <a:gd name="connsiteX10" fmla="*/ 202824 w 202983"/>
                  <a:gd name="connsiteY10" fmla="*/ 0 h 2509445"/>
                  <a:gd name="connsiteX0" fmla="*/ 202824 w 202983"/>
                  <a:gd name="connsiteY0" fmla="*/ 0 h 2509445"/>
                  <a:gd name="connsiteX1" fmla="*/ 200967 w 202983"/>
                  <a:gd name="connsiteY1" fmla="*/ 365953 h 2509445"/>
                  <a:gd name="connsiteX2" fmla="*/ 122962 w 202983"/>
                  <a:gd name="connsiteY2" fmla="*/ 449533 h 2509445"/>
                  <a:gd name="connsiteX3" fmla="*/ 120841 w 202983"/>
                  <a:gd name="connsiteY3" fmla="*/ 906994 h 2509445"/>
                  <a:gd name="connsiteX4" fmla="*/ 200967 w 202983"/>
                  <a:gd name="connsiteY4" fmla="*/ 988166 h 2509445"/>
                  <a:gd name="connsiteX5" fmla="*/ 198324 w 202983"/>
                  <a:gd name="connsiteY5" fmla="*/ 2509445 h 2509445"/>
                  <a:gd name="connsiteX6" fmla="*/ 160773 w 202983"/>
                  <a:gd name="connsiteY6" fmla="*/ 2509445 h 2509445"/>
                  <a:gd name="connsiteX7" fmla="*/ 0 w 202983"/>
                  <a:gd name="connsiteY7" fmla="*/ 2338099 h 2509445"/>
                  <a:gd name="connsiteX8" fmla="*/ 0 w 202983"/>
                  <a:gd name="connsiteY8" fmla="*/ 153106 h 2509445"/>
                  <a:gd name="connsiteX9" fmla="*/ 153735 w 202983"/>
                  <a:gd name="connsiteY9" fmla="*/ 1439 h 2509445"/>
                  <a:gd name="connsiteX10" fmla="*/ 202824 w 202983"/>
                  <a:gd name="connsiteY10" fmla="*/ 0 h 2509445"/>
                  <a:gd name="connsiteX0" fmla="*/ 202824 w 202983"/>
                  <a:gd name="connsiteY0" fmla="*/ 0 h 2509445"/>
                  <a:gd name="connsiteX1" fmla="*/ 200967 w 202983"/>
                  <a:gd name="connsiteY1" fmla="*/ 365953 h 2509445"/>
                  <a:gd name="connsiteX2" fmla="*/ 120580 w 202983"/>
                  <a:gd name="connsiteY2" fmla="*/ 461439 h 2509445"/>
                  <a:gd name="connsiteX3" fmla="*/ 120841 w 202983"/>
                  <a:gd name="connsiteY3" fmla="*/ 906994 h 2509445"/>
                  <a:gd name="connsiteX4" fmla="*/ 200967 w 202983"/>
                  <a:gd name="connsiteY4" fmla="*/ 988166 h 2509445"/>
                  <a:gd name="connsiteX5" fmla="*/ 198324 w 202983"/>
                  <a:gd name="connsiteY5" fmla="*/ 2509445 h 2509445"/>
                  <a:gd name="connsiteX6" fmla="*/ 160773 w 202983"/>
                  <a:gd name="connsiteY6" fmla="*/ 2509445 h 2509445"/>
                  <a:gd name="connsiteX7" fmla="*/ 0 w 202983"/>
                  <a:gd name="connsiteY7" fmla="*/ 2338099 h 2509445"/>
                  <a:gd name="connsiteX8" fmla="*/ 0 w 202983"/>
                  <a:gd name="connsiteY8" fmla="*/ 153106 h 2509445"/>
                  <a:gd name="connsiteX9" fmla="*/ 153735 w 202983"/>
                  <a:gd name="connsiteY9" fmla="*/ 1439 h 2509445"/>
                  <a:gd name="connsiteX10" fmla="*/ 202824 w 202983"/>
                  <a:gd name="connsiteY10" fmla="*/ 0 h 2509445"/>
                  <a:gd name="connsiteX0" fmla="*/ 202824 w 202983"/>
                  <a:gd name="connsiteY0" fmla="*/ 0 h 2509445"/>
                  <a:gd name="connsiteX1" fmla="*/ 200967 w 202983"/>
                  <a:gd name="connsiteY1" fmla="*/ 365953 h 2509445"/>
                  <a:gd name="connsiteX2" fmla="*/ 122962 w 202983"/>
                  <a:gd name="connsiteY2" fmla="*/ 444770 h 2509445"/>
                  <a:gd name="connsiteX3" fmla="*/ 120841 w 202983"/>
                  <a:gd name="connsiteY3" fmla="*/ 906994 h 2509445"/>
                  <a:gd name="connsiteX4" fmla="*/ 200967 w 202983"/>
                  <a:gd name="connsiteY4" fmla="*/ 988166 h 2509445"/>
                  <a:gd name="connsiteX5" fmla="*/ 198324 w 202983"/>
                  <a:gd name="connsiteY5" fmla="*/ 2509445 h 2509445"/>
                  <a:gd name="connsiteX6" fmla="*/ 160773 w 202983"/>
                  <a:gd name="connsiteY6" fmla="*/ 2509445 h 2509445"/>
                  <a:gd name="connsiteX7" fmla="*/ 0 w 202983"/>
                  <a:gd name="connsiteY7" fmla="*/ 2338099 h 2509445"/>
                  <a:gd name="connsiteX8" fmla="*/ 0 w 202983"/>
                  <a:gd name="connsiteY8" fmla="*/ 153106 h 2509445"/>
                  <a:gd name="connsiteX9" fmla="*/ 153735 w 202983"/>
                  <a:gd name="connsiteY9" fmla="*/ 1439 h 2509445"/>
                  <a:gd name="connsiteX10" fmla="*/ 202824 w 202983"/>
                  <a:gd name="connsiteY10" fmla="*/ 0 h 2509445"/>
                  <a:gd name="connsiteX0" fmla="*/ 202824 w 202983"/>
                  <a:gd name="connsiteY0" fmla="*/ 0 h 2509445"/>
                  <a:gd name="connsiteX1" fmla="*/ 200967 w 202983"/>
                  <a:gd name="connsiteY1" fmla="*/ 365953 h 2509445"/>
                  <a:gd name="connsiteX2" fmla="*/ 122962 w 202983"/>
                  <a:gd name="connsiteY2" fmla="*/ 444770 h 2509445"/>
                  <a:gd name="connsiteX3" fmla="*/ 120841 w 202983"/>
                  <a:gd name="connsiteY3" fmla="*/ 906994 h 2509445"/>
                  <a:gd name="connsiteX4" fmla="*/ 200967 w 202983"/>
                  <a:gd name="connsiteY4" fmla="*/ 988166 h 2509445"/>
                  <a:gd name="connsiteX5" fmla="*/ 198324 w 202983"/>
                  <a:gd name="connsiteY5" fmla="*/ 2509445 h 2509445"/>
                  <a:gd name="connsiteX6" fmla="*/ 160773 w 202983"/>
                  <a:gd name="connsiteY6" fmla="*/ 2509445 h 2509445"/>
                  <a:gd name="connsiteX7" fmla="*/ 0 w 202983"/>
                  <a:gd name="connsiteY7" fmla="*/ 2338099 h 2509445"/>
                  <a:gd name="connsiteX8" fmla="*/ 0 w 202983"/>
                  <a:gd name="connsiteY8" fmla="*/ 153106 h 2509445"/>
                  <a:gd name="connsiteX9" fmla="*/ 153735 w 202983"/>
                  <a:gd name="connsiteY9" fmla="*/ 1439 h 2509445"/>
                  <a:gd name="connsiteX10" fmla="*/ 202824 w 202983"/>
                  <a:gd name="connsiteY10" fmla="*/ 0 h 2509445"/>
                  <a:gd name="connsiteX0" fmla="*/ 202824 w 202983"/>
                  <a:gd name="connsiteY0" fmla="*/ 0 h 2509445"/>
                  <a:gd name="connsiteX1" fmla="*/ 200967 w 202983"/>
                  <a:gd name="connsiteY1" fmla="*/ 365953 h 2509445"/>
                  <a:gd name="connsiteX2" fmla="*/ 122962 w 202983"/>
                  <a:gd name="connsiteY2" fmla="*/ 444770 h 2509445"/>
                  <a:gd name="connsiteX3" fmla="*/ 120841 w 202983"/>
                  <a:gd name="connsiteY3" fmla="*/ 906994 h 2509445"/>
                  <a:gd name="connsiteX4" fmla="*/ 200967 w 202983"/>
                  <a:gd name="connsiteY4" fmla="*/ 988166 h 2509445"/>
                  <a:gd name="connsiteX5" fmla="*/ 198324 w 202983"/>
                  <a:gd name="connsiteY5" fmla="*/ 2509445 h 2509445"/>
                  <a:gd name="connsiteX6" fmla="*/ 160773 w 202983"/>
                  <a:gd name="connsiteY6" fmla="*/ 2509445 h 2509445"/>
                  <a:gd name="connsiteX7" fmla="*/ 0 w 202983"/>
                  <a:gd name="connsiteY7" fmla="*/ 2338099 h 2509445"/>
                  <a:gd name="connsiteX8" fmla="*/ 0 w 202983"/>
                  <a:gd name="connsiteY8" fmla="*/ 153106 h 2509445"/>
                  <a:gd name="connsiteX9" fmla="*/ 153735 w 202983"/>
                  <a:gd name="connsiteY9" fmla="*/ 1439 h 2509445"/>
                  <a:gd name="connsiteX10" fmla="*/ 202824 w 202983"/>
                  <a:gd name="connsiteY10" fmla="*/ 0 h 2509445"/>
                  <a:gd name="connsiteX0" fmla="*/ 202824 w 202983"/>
                  <a:gd name="connsiteY0" fmla="*/ 0 h 2509445"/>
                  <a:gd name="connsiteX1" fmla="*/ 200967 w 202983"/>
                  <a:gd name="connsiteY1" fmla="*/ 365953 h 2509445"/>
                  <a:gd name="connsiteX2" fmla="*/ 122962 w 202983"/>
                  <a:gd name="connsiteY2" fmla="*/ 444770 h 2509445"/>
                  <a:gd name="connsiteX3" fmla="*/ 120841 w 202983"/>
                  <a:gd name="connsiteY3" fmla="*/ 906994 h 2509445"/>
                  <a:gd name="connsiteX4" fmla="*/ 200967 w 202983"/>
                  <a:gd name="connsiteY4" fmla="*/ 988166 h 2509445"/>
                  <a:gd name="connsiteX5" fmla="*/ 198324 w 202983"/>
                  <a:gd name="connsiteY5" fmla="*/ 2509445 h 2509445"/>
                  <a:gd name="connsiteX6" fmla="*/ 160773 w 202983"/>
                  <a:gd name="connsiteY6" fmla="*/ 2509445 h 2509445"/>
                  <a:gd name="connsiteX7" fmla="*/ 0 w 202983"/>
                  <a:gd name="connsiteY7" fmla="*/ 2338099 h 2509445"/>
                  <a:gd name="connsiteX8" fmla="*/ 0 w 202983"/>
                  <a:gd name="connsiteY8" fmla="*/ 153106 h 2509445"/>
                  <a:gd name="connsiteX9" fmla="*/ 153735 w 202983"/>
                  <a:gd name="connsiteY9" fmla="*/ 1439 h 2509445"/>
                  <a:gd name="connsiteX10" fmla="*/ 202824 w 202983"/>
                  <a:gd name="connsiteY10" fmla="*/ 0 h 25094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02983" h="2509445">
                    <a:moveTo>
                      <a:pt x="202824" y="0"/>
                    </a:moveTo>
                    <a:cubicBezTo>
                      <a:pt x="203792" y="133891"/>
                      <a:pt x="199999" y="232062"/>
                      <a:pt x="200967" y="365953"/>
                    </a:cubicBezTo>
                    <a:lnTo>
                      <a:pt x="122962" y="444770"/>
                    </a:lnTo>
                    <a:cubicBezTo>
                      <a:pt x="124637" y="598845"/>
                      <a:pt x="119166" y="752919"/>
                      <a:pt x="120841" y="906994"/>
                    </a:cubicBezTo>
                    <a:lnTo>
                      <a:pt x="200967" y="988166"/>
                    </a:lnTo>
                    <a:cubicBezTo>
                      <a:pt x="199292" y="1488909"/>
                      <a:pt x="199999" y="2008702"/>
                      <a:pt x="198324" y="2509445"/>
                    </a:cubicBezTo>
                    <a:lnTo>
                      <a:pt x="160773" y="2509445"/>
                    </a:lnTo>
                    <a:lnTo>
                      <a:pt x="0" y="2338099"/>
                    </a:lnTo>
                    <a:lnTo>
                      <a:pt x="0" y="153106"/>
                    </a:lnTo>
                    <a:lnTo>
                      <a:pt x="153735" y="1439"/>
                    </a:lnTo>
                    <a:lnTo>
                      <a:pt x="202824" y="0"/>
                    </a:lnTo>
                    <a:close/>
                  </a:path>
                </a:pathLst>
              </a:custGeom>
              <a:noFill/>
              <a:ln w="285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grpSp>
            <p:nvGrpSpPr>
              <p:cNvPr id="114" name="Agrupar 113">
                <a:extLst>
                  <a:ext uri="{FF2B5EF4-FFF2-40B4-BE49-F238E27FC236}">
                    <a16:creationId xmlns:a16="http://schemas.microsoft.com/office/drawing/2014/main" id="{CD24EF4F-8533-62F2-2F8B-3FBD7582843C}"/>
                  </a:ext>
                </a:extLst>
              </p:cNvPr>
              <p:cNvGrpSpPr/>
              <p:nvPr/>
            </p:nvGrpSpPr>
            <p:grpSpPr>
              <a:xfrm>
                <a:off x="11802570" y="3041807"/>
                <a:ext cx="208465" cy="2534371"/>
                <a:chOff x="5193508" y="2457946"/>
                <a:chExt cx="208465" cy="2534371"/>
              </a:xfrm>
              <a:solidFill>
                <a:schemeClr val="bg2">
                  <a:lumMod val="90000"/>
                </a:schemeClr>
              </a:solidFill>
            </p:grpSpPr>
            <p:sp>
              <p:nvSpPr>
                <p:cNvPr id="115" name="Forma Livre: Forma 114">
                  <a:extLst>
                    <a:ext uri="{FF2B5EF4-FFF2-40B4-BE49-F238E27FC236}">
                      <a16:creationId xmlns:a16="http://schemas.microsoft.com/office/drawing/2014/main" id="{1EEE9842-A97F-9F2C-8D95-2EFE15912607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5199803" y="2457946"/>
                  <a:ext cx="198486" cy="2534371"/>
                </a:xfrm>
                <a:custGeom>
                  <a:avLst/>
                  <a:gdLst>
                    <a:gd name="connsiteX0" fmla="*/ 190918 w 200967"/>
                    <a:gd name="connsiteY0" fmla="*/ 0 h 2507064"/>
                    <a:gd name="connsiteX1" fmla="*/ 200967 w 200967"/>
                    <a:gd name="connsiteY1" fmla="*/ 396910 h 2507064"/>
                    <a:gd name="connsiteX2" fmla="*/ 120580 w 200967"/>
                    <a:gd name="connsiteY2" fmla="*/ 447152 h 2507064"/>
                    <a:gd name="connsiteX3" fmla="*/ 125604 w 200967"/>
                    <a:gd name="connsiteY3" fmla="*/ 909376 h 2507064"/>
                    <a:gd name="connsiteX4" fmla="*/ 200967 w 200967"/>
                    <a:gd name="connsiteY4" fmla="*/ 1004835 h 2507064"/>
                    <a:gd name="connsiteX5" fmla="*/ 195943 w 200967"/>
                    <a:gd name="connsiteY5" fmla="*/ 2507064 h 2507064"/>
                    <a:gd name="connsiteX6" fmla="*/ 160773 w 200967"/>
                    <a:gd name="connsiteY6" fmla="*/ 2507064 h 2507064"/>
                    <a:gd name="connsiteX7" fmla="*/ 0 w 200967"/>
                    <a:gd name="connsiteY7" fmla="*/ 2326193 h 2507064"/>
                    <a:gd name="connsiteX8" fmla="*/ 0 w 200967"/>
                    <a:gd name="connsiteY8" fmla="*/ 150725 h 2507064"/>
                    <a:gd name="connsiteX9" fmla="*/ 190918 w 200967"/>
                    <a:gd name="connsiteY9" fmla="*/ 0 h 2507064"/>
                    <a:gd name="connsiteX0" fmla="*/ 190918 w 200967"/>
                    <a:gd name="connsiteY0" fmla="*/ 0 h 2507064"/>
                    <a:gd name="connsiteX1" fmla="*/ 200967 w 200967"/>
                    <a:gd name="connsiteY1" fmla="*/ 396910 h 2507064"/>
                    <a:gd name="connsiteX2" fmla="*/ 120580 w 200967"/>
                    <a:gd name="connsiteY2" fmla="*/ 447152 h 2507064"/>
                    <a:gd name="connsiteX3" fmla="*/ 125604 w 200967"/>
                    <a:gd name="connsiteY3" fmla="*/ 909376 h 2507064"/>
                    <a:gd name="connsiteX4" fmla="*/ 200967 w 200967"/>
                    <a:gd name="connsiteY4" fmla="*/ 1004835 h 2507064"/>
                    <a:gd name="connsiteX5" fmla="*/ 195943 w 200967"/>
                    <a:gd name="connsiteY5" fmla="*/ 2507064 h 2507064"/>
                    <a:gd name="connsiteX6" fmla="*/ 160773 w 200967"/>
                    <a:gd name="connsiteY6" fmla="*/ 2507064 h 2507064"/>
                    <a:gd name="connsiteX7" fmla="*/ 0 w 200967"/>
                    <a:gd name="connsiteY7" fmla="*/ 2326193 h 2507064"/>
                    <a:gd name="connsiteX8" fmla="*/ 0 w 200967"/>
                    <a:gd name="connsiteY8" fmla="*/ 150725 h 2507064"/>
                    <a:gd name="connsiteX9" fmla="*/ 141828 w 200967"/>
                    <a:gd name="connsiteY9" fmla="*/ 8583 h 2507064"/>
                    <a:gd name="connsiteX10" fmla="*/ 190918 w 200967"/>
                    <a:gd name="connsiteY10" fmla="*/ 0 h 2507064"/>
                    <a:gd name="connsiteX0" fmla="*/ 202824 w 202824"/>
                    <a:gd name="connsiteY0" fmla="*/ 0 h 2507064"/>
                    <a:gd name="connsiteX1" fmla="*/ 200967 w 202824"/>
                    <a:gd name="connsiteY1" fmla="*/ 396910 h 2507064"/>
                    <a:gd name="connsiteX2" fmla="*/ 120580 w 202824"/>
                    <a:gd name="connsiteY2" fmla="*/ 447152 h 2507064"/>
                    <a:gd name="connsiteX3" fmla="*/ 125604 w 202824"/>
                    <a:gd name="connsiteY3" fmla="*/ 909376 h 2507064"/>
                    <a:gd name="connsiteX4" fmla="*/ 200967 w 202824"/>
                    <a:gd name="connsiteY4" fmla="*/ 1004835 h 2507064"/>
                    <a:gd name="connsiteX5" fmla="*/ 195943 w 202824"/>
                    <a:gd name="connsiteY5" fmla="*/ 2507064 h 2507064"/>
                    <a:gd name="connsiteX6" fmla="*/ 160773 w 202824"/>
                    <a:gd name="connsiteY6" fmla="*/ 2507064 h 2507064"/>
                    <a:gd name="connsiteX7" fmla="*/ 0 w 202824"/>
                    <a:gd name="connsiteY7" fmla="*/ 2326193 h 2507064"/>
                    <a:gd name="connsiteX8" fmla="*/ 0 w 202824"/>
                    <a:gd name="connsiteY8" fmla="*/ 150725 h 2507064"/>
                    <a:gd name="connsiteX9" fmla="*/ 141828 w 202824"/>
                    <a:gd name="connsiteY9" fmla="*/ 8583 h 2507064"/>
                    <a:gd name="connsiteX10" fmla="*/ 202824 w 202824"/>
                    <a:gd name="connsiteY10" fmla="*/ 0 h 2507064"/>
                    <a:gd name="connsiteX0" fmla="*/ 202824 w 202824"/>
                    <a:gd name="connsiteY0" fmla="*/ 0 h 2509445"/>
                    <a:gd name="connsiteX1" fmla="*/ 200967 w 202824"/>
                    <a:gd name="connsiteY1" fmla="*/ 399291 h 2509445"/>
                    <a:gd name="connsiteX2" fmla="*/ 120580 w 202824"/>
                    <a:gd name="connsiteY2" fmla="*/ 449533 h 2509445"/>
                    <a:gd name="connsiteX3" fmla="*/ 125604 w 202824"/>
                    <a:gd name="connsiteY3" fmla="*/ 911757 h 2509445"/>
                    <a:gd name="connsiteX4" fmla="*/ 200967 w 202824"/>
                    <a:gd name="connsiteY4" fmla="*/ 1007216 h 2509445"/>
                    <a:gd name="connsiteX5" fmla="*/ 195943 w 202824"/>
                    <a:gd name="connsiteY5" fmla="*/ 2509445 h 2509445"/>
                    <a:gd name="connsiteX6" fmla="*/ 160773 w 202824"/>
                    <a:gd name="connsiteY6" fmla="*/ 2509445 h 2509445"/>
                    <a:gd name="connsiteX7" fmla="*/ 0 w 202824"/>
                    <a:gd name="connsiteY7" fmla="*/ 2328574 h 2509445"/>
                    <a:gd name="connsiteX8" fmla="*/ 0 w 202824"/>
                    <a:gd name="connsiteY8" fmla="*/ 153106 h 2509445"/>
                    <a:gd name="connsiteX9" fmla="*/ 141828 w 202824"/>
                    <a:gd name="connsiteY9" fmla="*/ 10964 h 2509445"/>
                    <a:gd name="connsiteX10" fmla="*/ 202824 w 202824"/>
                    <a:gd name="connsiteY10" fmla="*/ 0 h 2509445"/>
                    <a:gd name="connsiteX0" fmla="*/ 202824 w 205729"/>
                    <a:gd name="connsiteY0" fmla="*/ 0 h 2509445"/>
                    <a:gd name="connsiteX1" fmla="*/ 205729 w 205729"/>
                    <a:gd name="connsiteY1" fmla="*/ 401672 h 2509445"/>
                    <a:gd name="connsiteX2" fmla="*/ 120580 w 205729"/>
                    <a:gd name="connsiteY2" fmla="*/ 449533 h 2509445"/>
                    <a:gd name="connsiteX3" fmla="*/ 125604 w 205729"/>
                    <a:gd name="connsiteY3" fmla="*/ 911757 h 2509445"/>
                    <a:gd name="connsiteX4" fmla="*/ 200967 w 205729"/>
                    <a:gd name="connsiteY4" fmla="*/ 1007216 h 2509445"/>
                    <a:gd name="connsiteX5" fmla="*/ 195943 w 205729"/>
                    <a:gd name="connsiteY5" fmla="*/ 2509445 h 2509445"/>
                    <a:gd name="connsiteX6" fmla="*/ 160773 w 205729"/>
                    <a:gd name="connsiteY6" fmla="*/ 2509445 h 2509445"/>
                    <a:gd name="connsiteX7" fmla="*/ 0 w 205729"/>
                    <a:gd name="connsiteY7" fmla="*/ 2328574 h 2509445"/>
                    <a:gd name="connsiteX8" fmla="*/ 0 w 205729"/>
                    <a:gd name="connsiteY8" fmla="*/ 153106 h 2509445"/>
                    <a:gd name="connsiteX9" fmla="*/ 141828 w 205729"/>
                    <a:gd name="connsiteY9" fmla="*/ 10964 h 2509445"/>
                    <a:gd name="connsiteX10" fmla="*/ 202824 w 205729"/>
                    <a:gd name="connsiteY10" fmla="*/ 0 h 2509445"/>
                    <a:gd name="connsiteX0" fmla="*/ 202824 w 202983"/>
                    <a:gd name="connsiteY0" fmla="*/ 0 h 2509445"/>
                    <a:gd name="connsiteX1" fmla="*/ 200967 w 202983"/>
                    <a:gd name="connsiteY1" fmla="*/ 401672 h 2509445"/>
                    <a:gd name="connsiteX2" fmla="*/ 120580 w 202983"/>
                    <a:gd name="connsiteY2" fmla="*/ 449533 h 2509445"/>
                    <a:gd name="connsiteX3" fmla="*/ 125604 w 202983"/>
                    <a:gd name="connsiteY3" fmla="*/ 911757 h 2509445"/>
                    <a:gd name="connsiteX4" fmla="*/ 200967 w 202983"/>
                    <a:gd name="connsiteY4" fmla="*/ 1007216 h 2509445"/>
                    <a:gd name="connsiteX5" fmla="*/ 195943 w 202983"/>
                    <a:gd name="connsiteY5" fmla="*/ 2509445 h 2509445"/>
                    <a:gd name="connsiteX6" fmla="*/ 160773 w 202983"/>
                    <a:gd name="connsiteY6" fmla="*/ 2509445 h 2509445"/>
                    <a:gd name="connsiteX7" fmla="*/ 0 w 202983"/>
                    <a:gd name="connsiteY7" fmla="*/ 2328574 h 2509445"/>
                    <a:gd name="connsiteX8" fmla="*/ 0 w 202983"/>
                    <a:gd name="connsiteY8" fmla="*/ 153106 h 2509445"/>
                    <a:gd name="connsiteX9" fmla="*/ 141828 w 202983"/>
                    <a:gd name="connsiteY9" fmla="*/ 10964 h 2509445"/>
                    <a:gd name="connsiteX10" fmla="*/ 202824 w 202983"/>
                    <a:gd name="connsiteY10" fmla="*/ 0 h 2509445"/>
                    <a:gd name="connsiteX0" fmla="*/ 202824 w 202983"/>
                    <a:gd name="connsiteY0" fmla="*/ 0 h 2509445"/>
                    <a:gd name="connsiteX1" fmla="*/ 200967 w 202983"/>
                    <a:gd name="connsiteY1" fmla="*/ 401672 h 2509445"/>
                    <a:gd name="connsiteX2" fmla="*/ 122962 w 202983"/>
                    <a:gd name="connsiteY2" fmla="*/ 449533 h 2509445"/>
                    <a:gd name="connsiteX3" fmla="*/ 125604 w 202983"/>
                    <a:gd name="connsiteY3" fmla="*/ 911757 h 2509445"/>
                    <a:gd name="connsiteX4" fmla="*/ 200967 w 202983"/>
                    <a:gd name="connsiteY4" fmla="*/ 1007216 h 2509445"/>
                    <a:gd name="connsiteX5" fmla="*/ 195943 w 202983"/>
                    <a:gd name="connsiteY5" fmla="*/ 2509445 h 2509445"/>
                    <a:gd name="connsiteX6" fmla="*/ 160773 w 202983"/>
                    <a:gd name="connsiteY6" fmla="*/ 2509445 h 2509445"/>
                    <a:gd name="connsiteX7" fmla="*/ 0 w 202983"/>
                    <a:gd name="connsiteY7" fmla="*/ 2328574 h 2509445"/>
                    <a:gd name="connsiteX8" fmla="*/ 0 w 202983"/>
                    <a:gd name="connsiteY8" fmla="*/ 153106 h 2509445"/>
                    <a:gd name="connsiteX9" fmla="*/ 141828 w 202983"/>
                    <a:gd name="connsiteY9" fmla="*/ 10964 h 2509445"/>
                    <a:gd name="connsiteX10" fmla="*/ 202824 w 202983"/>
                    <a:gd name="connsiteY10" fmla="*/ 0 h 2509445"/>
                    <a:gd name="connsiteX0" fmla="*/ 202824 w 202983"/>
                    <a:gd name="connsiteY0" fmla="*/ 5705 h 2515150"/>
                    <a:gd name="connsiteX1" fmla="*/ 200967 w 202983"/>
                    <a:gd name="connsiteY1" fmla="*/ 407377 h 2515150"/>
                    <a:gd name="connsiteX2" fmla="*/ 122962 w 202983"/>
                    <a:gd name="connsiteY2" fmla="*/ 455238 h 2515150"/>
                    <a:gd name="connsiteX3" fmla="*/ 125604 w 202983"/>
                    <a:gd name="connsiteY3" fmla="*/ 917462 h 2515150"/>
                    <a:gd name="connsiteX4" fmla="*/ 200967 w 202983"/>
                    <a:gd name="connsiteY4" fmla="*/ 1012921 h 2515150"/>
                    <a:gd name="connsiteX5" fmla="*/ 195943 w 202983"/>
                    <a:gd name="connsiteY5" fmla="*/ 2515150 h 2515150"/>
                    <a:gd name="connsiteX6" fmla="*/ 160773 w 202983"/>
                    <a:gd name="connsiteY6" fmla="*/ 2515150 h 2515150"/>
                    <a:gd name="connsiteX7" fmla="*/ 0 w 202983"/>
                    <a:gd name="connsiteY7" fmla="*/ 2334279 h 2515150"/>
                    <a:gd name="connsiteX8" fmla="*/ 0 w 202983"/>
                    <a:gd name="connsiteY8" fmla="*/ 158811 h 2515150"/>
                    <a:gd name="connsiteX9" fmla="*/ 158497 w 202983"/>
                    <a:gd name="connsiteY9" fmla="*/ 0 h 2515150"/>
                    <a:gd name="connsiteX10" fmla="*/ 202824 w 202983"/>
                    <a:gd name="connsiteY10" fmla="*/ 5705 h 2515150"/>
                    <a:gd name="connsiteX0" fmla="*/ 202824 w 202983"/>
                    <a:gd name="connsiteY0" fmla="*/ 0 h 2509445"/>
                    <a:gd name="connsiteX1" fmla="*/ 200967 w 202983"/>
                    <a:gd name="connsiteY1" fmla="*/ 401672 h 2509445"/>
                    <a:gd name="connsiteX2" fmla="*/ 122962 w 202983"/>
                    <a:gd name="connsiteY2" fmla="*/ 449533 h 2509445"/>
                    <a:gd name="connsiteX3" fmla="*/ 125604 w 202983"/>
                    <a:gd name="connsiteY3" fmla="*/ 911757 h 2509445"/>
                    <a:gd name="connsiteX4" fmla="*/ 200967 w 202983"/>
                    <a:gd name="connsiteY4" fmla="*/ 1007216 h 2509445"/>
                    <a:gd name="connsiteX5" fmla="*/ 195943 w 202983"/>
                    <a:gd name="connsiteY5" fmla="*/ 2509445 h 2509445"/>
                    <a:gd name="connsiteX6" fmla="*/ 160773 w 202983"/>
                    <a:gd name="connsiteY6" fmla="*/ 2509445 h 2509445"/>
                    <a:gd name="connsiteX7" fmla="*/ 0 w 202983"/>
                    <a:gd name="connsiteY7" fmla="*/ 2328574 h 2509445"/>
                    <a:gd name="connsiteX8" fmla="*/ 0 w 202983"/>
                    <a:gd name="connsiteY8" fmla="*/ 153106 h 2509445"/>
                    <a:gd name="connsiteX9" fmla="*/ 153735 w 202983"/>
                    <a:gd name="connsiteY9" fmla="*/ 6202 h 2509445"/>
                    <a:gd name="connsiteX10" fmla="*/ 202824 w 202983"/>
                    <a:gd name="connsiteY10" fmla="*/ 0 h 2509445"/>
                    <a:gd name="connsiteX0" fmla="*/ 202824 w 202983"/>
                    <a:gd name="connsiteY0" fmla="*/ 0 h 2509445"/>
                    <a:gd name="connsiteX1" fmla="*/ 200967 w 202983"/>
                    <a:gd name="connsiteY1" fmla="*/ 401672 h 2509445"/>
                    <a:gd name="connsiteX2" fmla="*/ 122962 w 202983"/>
                    <a:gd name="connsiteY2" fmla="*/ 449533 h 2509445"/>
                    <a:gd name="connsiteX3" fmla="*/ 125604 w 202983"/>
                    <a:gd name="connsiteY3" fmla="*/ 911757 h 2509445"/>
                    <a:gd name="connsiteX4" fmla="*/ 200967 w 202983"/>
                    <a:gd name="connsiteY4" fmla="*/ 1007216 h 2509445"/>
                    <a:gd name="connsiteX5" fmla="*/ 195943 w 202983"/>
                    <a:gd name="connsiteY5" fmla="*/ 2509445 h 2509445"/>
                    <a:gd name="connsiteX6" fmla="*/ 160773 w 202983"/>
                    <a:gd name="connsiteY6" fmla="*/ 2509445 h 2509445"/>
                    <a:gd name="connsiteX7" fmla="*/ 0 w 202983"/>
                    <a:gd name="connsiteY7" fmla="*/ 2328574 h 2509445"/>
                    <a:gd name="connsiteX8" fmla="*/ 0 w 202983"/>
                    <a:gd name="connsiteY8" fmla="*/ 153106 h 2509445"/>
                    <a:gd name="connsiteX9" fmla="*/ 153735 w 202983"/>
                    <a:gd name="connsiteY9" fmla="*/ 1439 h 2509445"/>
                    <a:gd name="connsiteX10" fmla="*/ 202824 w 202983"/>
                    <a:gd name="connsiteY10" fmla="*/ 0 h 2509445"/>
                    <a:gd name="connsiteX0" fmla="*/ 202824 w 202983"/>
                    <a:gd name="connsiteY0" fmla="*/ 0 h 2509445"/>
                    <a:gd name="connsiteX1" fmla="*/ 200967 w 202983"/>
                    <a:gd name="connsiteY1" fmla="*/ 401672 h 2509445"/>
                    <a:gd name="connsiteX2" fmla="*/ 122962 w 202983"/>
                    <a:gd name="connsiteY2" fmla="*/ 449533 h 2509445"/>
                    <a:gd name="connsiteX3" fmla="*/ 123222 w 202983"/>
                    <a:gd name="connsiteY3" fmla="*/ 916519 h 2509445"/>
                    <a:gd name="connsiteX4" fmla="*/ 200967 w 202983"/>
                    <a:gd name="connsiteY4" fmla="*/ 1007216 h 2509445"/>
                    <a:gd name="connsiteX5" fmla="*/ 195943 w 202983"/>
                    <a:gd name="connsiteY5" fmla="*/ 2509445 h 2509445"/>
                    <a:gd name="connsiteX6" fmla="*/ 160773 w 202983"/>
                    <a:gd name="connsiteY6" fmla="*/ 2509445 h 2509445"/>
                    <a:gd name="connsiteX7" fmla="*/ 0 w 202983"/>
                    <a:gd name="connsiteY7" fmla="*/ 2328574 h 2509445"/>
                    <a:gd name="connsiteX8" fmla="*/ 0 w 202983"/>
                    <a:gd name="connsiteY8" fmla="*/ 153106 h 2509445"/>
                    <a:gd name="connsiteX9" fmla="*/ 153735 w 202983"/>
                    <a:gd name="connsiteY9" fmla="*/ 1439 h 2509445"/>
                    <a:gd name="connsiteX10" fmla="*/ 202824 w 202983"/>
                    <a:gd name="connsiteY10" fmla="*/ 0 h 2509445"/>
                    <a:gd name="connsiteX0" fmla="*/ 202824 w 202983"/>
                    <a:gd name="connsiteY0" fmla="*/ 0 h 2509445"/>
                    <a:gd name="connsiteX1" fmla="*/ 200967 w 202983"/>
                    <a:gd name="connsiteY1" fmla="*/ 401672 h 2509445"/>
                    <a:gd name="connsiteX2" fmla="*/ 122962 w 202983"/>
                    <a:gd name="connsiteY2" fmla="*/ 449533 h 2509445"/>
                    <a:gd name="connsiteX3" fmla="*/ 123222 w 202983"/>
                    <a:gd name="connsiteY3" fmla="*/ 916519 h 2509445"/>
                    <a:gd name="connsiteX4" fmla="*/ 200967 w 202983"/>
                    <a:gd name="connsiteY4" fmla="*/ 1000072 h 2509445"/>
                    <a:gd name="connsiteX5" fmla="*/ 195943 w 202983"/>
                    <a:gd name="connsiteY5" fmla="*/ 2509445 h 2509445"/>
                    <a:gd name="connsiteX6" fmla="*/ 160773 w 202983"/>
                    <a:gd name="connsiteY6" fmla="*/ 2509445 h 2509445"/>
                    <a:gd name="connsiteX7" fmla="*/ 0 w 202983"/>
                    <a:gd name="connsiteY7" fmla="*/ 2328574 h 2509445"/>
                    <a:gd name="connsiteX8" fmla="*/ 0 w 202983"/>
                    <a:gd name="connsiteY8" fmla="*/ 153106 h 2509445"/>
                    <a:gd name="connsiteX9" fmla="*/ 153735 w 202983"/>
                    <a:gd name="connsiteY9" fmla="*/ 1439 h 2509445"/>
                    <a:gd name="connsiteX10" fmla="*/ 202824 w 202983"/>
                    <a:gd name="connsiteY10" fmla="*/ 0 h 2509445"/>
                    <a:gd name="connsiteX0" fmla="*/ 202824 w 202983"/>
                    <a:gd name="connsiteY0" fmla="*/ 0 h 2509445"/>
                    <a:gd name="connsiteX1" fmla="*/ 200967 w 202983"/>
                    <a:gd name="connsiteY1" fmla="*/ 401672 h 2509445"/>
                    <a:gd name="connsiteX2" fmla="*/ 122962 w 202983"/>
                    <a:gd name="connsiteY2" fmla="*/ 449533 h 2509445"/>
                    <a:gd name="connsiteX3" fmla="*/ 123222 w 202983"/>
                    <a:gd name="connsiteY3" fmla="*/ 916519 h 2509445"/>
                    <a:gd name="connsiteX4" fmla="*/ 200967 w 202983"/>
                    <a:gd name="connsiteY4" fmla="*/ 1000072 h 2509445"/>
                    <a:gd name="connsiteX5" fmla="*/ 198324 w 202983"/>
                    <a:gd name="connsiteY5" fmla="*/ 2509445 h 2509445"/>
                    <a:gd name="connsiteX6" fmla="*/ 160773 w 202983"/>
                    <a:gd name="connsiteY6" fmla="*/ 2509445 h 2509445"/>
                    <a:gd name="connsiteX7" fmla="*/ 0 w 202983"/>
                    <a:gd name="connsiteY7" fmla="*/ 2328574 h 2509445"/>
                    <a:gd name="connsiteX8" fmla="*/ 0 w 202983"/>
                    <a:gd name="connsiteY8" fmla="*/ 153106 h 2509445"/>
                    <a:gd name="connsiteX9" fmla="*/ 153735 w 202983"/>
                    <a:gd name="connsiteY9" fmla="*/ 1439 h 2509445"/>
                    <a:gd name="connsiteX10" fmla="*/ 202824 w 202983"/>
                    <a:gd name="connsiteY10" fmla="*/ 0 h 2509445"/>
                    <a:gd name="connsiteX0" fmla="*/ 202824 w 202983"/>
                    <a:gd name="connsiteY0" fmla="*/ 0 h 2509445"/>
                    <a:gd name="connsiteX1" fmla="*/ 200967 w 202983"/>
                    <a:gd name="connsiteY1" fmla="*/ 401672 h 2509445"/>
                    <a:gd name="connsiteX2" fmla="*/ 122962 w 202983"/>
                    <a:gd name="connsiteY2" fmla="*/ 449533 h 2509445"/>
                    <a:gd name="connsiteX3" fmla="*/ 123222 w 202983"/>
                    <a:gd name="connsiteY3" fmla="*/ 916519 h 2509445"/>
                    <a:gd name="connsiteX4" fmla="*/ 200967 w 202983"/>
                    <a:gd name="connsiteY4" fmla="*/ 1000072 h 2509445"/>
                    <a:gd name="connsiteX5" fmla="*/ 198324 w 202983"/>
                    <a:gd name="connsiteY5" fmla="*/ 2509445 h 2509445"/>
                    <a:gd name="connsiteX6" fmla="*/ 160773 w 202983"/>
                    <a:gd name="connsiteY6" fmla="*/ 2509445 h 2509445"/>
                    <a:gd name="connsiteX7" fmla="*/ 0 w 202983"/>
                    <a:gd name="connsiteY7" fmla="*/ 2338099 h 2509445"/>
                    <a:gd name="connsiteX8" fmla="*/ 0 w 202983"/>
                    <a:gd name="connsiteY8" fmla="*/ 153106 h 2509445"/>
                    <a:gd name="connsiteX9" fmla="*/ 153735 w 202983"/>
                    <a:gd name="connsiteY9" fmla="*/ 1439 h 2509445"/>
                    <a:gd name="connsiteX10" fmla="*/ 202824 w 202983"/>
                    <a:gd name="connsiteY10" fmla="*/ 0 h 2509445"/>
                    <a:gd name="connsiteX0" fmla="*/ 202824 w 202983"/>
                    <a:gd name="connsiteY0" fmla="*/ 0 h 2509445"/>
                    <a:gd name="connsiteX1" fmla="*/ 200967 w 202983"/>
                    <a:gd name="connsiteY1" fmla="*/ 365953 h 2509445"/>
                    <a:gd name="connsiteX2" fmla="*/ 122962 w 202983"/>
                    <a:gd name="connsiteY2" fmla="*/ 449533 h 2509445"/>
                    <a:gd name="connsiteX3" fmla="*/ 123222 w 202983"/>
                    <a:gd name="connsiteY3" fmla="*/ 916519 h 2509445"/>
                    <a:gd name="connsiteX4" fmla="*/ 200967 w 202983"/>
                    <a:gd name="connsiteY4" fmla="*/ 1000072 h 2509445"/>
                    <a:gd name="connsiteX5" fmla="*/ 198324 w 202983"/>
                    <a:gd name="connsiteY5" fmla="*/ 2509445 h 2509445"/>
                    <a:gd name="connsiteX6" fmla="*/ 160773 w 202983"/>
                    <a:gd name="connsiteY6" fmla="*/ 2509445 h 2509445"/>
                    <a:gd name="connsiteX7" fmla="*/ 0 w 202983"/>
                    <a:gd name="connsiteY7" fmla="*/ 2338099 h 2509445"/>
                    <a:gd name="connsiteX8" fmla="*/ 0 w 202983"/>
                    <a:gd name="connsiteY8" fmla="*/ 153106 h 2509445"/>
                    <a:gd name="connsiteX9" fmla="*/ 153735 w 202983"/>
                    <a:gd name="connsiteY9" fmla="*/ 1439 h 2509445"/>
                    <a:gd name="connsiteX10" fmla="*/ 202824 w 202983"/>
                    <a:gd name="connsiteY10" fmla="*/ 0 h 2509445"/>
                    <a:gd name="connsiteX0" fmla="*/ 202824 w 202983"/>
                    <a:gd name="connsiteY0" fmla="*/ 0 h 2509445"/>
                    <a:gd name="connsiteX1" fmla="*/ 200967 w 202983"/>
                    <a:gd name="connsiteY1" fmla="*/ 365953 h 2509445"/>
                    <a:gd name="connsiteX2" fmla="*/ 122962 w 202983"/>
                    <a:gd name="connsiteY2" fmla="*/ 449533 h 2509445"/>
                    <a:gd name="connsiteX3" fmla="*/ 123222 w 202983"/>
                    <a:gd name="connsiteY3" fmla="*/ 916519 h 2509445"/>
                    <a:gd name="connsiteX4" fmla="*/ 200967 w 202983"/>
                    <a:gd name="connsiteY4" fmla="*/ 988166 h 2509445"/>
                    <a:gd name="connsiteX5" fmla="*/ 198324 w 202983"/>
                    <a:gd name="connsiteY5" fmla="*/ 2509445 h 2509445"/>
                    <a:gd name="connsiteX6" fmla="*/ 160773 w 202983"/>
                    <a:gd name="connsiteY6" fmla="*/ 2509445 h 2509445"/>
                    <a:gd name="connsiteX7" fmla="*/ 0 w 202983"/>
                    <a:gd name="connsiteY7" fmla="*/ 2338099 h 2509445"/>
                    <a:gd name="connsiteX8" fmla="*/ 0 w 202983"/>
                    <a:gd name="connsiteY8" fmla="*/ 153106 h 2509445"/>
                    <a:gd name="connsiteX9" fmla="*/ 153735 w 202983"/>
                    <a:gd name="connsiteY9" fmla="*/ 1439 h 2509445"/>
                    <a:gd name="connsiteX10" fmla="*/ 202824 w 202983"/>
                    <a:gd name="connsiteY10" fmla="*/ 0 h 2509445"/>
                    <a:gd name="connsiteX0" fmla="*/ 202824 w 202983"/>
                    <a:gd name="connsiteY0" fmla="*/ 0 h 2509445"/>
                    <a:gd name="connsiteX1" fmla="*/ 200967 w 202983"/>
                    <a:gd name="connsiteY1" fmla="*/ 365953 h 2509445"/>
                    <a:gd name="connsiteX2" fmla="*/ 122962 w 202983"/>
                    <a:gd name="connsiteY2" fmla="*/ 449533 h 2509445"/>
                    <a:gd name="connsiteX3" fmla="*/ 123222 w 202983"/>
                    <a:gd name="connsiteY3" fmla="*/ 909375 h 2509445"/>
                    <a:gd name="connsiteX4" fmla="*/ 200967 w 202983"/>
                    <a:gd name="connsiteY4" fmla="*/ 988166 h 2509445"/>
                    <a:gd name="connsiteX5" fmla="*/ 198324 w 202983"/>
                    <a:gd name="connsiteY5" fmla="*/ 2509445 h 2509445"/>
                    <a:gd name="connsiteX6" fmla="*/ 160773 w 202983"/>
                    <a:gd name="connsiteY6" fmla="*/ 2509445 h 2509445"/>
                    <a:gd name="connsiteX7" fmla="*/ 0 w 202983"/>
                    <a:gd name="connsiteY7" fmla="*/ 2338099 h 2509445"/>
                    <a:gd name="connsiteX8" fmla="*/ 0 w 202983"/>
                    <a:gd name="connsiteY8" fmla="*/ 153106 h 2509445"/>
                    <a:gd name="connsiteX9" fmla="*/ 153735 w 202983"/>
                    <a:gd name="connsiteY9" fmla="*/ 1439 h 2509445"/>
                    <a:gd name="connsiteX10" fmla="*/ 202824 w 202983"/>
                    <a:gd name="connsiteY10" fmla="*/ 0 h 2509445"/>
                    <a:gd name="connsiteX0" fmla="*/ 202824 w 202983"/>
                    <a:gd name="connsiteY0" fmla="*/ 0 h 2509445"/>
                    <a:gd name="connsiteX1" fmla="*/ 200967 w 202983"/>
                    <a:gd name="connsiteY1" fmla="*/ 365953 h 2509445"/>
                    <a:gd name="connsiteX2" fmla="*/ 122962 w 202983"/>
                    <a:gd name="connsiteY2" fmla="*/ 449533 h 2509445"/>
                    <a:gd name="connsiteX3" fmla="*/ 123222 w 202983"/>
                    <a:gd name="connsiteY3" fmla="*/ 906994 h 2509445"/>
                    <a:gd name="connsiteX4" fmla="*/ 200967 w 202983"/>
                    <a:gd name="connsiteY4" fmla="*/ 988166 h 2509445"/>
                    <a:gd name="connsiteX5" fmla="*/ 198324 w 202983"/>
                    <a:gd name="connsiteY5" fmla="*/ 2509445 h 2509445"/>
                    <a:gd name="connsiteX6" fmla="*/ 160773 w 202983"/>
                    <a:gd name="connsiteY6" fmla="*/ 2509445 h 2509445"/>
                    <a:gd name="connsiteX7" fmla="*/ 0 w 202983"/>
                    <a:gd name="connsiteY7" fmla="*/ 2338099 h 2509445"/>
                    <a:gd name="connsiteX8" fmla="*/ 0 w 202983"/>
                    <a:gd name="connsiteY8" fmla="*/ 153106 h 2509445"/>
                    <a:gd name="connsiteX9" fmla="*/ 153735 w 202983"/>
                    <a:gd name="connsiteY9" fmla="*/ 1439 h 2509445"/>
                    <a:gd name="connsiteX10" fmla="*/ 202824 w 202983"/>
                    <a:gd name="connsiteY10" fmla="*/ 0 h 2509445"/>
                    <a:gd name="connsiteX0" fmla="*/ 202824 w 202983"/>
                    <a:gd name="connsiteY0" fmla="*/ 0 h 2509445"/>
                    <a:gd name="connsiteX1" fmla="*/ 200967 w 202983"/>
                    <a:gd name="connsiteY1" fmla="*/ 365953 h 2509445"/>
                    <a:gd name="connsiteX2" fmla="*/ 122962 w 202983"/>
                    <a:gd name="connsiteY2" fmla="*/ 449533 h 2509445"/>
                    <a:gd name="connsiteX3" fmla="*/ 118460 w 202983"/>
                    <a:gd name="connsiteY3" fmla="*/ 906994 h 2509445"/>
                    <a:gd name="connsiteX4" fmla="*/ 200967 w 202983"/>
                    <a:gd name="connsiteY4" fmla="*/ 988166 h 2509445"/>
                    <a:gd name="connsiteX5" fmla="*/ 198324 w 202983"/>
                    <a:gd name="connsiteY5" fmla="*/ 2509445 h 2509445"/>
                    <a:gd name="connsiteX6" fmla="*/ 160773 w 202983"/>
                    <a:gd name="connsiteY6" fmla="*/ 2509445 h 2509445"/>
                    <a:gd name="connsiteX7" fmla="*/ 0 w 202983"/>
                    <a:gd name="connsiteY7" fmla="*/ 2338099 h 2509445"/>
                    <a:gd name="connsiteX8" fmla="*/ 0 w 202983"/>
                    <a:gd name="connsiteY8" fmla="*/ 153106 h 2509445"/>
                    <a:gd name="connsiteX9" fmla="*/ 153735 w 202983"/>
                    <a:gd name="connsiteY9" fmla="*/ 1439 h 2509445"/>
                    <a:gd name="connsiteX10" fmla="*/ 202824 w 202983"/>
                    <a:gd name="connsiteY10" fmla="*/ 0 h 2509445"/>
                    <a:gd name="connsiteX0" fmla="*/ 202824 w 202983"/>
                    <a:gd name="connsiteY0" fmla="*/ 0 h 2509445"/>
                    <a:gd name="connsiteX1" fmla="*/ 200967 w 202983"/>
                    <a:gd name="connsiteY1" fmla="*/ 365953 h 2509445"/>
                    <a:gd name="connsiteX2" fmla="*/ 122962 w 202983"/>
                    <a:gd name="connsiteY2" fmla="*/ 449533 h 2509445"/>
                    <a:gd name="connsiteX3" fmla="*/ 120841 w 202983"/>
                    <a:gd name="connsiteY3" fmla="*/ 906994 h 2509445"/>
                    <a:gd name="connsiteX4" fmla="*/ 200967 w 202983"/>
                    <a:gd name="connsiteY4" fmla="*/ 988166 h 2509445"/>
                    <a:gd name="connsiteX5" fmla="*/ 198324 w 202983"/>
                    <a:gd name="connsiteY5" fmla="*/ 2509445 h 2509445"/>
                    <a:gd name="connsiteX6" fmla="*/ 160773 w 202983"/>
                    <a:gd name="connsiteY6" fmla="*/ 2509445 h 2509445"/>
                    <a:gd name="connsiteX7" fmla="*/ 0 w 202983"/>
                    <a:gd name="connsiteY7" fmla="*/ 2338099 h 2509445"/>
                    <a:gd name="connsiteX8" fmla="*/ 0 w 202983"/>
                    <a:gd name="connsiteY8" fmla="*/ 153106 h 2509445"/>
                    <a:gd name="connsiteX9" fmla="*/ 153735 w 202983"/>
                    <a:gd name="connsiteY9" fmla="*/ 1439 h 2509445"/>
                    <a:gd name="connsiteX10" fmla="*/ 202824 w 202983"/>
                    <a:gd name="connsiteY10" fmla="*/ 0 h 2509445"/>
                    <a:gd name="connsiteX0" fmla="*/ 202824 w 202983"/>
                    <a:gd name="connsiteY0" fmla="*/ 0 h 2509445"/>
                    <a:gd name="connsiteX1" fmla="*/ 200967 w 202983"/>
                    <a:gd name="connsiteY1" fmla="*/ 365953 h 2509445"/>
                    <a:gd name="connsiteX2" fmla="*/ 120580 w 202983"/>
                    <a:gd name="connsiteY2" fmla="*/ 461439 h 2509445"/>
                    <a:gd name="connsiteX3" fmla="*/ 120841 w 202983"/>
                    <a:gd name="connsiteY3" fmla="*/ 906994 h 2509445"/>
                    <a:gd name="connsiteX4" fmla="*/ 200967 w 202983"/>
                    <a:gd name="connsiteY4" fmla="*/ 988166 h 2509445"/>
                    <a:gd name="connsiteX5" fmla="*/ 198324 w 202983"/>
                    <a:gd name="connsiteY5" fmla="*/ 2509445 h 2509445"/>
                    <a:gd name="connsiteX6" fmla="*/ 160773 w 202983"/>
                    <a:gd name="connsiteY6" fmla="*/ 2509445 h 2509445"/>
                    <a:gd name="connsiteX7" fmla="*/ 0 w 202983"/>
                    <a:gd name="connsiteY7" fmla="*/ 2338099 h 2509445"/>
                    <a:gd name="connsiteX8" fmla="*/ 0 w 202983"/>
                    <a:gd name="connsiteY8" fmla="*/ 153106 h 2509445"/>
                    <a:gd name="connsiteX9" fmla="*/ 153735 w 202983"/>
                    <a:gd name="connsiteY9" fmla="*/ 1439 h 2509445"/>
                    <a:gd name="connsiteX10" fmla="*/ 202824 w 202983"/>
                    <a:gd name="connsiteY10" fmla="*/ 0 h 2509445"/>
                    <a:gd name="connsiteX0" fmla="*/ 202824 w 202983"/>
                    <a:gd name="connsiteY0" fmla="*/ 0 h 2509445"/>
                    <a:gd name="connsiteX1" fmla="*/ 200967 w 202983"/>
                    <a:gd name="connsiteY1" fmla="*/ 365953 h 2509445"/>
                    <a:gd name="connsiteX2" fmla="*/ 122962 w 202983"/>
                    <a:gd name="connsiteY2" fmla="*/ 444770 h 2509445"/>
                    <a:gd name="connsiteX3" fmla="*/ 120841 w 202983"/>
                    <a:gd name="connsiteY3" fmla="*/ 906994 h 2509445"/>
                    <a:gd name="connsiteX4" fmla="*/ 200967 w 202983"/>
                    <a:gd name="connsiteY4" fmla="*/ 988166 h 2509445"/>
                    <a:gd name="connsiteX5" fmla="*/ 198324 w 202983"/>
                    <a:gd name="connsiteY5" fmla="*/ 2509445 h 2509445"/>
                    <a:gd name="connsiteX6" fmla="*/ 160773 w 202983"/>
                    <a:gd name="connsiteY6" fmla="*/ 2509445 h 2509445"/>
                    <a:gd name="connsiteX7" fmla="*/ 0 w 202983"/>
                    <a:gd name="connsiteY7" fmla="*/ 2338099 h 2509445"/>
                    <a:gd name="connsiteX8" fmla="*/ 0 w 202983"/>
                    <a:gd name="connsiteY8" fmla="*/ 153106 h 2509445"/>
                    <a:gd name="connsiteX9" fmla="*/ 153735 w 202983"/>
                    <a:gd name="connsiteY9" fmla="*/ 1439 h 2509445"/>
                    <a:gd name="connsiteX10" fmla="*/ 202824 w 202983"/>
                    <a:gd name="connsiteY10" fmla="*/ 0 h 2509445"/>
                    <a:gd name="connsiteX0" fmla="*/ 202824 w 202983"/>
                    <a:gd name="connsiteY0" fmla="*/ 0 h 2509445"/>
                    <a:gd name="connsiteX1" fmla="*/ 200967 w 202983"/>
                    <a:gd name="connsiteY1" fmla="*/ 365953 h 2509445"/>
                    <a:gd name="connsiteX2" fmla="*/ 122962 w 202983"/>
                    <a:gd name="connsiteY2" fmla="*/ 444770 h 2509445"/>
                    <a:gd name="connsiteX3" fmla="*/ 120841 w 202983"/>
                    <a:gd name="connsiteY3" fmla="*/ 906994 h 2509445"/>
                    <a:gd name="connsiteX4" fmla="*/ 200967 w 202983"/>
                    <a:gd name="connsiteY4" fmla="*/ 988166 h 2509445"/>
                    <a:gd name="connsiteX5" fmla="*/ 198324 w 202983"/>
                    <a:gd name="connsiteY5" fmla="*/ 2509445 h 2509445"/>
                    <a:gd name="connsiteX6" fmla="*/ 160773 w 202983"/>
                    <a:gd name="connsiteY6" fmla="*/ 2509445 h 2509445"/>
                    <a:gd name="connsiteX7" fmla="*/ 0 w 202983"/>
                    <a:gd name="connsiteY7" fmla="*/ 2338099 h 2509445"/>
                    <a:gd name="connsiteX8" fmla="*/ 0 w 202983"/>
                    <a:gd name="connsiteY8" fmla="*/ 153106 h 2509445"/>
                    <a:gd name="connsiteX9" fmla="*/ 153735 w 202983"/>
                    <a:gd name="connsiteY9" fmla="*/ 1439 h 2509445"/>
                    <a:gd name="connsiteX10" fmla="*/ 202824 w 202983"/>
                    <a:gd name="connsiteY10" fmla="*/ 0 h 2509445"/>
                    <a:gd name="connsiteX0" fmla="*/ 202824 w 202983"/>
                    <a:gd name="connsiteY0" fmla="*/ 0 h 2509445"/>
                    <a:gd name="connsiteX1" fmla="*/ 200967 w 202983"/>
                    <a:gd name="connsiteY1" fmla="*/ 365953 h 2509445"/>
                    <a:gd name="connsiteX2" fmla="*/ 122962 w 202983"/>
                    <a:gd name="connsiteY2" fmla="*/ 444770 h 2509445"/>
                    <a:gd name="connsiteX3" fmla="*/ 120841 w 202983"/>
                    <a:gd name="connsiteY3" fmla="*/ 906994 h 2509445"/>
                    <a:gd name="connsiteX4" fmla="*/ 200967 w 202983"/>
                    <a:gd name="connsiteY4" fmla="*/ 988166 h 2509445"/>
                    <a:gd name="connsiteX5" fmla="*/ 198324 w 202983"/>
                    <a:gd name="connsiteY5" fmla="*/ 2509445 h 2509445"/>
                    <a:gd name="connsiteX6" fmla="*/ 160773 w 202983"/>
                    <a:gd name="connsiteY6" fmla="*/ 2509445 h 2509445"/>
                    <a:gd name="connsiteX7" fmla="*/ 0 w 202983"/>
                    <a:gd name="connsiteY7" fmla="*/ 2338099 h 2509445"/>
                    <a:gd name="connsiteX8" fmla="*/ 0 w 202983"/>
                    <a:gd name="connsiteY8" fmla="*/ 153106 h 2509445"/>
                    <a:gd name="connsiteX9" fmla="*/ 153735 w 202983"/>
                    <a:gd name="connsiteY9" fmla="*/ 1439 h 2509445"/>
                    <a:gd name="connsiteX10" fmla="*/ 202824 w 202983"/>
                    <a:gd name="connsiteY10" fmla="*/ 0 h 2509445"/>
                    <a:gd name="connsiteX0" fmla="*/ 202824 w 202983"/>
                    <a:gd name="connsiteY0" fmla="*/ 0 h 2509445"/>
                    <a:gd name="connsiteX1" fmla="*/ 200967 w 202983"/>
                    <a:gd name="connsiteY1" fmla="*/ 365953 h 2509445"/>
                    <a:gd name="connsiteX2" fmla="*/ 122962 w 202983"/>
                    <a:gd name="connsiteY2" fmla="*/ 444770 h 2509445"/>
                    <a:gd name="connsiteX3" fmla="*/ 120841 w 202983"/>
                    <a:gd name="connsiteY3" fmla="*/ 906994 h 2509445"/>
                    <a:gd name="connsiteX4" fmla="*/ 200967 w 202983"/>
                    <a:gd name="connsiteY4" fmla="*/ 988166 h 2509445"/>
                    <a:gd name="connsiteX5" fmla="*/ 198324 w 202983"/>
                    <a:gd name="connsiteY5" fmla="*/ 2509445 h 2509445"/>
                    <a:gd name="connsiteX6" fmla="*/ 160773 w 202983"/>
                    <a:gd name="connsiteY6" fmla="*/ 2509445 h 2509445"/>
                    <a:gd name="connsiteX7" fmla="*/ 0 w 202983"/>
                    <a:gd name="connsiteY7" fmla="*/ 2338099 h 2509445"/>
                    <a:gd name="connsiteX8" fmla="*/ 0 w 202983"/>
                    <a:gd name="connsiteY8" fmla="*/ 153106 h 2509445"/>
                    <a:gd name="connsiteX9" fmla="*/ 153735 w 202983"/>
                    <a:gd name="connsiteY9" fmla="*/ 1439 h 2509445"/>
                    <a:gd name="connsiteX10" fmla="*/ 202824 w 202983"/>
                    <a:gd name="connsiteY10" fmla="*/ 0 h 2509445"/>
                    <a:gd name="connsiteX0" fmla="*/ 206131 w 206290"/>
                    <a:gd name="connsiteY0" fmla="*/ 0 h 2509445"/>
                    <a:gd name="connsiteX1" fmla="*/ 204274 w 206290"/>
                    <a:gd name="connsiteY1" fmla="*/ 365953 h 2509445"/>
                    <a:gd name="connsiteX2" fmla="*/ 126269 w 206290"/>
                    <a:gd name="connsiteY2" fmla="*/ 444770 h 2509445"/>
                    <a:gd name="connsiteX3" fmla="*/ 124148 w 206290"/>
                    <a:gd name="connsiteY3" fmla="*/ 906994 h 2509445"/>
                    <a:gd name="connsiteX4" fmla="*/ 204274 w 206290"/>
                    <a:gd name="connsiteY4" fmla="*/ 988166 h 2509445"/>
                    <a:gd name="connsiteX5" fmla="*/ 201631 w 206290"/>
                    <a:gd name="connsiteY5" fmla="*/ 2509445 h 2509445"/>
                    <a:gd name="connsiteX6" fmla="*/ 164080 w 206290"/>
                    <a:gd name="connsiteY6" fmla="*/ 2509445 h 2509445"/>
                    <a:gd name="connsiteX7" fmla="*/ 0 w 206290"/>
                    <a:gd name="connsiteY7" fmla="*/ 2344363 h 2509445"/>
                    <a:gd name="connsiteX8" fmla="*/ 3307 w 206290"/>
                    <a:gd name="connsiteY8" fmla="*/ 153106 h 2509445"/>
                    <a:gd name="connsiteX9" fmla="*/ 157042 w 206290"/>
                    <a:gd name="connsiteY9" fmla="*/ 1439 h 2509445"/>
                    <a:gd name="connsiteX10" fmla="*/ 206131 w 206290"/>
                    <a:gd name="connsiteY10" fmla="*/ 0 h 2509445"/>
                    <a:gd name="connsiteX0" fmla="*/ 206131 w 206290"/>
                    <a:gd name="connsiteY0" fmla="*/ 0 h 2509445"/>
                    <a:gd name="connsiteX1" fmla="*/ 204274 w 206290"/>
                    <a:gd name="connsiteY1" fmla="*/ 365953 h 2509445"/>
                    <a:gd name="connsiteX2" fmla="*/ 126269 w 206290"/>
                    <a:gd name="connsiteY2" fmla="*/ 444770 h 2509445"/>
                    <a:gd name="connsiteX3" fmla="*/ 124148 w 206290"/>
                    <a:gd name="connsiteY3" fmla="*/ 906994 h 2509445"/>
                    <a:gd name="connsiteX4" fmla="*/ 204274 w 206290"/>
                    <a:gd name="connsiteY4" fmla="*/ 988166 h 2509445"/>
                    <a:gd name="connsiteX5" fmla="*/ 201631 w 206290"/>
                    <a:gd name="connsiteY5" fmla="*/ 2509445 h 2509445"/>
                    <a:gd name="connsiteX6" fmla="*/ 164080 w 206290"/>
                    <a:gd name="connsiteY6" fmla="*/ 2509445 h 2509445"/>
                    <a:gd name="connsiteX7" fmla="*/ 0 w 206290"/>
                    <a:gd name="connsiteY7" fmla="*/ 2344363 h 2509445"/>
                    <a:gd name="connsiteX8" fmla="*/ 3307 w 206290"/>
                    <a:gd name="connsiteY8" fmla="*/ 153106 h 2509445"/>
                    <a:gd name="connsiteX9" fmla="*/ 150428 w 206290"/>
                    <a:gd name="connsiteY9" fmla="*/ 10835 h 2509445"/>
                    <a:gd name="connsiteX10" fmla="*/ 206131 w 206290"/>
                    <a:gd name="connsiteY10" fmla="*/ 0 h 2509445"/>
                    <a:gd name="connsiteX0" fmla="*/ 206131 w 206290"/>
                    <a:gd name="connsiteY0" fmla="*/ 0 h 2509445"/>
                    <a:gd name="connsiteX1" fmla="*/ 204274 w 206290"/>
                    <a:gd name="connsiteY1" fmla="*/ 365953 h 2509445"/>
                    <a:gd name="connsiteX2" fmla="*/ 116348 w 206290"/>
                    <a:gd name="connsiteY2" fmla="*/ 419714 h 2509445"/>
                    <a:gd name="connsiteX3" fmla="*/ 124148 w 206290"/>
                    <a:gd name="connsiteY3" fmla="*/ 906994 h 2509445"/>
                    <a:gd name="connsiteX4" fmla="*/ 204274 w 206290"/>
                    <a:gd name="connsiteY4" fmla="*/ 988166 h 2509445"/>
                    <a:gd name="connsiteX5" fmla="*/ 201631 w 206290"/>
                    <a:gd name="connsiteY5" fmla="*/ 2509445 h 2509445"/>
                    <a:gd name="connsiteX6" fmla="*/ 164080 w 206290"/>
                    <a:gd name="connsiteY6" fmla="*/ 2509445 h 2509445"/>
                    <a:gd name="connsiteX7" fmla="*/ 0 w 206290"/>
                    <a:gd name="connsiteY7" fmla="*/ 2344363 h 2509445"/>
                    <a:gd name="connsiteX8" fmla="*/ 3307 w 206290"/>
                    <a:gd name="connsiteY8" fmla="*/ 153106 h 2509445"/>
                    <a:gd name="connsiteX9" fmla="*/ 150428 w 206290"/>
                    <a:gd name="connsiteY9" fmla="*/ 10835 h 2509445"/>
                    <a:gd name="connsiteX10" fmla="*/ 206131 w 206290"/>
                    <a:gd name="connsiteY10" fmla="*/ 0 h 2509445"/>
                    <a:gd name="connsiteX0" fmla="*/ 206131 w 207582"/>
                    <a:gd name="connsiteY0" fmla="*/ 0 h 2509445"/>
                    <a:gd name="connsiteX1" fmla="*/ 207582 w 207582"/>
                    <a:gd name="connsiteY1" fmla="*/ 347161 h 2509445"/>
                    <a:gd name="connsiteX2" fmla="*/ 116348 w 207582"/>
                    <a:gd name="connsiteY2" fmla="*/ 419714 h 2509445"/>
                    <a:gd name="connsiteX3" fmla="*/ 124148 w 207582"/>
                    <a:gd name="connsiteY3" fmla="*/ 906994 h 2509445"/>
                    <a:gd name="connsiteX4" fmla="*/ 204274 w 207582"/>
                    <a:gd name="connsiteY4" fmla="*/ 988166 h 2509445"/>
                    <a:gd name="connsiteX5" fmla="*/ 201631 w 207582"/>
                    <a:gd name="connsiteY5" fmla="*/ 2509445 h 2509445"/>
                    <a:gd name="connsiteX6" fmla="*/ 164080 w 207582"/>
                    <a:gd name="connsiteY6" fmla="*/ 2509445 h 2509445"/>
                    <a:gd name="connsiteX7" fmla="*/ 0 w 207582"/>
                    <a:gd name="connsiteY7" fmla="*/ 2344363 h 2509445"/>
                    <a:gd name="connsiteX8" fmla="*/ 3307 w 207582"/>
                    <a:gd name="connsiteY8" fmla="*/ 153106 h 2509445"/>
                    <a:gd name="connsiteX9" fmla="*/ 150428 w 207582"/>
                    <a:gd name="connsiteY9" fmla="*/ 10835 h 2509445"/>
                    <a:gd name="connsiteX10" fmla="*/ 206131 w 207582"/>
                    <a:gd name="connsiteY10" fmla="*/ 0 h 2509445"/>
                    <a:gd name="connsiteX0" fmla="*/ 206131 w 207582"/>
                    <a:gd name="connsiteY0" fmla="*/ 0 h 2509445"/>
                    <a:gd name="connsiteX1" fmla="*/ 207582 w 207582"/>
                    <a:gd name="connsiteY1" fmla="*/ 347161 h 2509445"/>
                    <a:gd name="connsiteX2" fmla="*/ 116348 w 207582"/>
                    <a:gd name="connsiteY2" fmla="*/ 419714 h 2509445"/>
                    <a:gd name="connsiteX3" fmla="*/ 107611 w 207582"/>
                    <a:gd name="connsiteY3" fmla="*/ 916390 h 2509445"/>
                    <a:gd name="connsiteX4" fmla="*/ 204274 w 207582"/>
                    <a:gd name="connsiteY4" fmla="*/ 988166 h 2509445"/>
                    <a:gd name="connsiteX5" fmla="*/ 201631 w 207582"/>
                    <a:gd name="connsiteY5" fmla="*/ 2509445 h 2509445"/>
                    <a:gd name="connsiteX6" fmla="*/ 164080 w 207582"/>
                    <a:gd name="connsiteY6" fmla="*/ 2509445 h 2509445"/>
                    <a:gd name="connsiteX7" fmla="*/ 0 w 207582"/>
                    <a:gd name="connsiteY7" fmla="*/ 2344363 h 2509445"/>
                    <a:gd name="connsiteX8" fmla="*/ 3307 w 207582"/>
                    <a:gd name="connsiteY8" fmla="*/ 153106 h 2509445"/>
                    <a:gd name="connsiteX9" fmla="*/ 150428 w 207582"/>
                    <a:gd name="connsiteY9" fmla="*/ 10835 h 2509445"/>
                    <a:gd name="connsiteX10" fmla="*/ 206131 w 207582"/>
                    <a:gd name="connsiteY10" fmla="*/ 0 h 2509445"/>
                    <a:gd name="connsiteX0" fmla="*/ 206131 w 207582"/>
                    <a:gd name="connsiteY0" fmla="*/ 0 h 2509445"/>
                    <a:gd name="connsiteX1" fmla="*/ 207582 w 207582"/>
                    <a:gd name="connsiteY1" fmla="*/ 347161 h 2509445"/>
                    <a:gd name="connsiteX2" fmla="*/ 116348 w 207582"/>
                    <a:gd name="connsiteY2" fmla="*/ 419714 h 2509445"/>
                    <a:gd name="connsiteX3" fmla="*/ 107611 w 207582"/>
                    <a:gd name="connsiteY3" fmla="*/ 916390 h 2509445"/>
                    <a:gd name="connsiteX4" fmla="*/ 204274 w 207582"/>
                    <a:gd name="connsiteY4" fmla="*/ 1003826 h 2509445"/>
                    <a:gd name="connsiteX5" fmla="*/ 201631 w 207582"/>
                    <a:gd name="connsiteY5" fmla="*/ 2509445 h 2509445"/>
                    <a:gd name="connsiteX6" fmla="*/ 164080 w 207582"/>
                    <a:gd name="connsiteY6" fmla="*/ 2509445 h 2509445"/>
                    <a:gd name="connsiteX7" fmla="*/ 0 w 207582"/>
                    <a:gd name="connsiteY7" fmla="*/ 2344363 h 2509445"/>
                    <a:gd name="connsiteX8" fmla="*/ 3307 w 207582"/>
                    <a:gd name="connsiteY8" fmla="*/ 153106 h 2509445"/>
                    <a:gd name="connsiteX9" fmla="*/ 150428 w 207582"/>
                    <a:gd name="connsiteY9" fmla="*/ 10835 h 2509445"/>
                    <a:gd name="connsiteX10" fmla="*/ 206131 w 207582"/>
                    <a:gd name="connsiteY10" fmla="*/ 0 h 2509445"/>
                    <a:gd name="connsiteX0" fmla="*/ 206131 w 207582"/>
                    <a:gd name="connsiteY0" fmla="*/ 0 h 2509445"/>
                    <a:gd name="connsiteX1" fmla="*/ 207582 w 207582"/>
                    <a:gd name="connsiteY1" fmla="*/ 347161 h 2509445"/>
                    <a:gd name="connsiteX2" fmla="*/ 109733 w 207582"/>
                    <a:gd name="connsiteY2" fmla="*/ 419714 h 2509445"/>
                    <a:gd name="connsiteX3" fmla="*/ 107611 w 207582"/>
                    <a:gd name="connsiteY3" fmla="*/ 916390 h 2509445"/>
                    <a:gd name="connsiteX4" fmla="*/ 204274 w 207582"/>
                    <a:gd name="connsiteY4" fmla="*/ 1003826 h 2509445"/>
                    <a:gd name="connsiteX5" fmla="*/ 201631 w 207582"/>
                    <a:gd name="connsiteY5" fmla="*/ 2509445 h 2509445"/>
                    <a:gd name="connsiteX6" fmla="*/ 164080 w 207582"/>
                    <a:gd name="connsiteY6" fmla="*/ 2509445 h 2509445"/>
                    <a:gd name="connsiteX7" fmla="*/ 0 w 207582"/>
                    <a:gd name="connsiteY7" fmla="*/ 2344363 h 2509445"/>
                    <a:gd name="connsiteX8" fmla="*/ 3307 w 207582"/>
                    <a:gd name="connsiteY8" fmla="*/ 153106 h 2509445"/>
                    <a:gd name="connsiteX9" fmla="*/ 150428 w 207582"/>
                    <a:gd name="connsiteY9" fmla="*/ 10835 h 2509445"/>
                    <a:gd name="connsiteX10" fmla="*/ 206131 w 207582"/>
                    <a:gd name="connsiteY10" fmla="*/ 0 h 2509445"/>
                    <a:gd name="connsiteX0" fmla="*/ 206131 w 207582"/>
                    <a:gd name="connsiteY0" fmla="*/ 0 h 2509445"/>
                    <a:gd name="connsiteX1" fmla="*/ 207582 w 207582"/>
                    <a:gd name="connsiteY1" fmla="*/ 347161 h 2509445"/>
                    <a:gd name="connsiteX2" fmla="*/ 103119 w 207582"/>
                    <a:gd name="connsiteY2" fmla="*/ 422846 h 2509445"/>
                    <a:gd name="connsiteX3" fmla="*/ 107611 w 207582"/>
                    <a:gd name="connsiteY3" fmla="*/ 916390 h 2509445"/>
                    <a:gd name="connsiteX4" fmla="*/ 204274 w 207582"/>
                    <a:gd name="connsiteY4" fmla="*/ 1003826 h 2509445"/>
                    <a:gd name="connsiteX5" fmla="*/ 201631 w 207582"/>
                    <a:gd name="connsiteY5" fmla="*/ 2509445 h 2509445"/>
                    <a:gd name="connsiteX6" fmla="*/ 164080 w 207582"/>
                    <a:gd name="connsiteY6" fmla="*/ 2509445 h 2509445"/>
                    <a:gd name="connsiteX7" fmla="*/ 0 w 207582"/>
                    <a:gd name="connsiteY7" fmla="*/ 2344363 h 2509445"/>
                    <a:gd name="connsiteX8" fmla="*/ 3307 w 207582"/>
                    <a:gd name="connsiteY8" fmla="*/ 153106 h 2509445"/>
                    <a:gd name="connsiteX9" fmla="*/ 150428 w 207582"/>
                    <a:gd name="connsiteY9" fmla="*/ 10835 h 2509445"/>
                    <a:gd name="connsiteX10" fmla="*/ 206131 w 207582"/>
                    <a:gd name="connsiteY10" fmla="*/ 0 h 2509445"/>
                    <a:gd name="connsiteX0" fmla="*/ 206131 w 207582"/>
                    <a:gd name="connsiteY0" fmla="*/ 0 h 2509445"/>
                    <a:gd name="connsiteX1" fmla="*/ 207582 w 207582"/>
                    <a:gd name="connsiteY1" fmla="*/ 347161 h 2509445"/>
                    <a:gd name="connsiteX2" fmla="*/ 106426 w 207582"/>
                    <a:gd name="connsiteY2" fmla="*/ 432242 h 2509445"/>
                    <a:gd name="connsiteX3" fmla="*/ 107611 w 207582"/>
                    <a:gd name="connsiteY3" fmla="*/ 916390 h 2509445"/>
                    <a:gd name="connsiteX4" fmla="*/ 204274 w 207582"/>
                    <a:gd name="connsiteY4" fmla="*/ 1003826 h 2509445"/>
                    <a:gd name="connsiteX5" fmla="*/ 201631 w 207582"/>
                    <a:gd name="connsiteY5" fmla="*/ 2509445 h 2509445"/>
                    <a:gd name="connsiteX6" fmla="*/ 164080 w 207582"/>
                    <a:gd name="connsiteY6" fmla="*/ 2509445 h 2509445"/>
                    <a:gd name="connsiteX7" fmla="*/ 0 w 207582"/>
                    <a:gd name="connsiteY7" fmla="*/ 2344363 h 2509445"/>
                    <a:gd name="connsiteX8" fmla="*/ 3307 w 207582"/>
                    <a:gd name="connsiteY8" fmla="*/ 153106 h 2509445"/>
                    <a:gd name="connsiteX9" fmla="*/ 150428 w 207582"/>
                    <a:gd name="connsiteY9" fmla="*/ 10835 h 2509445"/>
                    <a:gd name="connsiteX10" fmla="*/ 206131 w 207582"/>
                    <a:gd name="connsiteY10" fmla="*/ 0 h 2509445"/>
                    <a:gd name="connsiteX0" fmla="*/ 206131 w 206290"/>
                    <a:gd name="connsiteY0" fmla="*/ 0 h 2509445"/>
                    <a:gd name="connsiteX1" fmla="*/ 204275 w 206290"/>
                    <a:gd name="connsiteY1" fmla="*/ 347161 h 2509445"/>
                    <a:gd name="connsiteX2" fmla="*/ 106426 w 206290"/>
                    <a:gd name="connsiteY2" fmla="*/ 432242 h 2509445"/>
                    <a:gd name="connsiteX3" fmla="*/ 107611 w 206290"/>
                    <a:gd name="connsiteY3" fmla="*/ 916390 h 2509445"/>
                    <a:gd name="connsiteX4" fmla="*/ 204274 w 206290"/>
                    <a:gd name="connsiteY4" fmla="*/ 1003826 h 2509445"/>
                    <a:gd name="connsiteX5" fmla="*/ 201631 w 206290"/>
                    <a:gd name="connsiteY5" fmla="*/ 2509445 h 2509445"/>
                    <a:gd name="connsiteX6" fmla="*/ 164080 w 206290"/>
                    <a:gd name="connsiteY6" fmla="*/ 2509445 h 2509445"/>
                    <a:gd name="connsiteX7" fmla="*/ 0 w 206290"/>
                    <a:gd name="connsiteY7" fmla="*/ 2344363 h 2509445"/>
                    <a:gd name="connsiteX8" fmla="*/ 3307 w 206290"/>
                    <a:gd name="connsiteY8" fmla="*/ 153106 h 2509445"/>
                    <a:gd name="connsiteX9" fmla="*/ 150428 w 206290"/>
                    <a:gd name="connsiteY9" fmla="*/ 10835 h 2509445"/>
                    <a:gd name="connsiteX10" fmla="*/ 206131 w 206290"/>
                    <a:gd name="connsiteY10" fmla="*/ 0 h 2509445"/>
                    <a:gd name="connsiteX0" fmla="*/ 203650 w 204275"/>
                    <a:gd name="connsiteY0" fmla="*/ 0 h 2500049"/>
                    <a:gd name="connsiteX1" fmla="*/ 204275 w 204275"/>
                    <a:gd name="connsiteY1" fmla="*/ 337765 h 2500049"/>
                    <a:gd name="connsiteX2" fmla="*/ 106426 w 204275"/>
                    <a:gd name="connsiteY2" fmla="*/ 422846 h 2500049"/>
                    <a:gd name="connsiteX3" fmla="*/ 107611 w 204275"/>
                    <a:gd name="connsiteY3" fmla="*/ 906994 h 2500049"/>
                    <a:gd name="connsiteX4" fmla="*/ 204274 w 204275"/>
                    <a:gd name="connsiteY4" fmla="*/ 994430 h 2500049"/>
                    <a:gd name="connsiteX5" fmla="*/ 201631 w 204275"/>
                    <a:gd name="connsiteY5" fmla="*/ 2500049 h 2500049"/>
                    <a:gd name="connsiteX6" fmla="*/ 164080 w 204275"/>
                    <a:gd name="connsiteY6" fmla="*/ 2500049 h 2500049"/>
                    <a:gd name="connsiteX7" fmla="*/ 0 w 204275"/>
                    <a:gd name="connsiteY7" fmla="*/ 2334967 h 2500049"/>
                    <a:gd name="connsiteX8" fmla="*/ 3307 w 204275"/>
                    <a:gd name="connsiteY8" fmla="*/ 143710 h 2500049"/>
                    <a:gd name="connsiteX9" fmla="*/ 150428 w 204275"/>
                    <a:gd name="connsiteY9" fmla="*/ 1439 h 2500049"/>
                    <a:gd name="connsiteX10" fmla="*/ 203650 w 204275"/>
                    <a:gd name="connsiteY10" fmla="*/ 0 h 2500049"/>
                    <a:gd name="connsiteX0" fmla="*/ 203650 w 204275"/>
                    <a:gd name="connsiteY0" fmla="*/ 0 h 2500049"/>
                    <a:gd name="connsiteX1" fmla="*/ 204275 w 204275"/>
                    <a:gd name="connsiteY1" fmla="*/ 337765 h 2500049"/>
                    <a:gd name="connsiteX2" fmla="*/ 106426 w 204275"/>
                    <a:gd name="connsiteY2" fmla="*/ 422846 h 2500049"/>
                    <a:gd name="connsiteX3" fmla="*/ 107611 w 204275"/>
                    <a:gd name="connsiteY3" fmla="*/ 906994 h 2500049"/>
                    <a:gd name="connsiteX4" fmla="*/ 204274 w 204275"/>
                    <a:gd name="connsiteY4" fmla="*/ 994430 h 2500049"/>
                    <a:gd name="connsiteX5" fmla="*/ 201631 w 204275"/>
                    <a:gd name="connsiteY5" fmla="*/ 2500049 h 2500049"/>
                    <a:gd name="connsiteX6" fmla="*/ 164080 w 204275"/>
                    <a:gd name="connsiteY6" fmla="*/ 2500049 h 2500049"/>
                    <a:gd name="connsiteX7" fmla="*/ 0 w 204275"/>
                    <a:gd name="connsiteY7" fmla="*/ 2334967 h 2500049"/>
                    <a:gd name="connsiteX8" fmla="*/ 3307 w 204275"/>
                    <a:gd name="connsiteY8" fmla="*/ 141361 h 2500049"/>
                    <a:gd name="connsiteX9" fmla="*/ 150428 w 204275"/>
                    <a:gd name="connsiteY9" fmla="*/ 1439 h 2500049"/>
                    <a:gd name="connsiteX10" fmla="*/ 203650 w 204275"/>
                    <a:gd name="connsiteY10" fmla="*/ 0 h 2500049"/>
                    <a:gd name="connsiteX0" fmla="*/ 203650 w 204275"/>
                    <a:gd name="connsiteY0" fmla="*/ 0 h 2500049"/>
                    <a:gd name="connsiteX1" fmla="*/ 204275 w 204275"/>
                    <a:gd name="connsiteY1" fmla="*/ 337765 h 2500049"/>
                    <a:gd name="connsiteX2" fmla="*/ 111386 w 204275"/>
                    <a:gd name="connsiteY2" fmla="*/ 422846 h 2500049"/>
                    <a:gd name="connsiteX3" fmla="*/ 107611 w 204275"/>
                    <a:gd name="connsiteY3" fmla="*/ 906994 h 2500049"/>
                    <a:gd name="connsiteX4" fmla="*/ 204274 w 204275"/>
                    <a:gd name="connsiteY4" fmla="*/ 994430 h 2500049"/>
                    <a:gd name="connsiteX5" fmla="*/ 201631 w 204275"/>
                    <a:gd name="connsiteY5" fmla="*/ 2500049 h 2500049"/>
                    <a:gd name="connsiteX6" fmla="*/ 164080 w 204275"/>
                    <a:gd name="connsiteY6" fmla="*/ 2500049 h 2500049"/>
                    <a:gd name="connsiteX7" fmla="*/ 0 w 204275"/>
                    <a:gd name="connsiteY7" fmla="*/ 2334967 h 2500049"/>
                    <a:gd name="connsiteX8" fmla="*/ 3307 w 204275"/>
                    <a:gd name="connsiteY8" fmla="*/ 141361 h 2500049"/>
                    <a:gd name="connsiteX9" fmla="*/ 150428 w 204275"/>
                    <a:gd name="connsiteY9" fmla="*/ 1439 h 2500049"/>
                    <a:gd name="connsiteX10" fmla="*/ 203650 w 204275"/>
                    <a:gd name="connsiteY10" fmla="*/ 0 h 2500049"/>
                    <a:gd name="connsiteX0" fmla="*/ 203650 w 204274"/>
                    <a:gd name="connsiteY0" fmla="*/ 0 h 2500049"/>
                    <a:gd name="connsiteX1" fmla="*/ 201794 w 204274"/>
                    <a:gd name="connsiteY1" fmla="*/ 342462 h 2500049"/>
                    <a:gd name="connsiteX2" fmla="*/ 111386 w 204274"/>
                    <a:gd name="connsiteY2" fmla="*/ 422846 h 2500049"/>
                    <a:gd name="connsiteX3" fmla="*/ 107611 w 204274"/>
                    <a:gd name="connsiteY3" fmla="*/ 906994 h 2500049"/>
                    <a:gd name="connsiteX4" fmla="*/ 204274 w 204274"/>
                    <a:gd name="connsiteY4" fmla="*/ 994430 h 2500049"/>
                    <a:gd name="connsiteX5" fmla="*/ 201631 w 204274"/>
                    <a:gd name="connsiteY5" fmla="*/ 2500049 h 2500049"/>
                    <a:gd name="connsiteX6" fmla="*/ 164080 w 204274"/>
                    <a:gd name="connsiteY6" fmla="*/ 2500049 h 2500049"/>
                    <a:gd name="connsiteX7" fmla="*/ 0 w 204274"/>
                    <a:gd name="connsiteY7" fmla="*/ 2334967 h 2500049"/>
                    <a:gd name="connsiteX8" fmla="*/ 3307 w 204274"/>
                    <a:gd name="connsiteY8" fmla="*/ 141361 h 2500049"/>
                    <a:gd name="connsiteX9" fmla="*/ 150428 w 204274"/>
                    <a:gd name="connsiteY9" fmla="*/ 1439 h 2500049"/>
                    <a:gd name="connsiteX10" fmla="*/ 203650 w 204274"/>
                    <a:gd name="connsiteY10" fmla="*/ 0 h 2500049"/>
                    <a:gd name="connsiteX0" fmla="*/ 203650 w 204274"/>
                    <a:gd name="connsiteY0" fmla="*/ 0 h 2500049"/>
                    <a:gd name="connsiteX1" fmla="*/ 201794 w 204274"/>
                    <a:gd name="connsiteY1" fmla="*/ 342462 h 2500049"/>
                    <a:gd name="connsiteX2" fmla="*/ 111386 w 204274"/>
                    <a:gd name="connsiteY2" fmla="*/ 422846 h 2500049"/>
                    <a:gd name="connsiteX3" fmla="*/ 112572 w 204274"/>
                    <a:gd name="connsiteY3" fmla="*/ 897598 h 2500049"/>
                    <a:gd name="connsiteX4" fmla="*/ 204274 w 204274"/>
                    <a:gd name="connsiteY4" fmla="*/ 994430 h 2500049"/>
                    <a:gd name="connsiteX5" fmla="*/ 201631 w 204274"/>
                    <a:gd name="connsiteY5" fmla="*/ 2500049 h 2500049"/>
                    <a:gd name="connsiteX6" fmla="*/ 164080 w 204274"/>
                    <a:gd name="connsiteY6" fmla="*/ 2500049 h 2500049"/>
                    <a:gd name="connsiteX7" fmla="*/ 0 w 204274"/>
                    <a:gd name="connsiteY7" fmla="*/ 2334967 h 2500049"/>
                    <a:gd name="connsiteX8" fmla="*/ 3307 w 204274"/>
                    <a:gd name="connsiteY8" fmla="*/ 141361 h 2500049"/>
                    <a:gd name="connsiteX9" fmla="*/ 150428 w 204274"/>
                    <a:gd name="connsiteY9" fmla="*/ 1439 h 2500049"/>
                    <a:gd name="connsiteX10" fmla="*/ 203650 w 204274"/>
                    <a:gd name="connsiteY10" fmla="*/ 0 h 2500049"/>
                    <a:gd name="connsiteX0" fmla="*/ 203650 w 204274"/>
                    <a:gd name="connsiteY0" fmla="*/ 0 h 2500049"/>
                    <a:gd name="connsiteX1" fmla="*/ 201794 w 204274"/>
                    <a:gd name="connsiteY1" fmla="*/ 342462 h 2500049"/>
                    <a:gd name="connsiteX2" fmla="*/ 113866 w 204274"/>
                    <a:gd name="connsiteY2" fmla="*/ 425195 h 2500049"/>
                    <a:gd name="connsiteX3" fmla="*/ 112572 w 204274"/>
                    <a:gd name="connsiteY3" fmla="*/ 897598 h 2500049"/>
                    <a:gd name="connsiteX4" fmla="*/ 204274 w 204274"/>
                    <a:gd name="connsiteY4" fmla="*/ 994430 h 2500049"/>
                    <a:gd name="connsiteX5" fmla="*/ 201631 w 204274"/>
                    <a:gd name="connsiteY5" fmla="*/ 2500049 h 2500049"/>
                    <a:gd name="connsiteX6" fmla="*/ 164080 w 204274"/>
                    <a:gd name="connsiteY6" fmla="*/ 2500049 h 2500049"/>
                    <a:gd name="connsiteX7" fmla="*/ 0 w 204274"/>
                    <a:gd name="connsiteY7" fmla="*/ 2334967 h 2500049"/>
                    <a:gd name="connsiteX8" fmla="*/ 3307 w 204274"/>
                    <a:gd name="connsiteY8" fmla="*/ 141361 h 2500049"/>
                    <a:gd name="connsiteX9" fmla="*/ 150428 w 204274"/>
                    <a:gd name="connsiteY9" fmla="*/ 1439 h 2500049"/>
                    <a:gd name="connsiteX10" fmla="*/ 203650 w 204274"/>
                    <a:gd name="connsiteY10" fmla="*/ 0 h 2500049"/>
                    <a:gd name="connsiteX0" fmla="*/ 203650 w 204274"/>
                    <a:gd name="connsiteY0" fmla="*/ 0 h 2500049"/>
                    <a:gd name="connsiteX1" fmla="*/ 201794 w 204274"/>
                    <a:gd name="connsiteY1" fmla="*/ 342462 h 2500049"/>
                    <a:gd name="connsiteX2" fmla="*/ 113866 w 204274"/>
                    <a:gd name="connsiteY2" fmla="*/ 425195 h 2500049"/>
                    <a:gd name="connsiteX3" fmla="*/ 115053 w 204274"/>
                    <a:gd name="connsiteY3" fmla="*/ 895250 h 2500049"/>
                    <a:gd name="connsiteX4" fmla="*/ 204274 w 204274"/>
                    <a:gd name="connsiteY4" fmla="*/ 994430 h 2500049"/>
                    <a:gd name="connsiteX5" fmla="*/ 201631 w 204274"/>
                    <a:gd name="connsiteY5" fmla="*/ 2500049 h 2500049"/>
                    <a:gd name="connsiteX6" fmla="*/ 164080 w 204274"/>
                    <a:gd name="connsiteY6" fmla="*/ 2500049 h 2500049"/>
                    <a:gd name="connsiteX7" fmla="*/ 0 w 204274"/>
                    <a:gd name="connsiteY7" fmla="*/ 2334967 h 2500049"/>
                    <a:gd name="connsiteX8" fmla="*/ 3307 w 204274"/>
                    <a:gd name="connsiteY8" fmla="*/ 141361 h 2500049"/>
                    <a:gd name="connsiteX9" fmla="*/ 150428 w 204274"/>
                    <a:gd name="connsiteY9" fmla="*/ 1439 h 2500049"/>
                    <a:gd name="connsiteX10" fmla="*/ 203650 w 204274"/>
                    <a:gd name="connsiteY10" fmla="*/ 0 h 2500049"/>
                    <a:gd name="connsiteX0" fmla="*/ 203650 w 206755"/>
                    <a:gd name="connsiteY0" fmla="*/ 0 h 2500049"/>
                    <a:gd name="connsiteX1" fmla="*/ 201794 w 206755"/>
                    <a:gd name="connsiteY1" fmla="*/ 342462 h 2500049"/>
                    <a:gd name="connsiteX2" fmla="*/ 113866 w 206755"/>
                    <a:gd name="connsiteY2" fmla="*/ 425195 h 2500049"/>
                    <a:gd name="connsiteX3" fmla="*/ 115053 w 206755"/>
                    <a:gd name="connsiteY3" fmla="*/ 895250 h 2500049"/>
                    <a:gd name="connsiteX4" fmla="*/ 206755 w 206755"/>
                    <a:gd name="connsiteY4" fmla="*/ 989732 h 2500049"/>
                    <a:gd name="connsiteX5" fmla="*/ 201631 w 206755"/>
                    <a:gd name="connsiteY5" fmla="*/ 2500049 h 2500049"/>
                    <a:gd name="connsiteX6" fmla="*/ 164080 w 206755"/>
                    <a:gd name="connsiteY6" fmla="*/ 2500049 h 2500049"/>
                    <a:gd name="connsiteX7" fmla="*/ 0 w 206755"/>
                    <a:gd name="connsiteY7" fmla="*/ 2334967 h 2500049"/>
                    <a:gd name="connsiteX8" fmla="*/ 3307 w 206755"/>
                    <a:gd name="connsiteY8" fmla="*/ 141361 h 2500049"/>
                    <a:gd name="connsiteX9" fmla="*/ 150428 w 206755"/>
                    <a:gd name="connsiteY9" fmla="*/ 1439 h 2500049"/>
                    <a:gd name="connsiteX10" fmla="*/ 203650 w 206755"/>
                    <a:gd name="connsiteY10" fmla="*/ 0 h 25000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06755" h="2500049">
                      <a:moveTo>
                        <a:pt x="203650" y="0"/>
                      </a:moveTo>
                      <a:cubicBezTo>
                        <a:pt x="204618" y="133891"/>
                        <a:pt x="200826" y="208571"/>
                        <a:pt x="201794" y="342462"/>
                      </a:cubicBezTo>
                      <a:lnTo>
                        <a:pt x="113866" y="425195"/>
                      </a:lnTo>
                      <a:cubicBezTo>
                        <a:pt x="115541" y="579270"/>
                        <a:pt x="113378" y="741175"/>
                        <a:pt x="115053" y="895250"/>
                      </a:cubicBezTo>
                      <a:lnTo>
                        <a:pt x="206755" y="989732"/>
                      </a:lnTo>
                      <a:cubicBezTo>
                        <a:pt x="205080" y="1490475"/>
                        <a:pt x="203306" y="1999306"/>
                        <a:pt x="201631" y="2500049"/>
                      </a:cubicBezTo>
                      <a:lnTo>
                        <a:pt x="164080" y="2500049"/>
                      </a:lnTo>
                      <a:lnTo>
                        <a:pt x="0" y="2334967"/>
                      </a:lnTo>
                      <a:cubicBezTo>
                        <a:pt x="1102" y="1604548"/>
                        <a:pt x="2205" y="871780"/>
                        <a:pt x="3307" y="141361"/>
                      </a:cubicBezTo>
                      <a:lnTo>
                        <a:pt x="150428" y="1439"/>
                      </a:lnTo>
                      <a:lnTo>
                        <a:pt x="203650" y="0"/>
                      </a:lnTo>
                      <a:close/>
                    </a:path>
                  </a:pathLst>
                </a:cu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cxnSp>
              <p:nvCxnSpPr>
                <p:cNvPr id="116" name="Conector reto 115">
                  <a:extLst>
                    <a:ext uri="{FF2B5EF4-FFF2-40B4-BE49-F238E27FC236}">
                      <a16:creationId xmlns:a16="http://schemas.microsoft.com/office/drawing/2014/main" id="{4667E71A-B979-6C4E-387C-B2043877F9C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262331" y="2532127"/>
                  <a:ext cx="136800" cy="0"/>
                </a:xfrm>
                <a:prstGeom prst="line">
                  <a:avLst/>
                </a:prstGeom>
                <a:grpFill/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7" name="Conector reto 116">
                  <a:extLst>
                    <a:ext uri="{FF2B5EF4-FFF2-40B4-BE49-F238E27FC236}">
                      <a16:creationId xmlns:a16="http://schemas.microsoft.com/office/drawing/2014/main" id="{8BD0A3E1-F97C-DC71-2C4E-3E11A4EEF52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196053" y="2613664"/>
                  <a:ext cx="205920" cy="0"/>
                </a:xfrm>
                <a:prstGeom prst="line">
                  <a:avLst/>
                </a:prstGeom>
                <a:grpFill/>
                <a:ln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8" name="Conector reto 117">
                  <a:extLst>
                    <a:ext uri="{FF2B5EF4-FFF2-40B4-BE49-F238E27FC236}">
                      <a16:creationId xmlns:a16="http://schemas.microsoft.com/office/drawing/2014/main" id="{3A8CE74D-F646-BEA7-42C2-BD509874212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193672" y="2695201"/>
                  <a:ext cx="205920" cy="0"/>
                </a:xfrm>
                <a:prstGeom prst="line">
                  <a:avLst/>
                </a:prstGeom>
                <a:grpFill/>
                <a:ln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9" name="Conector reto 118">
                  <a:extLst>
                    <a:ext uri="{FF2B5EF4-FFF2-40B4-BE49-F238E27FC236}">
                      <a16:creationId xmlns:a16="http://schemas.microsoft.com/office/drawing/2014/main" id="{77AE127B-B795-5412-3A6F-74AE71C1578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196053" y="2776738"/>
                  <a:ext cx="205920" cy="0"/>
                </a:xfrm>
                <a:prstGeom prst="line">
                  <a:avLst/>
                </a:prstGeom>
                <a:grpFill/>
                <a:ln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0" name="Conector reto 119">
                  <a:extLst>
                    <a:ext uri="{FF2B5EF4-FFF2-40B4-BE49-F238E27FC236}">
                      <a16:creationId xmlns:a16="http://schemas.microsoft.com/office/drawing/2014/main" id="{2637939D-83A0-0906-B849-A460218E8E0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203032" y="2858275"/>
                  <a:ext cx="136800" cy="0"/>
                </a:xfrm>
                <a:prstGeom prst="line">
                  <a:avLst/>
                </a:prstGeom>
                <a:grpFill/>
                <a:ln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1" name="Conector reto 120">
                  <a:extLst>
                    <a:ext uri="{FF2B5EF4-FFF2-40B4-BE49-F238E27FC236}">
                      <a16:creationId xmlns:a16="http://schemas.microsoft.com/office/drawing/2014/main" id="{4EAE6F70-D57F-1F1D-09C7-5C93DEF1451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200651" y="2939812"/>
                  <a:ext cx="108000" cy="0"/>
                </a:xfrm>
                <a:prstGeom prst="line">
                  <a:avLst/>
                </a:prstGeom>
                <a:grpFill/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2" name="Conector reto 121">
                  <a:extLst>
                    <a:ext uri="{FF2B5EF4-FFF2-40B4-BE49-F238E27FC236}">
                      <a16:creationId xmlns:a16="http://schemas.microsoft.com/office/drawing/2014/main" id="{81107334-AA50-1798-DE03-3501CF00272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197639" y="3021349"/>
                  <a:ext cx="118800" cy="0"/>
                </a:xfrm>
                <a:prstGeom prst="line">
                  <a:avLst/>
                </a:prstGeom>
                <a:grpFill/>
                <a:ln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3" name="Conector reto 122">
                  <a:extLst>
                    <a:ext uri="{FF2B5EF4-FFF2-40B4-BE49-F238E27FC236}">
                      <a16:creationId xmlns:a16="http://schemas.microsoft.com/office/drawing/2014/main" id="{2A7B7789-067B-1C54-B971-E3BED9F1C07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203039" y="3102886"/>
                  <a:ext cx="108000" cy="0"/>
                </a:xfrm>
                <a:prstGeom prst="line">
                  <a:avLst/>
                </a:prstGeom>
                <a:grpFill/>
                <a:ln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4" name="Conector reto 123">
                  <a:extLst>
                    <a:ext uri="{FF2B5EF4-FFF2-40B4-BE49-F238E27FC236}">
                      <a16:creationId xmlns:a16="http://schemas.microsoft.com/office/drawing/2014/main" id="{38F46183-B4F8-533C-6AE6-6047108C0A0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203039" y="3184423"/>
                  <a:ext cx="108000" cy="0"/>
                </a:xfrm>
                <a:prstGeom prst="line">
                  <a:avLst/>
                </a:prstGeom>
                <a:grpFill/>
                <a:ln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5" name="Conector reto 124">
                  <a:extLst>
                    <a:ext uri="{FF2B5EF4-FFF2-40B4-BE49-F238E27FC236}">
                      <a16:creationId xmlns:a16="http://schemas.microsoft.com/office/drawing/2014/main" id="{597236FB-815A-498D-D534-5B2FFBEF3C1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203039" y="3265960"/>
                  <a:ext cx="108000" cy="0"/>
                </a:xfrm>
                <a:prstGeom prst="line">
                  <a:avLst/>
                </a:prstGeom>
                <a:grpFill/>
                <a:ln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6" name="Conector reto 125">
                  <a:extLst>
                    <a:ext uri="{FF2B5EF4-FFF2-40B4-BE49-F238E27FC236}">
                      <a16:creationId xmlns:a16="http://schemas.microsoft.com/office/drawing/2014/main" id="{25BADB73-34B7-35BD-56C6-C04EF38908E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203039" y="3347497"/>
                  <a:ext cx="108000" cy="0"/>
                </a:xfrm>
                <a:prstGeom prst="line">
                  <a:avLst/>
                </a:prstGeom>
                <a:grpFill/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Conector reto 126">
                  <a:extLst>
                    <a:ext uri="{FF2B5EF4-FFF2-40B4-BE49-F238E27FC236}">
                      <a16:creationId xmlns:a16="http://schemas.microsoft.com/office/drawing/2014/main" id="{587C950F-7F16-3FC7-811A-EAFC54D4770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193508" y="3429034"/>
                  <a:ext cx="180000" cy="0"/>
                </a:xfrm>
                <a:prstGeom prst="line">
                  <a:avLst/>
                </a:prstGeom>
                <a:grpFill/>
                <a:ln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5" name="Conector reto 604">
                  <a:extLst>
                    <a:ext uri="{FF2B5EF4-FFF2-40B4-BE49-F238E27FC236}">
                      <a16:creationId xmlns:a16="http://schemas.microsoft.com/office/drawing/2014/main" id="{829F7CCB-35AA-B26A-B1FE-19B219157E2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193508" y="3510571"/>
                  <a:ext cx="202983" cy="0"/>
                </a:xfrm>
                <a:prstGeom prst="line">
                  <a:avLst/>
                </a:prstGeom>
                <a:grpFill/>
                <a:ln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6" name="Conector reto 605">
                  <a:extLst>
                    <a:ext uri="{FF2B5EF4-FFF2-40B4-BE49-F238E27FC236}">
                      <a16:creationId xmlns:a16="http://schemas.microsoft.com/office/drawing/2014/main" id="{C67A9F90-E999-6166-7258-90CCE55E173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193508" y="3592108"/>
                  <a:ext cx="202983" cy="0"/>
                </a:xfrm>
                <a:prstGeom prst="line">
                  <a:avLst/>
                </a:prstGeom>
                <a:grpFill/>
                <a:ln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7" name="Conector reto 606">
                  <a:extLst>
                    <a:ext uri="{FF2B5EF4-FFF2-40B4-BE49-F238E27FC236}">
                      <a16:creationId xmlns:a16="http://schemas.microsoft.com/office/drawing/2014/main" id="{54165325-1CDF-A0BB-2C80-1E6AC0886D5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193508" y="3673645"/>
                  <a:ext cx="202983" cy="0"/>
                </a:xfrm>
                <a:prstGeom prst="line">
                  <a:avLst/>
                </a:prstGeom>
                <a:grpFill/>
                <a:ln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8" name="Conector reto 607">
                  <a:extLst>
                    <a:ext uri="{FF2B5EF4-FFF2-40B4-BE49-F238E27FC236}">
                      <a16:creationId xmlns:a16="http://schemas.microsoft.com/office/drawing/2014/main" id="{A18D57C6-C690-6077-617D-DA38483F5B8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193508" y="3755182"/>
                  <a:ext cx="202983" cy="0"/>
                </a:xfrm>
                <a:prstGeom prst="line">
                  <a:avLst/>
                </a:prstGeom>
                <a:grpFill/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9" name="Conector reto 608">
                  <a:extLst>
                    <a:ext uri="{FF2B5EF4-FFF2-40B4-BE49-F238E27FC236}">
                      <a16:creationId xmlns:a16="http://schemas.microsoft.com/office/drawing/2014/main" id="{3A86EF22-BAA9-5F27-AC1E-228E12AE940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193508" y="3836719"/>
                  <a:ext cx="202983" cy="0"/>
                </a:xfrm>
                <a:prstGeom prst="line">
                  <a:avLst/>
                </a:prstGeom>
                <a:grpFill/>
                <a:ln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0" name="Conector reto 609">
                  <a:extLst>
                    <a:ext uri="{FF2B5EF4-FFF2-40B4-BE49-F238E27FC236}">
                      <a16:creationId xmlns:a16="http://schemas.microsoft.com/office/drawing/2014/main" id="{C8D0DEA3-FCD2-3A85-F665-9C98C1CFAF4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193508" y="3918256"/>
                  <a:ext cx="202983" cy="0"/>
                </a:xfrm>
                <a:prstGeom prst="line">
                  <a:avLst/>
                </a:prstGeom>
                <a:grpFill/>
                <a:ln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1" name="Conector reto 610">
                  <a:extLst>
                    <a:ext uri="{FF2B5EF4-FFF2-40B4-BE49-F238E27FC236}">
                      <a16:creationId xmlns:a16="http://schemas.microsoft.com/office/drawing/2014/main" id="{BFFF1102-7C97-0B2E-5D0E-5F43BA8C886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193508" y="3999793"/>
                  <a:ext cx="202983" cy="0"/>
                </a:xfrm>
                <a:prstGeom prst="line">
                  <a:avLst/>
                </a:prstGeom>
                <a:grpFill/>
                <a:ln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2" name="Conector reto 611">
                  <a:extLst>
                    <a:ext uri="{FF2B5EF4-FFF2-40B4-BE49-F238E27FC236}">
                      <a16:creationId xmlns:a16="http://schemas.microsoft.com/office/drawing/2014/main" id="{ADC4EE4D-3DC2-A22C-B825-B0A106AE08A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193508" y="4081330"/>
                  <a:ext cx="202983" cy="0"/>
                </a:xfrm>
                <a:prstGeom prst="line">
                  <a:avLst/>
                </a:prstGeom>
                <a:grpFill/>
                <a:ln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3" name="Conector reto 612">
                  <a:extLst>
                    <a:ext uri="{FF2B5EF4-FFF2-40B4-BE49-F238E27FC236}">
                      <a16:creationId xmlns:a16="http://schemas.microsoft.com/office/drawing/2014/main" id="{33A92C8B-C8D9-BF1E-BC1A-6FE15324E11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193508" y="4162867"/>
                  <a:ext cx="202983" cy="0"/>
                </a:xfrm>
                <a:prstGeom prst="line">
                  <a:avLst/>
                </a:prstGeom>
                <a:grpFill/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4" name="Conector reto 613">
                  <a:extLst>
                    <a:ext uri="{FF2B5EF4-FFF2-40B4-BE49-F238E27FC236}">
                      <a16:creationId xmlns:a16="http://schemas.microsoft.com/office/drawing/2014/main" id="{D65985D3-83C6-65E5-39C3-191BE198E29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193508" y="4244404"/>
                  <a:ext cx="202983" cy="0"/>
                </a:xfrm>
                <a:prstGeom prst="line">
                  <a:avLst/>
                </a:prstGeom>
                <a:grpFill/>
                <a:ln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5" name="Conector reto 614">
                  <a:extLst>
                    <a:ext uri="{FF2B5EF4-FFF2-40B4-BE49-F238E27FC236}">
                      <a16:creationId xmlns:a16="http://schemas.microsoft.com/office/drawing/2014/main" id="{C629DBBF-E81B-3758-3B57-45A71716BF2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193508" y="4325941"/>
                  <a:ext cx="202983" cy="0"/>
                </a:xfrm>
                <a:prstGeom prst="line">
                  <a:avLst/>
                </a:prstGeom>
                <a:grpFill/>
                <a:ln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6" name="Conector reto 615">
                  <a:extLst>
                    <a:ext uri="{FF2B5EF4-FFF2-40B4-BE49-F238E27FC236}">
                      <a16:creationId xmlns:a16="http://schemas.microsoft.com/office/drawing/2014/main" id="{F547FD03-91AE-20A4-F168-ABF08BF1DC0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193508" y="4407478"/>
                  <a:ext cx="202983" cy="0"/>
                </a:xfrm>
                <a:prstGeom prst="line">
                  <a:avLst/>
                </a:prstGeom>
                <a:grpFill/>
                <a:ln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7" name="Conector reto 616">
                  <a:extLst>
                    <a:ext uri="{FF2B5EF4-FFF2-40B4-BE49-F238E27FC236}">
                      <a16:creationId xmlns:a16="http://schemas.microsoft.com/office/drawing/2014/main" id="{24B1EDAC-F5DF-4D20-23E0-86D13D2ADDF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193508" y="4489015"/>
                  <a:ext cx="202983" cy="0"/>
                </a:xfrm>
                <a:prstGeom prst="line">
                  <a:avLst/>
                </a:prstGeom>
                <a:grpFill/>
                <a:ln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8" name="Conector reto 617">
                  <a:extLst>
                    <a:ext uri="{FF2B5EF4-FFF2-40B4-BE49-F238E27FC236}">
                      <a16:creationId xmlns:a16="http://schemas.microsoft.com/office/drawing/2014/main" id="{22BF1D6C-1558-70FD-FAD1-3DBA1AAC526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193508" y="4570552"/>
                  <a:ext cx="202983" cy="0"/>
                </a:xfrm>
                <a:prstGeom prst="line">
                  <a:avLst/>
                </a:prstGeom>
                <a:grpFill/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9" name="Conector reto 618">
                  <a:extLst>
                    <a:ext uri="{FF2B5EF4-FFF2-40B4-BE49-F238E27FC236}">
                      <a16:creationId xmlns:a16="http://schemas.microsoft.com/office/drawing/2014/main" id="{58F954CE-B9B8-7573-0252-021C1599918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193508" y="4652089"/>
                  <a:ext cx="202983" cy="0"/>
                </a:xfrm>
                <a:prstGeom prst="line">
                  <a:avLst/>
                </a:prstGeom>
                <a:grpFill/>
                <a:ln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0" name="Conector reto 619">
                  <a:extLst>
                    <a:ext uri="{FF2B5EF4-FFF2-40B4-BE49-F238E27FC236}">
                      <a16:creationId xmlns:a16="http://schemas.microsoft.com/office/drawing/2014/main" id="{5BBD3539-E727-E9D3-CFCD-0E54CFB0C6C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193508" y="4733626"/>
                  <a:ext cx="202983" cy="0"/>
                </a:xfrm>
                <a:prstGeom prst="line">
                  <a:avLst/>
                </a:prstGeom>
                <a:grpFill/>
                <a:ln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1" name="Conector reto 620">
                  <a:extLst>
                    <a:ext uri="{FF2B5EF4-FFF2-40B4-BE49-F238E27FC236}">
                      <a16:creationId xmlns:a16="http://schemas.microsoft.com/office/drawing/2014/main" id="{BD694A9E-C933-4E62-8D72-496EED42D7D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193508" y="4815163"/>
                  <a:ext cx="202983" cy="0"/>
                </a:xfrm>
                <a:prstGeom prst="line">
                  <a:avLst/>
                </a:prstGeom>
                <a:grpFill/>
                <a:ln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2" name="Conector reto 621">
                  <a:extLst>
                    <a:ext uri="{FF2B5EF4-FFF2-40B4-BE49-F238E27FC236}">
                      <a16:creationId xmlns:a16="http://schemas.microsoft.com/office/drawing/2014/main" id="{B0238D40-A3C7-F0FA-0A21-B0352CF8B0C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252345" y="4896706"/>
                  <a:ext cx="136800" cy="0"/>
                </a:xfrm>
                <a:prstGeom prst="line">
                  <a:avLst/>
                </a:prstGeom>
                <a:grpFill/>
                <a:ln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895" name="Volume_on">
              <a:extLst>
                <a:ext uri="{FF2B5EF4-FFF2-40B4-BE49-F238E27FC236}">
                  <a16:creationId xmlns:a16="http://schemas.microsoft.com/office/drawing/2014/main" id="{59E56C4C-3300-D267-7E01-9468943900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12299934" y="5731626"/>
              <a:ext cx="195089" cy="298730"/>
            </a:xfrm>
            <a:prstGeom prst="rect">
              <a:avLst/>
            </a:prstGeom>
          </p:spPr>
        </p:pic>
        <p:pic>
          <p:nvPicPr>
            <p:cNvPr id="896" name="Volume_off">
              <a:extLst>
                <a:ext uri="{FF2B5EF4-FFF2-40B4-BE49-F238E27FC236}">
                  <a16:creationId xmlns:a16="http://schemas.microsoft.com/office/drawing/2014/main" id="{C8BB0C2C-E9C3-395B-B2C4-936E0D8D58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12699902" y="5751088"/>
              <a:ext cx="231668" cy="29873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537778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543ACB97-AD02-159E-00B2-08800870B2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0762" y="1485546"/>
            <a:ext cx="7790476" cy="4588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1773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5" name="Canto Direito Baixo">
            <a:extLst>
              <a:ext uri="{FF2B5EF4-FFF2-40B4-BE49-F238E27FC236}">
                <a16:creationId xmlns:a16="http://schemas.microsoft.com/office/drawing/2014/main" id="{ABD02215-4E87-D792-96FC-7DD26EAD43F7}"/>
              </a:ext>
            </a:extLst>
          </p:cNvPr>
          <p:cNvGrpSpPr/>
          <p:nvPr/>
        </p:nvGrpSpPr>
        <p:grpSpPr>
          <a:xfrm>
            <a:off x="4127909" y="2782110"/>
            <a:ext cx="7963274" cy="4358622"/>
            <a:chOff x="4127909" y="2782110"/>
            <a:chExt cx="7963274" cy="4358622"/>
          </a:xfrm>
        </p:grpSpPr>
        <p:sp>
          <p:nvSpPr>
            <p:cNvPr id="396" name="Forma Livre: Forma 395">
              <a:extLst>
                <a:ext uri="{FF2B5EF4-FFF2-40B4-BE49-F238E27FC236}">
                  <a16:creationId xmlns:a16="http://schemas.microsoft.com/office/drawing/2014/main" id="{3DD6877E-E51B-CF53-9992-8C48259A61F2}"/>
                </a:ext>
              </a:extLst>
            </p:cNvPr>
            <p:cNvSpPr/>
            <p:nvPr/>
          </p:nvSpPr>
          <p:spPr>
            <a:xfrm flipH="1">
              <a:off x="4127909" y="2782110"/>
              <a:ext cx="7963274" cy="4358622"/>
            </a:xfrm>
            <a:custGeom>
              <a:avLst/>
              <a:gdLst>
                <a:gd name="connsiteX0" fmla="*/ 0 w 534572"/>
                <a:gd name="connsiteY0" fmla="*/ 5936566 h 5950634"/>
                <a:gd name="connsiteX1" fmla="*/ 407963 w 534572"/>
                <a:gd name="connsiteY1" fmla="*/ 5950634 h 5950634"/>
                <a:gd name="connsiteX2" fmla="*/ 436099 w 534572"/>
                <a:gd name="connsiteY2" fmla="*/ 5711483 h 5950634"/>
                <a:gd name="connsiteX3" fmla="*/ 281354 w 534572"/>
                <a:gd name="connsiteY3" fmla="*/ 5556739 h 5950634"/>
                <a:gd name="connsiteX4" fmla="*/ 309489 w 534572"/>
                <a:gd name="connsiteY4" fmla="*/ 3854548 h 5950634"/>
                <a:gd name="connsiteX5" fmla="*/ 520505 w 534572"/>
                <a:gd name="connsiteY5" fmla="*/ 3685736 h 5950634"/>
                <a:gd name="connsiteX6" fmla="*/ 534572 w 534572"/>
                <a:gd name="connsiteY6" fmla="*/ 914400 h 5950634"/>
                <a:gd name="connsiteX7" fmla="*/ 337625 w 534572"/>
                <a:gd name="connsiteY7" fmla="*/ 731520 h 5950634"/>
                <a:gd name="connsiteX8" fmla="*/ 351692 w 534572"/>
                <a:gd name="connsiteY8" fmla="*/ 0 h 5950634"/>
                <a:gd name="connsiteX9" fmla="*/ 28135 w 534572"/>
                <a:gd name="connsiteY9" fmla="*/ 14068 h 5950634"/>
                <a:gd name="connsiteX10" fmla="*/ 0 w 534572"/>
                <a:gd name="connsiteY10" fmla="*/ 5936566 h 5950634"/>
                <a:gd name="connsiteX0" fmla="*/ 0 w 534572"/>
                <a:gd name="connsiteY0" fmla="*/ 5936566 h 5950634"/>
                <a:gd name="connsiteX1" fmla="*/ 407963 w 534572"/>
                <a:gd name="connsiteY1" fmla="*/ 5950634 h 5950634"/>
                <a:gd name="connsiteX2" fmla="*/ 436099 w 534572"/>
                <a:gd name="connsiteY2" fmla="*/ 5711483 h 5950634"/>
                <a:gd name="connsiteX3" fmla="*/ 281354 w 534572"/>
                <a:gd name="connsiteY3" fmla="*/ 5556739 h 5950634"/>
                <a:gd name="connsiteX4" fmla="*/ 309489 w 534572"/>
                <a:gd name="connsiteY4" fmla="*/ 3854548 h 5950634"/>
                <a:gd name="connsiteX5" fmla="*/ 520505 w 534572"/>
                <a:gd name="connsiteY5" fmla="*/ 3685736 h 5950634"/>
                <a:gd name="connsiteX6" fmla="*/ 534572 w 534572"/>
                <a:gd name="connsiteY6" fmla="*/ 914400 h 5950634"/>
                <a:gd name="connsiteX7" fmla="*/ 337625 w 534572"/>
                <a:gd name="connsiteY7" fmla="*/ 731520 h 5950634"/>
                <a:gd name="connsiteX8" fmla="*/ 351692 w 534572"/>
                <a:gd name="connsiteY8" fmla="*/ 0 h 5950634"/>
                <a:gd name="connsiteX9" fmla="*/ 18610 w 534572"/>
                <a:gd name="connsiteY9" fmla="*/ 1368 h 5950634"/>
                <a:gd name="connsiteX10" fmla="*/ 0 w 534572"/>
                <a:gd name="connsiteY10" fmla="*/ 5936566 h 5950634"/>
                <a:gd name="connsiteX0" fmla="*/ 0 w 534572"/>
                <a:gd name="connsiteY0" fmla="*/ 5936566 h 5950634"/>
                <a:gd name="connsiteX1" fmla="*/ 407963 w 534572"/>
                <a:gd name="connsiteY1" fmla="*/ 5950634 h 5950634"/>
                <a:gd name="connsiteX2" fmla="*/ 436099 w 534572"/>
                <a:gd name="connsiteY2" fmla="*/ 5711483 h 5950634"/>
                <a:gd name="connsiteX3" fmla="*/ 281354 w 534572"/>
                <a:gd name="connsiteY3" fmla="*/ 5556739 h 5950634"/>
                <a:gd name="connsiteX4" fmla="*/ 309489 w 534572"/>
                <a:gd name="connsiteY4" fmla="*/ 3854548 h 5950634"/>
                <a:gd name="connsiteX5" fmla="*/ 520505 w 534572"/>
                <a:gd name="connsiteY5" fmla="*/ 3685736 h 5950634"/>
                <a:gd name="connsiteX6" fmla="*/ 534572 w 534572"/>
                <a:gd name="connsiteY6" fmla="*/ 914400 h 5950634"/>
                <a:gd name="connsiteX7" fmla="*/ 337625 w 534572"/>
                <a:gd name="connsiteY7" fmla="*/ 731520 h 5950634"/>
                <a:gd name="connsiteX8" fmla="*/ 351692 w 534572"/>
                <a:gd name="connsiteY8" fmla="*/ 0 h 5950634"/>
                <a:gd name="connsiteX9" fmla="*/ 12260 w 534572"/>
                <a:gd name="connsiteY9" fmla="*/ 7718 h 5950634"/>
                <a:gd name="connsiteX10" fmla="*/ 0 w 534572"/>
                <a:gd name="connsiteY10" fmla="*/ 5936566 h 5950634"/>
                <a:gd name="connsiteX0" fmla="*/ 0 w 534572"/>
                <a:gd name="connsiteY0" fmla="*/ 5938373 h 5952441"/>
                <a:gd name="connsiteX1" fmla="*/ 407963 w 534572"/>
                <a:gd name="connsiteY1" fmla="*/ 5952441 h 5952441"/>
                <a:gd name="connsiteX2" fmla="*/ 436099 w 534572"/>
                <a:gd name="connsiteY2" fmla="*/ 5713290 h 5952441"/>
                <a:gd name="connsiteX3" fmla="*/ 281354 w 534572"/>
                <a:gd name="connsiteY3" fmla="*/ 5558546 h 5952441"/>
                <a:gd name="connsiteX4" fmla="*/ 309489 w 534572"/>
                <a:gd name="connsiteY4" fmla="*/ 3856355 h 5952441"/>
                <a:gd name="connsiteX5" fmla="*/ 520505 w 534572"/>
                <a:gd name="connsiteY5" fmla="*/ 3687543 h 5952441"/>
                <a:gd name="connsiteX6" fmla="*/ 534572 w 534572"/>
                <a:gd name="connsiteY6" fmla="*/ 916207 h 5952441"/>
                <a:gd name="connsiteX7" fmla="*/ 337625 w 534572"/>
                <a:gd name="connsiteY7" fmla="*/ 733327 h 5952441"/>
                <a:gd name="connsiteX8" fmla="*/ 351692 w 534572"/>
                <a:gd name="connsiteY8" fmla="*/ 1807 h 5952441"/>
                <a:gd name="connsiteX9" fmla="*/ 15435 w 534572"/>
                <a:gd name="connsiteY9" fmla="*/ 0 h 5952441"/>
                <a:gd name="connsiteX10" fmla="*/ 0 w 534572"/>
                <a:gd name="connsiteY10" fmla="*/ 5938373 h 5952441"/>
                <a:gd name="connsiteX0" fmla="*/ 0 w 534572"/>
                <a:gd name="connsiteY0" fmla="*/ 5938373 h 5952441"/>
                <a:gd name="connsiteX1" fmla="*/ 407963 w 534572"/>
                <a:gd name="connsiteY1" fmla="*/ 5952441 h 5952441"/>
                <a:gd name="connsiteX2" fmla="*/ 436099 w 534572"/>
                <a:gd name="connsiteY2" fmla="*/ 5713290 h 5952441"/>
                <a:gd name="connsiteX3" fmla="*/ 281354 w 534572"/>
                <a:gd name="connsiteY3" fmla="*/ 5558546 h 5952441"/>
                <a:gd name="connsiteX4" fmla="*/ 309489 w 534572"/>
                <a:gd name="connsiteY4" fmla="*/ 3856355 h 5952441"/>
                <a:gd name="connsiteX5" fmla="*/ 520505 w 534572"/>
                <a:gd name="connsiteY5" fmla="*/ 3687543 h 5952441"/>
                <a:gd name="connsiteX6" fmla="*/ 534572 w 534572"/>
                <a:gd name="connsiteY6" fmla="*/ 916207 h 5952441"/>
                <a:gd name="connsiteX7" fmla="*/ 343975 w 534572"/>
                <a:gd name="connsiteY7" fmla="*/ 730152 h 5952441"/>
                <a:gd name="connsiteX8" fmla="*/ 351692 w 534572"/>
                <a:gd name="connsiteY8" fmla="*/ 1807 h 5952441"/>
                <a:gd name="connsiteX9" fmla="*/ 15435 w 534572"/>
                <a:gd name="connsiteY9" fmla="*/ 0 h 5952441"/>
                <a:gd name="connsiteX10" fmla="*/ 0 w 534572"/>
                <a:gd name="connsiteY10" fmla="*/ 5938373 h 5952441"/>
                <a:gd name="connsiteX0" fmla="*/ 0 w 534572"/>
                <a:gd name="connsiteY0" fmla="*/ 5938373 h 5952441"/>
                <a:gd name="connsiteX1" fmla="*/ 407963 w 534572"/>
                <a:gd name="connsiteY1" fmla="*/ 5952441 h 5952441"/>
                <a:gd name="connsiteX2" fmla="*/ 436099 w 534572"/>
                <a:gd name="connsiteY2" fmla="*/ 5713290 h 5952441"/>
                <a:gd name="connsiteX3" fmla="*/ 281354 w 534572"/>
                <a:gd name="connsiteY3" fmla="*/ 5558546 h 5952441"/>
                <a:gd name="connsiteX4" fmla="*/ 309489 w 534572"/>
                <a:gd name="connsiteY4" fmla="*/ 3856355 h 5952441"/>
                <a:gd name="connsiteX5" fmla="*/ 520505 w 534572"/>
                <a:gd name="connsiteY5" fmla="*/ 3687543 h 5952441"/>
                <a:gd name="connsiteX6" fmla="*/ 534572 w 534572"/>
                <a:gd name="connsiteY6" fmla="*/ 916207 h 5952441"/>
                <a:gd name="connsiteX7" fmla="*/ 347150 w 534572"/>
                <a:gd name="connsiteY7" fmla="*/ 730152 h 5952441"/>
                <a:gd name="connsiteX8" fmla="*/ 351692 w 534572"/>
                <a:gd name="connsiteY8" fmla="*/ 1807 h 5952441"/>
                <a:gd name="connsiteX9" fmla="*/ 15435 w 534572"/>
                <a:gd name="connsiteY9" fmla="*/ 0 h 5952441"/>
                <a:gd name="connsiteX10" fmla="*/ 0 w 534572"/>
                <a:gd name="connsiteY10" fmla="*/ 5938373 h 5952441"/>
                <a:gd name="connsiteX0" fmla="*/ 0 w 534572"/>
                <a:gd name="connsiteY0" fmla="*/ 5938373 h 5952441"/>
                <a:gd name="connsiteX1" fmla="*/ 407963 w 534572"/>
                <a:gd name="connsiteY1" fmla="*/ 5952441 h 5952441"/>
                <a:gd name="connsiteX2" fmla="*/ 436099 w 534572"/>
                <a:gd name="connsiteY2" fmla="*/ 5713290 h 5952441"/>
                <a:gd name="connsiteX3" fmla="*/ 281354 w 534572"/>
                <a:gd name="connsiteY3" fmla="*/ 5558546 h 5952441"/>
                <a:gd name="connsiteX4" fmla="*/ 309489 w 534572"/>
                <a:gd name="connsiteY4" fmla="*/ 3856355 h 5952441"/>
                <a:gd name="connsiteX5" fmla="*/ 520505 w 534572"/>
                <a:gd name="connsiteY5" fmla="*/ 3687543 h 5952441"/>
                <a:gd name="connsiteX6" fmla="*/ 534572 w 534572"/>
                <a:gd name="connsiteY6" fmla="*/ 916207 h 5952441"/>
                <a:gd name="connsiteX7" fmla="*/ 347150 w 534572"/>
                <a:gd name="connsiteY7" fmla="*/ 730152 h 5952441"/>
                <a:gd name="connsiteX8" fmla="*/ 351692 w 534572"/>
                <a:gd name="connsiteY8" fmla="*/ 1807 h 5952441"/>
                <a:gd name="connsiteX9" fmla="*/ 15435 w 534572"/>
                <a:gd name="connsiteY9" fmla="*/ 0 h 5952441"/>
                <a:gd name="connsiteX10" fmla="*/ 0 w 534572"/>
                <a:gd name="connsiteY10" fmla="*/ 5938373 h 5952441"/>
                <a:gd name="connsiteX0" fmla="*/ 0 w 534572"/>
                <a:gd name="connsiteY0" fmla="*/ 5938373 h 5952441"/>
                <a:gd name="connsiteX1" fmla="*/ 407963 w 534572"/>
                <a:gd name="connsiteY1" fmla="*/ 5952441 h 5952441"/>
                <a:gd name="connsiteX2" fmla="*/ 436099 w 534572"/>
                <a:gd name="connsiteY2" fmla="*/ 5713290 h 5952441"/>
                <a:gd name="connsiteX3" fmla="*/ 281354 w 534572"/>
                <a:gd name="connsiteY3" fmla="*/ 5558546 h 5952441"/>
                <a:gd name="connsiteX4" fmla="*/ 309489 w 534572"/>
                <a:gd name="connsiteY4" fmla="*/ 3856355 h 5952441"/>
                <a:gd name="connsiteX5" fmla="*/ 520505 w 534572"/>
                <a:gd name="connsiteY5" fmla="*/ 3687543 h 5952441"/>
                <a:gd name="connsiteX6" fmla="*/ 534572 w 534572"/>
                <a:gd name="connsiteY6" fmla="*/ 916207 h 5952441"/>
                <a:gd name="connsiteX7" fmla="*/ 347150 w 534572"/>
                <a:gd name="connsiteY7" fmla="*/ 733327 h 5952441"/>
                <a:gd name="connsiteX8" fmla="*/ 351692 w 534572"/>
                <a:gd name="connsiteY8" fmla="*/ 1807 h 5952441"/>
                <a:gd name="connsiteX9" fmla="*/ 15435 w 534572"/>
                <a:gd name="connsiteY9" fmla="*/ 0 h 5952441"/>
                <a:gd name="connsiteX10" fmla="*/ 0 w 534572"/>
                <a:gd name="connsiteY10" fmla="*/ 5938373 h 5952441"/>
                <a:gd name="connsiteX0" fmla="*/ 0 w 534572"/>
                <a:gd name="connsiteY0" fmla="*/ 5938373 h 5952441"/>
                <a:gd name="connsiteX1" fmla="*/ 407963 w 534572"/>
                <a:gd name="connsiteY1" fmla="*/ 5952441 h 5952441"/>
                <a:gd name="connsiteX2" fmla="*/ 436099 w 534572"/>
                <a:gd name="connsiteY2" fmla="*/ 5713290 h 5952441"/>
                <a:gd name="connsiteX3" fmla="*/ 281354 w 534572"/>
                <a:gd name="connsiteY3" fmla="*/ 5558546 h 5952441"/>
                <a:gd name="connsiteX4" fmla="*/ 309489 w 534572"/>
                <a:gd name="connsiteY4" fmla="*/ 3856355 h 5952441"/>
                <a:gd name="connsiteX5" fmla="*/ 520505 w 534572"/>
                <a:gd name="connsiteY5" fmla="*/ 3687543 h 5952441"/>
                <a:gd name="connsiteX6" fmla="*/ 534572 w 534572"/>
                <a:gd name="connsiteY6" fmla="*/ 916207 h 5952441"/>
                <a:gd name="connsiteX7" fmla="*/ 347150 w 534572"/>
                <a:gd name="connsiteY7" fmla="*/ 733327 h 5952441"/>
                <a:gd name="connsiteX8" fmla="*/ 351692 w 534572"/>
                <a:gd name="connsiteY8" fmla="*/ 1807 h 5952441"/>
                <a:gd name="connsiteX9" fmla="*/ 15435 w 534572"/>
                <a:gd name="connsiteY9" fmla="*/ 0 h 5952441"/>
                <a:gd name="connsiteX10" fmla="*/ 0 w 534572"/>
                <a:gd name="connsiteY10" fmla="*/ 5938373 h 5952441"/>
                <a:gd name="connsiteX0" fmla="*/ 0 w 525047"/>
                <a:gd name="connsiteY0" fmla="*/ 5938373 h 5952441"/>
                <a:gd name="connsiteX1" fmla="*/ 407963 w 525047"/>
                <a:gd name="connsiteY1" fmla="*/ 5952441 h 5952441"/>
                <a:gd name="connsiteX2" fmla="*/ 436099 w 525047"/>
                <a:gd name="connsiteY2" fmla="*/ 5713290 h 5952441"/>
                <a:gd name="connsiteX3" fmla="*/ 281354 w 525047"/>
                <a:gd name="connsiteY3" fmla="*/ 5558546 h 5952441"/>
                <a:gd name="connsiteX4" fmla="*/ 309489 w 525047"/>
                <a:gd name="connsiteY4" fmla="*/ 3856355 h 5952441"/>
                <a:gd name="connsiteX5" fmla="*/ 520505 w 525047"/>
                <a:gd name="connsiteY5" fmla="*/ 3687543 h 5952441"/>
                <a:gd name="connsiteX6" fmla="*/ 525047 w 525047"/>
                <a:gd name="connsiteY6" fmla="*/ 913826 h 5952441"/>
                <a:gd name="connsiteX7" fmla="*/ 347150 w 525047"/>
                <a:gd name="connsiteY7" fmla="*/ 733327 h 5952441"/>
                <a:gd name="connsiteX8" fmla="*/ 351692 w 525047"/>
                <a:gd name="connsiteY8" fmla="*/ 1807 h 5952441"/>
                <a:gd name="connsiteX9" fmla="*/ 15435 w 525047"/>
                <a:gd name="connsiteY9" fmla="*/ 0 h 5952441"/>
                <a:gd name="connsiteX10" fmla="*/ 0 w 525047"/>
                <a:gd name="connsiteY10" fmla="*/ 5938373 h 5952441"/>
                <a:gd name="connsiteX0" fmla="*/ 0 w 525267"/>
                <a:gd name="connsiteY0" fmla="*/ 5938373 h 5952441"/>
                <a:gd name="connsiteX1" fmla="*/ 407963 w 525267"/>
                <a:gd name="connsiteY1" fmla="*/ 5952441 h 5952441"/>
                <a:gd name="connsiteX2" fmla="*/ 436099 w 525267"/>
                <a:gd name="connsiteY2" fmla="*/ 5713290 h 5952441"/>
                <a:gd name="connsiteX3" fmla="*/ 281354 w 525267"/>
                <a:gd name="connsiteY3" fmla="*/ 5558546 h 5952441"/>
                <a:gd name="connsiteX4" fmla="*/ 309489 w 525267"/>
                <a:gd name="connsiteY4" fmla="*/ 3856355 h 5952441"/>
                <a:gd name="connsiteX5" fmla="*/ 525267 w 525267"/>
                <a:gd name="connsiteY5" fmla="*/ 3687543 h 5952441"/>
                <a:gd name="connsiteX6" fmla="*/ 525047 w 525267"/>
                <a:gd name="connsiteY6" fmla="*/ 913826 h 5952441"/>
                <a:gd name="connsiteX7" fmla="*/ 347150 w 525267"/>
                <a:gd name="connsiteY7" fmla="*/ 733327 h 5952441"/>
                <a:gd name="connsiteX8" fmla="*/ 351692 w 525267"/>
                <a:gd name="connsiteY8" fmla="*/ 1807 h 5952441"/>
                <a:gd name="connsiteX9" fmla="*/ 15435 w 525267"/>
                <a:gd name="connsiteY9" fmla="*/ 0 h 5952441"/>
                <a:gd name="connsiteX10" fmla="*/ 0 w 525267"/>
                <a:gd name="connsiteY10" fmla="*/ 5938373 h 5952441"/>
                <a:gd name="connsiteX0" fmla="*/ 0 w 525267"/>
                <a:gd name="connsiteY0" fmla="*/ 5938373 h 5952441"/>
                <a:gd name="connsiteX1" fmla="*/ 407963 w 525267"/>
                <a:gd name="connsiteY1" fmla="*/ 5952441 h 5952441"/>
                <a:gd name="connsiteX2" fmla="*/ 436099 w 525267"/>
                <a:gd name="connsiteY2" fmla="*/ 5713290 h 5952441"/>
                <a:gd name="connsiteX3" fmla="*/ 281354 w 525267"/>
                <a:gd name="connsiteY3" fmla="*/ 5558546 h 5952441"/>
                <a:gd name="connsiteX4" fmla="*/ 309489 w 525267"/>
                <a:gd name="connsiteY4" fmla="*/ 3856355 h 5952441"/>
                <a:gd name="connsiteX5" fmla="*/ 525267 w 525267"/>
                <a:gd name="connsiteY5" fmla="*/ 3687543 h 5952441"/>
                <a:gd name="connsiteX6" fmla="*/ 525047 w 525267"/>
                <a:gd name="connsiteY6" fmla="*/ 913826 h 5952441"/>
                <a:gd name="connsiteX7" fmla="*/ 347150 w 525267"/>
                <a:gd name="connsiteY7" fmla="*/ 733327 h 5952441"/>
                <a:gd name="connsiteX8" fmla="*/ 346929 w 525267"/>
                <a:gd name="connsiteY8" fmla="*/ 1807 h 5952441"/>
                <a:gd name="connsiteX9" fmla="*/ 15435 w 525267"/>
                <a:gd name="connsiteY9" fmla="*/ 0 h 5952441"/>
                <a:gd name="connsiteX10" fmla="*/ 0 w 525267"/>
                <a:gd name="connsiteY10" fmla="*/ 5938373 h 5952441"/>
                <a:gd name="connsiteX0" fmla="*/ 0 w 518123"/>
                <a:gd name="connsiteY0" fmla="*/ 5957423 h 5957423"/>
                <a:gd name="connsiteX1" fmla="*/ 400819 w 518123"/>
                <a:gd name="connsiteY1" fmla="*/ 5952441 h 5957423"/>
                <a:gd name="connsiteX2" fmla="*/ 428955 w 518123"/>
                <a:gd name="connsiteY2" fmla="*/ 5713290 h 5957423"/>
                <a:gd name="connsiteX3" fmla="*/ 274210 w 518123"/>
                <a:gd name="connsiteY3" fmla="*/ 5558546 h 5957423"/>
                <a:gd name="connsiteX4" fmla="*/ 302345 w 518123"/>
                <a:gd name="connsiteY4" fmla="*/ 3856355 h 5957423"/>
                <a:gd name="connsiteX5" fmla="*/ 518123 w 518123"/>
                <a:gd name="connsiteY5" fmla="*/ 3687543 h 5957423"/>
                <a:gd name="connsiteX6" fmla="*/ 517903 w 518123"/>
                <a:gd name="connsiteY6" fmla="*/ 913826 h 5957423"/>
                <a:gd name="connsiteX7" fmla="*/ 340006 w 518123"/>
                <a:gd name="connsiteY7" fmla="*/ 733327 h 5957423"/>
                <a:gd name="connsiteX8" fmla="*/ 339785 w 518123"/>
                <a:gd name="connsiteY8" fmla="*/ 1807 h 5957423"/>
                <a:gd name="connsiteX9" fmla="*/ 8291 w 518123"/>
                <a:gd name="connsiteY9" fmla="*/ 0 h 5957423"/>
                <a:gd name="connsiteX10" fmla="*/ 0 w 518123"/>
                <a:gd name="connsiteY10" fmla="*/ 5957423 h 5957423"/>
                <a:gd name="connsiteX0" fmla="*/ 0 w 518123"/>
                <a:gd name="connsiteY0" fmla="*/ 5952660 h 5952660"/>
                <a:gd name="connsiteX1" fmla="*/ 400819 w 518123"/>
                <a:gd name="connsiteY1" fmla="*/ 5952441 h 5952660"/>
                <a:gd name="connsiteX2" fmla="*/ 428955 w 518123"/>
                <a:gd name="connsiteY2" fmla="*/ 5713290 h 5952660"/>
                <a:gd name="connsiteX3" fmla="*/ 274210 w 518123"/>
                <a:gd name="connsiteY3" fmla="*/ 5558546 h 5952660"/>
                <a:gd name="connsiteX4" fmla="*/ 302345 w 518123"/>
                <a:gd name="connsiteY4" fmla="*/ 3856355 h 5952660"/>
                <a:gd name="connsiteX5" fmla="*/ 518123 w 518123"/>
                <a:gd name="connsiteY5" fmla="*/ 3687543 h 5952660"/>
                <a:gd name="connsiteX6" fmla="*/ 517903 w 518123"/>
                <a:gd name="connsiteY6" fmla="*/ 913826 h 5952660"/>
                <a:gd name="connsiteX7" fmla="*/ 340006 w 518123"/>
                <a:gd name="connsiteY7" fmla="*/ 733327 h 5952660"/>
                <a:gd name="connsiteX8" fmla="*/ 339785 w 518123"/>
                <a:gd name="connsiteY8" fmla="*/ 1807 h 5952660"/>
                <a:gd name="connsiteX9" fmla="*/ 8291 w 518123"/>
                <a:gd name="connsiteY9" fmla="*/ 0 h 5952660"/>
                <a:gd name="connsiteX10" fmla="*/ 0 w 518123"/>
                <a:gd name="connsiteY10" fmla="*/ 5952660 h 5952660"/>
                <a:gd name="connsiteX0" fmla="*/ 0 w 518123"/>
                <a:gd name="connsiteY0" fmla="*/ 5952660 h 5952660"/>
                <a:gd name="connsiteX1" fmla="*/ 400819 w 518123"/>
                <a:gd name="connsiteY1" fmla="*/ 5952441 h 5952660"/>
                <a:gd name="connsiteX2" fmla="*/ 428955 w 518123"/>
                <a:gd name="connsiteY2" fmla="*/ 5713290 h 5952660"/>
                <a:gd name="connsiteX3" fmla="*/ 295641 w 518123"/>
                <a:gd name="connsiteY3" fmla="*/ 5563308 h 5952660"/>
                <a:gd name="connsiteX4" fmla="*/ 302345 w 518123"/>
                <a:gd name="connsiteY4" fmla="*/ 3856355 h 5952660"/>
                <a:gd name="connsiteX5" fmla="*/ 518123 w 518123"/>
                <a:gd name="connsiteY5" fmla="*/ 3687543 h 5952660"/>
                <a:gd name="connsiteX6" fmla="*/ 517903 w 518123"/>
                <a:gd name="connsiteY6" fmla="*/ 913826 h 5952660"/>
                <a:gd name="connsiteX7" fmla="*/ 340006 w 518123"/>
                <a:gd name="connsiteY7" fmla="*/ 733327 h 5952660"/>
                <a:gd name="connsiteX8" fmla="*/ 339785 w 518123"/>
                <a:gd name="connsiteY8" fmla="*/ 1807 h 5952660"/>
                <a:gd name="connsiteX9" fmla="*/ 8291 w 518123"/>
                <a:gd name="connsiteY9" fmla="*/ 0 h 5952660"/>
                <a:gd name="connsiteX10" fmla="*/ 0 w 518123"/>
                <a:gd name="connsiteY10" fmla="*/ 5952660 h 5952660"/>
                <a:gd name="connsiteX0" fmla="*/ 0 w 518123"/>
                <a:gd name="connsiteY0" fmla="*/ 5952660 h 5952660"/>
                <a:gd name="connsiteX1" fmla="*/ 400819 w 518123"/>
                <a:gd name="connsiteY1" fmla="*/ 5952441 h 5952660"/>
                <a:gd name="connsiteX2" fmla="*/ 428955 w 518123"/>
                <a:gd name="connsiteY2" fmla="*/ 5713290 h 5952660"/>
                <a:gd name="connsiteX3" fmla="*/ 302784 w 518123"/>
                <a:gd name="connsiteY3" fmla="*/ 5563308 h 5952660"/>
                <a:gd name="connsiteX4" fmla="*/ 302345 w 518123"/>
                <a:gd name="connsiteY4" fmla="*/ 3856355 h 5952660"/>
                <a:gd name="connsiteX5" fmla="*/ 518123 w 518123"/>
                <a:gd name="connsiteY5" fmla="*/ 3687543 h 5952660"/>
                <a:gd name="connsiteX6" fmla="*/ 517903 w 518123"/>
                <a:gd name="connsiteY6" fmla="*/ 913826 h 5952660"/>
                <a:gd name="connsiteX7" fmla="*/ 340006 w 518123"/>
                <a:gd name="connsiteY7" fmla="*/ 733327 h 5952660"/>
                <a:gd name="connsiteX8" fmla="*/ 339785 w 518123"/>
                <a:gd name="connsiteY8" fmla="*/ 1807 h 5952660"/>
                <a:gd name="connsiteX9" fmla="*/ 8291 w 518123"/>
                <a:gd name="connsiteY9" fmla="*/ 0 h 5952660"/>
                <a:gd name="connsiteX10" fmla="*/ 0 w 518123"/>
                <a:gd name="connsiteY10" fmla="*/ 5952660 h 5952660"/>
                <a:gd name="connsiteX0" fmla="*/ 0 w 518123"/>
                <a:gd name="connsiteY0" fmla="*/ 5952660 h 5952660"/>
                <a:gd name="connsiteX1" fmla="*/ 400819 w 518123"/>
                <a:gd name="connsiteY1" fmla="*/ 5952441 h 5952660"/>
                <a:gd name="connsiteX2" fmla="*/ 428955 w 518123"/>
                <a:gd name="connsiteY2" fmla="*/ 5713290 h 5952660"/>
                <a:gd name="connsiteX3" fmla="*/ 298021 w 518123"/>
                <a:gd name="connsiteY3" fmla="*/ 5563308 h 5952660"/>
                <a:gd name="connsiteX4" fmla="*/ 302345 w 518123"/>
                <a:gd name="connsiteY4" fmla="*/ 3856355 h 5952660"/>
                <a:gd name="connsiteX5" fmla="*/ 518123 w 518123"/>
                <a:gd name="connsiteY5" fmla="*/ 3687543 h 5952660"/>
                <a:gd name="connsiteX6" fmla="*/ 517903 w 518123"/>
                <a:gd name="connsiteY6" fmla="*/ 913826 h 5952660"/>
                <a:gd name="connsiteX7" fmla="*/ 340006 w 518123"/>
                <a:gd name="connsiteY7" fmla="*/ 733327 h 5952660"/>
                <a:gd name="connsiteX8" fmla="*/ 339785 w 518123"/>
                <a:gd name="connsiteY8" fmla="*/ 1807 h 5952660"/>
                <a:gd name="connsiteX9" fmla="*/ 8291 w 518123"/>
                <a:gd name="connsiteY9" fmla="*/ 0 h 5952660"/>
                <a:gd name="connsiteX10" fmla="*/ 0 w 518123"/>
                <a:gd name="connsiteY10" fmla="*/ 5952660 h 5952660"/>
                <a:gd name="connsiteX0" fmla="*/ 0 w 518123"/>
                <a:gd name="connsiteY0" fmla="*/ 5952660 h 5952660"/>
                <a:gd name="connsiteX1" fmla="*/ 400819 w 518123"/>
                <a:gd name="connsiteY1" fmla="*/ 5952441 h 5952660"/>
                <a:gd name="connsiteX2" fmla="*/ 428955 w 518123"/>
                <a:gd name="connsiteY2" fmla="*/ 5713290 h 5952660"/>
                <a:gd name="connsiteX3" fmla="*/ 298021 w 518123"/>
                <a:gd name="connsiteY3" fmla="*/ 5563308 h 5952660"/>
                <a:gd name="connsiteX4" fmla="*/ 302345 w 518123"/>
                <a:gd name="connsiteY4" fmla="*/ 3856355 h 5952660"/>
                <a:gd name="connsiteX5" fmla="*/ 518123 w 518123"/>
                <a:gd name="connsiteY5" fmla="*/ 3687543 h 5952660"/>
                <a:gd name="connsiteX6" fmla="*/ 517903 w 518123"/>
                <a:gd name="connsiteY6" fmla="*/ 913826 h 5952660"/>
                <a:gd name="connsiteX7" fmla="*/ 340006 w 518123"/>
                <a:gd name="connsiteY7" fmla="*/ 733327 h 5952660"/>
                <a:gd name="connsiteX8" fmla="*/ 339785 w 518123"/>
                <a:gd name="connsiteY8" fmla="*/ 1807 h 5952660"/>
                <a:gd name="connsiteX9" fmla="*/ 8291 w 518123"/>
                <a:gd name="connsiteY9" fmla="*/ 0 h 5952660"/>
                <a:gd name="connsiteX10" fmla="*/ 0 w 518123"/>
                <a:gd name="connsiteY10" fmla="*/ 5952660 h 5952660"/>
                <a:gd name="connsiteX0" fmla="*/ 0 w 518123"/>
                <a:gd name="connsiteY0" fmla="*/ 5952660 h 5952660"/>
                <a:gd name="connsiteX1" fmla="*/ 400819 w 518123"/>
                <a:gd name="connsiteY1" fmla="*/ 5952441 h 5952660"/>
                <a:gd name="connsiteX2" fmla="*/ 428955 w 518123"/>
                <a:gd name="connsiteY2" fmla="*/ 5713290 h 5952660"/>
                <a:gd name="connsiteX3" fmla="*/ 298021 w 518123"/>
                <a:gd name="connsiteY3" fmla="*/ 5563308 h 5952660"/>
                <a:gd name="connsiteX4" fmla="*/ 302345 w 518123"/>
                <a:gd name="connsiteY4" fmla="*/ 3856355 h 5952660"/>
                <a:gd name="connsiteX5" fmla="*/ 518123 w 518123"/>
                <a:gd name="connsiteY5" fmla="*/ 3687543 h 5952660"/>
                <a:gd name="connsiteX6" fmla="*/ 517903 w 518123"/>
                <a:gd name="connsiteY6" fmla="*/ 913826 h 5952660"/>
                <a:gd name="connsiteX7" fmla="*/ 340006 w 518123"/>
                <a:gd name="connsiteY7" fmla="*/ 733327 h 5952660"/>
                <a:gd name="connsiteX8" fmla="*/ 339785 w 518123"/>
                <a:gd name="connsiteY8" fmla="*/ 1807 h 5952660"/>
                <a:gd name="connsiteX9" fmla="*/ 8291 w 518123"/>
                <a:gd name="connsiteY9" fmla="*/ 0 h 5952660"/>
                <a:gd name="connsiteX10" fmla="*/ 0 w 518123"/>
                <a:gd name="connsiteY10" fmla="*/ 5952660 h 5952660"/>
                <a:gd name="connsiteX0" fmla="*/ 0 w 518123"/>
                <a:gd name="connsiteY0" fmla="*/ 5952660 h 5952660"/>
                <a:gd name="connsiteX1" fmla="*/ 400819 w 518123"/>
                <a:gd name="connsiteY1" fmla="*/ 5952441 h 5952660"/>
                <a:gd name="connsiteX2" fmla="*/ 405142 w 518123"/>
                <a:gd name="connsiteY2" fmla="*/ 5713290 h 5952660"/>
                <a:gd name="connsiteX3" fmla="*/ 298021 w 518123"/>
                <a:gd name="connsiteY3" fmla="*/ 5563308 h 5952660"/>
                <a:gd name="connsiteX4" fmla="*/ 302345 w 518123"/>
                <a:gd name="connsiteY4" fmla="*/ 3856355 h 5952660"/>
                <a:gd name="connsiteX5" fmla="*/ 518123 w 518123"/>
                <a:gd name="connsiteY5" fmla="*/ 3687543 h 5952660"/>
                <a:gd name="connsiteX6" fmla="*/ 517903 w 518123"/>
                <a:gd name="connsiteY6" fmla="*/ 913826 h 5952660"/>
                <a:gd name="connsiteX7" fmla="*/ 340006 w 518123"/>
                <a:gd name="connsiteY7" fmla="*/ 733327 h 5952660"/>
                <a:gd name="connsiteX8" fmla="*/ 339785 w 518123"/>
                <a:gd name="connsiteY8" fmla="*/ 1807 h 5952660"/>
                <a:gd name="connsiteX9" fmla="*/ 8291 w 518123"/>
                <a:gd name="connsiteY9" fmla="*/ 0 h 5952660"/>
                <a:gd name="connsiteX10" fmla="*/ 0 w 518123"/>
                <a:gd name="connsiteY10" fmla="*/ 5952660 h 5952660"/>
                <a:gd name="connsiteX0" fmla="*/ 0 w 518123"/>
                <a:gd name="connsiteY0" fmla="*/ 5952660 h 5952660"/>
                <a:gd name="connsiteX1" fmla="*/ 400819 w 518123"/>
                <a:gd name="connsiteY1" fmla="*/ 5952441 h 5952660"/>
                <a:gd name="connsiteX2" fmla="*/ 397998 w 518123"/>
                <a:gd name="connsiteY2" fmla="*/ 5713290 h 5952660"/>
                <a:gd name="connsiteX3" fmla="*/ 298021 w 518123"/>
                <a:gd name="connsiteY3" fmla="*/ 5563308 h 5952660"/>
                <a:gd name="connsiteX4" fmla="*/ 302345 w 518123"/>
                <a:gd name="connsiteY4" fmla="*/ 3856355 h 5952660"/>
                <a:gd name="connsiteX5" fmla="*/ 518123 w 518123"/>
                <a:gd name="connsiteY5" fmla="*/ 3687543 h 5952660"/>
                <a:gd name="connsiteX6" fmla="*/ 517903 w 518123"/>
                <a:gd name="connsiteY6" fmla="*/ 913826 h 5952660"/>
                <a:gd name="connsiteX7" fmla="*/ 340006 w 518123"/>
                <a:gd name="connsiteY7" fmla="*/ 733327 h 5952660"/>
                <a:gd name="connsiteX8" fmla="*/ 339785 w 518123"/>
                <a:gd name="connsiteY8" fmla="*/ 1807 h 5952660"/>
                <a:gd name="connsiteX9" fmla="*/ 8291 w 518123"/>
                <a:gd name="connsiteY9" fmla="*/ 0 h 5952660"/>
                <a:gd name="connsiteX10" fmla="*/ 0 w 518123"/>
                <a:gd name="connsiteY10" fmla="*/ 5952660 h 5952660"/>
                <a:gd name="connsiteX0" fmla="*/ 0 w 518123"/>
                <a:gd name="connsiteY0" fmla="*/ 5952660 h 5952660"/>
                <a:gd name="connsiteX1" fmla="*/ 400819 w 518123"/>
                <a:gd name="connsiteY1" fmla="*/ 5952441 h 5952660"/>
                <a:gd name="connsiteX2" fmla="*/ 397998 w 518123"/>
                <a:gd name="connsiteY2" fmla="*/ 5713290 h 5952660"/>
                <a:gd name="connsiteX3" fmla="*/ 298021 w 518123"/>
                <a:gd name="connsiteY3" fmla="*/ 5563308 h 5952660"/>
                <a:gd name="connsiteX4" fmla="*/ 302345 w 518123"/>
                <a:gd name="connsiteY4" fmla="*/ 3856355 h 5952660"/>
                <a:gd name="connsiteX5" fmla="*/ 518123 w 518123"/>
                <a:gd name="connsiteY5" fmla="*/ 3687543 h 5952660"/>
                <a:gd name="connsiteX6" fmla="*/ 517903 w 518123"/>
                <a:gd name="connsiteY6" fmla="*/ 913826 h 5952660"/>
                <a:gd name="connsiteX7" fmla="*/ 340006 w 518123"/>
                <a:gd name="connsiteY7" fmla="*/ 733327 h 5952660"/>
                <a:gd name="connsiteX8" fmla="*/ 339785 w 518123"/>
                <a:gd name="connsiteY8" fmla="*/ 1807 h 5952660"/>
                <a:gd name="connsiteX9" fmla="*/ 8291 w 518123"/>
                <a:gd name="connsiteY9" fmla="*/ 0 h 5952660"/>
                <a:gd name="connsiteX10" fmla="*/ 0 w 518123"/>
                <a:gd name="connsiteY10" fmla="*/ 5952660 h 5952660"/>
                <a:gd name="connsiteX0" fmla="*/ 0 w 518123"/>
                <a:gd name="connsiteY0" fmla="*/ 5952660 h 5952660"/>
                <a:gd name="connsiteX1" fmla="*/ 400819 w 518123"/>
                <a:gd name="connsiteY1" fmla="*/ 5952441 h 5952660"/>
                <a:gd name="connsiteX2" fmla="*/ 397998 w 518123"/>
                <a:gd name="connsiteY2" fmla="*/ 5713290 h 5952660"/>
                <a:gd name="connsiteX3" fmla="*/ 300402 w 518123"/>
                <a:gd name="connsiteY3" fmla="*/ 5563308 h 5952660"/>
                <a:gd name="connsiteX4" fmla="*/ 302345 w 518123"/>
                <a:gd name="connsiteY4" fmla="*/ 3856355 h 5952660"/>
                <a:gd name="connsiteX5" fmla="*/ 518123 w 518123"/>
                <a:gd name="connsiteY5" fmla="*/ 3687543 h 5952660"/>
                <a:gd name="connsiteX6" fmla="*/ 517903 w 518123"/>
                <a:gd name="connsiteY6" fmla="*/ 913826 h 5952660"/>
                <a:gd name="connsiteX7" fmla="*/ 340006 w 518123"/>
                <a:gd name="connsiteY7" fmla="*/ 733327 h 5952660"/>
                <a:gd name="connsiteX8" fmla="*/ 339785 w 518123"/>
                <a:gd name="connsiteY8" fmla="*/ 1807 h 5952660"/>
                <a:gd name="connsiteX9" fmla="*/ 8291 w 518123"/>
                <a:gd name="connsiteY9" fmla="*/ 0 h 5952660"/>
                <a:gd name="connsiteX10" fmla="*/ 0 w 518123"/>
                <a:gd name="connsiteY10" fmla="*/ 5952660 h 5952660"/>
                <a:gd name="connsiteX0" fmla="*/ 0 w 518123"/>
                <a:gd name="connsiteY0" fmla="*/ 5952660 h 5952660"/>
                <a:gd name="connsiteX1" fmla="*/ 400819 w 518123"/>
                <a:gd name="connsiteY1" fmla="*/ 5952441 h 5952660"/>
                <a:gd name="connsiteX2" fmla="*/ 397998 w 518123"/>
                <a:gd name="connsiteY2" fmla="*/ 5713290 h 5952660"/>
                <a:gd name="connsiteX3" fmla="*/ 305165 w 518123"/>
                <a:gd name="connsiteY3" fmla="*/ 5568071 h 5952660"/>
                <a:gd name="connsiteX4" fmla="*/ 302345 w 518123"/>
                <a:gd name="connsiteY4" fmla="*/ 3856355 h 5952660"/>
                <a:gd name="connsiteX5" fmla="*/ 518123 w 518123"/>
                <a:gd name="connsiteY5" fmla="*/ 3687543 h 5952660"/>
                <a:gd name="connsiteX6" fmla="*/ 517903 w 518123"/>
                <a:gd name="connsiteY6" fmla="*/ 913826 h 5952660"/>
                <a:gd name="connsiteX7" fmla="*/ 340006 w 518123"/>
                <a:gd name="connsiteY7" fmla="*/ 733327 h 5952660"/>
                <a:gd name="connsiteX8" fmla="*/ 339785 w 518123"/>
                <a:gd name="connsiteY8" fmla="*/ 1807 h 5952660"/>
                <a:gd name="connsiteX9" fmla="*/ 8291 w 518123"/>
                <a:gd name="connsiteY9" fmla="*/ 0 h 5952660"/>
                <a:gd name="connsiteX10" fmla="*/ 0 w 518123"/>
                <a:gd name="connsiteY10" fmla="*/ 5952660 h 5952660"/>
                <a:gd name="connsiteX0" fmla="*/ 0 w 518123"/>
                <a:gd name="connsiteY0" fmla="*/ 5952660 h 5952660"/>
                <a:gd name="connsiteX1" fmla="*/ 400819 w 518123"/>
                <a:gd name="connsiteY1" fmla="*/ 5952441 h 5952660"/>
                <a:gd name="connsiteX2" fmla="*/ 400380 w 518123"/>
                <a:gd name="connsiteY2" fmla="*/ 5713290 h 5952660"/>
                <a:gd name="connsiteX3" fmla="*/ 305165 w 518123"/>
                <a:gd name="connsiteY3" fmla="*/ 5568071 h 5952660"/>
                <a:gd name="connsiteX4" fmla="*/ 302345 w 518123"/>
                <a:gd name="connsiteY4" fmla="*/ 3856355 h 5952660"/>
                <a:gd name="connsiteX5" fmla="*/ 518123 w 518123"/>
                <a:gd name="connsiteY5" fmla="*/ 3687543 h 5952660"/>
                <a:gd name="connsiteX6" fmla="*/ 517903 w 518123"/>
                <a:gd name="connsiteY6" fmla="*/ 913826 h 5952660"/>
                <a:gd name="connsiteX7" fmla="*/ 340006 w 518123"/>
                <a:gd name="connsiteY7" fmla="*/ 733327 h 5952660"/>
                <a:gd name="connsiteX8" fmla="*/ 339785 w 518123"/>
                <a:gd name="connsiteY8" fmla="*/ 1807 h 5952660"/>
                <a:gd name="connsiteX9" fmla="*/ 8291 w 518123"/>
                <a:gd name="connsiteY9" fmla="*/ 0 h 5952660"/>
                <a:gd name="connsiteX10" fmla="*/ 0 w 518123"/>
                <a:gd name="connsiteY10" fmla="*/ 5952660 h 5952660"/>
                <a:gd name="connsiteX0" fmla="*/ 0 w 518123"/>
                <a:gd name="connsiteY0" fmla="*/ 5952660 h 5952660"/>
                <a:gd name="connsiteX1" fmla="*/ 400819 w 518123"/>
                <a:gd name="connsiteY1" fmla="*/ 5952441 h 5952660"/>
                <a:gd name="connsiteX2" fmla="*/ 394189 w 518123"/>
                <a:gd name="connsiteY2" fmla="*/ 5867667 h 5952660"/>
                <a:gd name="connsiteX3" fmla="*/ 400380 w 518123"/>
                <a:gd name="connsiteY3" fmla="*/ 5713290 h 5952660"/>
                <a:gd name="connsiteX4" fmla="*/ 305165 w 518123"/>
                <a:gd name="connsiteY4" fmla="*/ 5568071 h 5952660"/>
                <a:gd name="connsiteX5" fmla="*/ 302345 w 518123"/>
                <a:gd name="connsiteY5" fmla="*/ 3856355 h 5952660"/>
                <a:gd name="connsiteX6" fmla="*/ 518123 w 518123"/>
                <a:gd name="connsiteY6" fmla="*/ 3687543 h 5952660"/>
                <a:gd name="connsiteX7" fmla="*/ 517903 w 518123"/>
                <a:gd name="connsiteY7" fmla="*/ 913826 h 5952660"/>
                <a:gd name="connsiteX8" fmla="*/ 340006 w 518123"/>
                <a:gd name="connsiteY8" fmla="*/ 733327 h 5952660"/>
                <a:gd name="connsiteX9" fmla="*/ 339785 w 518123"/>
                <a:gd name="connsiteY9" fmla="*/ 1807 h 5952660"/>
                <a:gd name="connsiteX10" fmla="*/ 8291 w 518123"/>
                <a:gd name="connsiteY10" fmla="*/ 0 h 5952660"/>
                <a:gd name="connsiteX11" fmla="*/ 0 w 518123"/>
                <a:gd name="connsiteY11" fmla="*/ 5952660 h 5952660"/>
                <a:gd name="connsiteX0" fmla="*/ 0 w 2398070"/>
                <a:gd name="connsiteY0" fmla="*/ 5952660 h 5953841"/>
                <a:gd name="connsiteX1" fmla="*/ 400819 w 2398070"/>
                <a:gd name="connsiteY1" fmla="*/ 5952441 h 5953841"/>
                <a:gd name="connsiteX2" fmla="*/ 2398070 w 2398070"/>
                <a:gd name="connsiteY2" fmla="*/ 5934309 h 5953841"/>
                <a:gd name="connsiteX3" fmla="*/ 400380 w 2398070"/>
                <a:gd name="connsiteY3" fmla="*/ 5713290 h 5953841"/>
                <a:gd name="connsiteX4" fmla="*/ 305165 w 2398070"/>
                <a:gd name="connsiteY4" fmla="*/ 5568071 h 5953841"/>
                <a:gd name="connsiteX5" fmla="*/ 302345 w 2398070"/>
                <a:gd name="connsiteY5" fmla="*/ 3856355 h 5953841"/>
                <a:gd name="connsiteX6" fmla="*/ 518123 w 2398070"/>
                <a:gd name="connsiteY6" fmla="*/ 3687543 h 5953841"/>
                <a:gd name="connsiteX7" fmla="*/ 517903 w 2398070"/>
                <a:gd name="connsiteY7" fmla="*/ 913826 h 5953841"/>
                <a:gd name="connsiteX8" fmla="*/ 340006 w 2398070"/>
                <a:gd name="connsiteY8" fmla="*/ 733327 h 5953841"/>
                <a:gd name="connsiteX9" fmla="*/ 339785 w 2398070"/>
                <a:gd name="connsiteY9" fmla="*/ 1807 h 5953841"/>
                <a:gd name="connsiteX10" fmla="*/ 8291 w 2398070"/>
                <a:gd name="connsiteY10" fmla="*/ 0 h 5953841"/>
                <a:gd name="connsiteX11" fmla="*/ 0 w 2398070"/>
                <a:gd name="connsiteY11" fmla="*/ 5952660 h 5953841"/>
                <a:gd name="connsiteX0" fmla="*/ 0 w 2398342"/>
                <a:gd name="connsiteY0" fmla="*/ 5952660 h 5953841"/>
                <a:gd name="connsiteX1" fmla="*/ 400819 w 2398342"/>
                <a:gd name="connsiteY1" fmla="*/ 5952441 h 5953841"/>
                <a:gd name="connsiteX2" fmla="*/ 2398070 w 2398342"/>
                <a:gd name="connsiteY2" fmla="*/ 5934309 h 5953841"/>
                <a:gd name="connsiteX3" fmla="*/ 399393 w 2398342"/>
                <a:gd name="connsiteY3" fmla="*/ 5880162 h 5953841"/>
                <a:gd name="connsiteX4" fmla="*/ 400380 w 2398342"/>
                <a:gd name="connsiteY4" fmla="*/ 5713290 h 5953841"/>
                <a:gd name="connsiteX5" fmla="*/ 305165 w 2398342"/>
                <a:gd name="connsiteY5" fmla="*/ 5568071 h 5953841"/>
                <a:gd name="connsiteX6" fmla="*/ 302345 w 2398342"/>
                <a:gd name="connsiteY6" fmla="*/ 3856355 h 5953841"/>
                <a:gd name="connsiteX7" fmla="*/ 518123 w 2398342"/>
                <a:gd name="connsiteY7" fmla="*/ 3687543 h 5953841"/>
                <a:gd name="connsiteX8" fmla="*/ 517903 w 2398342"/>
                <a:gd name="connsiteY8" fmla="*/ 913826 h 5953841"/>
                <a:gd name="connsiteX9" fmla="*/ 340006 w 2398342"/>
                <a:gd name="connsiteY9" fmla="*/ 733327 h 5953841"/>
                <a:gd name="connsiteX10" fmla="*/ 339785 w 2398342"/>
                <a:gd name="connsiteY10" fmla="*/ 1807 h 5953841"/>
                <a:gd name="connsiteX11" fmla="*/ 8291 w 2398342"/>
                <a:gd name="connsiteY11" fmla="*/ 0 h 5953841"/>
                <a:gd name="connsiteX12" fmla="*/ 0 w 2398342"/>
                <a:gd name="connsiteY12" fmla="*/ 5952660 h 5953841"/>
                <a:gd name="connsiteX0" fmla="*/ 0 w 2398342"/>
                <a:gd name="connsiteY0" fmla="*/ 5952660 h 5953841"/>
                <a:gd name="connsiteX1" fmla="*/ 400819 w 2398342"/>
                <a:gd name="connsiteY1" fmla="*/ 5952441 h 5953841"/>
                <a:gd name="connsiteX2" fmla="*/ 2398070 w 2398342"/>
                <a:gd name="connsiteY2" fmla="*/ 5934309 h 5953841"/>
                <a:gd name="connsiteX3" fmla="*/ 399393 w 2398342"/>
                <a:gd name="connsiteY3" fmla="*/ 5892657 h 5953841"/>
                <a:gd name="connsiteX4" fmla="*/ 400380 w 2398342"/>
                <a:gd name="connsiteY4" fmla="*/ 5713290 h 5953841"/>
                <a:gd name="connsiteX5" fmla="*/ 305165 w 2398342"/>
                <a:gd name="connsiteY5" fmla="*/ 5568071 h 5953841"/>
                <a:gd name="connsiteX6" fmla="*/ 302345 w 2398342"/>
                <a:gd name="connsiteY6" fmla="*/ 3856355 h 5953841"/>
                <a:gd name="connsiteX7" fmla="*/ 518123 w 2398342"/>
                <a:gd name="connsiteY7" fmla="*/ 3687543 h 5953841"/>
                <a:gd name="connsiteX8" fmla="*/ 517903 w 2398342"/>
                <a:gd name="connsiteY8" fmla="*/ 913826 h 5953841"/>
                <a:gd name="connsiteX9" fmla="*/ 340006 w 2398342"/>
                <a:gd name="connsiteY9" fmla="*/ 733327 h 5953841"/>
                <a:gd name="connsiteX10" fmla="*/ 339785 w 2398342"/>
                <a:gd name="connsiteY10" fmla="*/ 1807 h 5953841"/>
                <a:gd name="connsiteX11" fmla="*/ 8291 w 2398342"/>
                <a:gd name="connsiteY11" fmla="*/ 0 h 5953841"/>
                <a:gd name="connsiteX12" fmla="*/ 0 w 2398342"/>
                <a:gd name="connsiteY12" fmla="*/ 5952660 h 5953841"/>
                <a:gd name="connsiteX0" fmla="*/ 0 w 2398342"/>
                <a:gd name="connsiteY0" fmla="*/ 5952660 h 5953841"/>
                <a:gd name="connsiteX1" fmla="*/ 400819 w 2398342"/>
                <a:gd name="connsiteY1" fmla="*/ 5952441 h 5953841"/>
                <a:gd name="connsiteX2" fmla="*/ 2398070 w 2398342"/>
                <a:gd name="connsiteY2" fmla="*/ 5934309 h 5953841"/>
                <a:gd name="connsiteX3" fmla="*/ 399393 w 2398342"/>
                <a:gd name="connsiteY3" fmla="*/ 5892657 h 5953841"/>
                <a:gd name="connsiteX4" fmla="*/ 400380 w 2398342"/>
                <a:gd name="connsiteY4" fmla="*/ 5713290 h 5953841"/>
                <a:gd name="connsiteX5" fmla="*/ 305165 w 2398342"/>
                <a:gd name="connsiteY5" fmla="*/ 5568071 h 5953841"/>
                <a:gd name="connsiteX6" fmla="*/ 302345 w 2398342"/>
                <a:gd name="connsiteY6" fmla="*/ 3856355 h 5953841"/>
                <a:gd name="connsiteX7" fmla="*/ 518123 w 2398342"/>
                <a:gd name="connsiteY7" fmla="*/ 3687543 h 5953841"/>
                <a:gd name="connsiteX8" fmla="*/ 517903 w 2398342"/>
                <a:gd name="connsiteY8" fmla="*/ 913826 h 5953841"/>
                <a:gd name="connsiteX9" fmla="*/ 340006 w 2398342"/>
                <a:gd name="connsiteY9" fmla="*/ 733327 h 5953841"/>
                <a:gd name="connsiteX10" fmla="*/ 339785 w 2398342"/>
                <a:gd name="connsiteY10" fmla="*/ 1807 h 5953841"/>
                <a:gd name="connsiteX11" fmla="*/ 8291 w 2398342"/>
                <a:gd name="connsiteY11" fmla="*/ 0 h 5953841"/>
                <a:gd name="connsiteX12" fmla="*/ 0 w 2398342"/>
                <a:gd name="connsiteY12" fmla="*/ 5952660 h 5953841"/>
                <a:gd name="connsiteX0" fmla="*/ 0 w 2398342"/>
                <a:gd name="connsiteY0" fmla="*/ 5952660 h 5953841"/>
                <a:gd name="connsiteX1" fmla="*/ 400819 w 2398342"/>
                <a:gd name="connsiteY1" fmla="*/ 5952441 h 5953841"/>
                <a:gd name="connsiteX2" fmla="*/ 2398070 w 2398342"/>
                <a:gd name="connsiteY2" fmla="*/ 5934309 h 5953841"/>
                <a:gd name="connsiteX3" fmla="*/ 399393 w 2398342"/>
                <a:gd name="connsiteY3" fmla="*/ 5892657 h 5953841"/>
                <a:gd name="connsiteX4" fmla="*/ 400380 w 2398342"/>
                <a:gd name="connsiteY4" fmla="*/ 5713290 h 5953841"/>
                <a:gd name="connsiteX5" fmla="*/ 305165 w 2398342"/>
                <a:gd name="connsiteY5" fmla="*/ 5568071 h 5953841"/>
                <a:gd name="connsiteX6" fmla="*/ 302345 w 2398342"/>
                <a:gd name="connsiteY6" fmla="*/ 3856355 h 5953841"/>
                <a:gd name="connsiteX7" fmla="*/ 518123 w 2398342"/>
                <a:gd name="connsiteY7" fmla="*/ 3687543 h 5953841"/>
                <a:gd name="connsiteX8" fmla="*/ 517903 w 2398342"/>
                <a:gd name="connsiteY8" fmla="*/ 913826 h 5953841"/>
                <a:gd name="connsiteX9" fmla="*/ 340006 w 2398342"/>
                <a:gd name="connsiteY9" fmla="*/ 733327 h 5953841"/>
                <a:gd name="connsiteX10" fmla="*/ 339785 w 2398342"/>
                <a:gd name="connsiteY10" fmla="*/ 1807 h 5953841"/>
                <a:gd name="connsiteX11" fmla="*/ 8291 w 2398342"/>
                <a:gd name="connsiteY11" fmla="*/ 0 h 5953841"/>
                <a:gd name="connsiteX12" fmla="*/ 0 w 2398342"/>
                <a:gd name="connsiteY12" fmla="*/ 5952660 h 5953841"/>
                <a:gd name="connsiteX0" fmla="*/ 0 w 2398344"/>
                <a:gd name="connsiteY0" fmla="*/ 5952660 h 5953841"/>
                <a:gd name="connsiteX1" fmla="*/ 400819 w 2398344"/>
                <a:gd name="connsiteY1" fmla="*/ 5952441 h 5953841"/>
                <a:gd name="connsiteX2" fmla="*/ 2398070 w 2398344"/>
                <a:gd name="connsiteY2" fmla="*/ 5934309 h 5953841"/>
                <a:gd name="connsiteX3" fmla="*/ 399393 w 2398344"/>
                <a:gd name="connsiteY3" fmla="*/ 5892657 h 5953841"/>
                <a:gd name="connsiteX4" fmla="*/ 400380 w 2398344"/>
                <a:gd name="connsiteY4" fmla="*/ 5713290 h 5953841"/>
                <a:gd name="connsiteX5" fmla="*/ 305165 w 2398344"/>
                <a:gd name="connsiteY5" fmla="*/ 5568071 h 5953841"/>
                <a:gd name="connsiteX6" fmla="*/ 302345 w 2398344"/>
                <a:gd name="connsiteY6" fmla="*/ 3856355 h 5953841"/>
                <a:gd name="connsiteX7" fmla="*/ 518123 w 2398344"/>
                <a:gd name="connsiteY7" fmla="*/ 3687543 h 5953841"/>
                <a:gd name="connsiteX8" fmla="*/ 517903 w 2398344"/>
                <a:gd name="connsiteY8" fmla="*/ 913826 h 5953841"/>
                <a:gd name="connsiteX9" fmla="*/ 340006 w 2398344"/>
                <a:gd name="connsiteY9" fmla="*/ 733327 h 5953841"/>
                <a:gd name="connsiteX10" fmla="*/ 339785 w 2398344"/>
                <a:gd name="connsiteY10" fmla="*/ 1807 h 5953841"/>
                <a:gd name="connsiteX11" fmla="*/ 8291 w 2398344"/>
                <a:gd name="connsiteY11" fmla="*/ 0 h 5953841"/>
                <a:gd name="connsiteX12" fmla="*/ 0 w 2398344"/>
                <a:gd name="connsiteY12" fmla="*/ 5952660 h 5953841"/>
                <a:gd name="connsiteX0" fmla="*/ 0 w 2636770"/>
                <a:gd name="connsiteY0" fmla="*/ 5952660 h 5953841"/>
                <a:gd name="connsiteX1" fmla="*/ 400819 w 2636770"/>
                <a:gd name="connsiteY1" fmla="*/ 5952441 h 5953841"/>
                <a:gd name="connsiteX2" fmla="*/ 2398070 w 2636770"/>
                <a:gd name="connsiteY2" fmla="*/ 5934309 h 5953841"/>
                <a:gd name="connsiteX3" fmla="*/ 2403273 w 2636770"/>
                <a:gd name="connsiteY3" fmla="*/ 5888492 h 5953841"/>
                <a:gd name="connsiteX4" fmla="*/ 399393 w 2636770"/>
                <a:gd name="connsiteY4" fmla="*/ 5892657 h 5953841"/>
                <a:gd name="connsiteX5" fmla="*/ 400380 w 2636770"/>
                <a:gd name="connsiteY5" fmla="*/ 5713290 h 5953841"/>
                <a:gd name="connsiteX6" fmla="*/ 305165 w 2636770"/>
                <a:gd name="connsiteY6" fmla="*/ 5568071 h 5953841"/>
                <a:gd name="connsiteX7" fmla="*/ 302345 w 2636770"/>
                <a:gd name="connsiteY7" fmla="*/ 3856355 h 5953841"/>
                <a:gd name="connsiteX8" fmla="*/ 518123 w 2636770"/>
                <a:gd name="connsiteY8" fmla="*/ 3687543 h 5953841"/>
                <a:gd name="connsiteX9" fmla="*/ 517903 w 2636770"/>
                <a:gd name="connsiteY9" fmla="*/ 913826 h 5953841"/>
                <a:gd name="connsiteX10" fmla="*/ 340006 w 2636770"/>
                <a:gd name="connsiteY10" fmla="*/ 733327 h 5953841"/>
                <a:gd name="connsiteX11" fmla="*/ 339785 w 2636770"/>
                <a:gd name="connsiteY11" fmla="*/ 1807 h 5953841"/>
                <a:gd name="connsiteX12" fmla="*/ 8291 w 2636770"/>
                <a:gd name="connsiteY12" fmla="*/ 0 h 5953841"/>
                <a:gd name="connsiteX13" fmla="*/ 0 w 2636770"/>
                <a:gd name="connsiteY13" fmla="*/ 5952660 h 5953841"/>
                <a:gd name="connsiteX0" fmla="*/ 0 w 2528474"/>
                <a:gd name="connsiteY0" fmla="*/ 5952660 h 5953841"/>
                <a:gd name="connsiteX1" fmla="*/ 400819 w 2528474"/>
                <a:gd name="connsiteY1" fmla="*/ 5952441 h 5953841"/>
                <a:gd name="connsiteX2" fmla="*/ 2398070 w 2528474"/>
                <a:gd name="connsiteY2" fmla="*/ 5934309 h 5953841"/>
                <a:gd name="connsiteX3" fmla="*/ 2403273 w 2528474"/>
                <a:gd name="connsiteY3" fmla="*/ 5888492 h 5953841"/>
                <a:gd name="connsiteX4" fmla="*/ 399393 w 2528474"/>
                <a:gd name="connsiteY4" fmla="*/ 5892657 h 5953841"/>
                <a:gd name="connsiteX5" fmla="*/ 400380 w 2528474"/>
                <a:gd name="connsiteY5" fmla="*/ 5713290 h 5953841"/>
                <a:gd name="connsiteX6" fmla="*/ 305165 w 2528474"/>
                <a:gd name="connsiteY6" fmla="*/ 5568071 h 5953841"/>
                <a:gd name="connsiteX7" fmla="*/ 302345 w 2528474"/>
                <a:gd name="connsiteY7" fmla="*/ 3856355 h 5953841"/>
                <a:gd name="connsiteX8" fmla="*/ 518123 w 2528474"/>
                <a:gd name="connsiteY8" fmla="*/ 3687543 h 5953841"/>
                <a:gd name="connsiteX9" fmla="*/ 517903 w 2528474"/>
                <a:gd name="connsiteY9" fmla="*/ 913826 h 5953841"/>
                <a:gd name="connsiteX10" fmla="*/ 340006 w 2528474"/>
                <a:gd name="connsiteY10" fmla="*/ 733327 h 5953841"/>
                <a:gd name="connsiteX11" fmla="*/ 339785 w 2528474"/>
                <a:gd name="connsiteY11" fmla="*/ 1807 h 5953841"/>
                <a:gd name="connsiteX12" fmla="*/ 8291 w 2528474"/>
                <a:gd name="connsiteY12" fmla="*/ 0 h 5953841"/>
                <a:gd name="connsiteX13" fmla="*/ 0 w 2528474"/>
                <a:gd name="connsiteY13" fmla="*/ 5952660 h 5953841"/>
                <a:gd name="connsiteX0" fmla="*/ 0 w 2403273"/>
                <a:gd name="connsiteY0" fmla="*/ 5952660 h 5953841"/>
                <a:gd name="connsiteX1" fmla="*/ 400819 w 2403273"/>
                <a:gd name="connsiteY1" fmla="*/ 5952441 h 5953841"/>
                <a:gd name="connsiteX2" fmla="*/ 2398070 w 2403273"/>
                <a:gd name="connsiteY2" fmla="*/ 5934309 h 5953841"/>
                <a:gd name="connsiteX3" fmla="*/ 2403273 w 2403273"/>
                <a:gd name="connsiteY3" fmla="*/ 5888492 h 5953841"/>
                <a:gd name="connsiteX4" fmla="*/ 399393 w 2403273"/>
                <a:gd name="connsiteY4" fmla="*/ 5892657 h 5953841"/>
                <a:gd name="connsiteX5" fmla="*/ 400380 w 2403273"/>
                <a:gd name="connsiteY5" fmla="*/ 5713290 h 5953841"/>
                <a:gd name="connsiteX6" fmla="*/ 305165 w 2403273"/>
                <a:gd name="connsiteY6" fmla="*/ 5568071 h 5953841"/>
                <a:gd name="connsiteX7" fmla="*/ 302345 w 2403273"/>
                <a:gd name="connsiteY7" fmla="*/ 3856355 h 5953841"/>
                <a:gd name="connsiteX8" fmla="*/ 518123 w 2403273"/>
                <a:gd name="connsiteY8" fmla="*/ 3687543 h 5953841"/>
                <a:gd name="connsiteX9" fmla="*/ 517903 w 2403273"/>
                <a:gd name="connsiteY9" fmla="*/ 913826 h 5953841"/>
                <a:gd name="connsiteX10" fmla="*/ 340006 w 2403273"/>
                <a:gd name="connsiteY10" fmla="*/ 733327 h 5953841"/>
                <a:gd name="connsiteX11" fmla="*/ 339785 w 2403273"/>
                <a:gd name="connsiteY11" fmla="*/ 1807 h 5953841"/>
                <a:gd name="connsiteX12" fmla="*/ 8291 w 2403273"/>
                <a:gd name="connsiteY12" fmla="*/ 0 h 5953841"/>
                <a:gd name="connsiteX13" fmla="*/ 0 w 2403273"/>
                <a:gd name="connsiteY13" fmla="*/ 5952660 h 5953841"/>
                <a:gd name="connsiteX0" fmla="*/ 0 w 2403273"/>
                <a:gd name="connsiteY0" fmla="*/ 5952660 h 5952660"/>
                <a:gd name="connsiteX1" fmla="*/ 400819 w 2403273"/>
                <a:gd name="connsiteY1" fmla="*/ 5952441 h 5952660"/>
                <a:gd name="connsiteX2" fmla="*/ 2398070 w 2403273"/>
                <a:gd name="connsiteY2" fmla="*/ 5934309 h 5952660"/>
                <a:gd name="connsiteX3" fmla="*/ 2403273 w 2403273"/>
                <a:gd name="connsiteY3" fmla="*/ 5888492 h 5952660"/>
                <a:gd name="connsiteX4" fmla="*/ 399393 w 2403273"/>
                <a:gd name="connsiteY4" fmla="*/ 5892657 h 5952660"/>
                <a:gd name="connsiteX5" fmla="*/ 400380 w 2403273"/>
                <a:gd name="connsiteY5" fmla="*/ 5713290 h 5952660"/>
                <a:gd name="connsiteX6" fmla="*/ 305165 w 2403273"/>
                <a:gd name="connsiteY6" fmla="*/ 5568071 h 5952660"/>
                <a:gd name="connsiteX7" fmla="*/ 302345 w 2403273"/>
                <a:gd name="connsiteY7" fmla="*/ 3856355 h 5952660"/>
                <a:gd name="connsiteX8" fmla="*/ 518123 w 2403273"/>
                <a:gd name="connsiteY8" fmla="*/ 3687543 h 5952660"/>
                <a:gd name="connsiteX9" fmla="*/ 517903 w 2403273"/>
                <a:gd name="connsiteY9" fmla="*/ 913826 h 5952660"/>
                <a:gd name="connsiteX10" fmla="*/ 340006 w 2403273"/>
                <a:gd name="connsiteY10" fmla="*/ 733327 h 5952660"/>
                <a:gd name="connsiteX11" fmla="*/ 339785 w 2403273"/>
                <a:gd name="connsiteY11" fmla="*/ 1807 h 5952660"/>
                <a:gd name="connsiteX12" fmla="*/ 8291 w 2403273"/>
                <a:gd name="connsiteY12" fmla="*/ 0 h 5952660"/>
                <a:gd name="connsiteX13" fmla="*/ 0 w 2403273"/>
                <a:gd name="connsiteY13" fmla="*/ 5952660 h 5952660"/>
                <a:gd name="connsiteX0" fmla="*/ 0 w 2403273"/>
                <a:gd name="connsiteY0" fmla="*/ 5952660 h 5952660"/>
                <a:gd name="connsiteX1" fmla="*/ 400819 w 2403273"/>
                <a:gd name="connsiteY1" fmla="*/ 5952441 h 5952660"/>
                <a:gd name="connsiteX2" fmla="*/ 2398070 w 2403273"/>
                <a:gd name="connsiteY2" fmla="*/ 5934309 h 5952660"/>
                <a:gd name="connsiteX3" fmla="*/ 2403273 w 2403273"/>
                <a:gd name="connsiteY3" fmla="*/ 5888492 h 5952660"/>
                <a:gd name="connsiteX4" fmla="*/ 399393 w 2403273"/>
                <a:gd name="connsiteY4" fmla="*/ 5892657 h 5952660"/>
                <a:gd name="connsiteX5" fmla="*/ 400380 w 2403273"/>
                <a:gd name="connsiteY5" fmla="*/ 5713290 h 5952660"/>
                <a:gd name="connsiteX6" fmla="*/ 305165 w 2403273"/>
                <a:gd name="connsiteY6" fmla="*/ 5568071 h 5952660"/>
                <a:gd name="connsiteX7" fmla="*/ 302345 w 2403273"/>
                <a:gd name="connsiteY7" fmla="*/ 3856355 h 5952660"/>
                <a:gd name="connsiteX8" fmla="*/ 518123 w 2403273"/>
                <a:gd name="connsiteY8" fmla="*/ 3687543 h 5952660"/>
                <a:gd name="connsiteX9" fmla="*/ 517903 w 2403273"/>
                <a:gd name="connsiteY9" fmla="*/ 913826 h 5952660"/>
                <a:gd name="connsiteX10" fmla="*/ 340006 w 2403273"/>
                <a:gd name="connsiteY10" fmla="*/ 733327 h 5952660"/>
                <a:gd name="connsiteX11" fmla="*/ 339785 w 2403273"/>
                <a:gd name="connsiteY11" fmla="*/ 1807 h 5952660"/>
                <a:gd name="connsiteX12" fmla="*/ 8291 w 2403273"/>
                <a:gd name="connsiteY12" fmla="*/ 0 h 5952660"/>
                <a:gd name="connsiteX13" fmla="*/ 0 w 2403273"/>
                <a:gd name="connsiteY13" fmla="*/ 5952660 h 5952660"/>
                <a:gd name="connsiteX0" fmla="*/ 0 w 2403273"/>
                <a:gd name="connsiteY0" fmla="*/ 5952660 h 5952660"/>
                <a:gd name="connsiteX1" fmla="*/ 400819 w 2403273"/>
                <a:gd name="connsiteY1" fmla="*/ 5952441 h 5952660"/>
                <a:gd name="connsiteX2" fmla="*/ 2398070 w 2403273"/>
                <a:gd name="connsiteY2" fmla="*/ 5934309 h 5952660"/>
                <a:gd name="connsiteX3" fmla="*/ 2403273 w 2403273"/>
                <a:gd name="connsiteY3" fmla="*/ 5888492 h 5952660"/>
                <a:gd name="connsiteX4" fmla="*/ 399393 w 2403273"/>
                <a:gd name="connsiteY4" fmla="*/ 5892657 h 5952660"/>
                <a:gd name="connsiteX5" fmla="*/ 400380 w 2403273"/>
                <a:gd name="connsiteY5" fmla="*/ 5713290 h 5952660"/>
                <a:gd name="connsiteX6" fmla="*/ 305165 w 2403273"/>
                <a:gd name="connsiteY6" fmla="*/ 5568071 h 5952660"/>
                <a:gd name="connsiteX7" fmla="*/ 302345 w 2403273"/>
                <a:gd name="connsiteY7" fmla="*/ 3856355 h 5952660"/>
                <a:gd name="connsiteX8" fmla="*/ 518123 w 2403273"/>
                <a:gd name="connsiteY8" fmla="*/ 3687543 h 5952660"/>
                <a:gd name="connsiteX9" fmla="*/ 517903 w 2403273"/>
                <a:gd name="connsiteY9" fmla="*/ 913826 h 5952660"/>
                <a:gd name="connsiteX10" fmla="*/ 340006 w 2403273"/>
                <a:gd name="connsiteY10" fmla="*/ 733327 h 5952660"/>
                <a:gd name="connsiteX11" fmla="*/ 339785 w 2403273"/>
                <a:gd name="connsiteY11" fmla="*/ 1807 h 5952660"/>
                <a:gd name="connsiteX12" fmla="*/ 8291 w 2403273"/>
                <a:gd name="connsiteY12" fmla="*/ 0 h 5952660"/>
                <a:gd name="connsiteX13" fmla="*/ 0 w 2403273"/>
                <a:gd name="connsiteY13" fmla="*/ 5952660 h 5952660"/>
                <a:gd name="connsiteX0" fmla="*/ 0 w 2403273"/>
                <a:gd name="connsiteY0" fmla="*/ 5952660 h 5952660"/>
                <a:gd name="connsiteX1" fmla="*/ 400819 w 2403273"/>
                <a:gd name="connsiteY1" fmla="*/ 5952441 h 5952660"/>
                <a:gd name="connsiteX2" fmla="*/ 2398070 w 2403273"/>
                <a:gd name="connsiteY2" fmla="*/ 5934309 h 5952660"/>
                <a:gd name="connsiteX3" fmla="*/ 2403273 w 2403273"/>
                <a:gd name="connsiteY3" fmla="*/ 5888492 h 5952660"/>
                <a:gd name="connsiteX4" fmla="*/ 399393 w 2403273"/>
                <a:gd name="connsiteY4" fmla="*/ 5892657 h 5952660"/>
                <a:gd name="connsiteX5" fmla="*/ 400380 w 2403273"/>
                <a:gd name="connsiteY5" fmla="*/ 5713290 h 5952660"/>
                <a:gd name="connsiteX6" fmla="*/ 305165 w 2403273"/>
                <a:gd name="connsiteY6" fmla="*/ 5568071 h 5952660"/>
                <a:gd name="connsiteX7" fmla="*/ 302345 w 2403273"/>
                <a:gd name="connsiteY7" fmla="*/ 3856355 h 5952660"/>
                <a:gd name="connsiteX8" fmla="*/ 518123 w 2403273"/>
                <a:gd name="connsiteY8" fmla="*/ 3687543 h 5952660"/>
                <a:gd name="connsiteX9" fmla="*/ 517903 w 2403273"/>
                <a:gd name="connsiteY9" fmla="*/ 913826 h 5952660"/>
                <a:gd name="connsiteX10" fmla="*/ 340006 w 2403273"/>
                <a:gd name="connsiteY10" fmla="*/ 733327 h 5952660"/>
                <a:gd name="connsiteX11" fmla="*/ 339785 w 2403273"/>
                <a:gd name="connsiteY11" fmla="*/ 1807 h 5952660"/>
                <a:gd name="connsiteX12" fmla="*/ 8291 w 2403273"/>
                <a:gd name="connsiteY12" fmla="*/ 0 h 5952660"/>
                <a:gd name="connsiteX13" fmla="*/ 0 w 2403273"/>
                <a:gd name="connsiteY13" fmla="*/ 5952660 h 5952660"/>
                <a:gd name="connsiteX0" fmla="*/ 0 w 2403273"/>
                <a:gd name="connsiteY0" fmla="*/ 5952660 h 5952660"/>
                <a:gd name="connsiteX1" fmla="*/ 400819 w 2403273"/>
                <a:gd name="connsiteY1" fmla="*/ 5952441 h 5952660"/>
                <a:gd name="connsiteX2" fmla="*/ 2398070 w 2403273"/>
                <a:gd name="connsiteY2" fmla="*/ 5934309 h 5952660"/>
                <a:gd name="connsiteX3" fmla="*/ 2403273 w 2403273"/>
                <a:gd name="connsiteY3" fmla="*/ 5888492 h 5952660"/>
                <a:gd name="connsiteX4" fmla="*/ 399393 w 2403273"/>
                <a:gd name="connsiteY4" fmla="*/ 5892657 h 5952660"/>
                <a:gd name="connsiteX5" fmla="*/ 400380 w 2403273"/>
                <a:gd name="connsiteY5" fmla="*/ 5713290 h 5952660"/>
                <a:gd name="connsiteX6" fmla="*/ 305165 w 2403273"/>
                <a:gd name="connsiteY6" fmla="*/ 5568071 h 5952660"/>
                <a:gd name="connsiteX7" fmla="*/ 302345 w 2403273"/>
                <a:gd name="connsiteY7" fmla="*/ 3856355 h 5952660"/>
                <a:gd name="connsiteX8" fmla="*/ 518123 w 2403273"/>
                <a:gd name="connsiteY8" fmla="*/ 3687543 h 5952660"/>
                <a:gd name="connsiteX9" fmla="*/ 517903 w 2403273"/>
                <a:gd name="connsiteY9" fmla="*/ 913826 h 5952660"/>
                <a:gd name="connsiteX10" fmla="*/ 340006 w 2403273"/>
                <a:gd name="connsiteY10" fmla="*/ 733327 h 5952660"/>
                <a:gd name="connsiteX11" fmla="*/ 339785 w 2403273"/>
                <a:gd name="connsiteY11" fmla="*/ 1807 h 5952660"/>
                <a:gd name="connsiteX12" fmla="*/ 8291 w 2403273"/>
                <a:gd name="connsiteY12" fmla="*/ 0 h 5952660"/>
                <a:gd name="connsiteX13" fmla="*/ 0 w 2403273"/>
                <a:gd name="connsiteY13" fmla="*/ 5952660 h 5952660"/>
                <a:gd name="connsiteX0" fmla="*/ 0 w 2403273"/>
                <a:gd name="connsiteY0" fmla="*/ 5952660 h 5952660"/>
                <a:gd name="connsiteX1" fmla="*/ 400819 w 2403273"/>
                <a:gd name="connsiteY1" fmla="*/ 5952441 h 5952660"/>
                <a:gd name="connsiteX2" fmla="*/ 2398070 w 2403273"/>
                <a:gd name="connsiteY2" fmla="*/ 5934309 h 5952660"/>
                <a:gd name="connsiteX3" fmla="*/ 2403273 w 2403273"/>
                <a:gd name="connsiteY3" fmla="*/ 5888492 h 5952660"/>
                <a:gd name="connsiteX4" fmla="*/ 399393 w 2403273"/>
                <a:gd name="connsiteY4" fmla="*/ 5892657 h 5952660"/>
                <a:gd name="connsiteX5" fmla="*/ 384765 w 2403273"/>
                <a:gd name="connsiteY5" fmla="*/ 5721621 h 5952660"/>
                <a:gd name="connsiteX6" fmla="*/ 305165 w 2403273"/>
                <a:gd name="connsiteY6" fmla="*/ 5568071 h 5952660"/>
                <a:gd name="connsiteX7" fmla="*/ 302345 w 2403273"/>
                <a:gd name="connsiteY7" fmla="*/ 3856355 h 5952660"/>
                <a:gd name="connsiteX8" fmla="*/ 518123 w 2403273"/>
                <a:gd name="connsiteY8" fmla="*/ 3687543 h 5952660"/>
                <a:gd name="connsiteX9" fmla="*/ 517903 w 2403273"/>
                <a:gd name="connsiteY9" fmla="*/ 913826 h 5952660"/>
                <a:gd name="connsiteX10" fmla="*/ 340006 w 2403273"/>
                <a:gd name="connsiteY10" fmla="*/ 733327 h 5952660"/>
                <a:gd name="connsiteX11" fmla="*/ 339785 w 2403273"/>
                <a:gd name="connsiteY11" fmla="*/ 1807 h 5952660"/>
                <a:gd name="connsiteX12" fmla="*/ 8291 w 2403273"/>
                <a:gd name="connsiteY12" fmla="*/ 0 h 5952660"/>
                <a:gd name="connsiteX13" fmla="*/ 0 w 2403273"/>
                <a:gd name="connsiteY13" fmla="*/ 5952660 h 5952660"/>
                <a:gd name="connsiteX0" fmla="*/ 0 w 2403273"/>
                <a:gd name="connsiteY0" fmla="*/ 5952660 h 5952660"/>
                <a:gd name="connsiteX1" fmla="*/ 400819 w 2403273"/>
                <a:gd name="connsiteY1" fmla="*/ 5952441 h 5952660"/>
                <a:gd name="connsiteX2" fmla="*/ 2398070 w 2403273"/>
                <a:gd name="connsiteY2" fmla="*/ 5934309 h 5952660"/>
                <a:gd name="connsiteX3" fmla="*/ 2403273 w 2403273"/>
                <a:gd name="connsiteY3" fmla="*/ 5888492 h 5952660"/>
                <a:gd name="connsiteX4" fmla="*/ 399393 w 2403273"/>
                <a:gd name="connsiteY4" fmla="*/ 5892657 h 5952660"/>
                <a:gd name="connsiteX5" fmla="*/ 384765 w 2403273"/>
                <a:gd name="connsiteY5" fmla="*/ 5721621 h 5952660"/>
                <a:gd name="connsiteX6" fmla="*/ 305165 w 2403273"/>
                <a:gd name="connsiteY6" fmla="*/ 5568071 h 5952660"/>
                <a:gd name="connsiteX7" fmla="*/ 302345 w 2403273"/>
                <a:gd name="connsiteY7" fmla="*/ 3856355 h 5952660"/>
                <a:gd name="connsiteX8" fmla="*/ 518123 w 2403273"/>
                <a:gd name="connsiteY8" fmla="*/ 3687543 h 5952660"/>
                <a:gd name="connsiteX9" fmla="*/ 517903 w 2403273"/>
                <a:gd name="connsiteY9" fmla="*/ 913826 h 5952660"/>
                <a:gd name="connsiteX10" fmla="*/ 340006 w 2403273"/>
                <a:gd name="connsiteY10" fmla="*/ 733327 h 5952660"/>
                <a:gd name="connsiteX11" fmla="*/ 339785 w 2403273"/>
                <a:gd name="connsiteY11" fmla="*/ 1807 h 5952660"/>
                <a:gd name="connsiteX12" fmla="*/ 8291 w 2403273"/>
                <a:gd name="connsiteY12" fmla="*/ 0 h 5952660"/>
                <a:gd name="connsiteX13" fmla="*/ 0 w 2403273"/>
                <a:gd name="connsiteY13" fmla="*/ 5952660 h 5952660"/>
                <a:gd name="connsiteX0" fmla="*/ 0 w 4313467"/>
                <a:gd name="connsiteY0" fmla="*/ 5952660 h 5953258"/>
                <a:gd name="connsiteX1" fmla="*/ 400819 w 4313467"/>
                <a:gd name="connsiteY1" fmla="*/ 5952441 h 5953258"/>
                <a:gd name="connsiteX2" fmla="*/ 4313467 w 4313467"/>
                <a:gd name="connsiteY2" fmla="*/ 5950969 h 5953258"/>
                <a:gd name="connsiteX3" fmla="*/ 2403273 w 4313467"/>
                <a:gd name="connsiteY3" fmla="*/ 5888492 h 5953258"/>
                <a:gd name="connsiteX4" fmla="*/ 399393 w 4313467"/>
                <a:gd name="connsiteY4" fmla="*/ 5892657 h 5953258"/>
                <a:gd name="connsiteX5" fmla="*/ 384765 w 4313467"/>
                <a:gd name="connsiteY5" fmla="*/ 5721621 h 5953258"/>
                <a:gd name="connsiteX6" fmla="*/ 305165 w 4313467"/>
                <a:gd name="connsiteY6" fmla="*/ 5568071 h 5953258"/>
                <a:gd name="connsiteX7" fmla="*/ 302345 w 4313467"/>
                <a:gd name="connsiteY7" fmla="*/ 3856355 h 5953258"/>
                <a:gd name="connsiteX8" fmla="*/ 518123 w 4313467"/>
                <a:gd name="connsiteY8" fmla="*/ 3687543 h 5953258"/>
                <a:gd name="connsiteX9" fmla="*/ 517903 w 4313467"/>
                <a:gd name="connsiteY9" fmla="*/ 913826 h 5953258"/>
                <a:gd name="connsiteX10" fmla="*/ 340006 w 4313467"/>
                <a:gd name="connsiteY10" fmla="*/ 733327 h 5953258"/>
                <a:gd name="connsiteX11" fmla="*/ 339785 w 4313467"/>
                <a:gd name="connsiteY11" fmla="*/ 1807 h 5953258"/>
                <a:gd name="connsiteX12" fmla="*/ 8291 w 4313467"/>
                <a:gd name="connsiteY12" fmla="*/ 0 h 5953258"/>
                <a:gd name="connsiteX13" fmla="*/ 0 w 4313467"/>
                <a:gd name="connsiteY13" fmla="*/ 5952660 h 5953258"/>
                <a:gd name="connsiteX0" fmla="*/ 0 w 4313467"/>
                <a:gd name="connsiteY0" fmla="*/ 5952660 h 5952660"/>
                <a:gd name="connsiteX1" fmla="*/ 4313467 w 4313467"/>
                <a:gd name="connsiteY1" fmla="*/ 5950969 h 5952660"/>
                <a:gd name="connsiteX2" fmla="*/ 2403273 w 4313467"/>
                <a:gd name="connsiteY2" fmla="*/ 5888492 h 5952660"/>
                <a:gd name="connsiteX3" fmla="*/ 399393 w 4313467"/>
                <a:gd name="connsiteY3" fmla="*/ 5892657 h 5952660"/>
                <a:gd name="connsiteX4" fmla="*/ 384765 w 4313467"/>
                <a:gd name="connsiteY4" fmla="*/ 5721621 h 5952660"/>
                <a:gd name="connsiteX5" fmla="*/ 305165 w 4313467"/>
                <a:gd name="connsiteY5" fmla="*/ 5568071 h 5952660"/>
                <a:gd name="connsiteX6" fmla="*/ 302345 w 4313467"/>
                <a:gd name="connsiteY6" fmla="*/ 3856355 h 5952660"/>
                <a:gd name="connsiteX7" fmla="*/ 518123 w 4313467"/>
                <a:gd name="connsiteY7" fmla="*/ 3687543 h 5952660"/>
                <a:gd name="connsiteX8" fmla="*/ 517903 w 4313467"/>
                <a:gd name="connsiteY8" fmla="*/ 913826 h 5952660"/>
                <a:gd name="connsiteX9" fmla="*/ 340006 w 4313467"/>
                <a:gd name="connsiteY9" fmla="*/ 733327 h 5952660"/>
                <a:gd name="connsiteX10" fmla="*/ 339785 w 4313467"/>
                <a:gd name="connsiteY10" fmla="*/ 1807 h 5952660"/>
                <a:gd name="connsiteX11" fmla="*/ 8291 w 4313467"/>
                <a:gd name="connsiteY11" fmla="*/ 0 h 5952660"/>
                <a:gd name="connsiteX12" fmla="*/ 0 w 4313467"/>
                <a:gd name="connsiteY12" fmla="*/ 5952660 h 5952660"/>
                <a:gd name="connsiteX0" fmla="*/ 0 w 4329080"/>
                <a:gd name="connsiteY0" fmla="*/ 5952660 h 5952660"/>
                <a:gd name="connsiteX1" fmla="*/ 4313467 w 4329080"/>
                <a:gd name="connsiteY1" fmla="*/ 5950969 h 5952660"/>
                <a:gd name="connsiteX2" fmla="*/ 4329080 w 4329080"/>
                <a:gd name="connsiteY2" fmla="*/ 5905152 h 5952660"/>
                <a:gd name="connsiteX3" fmla="*/ 399393 w 4329080"/>
                <a:gd name="connsiteY3" fmla="*/ 5892657 h 5952660"/>
                <a:gd name="connsiteX4" fmla="*/ 384765 w 4329080"/>
                <a:gd name="connsiteY4" fmla="*/ 5721621 h 5952660"/>
                <a:gd name="connsiteX5" fmla="*/ 305165 w 4329080"/>
                <a:gd name="connsiteY5" fmla="*/ 5568071 h 5952660"/>
                <a:gd name="connsiteX6" fmla="*/ 302345 w 4329080"/>
                <a:gd name="connsiteY6" fmla="*/ 3856355 h 5952660"/>
                <a:gd name="connsiteX7" fmla="*/ 518123 w 4329080"/>
                <a:gd name="connsiteY7" fmla="*/ 3687543 h 5952660"/>
                <a:gd name="connsiteX8" fmla="*/ 517903 w 4329080"/>
                <a:gd name="connsiteY8" fmla="*/ 913826 h 5952660"/>
                <a:gd name="connsiteX9" fmla="*/ 340006 w 4329080"/>
                <a:gd name="connsiteY9" fmla="*/ 733327 h 5952660"/>
                <a:gd name="connsiteX10" fmla="*/ 339785 w 4329080"/>
                <a:gd name="connsiteY10" fmla="*/ 1807 h 5952660"/>
                <a:gd name="connsiteX11" fmla="*/ 8291 w 4329080"/>
                <a:gd name="connsiteY11" fmla="*/ 0 h 5952660"/>
                <a:gd name="connsiteX12" fmla="*/ 0 w 4329080"/>
                <a:gd name="connsiteY12" fmla="*/ 5952660 h 5952660"/>
                <a:gd name="connsiteX0" fmla="*/ 0 w 4329080"/>
                <a:gd name="connsiteY0" fmla="*/ 5952660 h 5952660"/>
                <a:gd name="connsiteX1" fmla="*/ 4313467 w 4329080"/>
                <a:gd name="connsiteY1" fmla="*/ 5950969 h 5952660"/>
                <a:gd name="connsiteX2" fmla="*/ 4329080 w 4329080"/>
                <a:gd name="connsiteY2" fmla="*/ 5905152 h 5952660"/>
                <a:gd name="connsiteX3" fmla="*/ 399393 w 4329080"/>
                <a:gd name="connsiteY3" fmla="*/ 5892657 h 5952660"/>
                <a:gd name="connsiteX4" fmla="*/ 384765 w 4329080"/>
                <a:gd name="connsiteY4" fmla="*/ 5721621 h 5952660"/>
                <a:gd name="connsiteX5" fmla="*/ 305165 w 4329080"/>
                <a:gd name="connsiteY5" fmla="*/ 5568071 h 5952660"/>
                <a:gd name="connsiteX6" fmla="*/ 302345 w 4329080"/>
                <a:gd name="connsiteY6" fmla="*/ 3856355 h 5952660"/>
                <a:gd name="connsiteX7" fmla="*/ 518123 w 4329080"/>
                <a:gd name="connsiteY7" fmla="*/ 3687543 h 5952660"/>
                <a:gd name="connsiteX8" fmla="*/ 517903 w 4329080"/>
                <a:gd name="connsiteY8" fmla="*/ 913826 h 5952660"/>
                <a:gd name="connsiteX9" fmla="*/ 340006 w 4329080"/>
                <a:gd name="connsiteY9" fmla="*/ 733327 h 5952660"/>
                <a:gd name="connsiteX10" fmla="*/ 339785 w 4329080"/>
                <a:gd name="connsiteY10" fmla="*/ 1807 h 5952660"/>
                <a:gd name="connsiteX11" fmla="*/ 8291 w 4329080"/>
                <a:gd name="connsiteY11" fmla="*/ 0 h 5952660"/>
                <a:gd name="connsiteX12" fmla="*/ 0 w 4329080"/>
                <a:gd name="connsiteY12" fmla="*/ 5952660 h 5952660"/>
                <a:gd name="connsiteX0" fmla="*/ 0 w 4329080"/>
                <a:gd name="connsiteY0" fmla="*/ 5952660 h 5952660"/>
                <a:gd name="connsiteX1" fmla="*/ 4313467 w 4329080"/>
                <a:gd name="connsiteY1" fmla="*/ 5950969 h 5952660"/>
                <a:gd name="connsiteX2" fmla="*/ 4329080 w 4329080"/>
                <a:gd name="connsiteY2" fmla="*/ 5905152 h 5952660"/>
                <a:gd name="connsiteX3" fmla="*/ 399393 w 4329080"/>
                <a:gd name="connsiteY3" fmla="*/ 5892657 h 5952660"/>
                <a:gd name="connsiteX4" fmla="*/ 384765 w 4329080"/>
                <a:gd name="connsiteY4" fmla="*/ 5721621 h 5952660"/>
                <a:gd name="connsiteX5" fmla="*/ 305165 w 4329080"/>
                <a:gd name="connsiteY5" fmla="*/ 5568071 h 5952660"/>
                <a:gd name="connsiteX6" fmla="*/ 302345 w 4329080"/>
                <a:gd name="connsiteY6" fmla="*/ 3856355 h 5952660"/>
                <a:gd name="connsiteX7" fmla="*/ 518123 w 4329080"/>
                <a:gd name="connsiteY7" fmla="*/ 3687543 h 5952660"/>
                <a:gd name="connsiteX8" fmla="*/ 517903 w 4329080"/>
                <a:gd name="connsiteY8" fmla="*/ 913826 h 5952660"/>
                <a:gd name="connsiteX9" fmla="*/ 340006 w 4329080"/>
                <a:gd name="connsiteY9" fmla="*/ 733327 h 5952660"/>
                <a:gd name="connsiteX10" fmla="*/ 339785 w 4329080"/>
                <a:gd name="connsiteY10" fmla="*/ 1807 h 5952660"/>
                <a:gd name="connsiteX11" fmla="*/ 8291 w 4329080"/>
                <a:gd name="connsiteY11" fmla="*/ 0 h 5952660"/>
                <a:gd name="connsiteX12" fmla="*/ 0 w 4329080"/>
                <a:gd name="connsiteY12" fmla="*/ 5952660 h 5952660"/>
                <a:gd name="connsiteX0" fmla="*/ 0 w 4313467"/>
                <a:gd name="connsiteY0" fmla="*/ 5952660 h 5952660"/>
                <a:gd name="connsiteX1" fmla="*/ 4313467 w 4313467"/>
                <a:gd name="connsiteY1" fmla="*/ 5950969 h 5952660"/>
                <a:gd name="connsiteX2" fmla="*/ 4309562 w 4313467"/>
                <a:gd name="connsiteY2" fmla="*/ 5905152 h 5952660"/>
                <a:gd name="connsiteX3" fmla="*/ 399393 w 4313467"/>
                <a:gd name="connsiteY3" fmla="*/ 5892657 h 5952660"/>
                <a:gd name="connsiteX4" fmla="*/ 384765 w 4313467"/>
                <a:gd name="connsiteY4" fmla="*/ 5721621 h 5952660"/>
                <a:gd name="connsiteX5" fmla="*/ 305165 w 4313467"/>
                <a:gd name="connsiteY5" fmla="*/ 5568071 h 5952660"/>
                <a:gd name="connsiteX6" fmla="*/ 302345 w 4313467"/>
                <a:gd name="connsiteY6" fmla="*/ 3856355 h 5952660"/>
                <a:gd name="connsiteX7" fmla="*/ 518123 w 4313467"/>
                <a:gd name="connsiteY7" fmla="*/ 3687543 h 5952660"/>
                <a:gd name="connsiteX8" fmla="*/ 517903 w 4313467"/>
                <a:gd name="connsiteY8" fmla="*/ 913826 h 5952660"/>
                <a:gd name="connsiteX9" fmla="*/ 340006 w 4313467"/>
                <a:gd name="connsiteY9" fmla="*/ 733327 h 5952660"/>
                <a:gd name="connsiteX10" fmla="*/ 339785 w 4313467"/>
                <a:gd name="connsiteY10" fmla="*/ 1807 h 5952660"/>
                <a:gd name="connsiteX11" fmla="*/ 8291 w 4313467"/>
                <a:gd name="connsiteY11" fmla="*/ 0 h 5952660"/>
                <a:gd name="connsiteX12" fmla="*/ 0 w 4313467"/>
                <a:gd name="connsiteY12" fmla="*/ 5952660 h 5952660"/>
                <a:gd name="connsiteX0" fmla="*/ 0 w 4313467"/>
                <a:gd name="connsiteY0" fmla="*/ 5952660 h 5952660"/>
                <a:gd name="connsiteX1" fmla="*/ 4313467 w 4313467"/>
                <a:gd name="connsiteY1" fmla="*/ 5950969 h 5952660"/>
                <a:gd name="connsiteX2" fmla="*/ 4309562 w 4313467"/>
                <a:gd name="connsiteY2" fmla="*/ 5905152 h 5952660"/>
                <a:gd name="connsiteX3" fmla="*/ 391586 w 4313467"/>
                <a:gd name="connsiteY3" fmla="*/ 5905152 h 5952660"/>
                <a:gd name="connsiteX4" fmla="*/ 384765 w 4313467"/>
                <a:gd name="connsiteY4" fmla="*/ 5721621 h 5952660"/>
                <a:gd name="connsiteX5" fmla="*/ 305165 w 4313467"/>
                <a:gd name="connsiteY5" fmla="*/ 5568071 h 5952660"/>
                <a:gd name="connsiteX6" fmla="*/ 302345 w 4313467"/>
                <a:gd name="connsiteY6" fmla="*/ 3856355 h 5952660"/>
                <a:gd name="connsiteX7" fmla="*/ 518123 w 4313467"/>
                <a:gd name="connsiteY7" fmla="*/ 3687543 h 5952660"/>
                <a:gd name="connsiteX8" fmla="*/ 517903 w 4313467"/>
                <a:gd name="connsiteY8" fmla="*/ 913826 h 5952660"/>
                <a:gd name="connsiteX9" fmla="*/ 340006 w 4313467"/>
                <a:gd name="connsiteY9" fmla="*/ 733327 h 5952660"/>
                <a:gd name="connsiteX10" fmla="*/ 339785 w 4313467"/>
                <a:gd name="connsiteY10" fmla="*/ 1807 h 5952660"/>
                <a:gd name="connsiteX11" fmla="*/ 8291 w 4313467"/>
                <a:gd name="connsiteY11" fmla="*/ 0 h 5952660"/>
                <a:gd name="connsiteX12" fmla="*/ 0 w 4313467"/>
                <a:gd name="connsiteY12" fmla="*/ 5952660 h 5952660"/>
                <a:gd name="connsiteX0" fmla="*/ 0 w 4313467"/>
                <a:gd name="connsiteY0" fmla="*/ 5952660 h 5952660"/>
                <a:gd name="connsiteX1" fmla="*/ 4313467 w 4313467"/>
                <a:gd name="connsiteY1" fmla="*/ 5950969 h 5952660"/>
                <a:gd name="connsiteX2" fmla="*/ 4309562 w 4313467"/>
                <a:gd name="connsiteY2" fmla="*/ 5905152 h 5952660"/>
                <a:gd name="connsiteX3" fmla="*/ 391586 w 4313467"/>
                <a:gd name="connsiteY3" fmla="*/ 5905152 h 5952660"/>
                <a:gd name="connsiteX4" fmla="*/ 384765 w 4313467"/>
                <a:gd name="connsiteY4" fmla="*/ 5737241 h 5952660"/>
                <a:gd name="connsiteX5" fmla="*/ 305165 w 4313467"/>
                <a:gd name="connsiteY5" fmla="*/ 5568071 h 5952660"/>
                <a:gd name="connsiteX6" fmla="*/ 302345 w 4313467"/>
                <a:gd name="connsiteY6" fmla="*/ 3856355 h 5952660"/>
                <a:gd name="connsiteX7" fmla="*/ 518123 w 4313467"/>
                <a:gd name="connsiteY7" fmla="*/ 3687543 h 5952660"/>
                <a:gd name="connsiteX8" fmla="*/ 517903 w 4313467"/>
                <a:gd name="connsiteY8" fmla="*/ 913826 h 5952660"/>
                <a:gd name="connsiteX9" fmla="*/ 340006 w 4313467"/>
                <a:gd name="connsiteY9" fmla="*/ 733327 h 5952660"/>
                <a:gd name="connsiteX10" fmla="*/ 339785 w 4313467"/>
                <a:gd name="connsiteY10" fmla="*/ 1807 h 5952660"/>
                <a:gd name="connsiteX11" fmla="*/ 8291 w 4313467"/>
                <a:gd name="connsiteY11" fmla="*/ 0 h 5952660"/>
                <a:gd name="connsiteX12" fmla="*/ 0 w 4313467"/>
                <a:gd name="connsiteY12" fmla="*/ 5952660 h 5952660"/>
                <a:gd name="connsiteX0" fmla="*/ 0 w 4313467"/>
                <a:gd name="connsiteY0" fmla="*/ 5952660 h 5952660"/>
                <a:gd name="connsiteX1" fmla="*/ 4313467 w 4313467"/>
                <a:gd name="connsiteY1" fmla="*/ 5950969 h 5952660"/>
                <a:gd name="connsiteX2" fmla="*/ 4309562 w 4313467"/>
                <a:gd name="connsiteY2" fmla="*/ 5905152 h 5952660"/>
                <a:gd name="connsiteX3" fmla="*/ 391586 w 4313467"/>
                <a:gd name="connsiteY3" fmla="*/ 5905152 h 5952660"/>
                <a:gd name="connsiteX4" fmla="*/ 384765 w 4313467"/>
                <a:gd name="connsiteY4" fmla="*/ 5737242 h 5952660"/>
                <a:gd name="connsiteX5" fmla="*/ 305165 w 4313467"/>
                <a:gd name="connsiteY5" fmla="*/ 5568071 h 5952660"/>
                <a:gd name="connsiteX6" fmla="*/ 302345 w 4313467"/>
                <a:gd name="connsiteY6" fmla="*/ 3856355 h 5952660"/>
                <a:gd name="connsiteX7" fmla="*/ 518123 w 4313467"/>
                <a:gd name="connsiteY7" fmla="*/ 3687543 h 5952660"/>
                <a:gd name="connsiteX8" fmla="*/ 517903 w 4313467"/>
                <a:gd name="connsiteY8" fmla="*/ 913826 h 5952660"/>
                <a:gd name="connsiteX9" fmla="*/ 340006 w 4313467"/>
                <a:gd name="connsiteY9" fmla="*/ 733327 h 5952660"/>
                <a:gd name="connsiteX10" fmla="*/ 339785 w 4313467"/>
                <a:gd name="connsiteY10" fmla="*/ 1807 h 5952660"/>
                <a:gd name="connsiteX11" fmla="*/ 8291 w 4313467"/>
                <a:gd name="connsiteY11" fmla="*/ 0 h 5952660"/>
                <a:gd name="connsiteX12" fmla="*/ 0 w 4313467"/>
                <a:gd name="connsiteY12" fmla="*/ 5952660 h 5952660"/>
                <a:gd name="connsiteX0" fmla="*/ 0 w 4313467"/>
                <a:gd name="connsiteY0" fmla="*/ 5952660 h 5952660"/>
                <a:gd name="connsiteX1" fmla="*/ 4313467 w 4313467"/>
                <a:gd name="connsiteY1" fmla="*/ 5950969 h 5952660"/>
                <a:gd name="connsiteX2" fmla="*/ 4309562 w 4313467"/>
                <a:gd name="connsiteY2" fmla="*/ 5905152 h 5952660"/>
                <a:gd name="connsiteX3" fmla="*/ 391586 w 4313467"/>
                <a:gd name="connsiteY3" fmla="*/ 5905152 h 5952660"/>
                <a:gd name="connsiteX4" fmla="*/ 384765 w 4313467"/>
                <a:gd name="connsiteY4" fmla="*/ 5737242 h 5952660"/>
                <a:gd name="connsiteX5" fmla="*/ 305165 w 4313467"/>
                <a:gd name="connsiteY5" fmla="*/ 5568071 h 5952660"/>
                <a:gd name="connsiteX6" fmla="*/ 302345 w 4313467"/>
                <a:gd name="connsiteY6" fmla="*/ 3856355 h 5952660"/>
                <a:gd name="connsiteX7" fmla="*/ 518123 w 4313467"/>
                <a:gd name="connsiteY7" fmla="*/ 3687543 h 5952660"/>
                <a:gd name="connsiteX8" fmla="*/ 517903 w 4313467"/>
                <a:gd name="connsiteY8" fmla="*/ 913826 h 5952660"/>
                <a:gd name="connsiteX9" fmla="*/ 340006 w 4313467"/>
                <a:gd name="connsiteY9" fmla="*/ 733327 h 5952660"/>
                <a:gd name="connsiteX10" fmla="*/ 339785 w 4313467"/>
                <a:gd name="connsiteY10" fmla="*/ 1807 h 5952660"/>
                <a:gd name="connsiteX11" fmla="*/ 8291 w 4313467"/>
                <a:gd name="connsiteY11" fmla="*/ 0 h 5952660"/>
                <a:gd name="connsiteX12" fmla="*/ 0 w 4313467"/>
                <a:gd name="connsiteY12" fmla="*/ 5952660 h 5952660"/>
                <a:gd name="connsiteX0" fmla="*/ 0 w 4313467"/>
                <a:gd name="connsiteY0" fmla="*/ 5952660 h 5952660"/>
                <a:gd name="connsiteX1" fmla="*/ 4313467 w 4313467"/>
                <a:gd name="connsiteY1" fmla="*/ 5950969 h 5952660"/>
                <a:gd name="connsiteX2" fmla="*/ 4309562 w 4313467"/>
                <a:gd name="connsiteY2" fmla="*/ 5905152 h 5952660"/>
                <a:gd name="connsiteX3" fmla="*/ 375971 w 4313467"/>
                <a:gd name="connsiteY3" fmla="*/ 5905152 h 5952660"/>
                <a:gd name="connsiteX4" fmla="*/ 384765 w 4313467"/>
                <a:gd name="connsiteY4" fmla="*/ 5737242 h 5952660"/>
                <a:gd name="connsiteX5" fmla="*/ 305165 w 4313467"/>
                <a:gd name="connsiteY5" fmla="*/ 5568071 h 5952660"/>
                <a:gd name="connsiteX6" fmla="*/ 302345 w 4313467"/>
                <a:gd name="connsiteY6" fmla="*/ 3856355 h 5952660"/>
                <a:gd name="connsiteX7" fmla="*/ 518123 w 4313467"/>
                <a:gd name="connsiteY7" fmla="*/ 3687543 h 5952660"/>
                <a:gd name="connsiteX8" fmla="*/ 517903 w 4313467"/>
                <a:gd name="connsiteY8" fmla="*/ 913826 h 5952660"/>
                <a:gd name="connsiteX9" fmla="*/ 340006 w 4313467"/>
                <a:gd name="connsiteY9" fmla="*/ 733327 h 5952660"/>
                <a:gd name="connsiteX10" fmla="*/ 339785 w 4313467"/>
                <a:gd name="connsiteY10" fmla="*/ 1807 h 5952660"/>
                <a:gd name="connsiteX11" fmla="*/ 8291 w 4313467"/>
                <a:gd name="connsiteY11" fmla="*/ 0 h 5952660"/>
                <a:gd name="connsiteX12" fmla="*/ 0 w 4313467"/>
                <a:gd name="connsiteY12" fmla="*/ 5952660 h 5952660"/>
                <a:gd name="connsiteX0" fmla="*/ 0 w 4313467"/>
                <a:gd name="connsiteY0" fmla="*/ 5952660 h 5952660"/>
                <a:gd name="connsiteX1" fmla="*/ 4313467 w 4313467"/>
                <a:gd name="connsiteY1" fmla="*/ 5950969 h 5952660"/>
                <a:gd name="connsiteX2" fmla="*/ 4309562 w 4313467"/>
                <a:gd name="connsiteY2" fmla="*/ 5905152 h 5952660"/>
                <a:gd name="connsiteX3" fmla="*/ 375971 w 4313467"/>
                <a:gd name="connsiteY3" fmla="*/ 5905152 h 5952660"/>
                <a:gd name="connsiteX4" fmla="*/ 376957 w 4313467"/>
                <a:gd name="connsiteY4" fmla="*/ 5740365 h 5952660"/>
                <a:gd name="connsiteX5" fmla="*/ 305165 w 4313467"/>
                <a:gd name="connsiteY5" fmla="*/ 5568071 h 5952660"/>
                <a:gd name="connsiteX6" fmla="*/ 302345 w 4313467"/>
                <a:gd name="connsiteY6" fmla="*/ 3856355 h 5952660"/>
                <a:gd name="connsiteX7" fmla="*/ 518123 w 4313467"/>
                <a:gd name="connsiteY7" fmla="*/ 3687543 h 5952660"/>
                <a:gd name="connsiteX8" fmla="*/ 517903 w 4313467"/>
                <a:gd name="connsiteY8" fmla="*/ 913826 h 5952660"/>
                <a:gd name="connsiteX9" fmla="*/ 340006 w 4313467"/>
                <a:gd name="connsiteY9" fmla="*/ 733327 h 5952660"/>
                <a:gd name="connsiteX10" fmla="*/ 339785 w 4313467"/>
                <a:gd name="connsiteY10" fmla="*/ 1807 h 5952660"/>
                <a:gd name="connsiteX11" fmla="*/ 8291 w 4313467"/>
                <a:gd name="connsiteY11" fmla="*/ 0 h 5952660"/>
                <a:gd name="connsiteX12" fmla="*/ 0 w 4313467"/>
                <a:gd name="connsiteY12" fmla="*/ 5952660 h 5952660"/>
                <a:gd name="connsiteX0" fmla="*/ 0 w 4313467"/>
                <a:gd name="connsiteY0" fmla="*/ 5952660 h 5952660"/>
                <a:gd name="connsiteX1" fmla="*/ 4313467 w 4313467"/>
                <a:gd name="connsiteY1" fmla="*/ 5950969 h 5952660"/>
                <a:gd name="connsiteX2" fmla="*/ 4309562 w 4313467"/>
                <a:gd name="connsiteY2" fmla="*/ 5905152 h 5952660"/>
                <a:gd name="connsiteX3" fmla="*/ 375971 w 4313467"/>
                <a:gd name="connsiteY3" fmla="*/ 5905152 h 5952660"/>
                <a:gd name="connsiteX4" fmla="*/ 376957 w 4313467"/>
                <a:gd name="connsiteY4" fmla="*/ 5743489 h 5952660"/>
                <a:gd name="connsiteX5" fmla="*/ 305165 w 4313467"/>
                <a:gd name="connsiteY5" fmla="*/ 5568071 h 5952660"/>
                <a:gd name="connsiteX6" fmla="*/ 302345 w 4313467"/>
                <a:gd name="connsiteY6" fmla="*/ 3856355 h 5952660"/>
                <a:gd name="connsiteX7" fmla="*/ 518123 w 4313467"/>
                <a:gd name="connsiteY7" fmla="*/ 3687543 h 5952660"/>
                <a:gd name="connsiteX8" fmla="*/ 517903 w 4313467"/>
                <a:gd name="connsiteY8" fmla="*/ 913826 h 5952660"/>
                <a:gd name="connsiteX9" fmla="*/ 340006 w 4313467"/>
                <a:gd name="connsiteY9" fmla="*/ 733327 h 5952660"/>
                <a:gd name="connsiteX10" fmla="*/ 339785 w 4313467"/>
                <a:gd name="connsiteY10" fmla="*/ 1807 h 5952660"/>
                <a:gd name="connsiteX11" fmla="*/ 8291 w 4313467"/>
                <a:gd name="connsiteY11" fmla="*/ 0 h 5952660"/>
                <a:gd name="connsiteX12" fmla="*/ 0 w 4313467"/>
                <a:gd name="connsiteY12" fmla="*/ 5952660 h 5952660"/>
                <a:gd name="connsiteX0" fmla="*/ 0 w 4313467"/>
                <a:gd name="connsiteY0" fmla="*/ 5952660 h 5952660"/>
                <a:gd name="connsiteX1" fmla="*/ 4313467 w 4313467"/>
                <a:gd name="connsiteY1" fmla="*/ 5950969 h 5952660"/>
                <a:gd name="connsiteX2" fmla="*/ 4309562 w 4313467"/>
                <a:gd name="connsiteY2" fmla="*/ 5905152 h 5952660"/>
                <a:gd name="connsiteX3" fmla="*/ 375971 w 4313467"/>
                <a:gd name="connsiteY3" fmla="*/ 5905152 h 5952660"/>
                <a:gd name="connsiteX4" fmla="*/ 376957 w 4313467"/>
                <a:gd name="connsiteY4" fmla="*/ 5743489 h 5952660"/>
                <a:gd name="connsiteX5" fmla="*/ 305165 w 4313467"/>
                <a:gd name="connsiteY5" fmla="*/ 5568071 h 5952660"/>
                <a:gd name="connsiteX6" fmla="*/ 302345 w 4313467"/>
                <a:gd name="connsiteY6" fmla="*/ 3856355 h 5952660"/>
                <a:gd name="connsiteX7" fmla="*/ 518123 w 4313467"/>
                <a:gd name="connsiteY7" fmla="*/ 3687543 h 5952660"/>
                <a:gd name="connsiteX8" fmla="*/ 517903 w 4313467"/>
                <a:gd name="connsiteY8" fmla="*/ 913826 h 5952660"/>
                <a:gd name="connsiteX9" fmla="*/ 340006 w 4313467"/>
                <a:gd name="connsiteY9" fmla="*/ 733327 h 5952660"/>
                <a:gd name="connsiteX10" fmla="*/ 339785 w 4313467"/>
                <a:gd name="connsiteY10" fmla="*/ 1807 h 5952660"/>
                <a:gd name="connsiteX11" fmla="*/ 8291 w 4313467"/>
                <a:gd name="connsiteY11" fmla="*/ 0 h 5952660"/>
                <a:gd name="connsiteX12" fmla="*/ 0 w 4313467"/>
                <a:gd name="connsiteY12" fmla="*/ 5952660 h 5952660"/>
                <a:gd name="connsiteX0" fmla="*/ 0 w 4313467"/>
                <a:gd name="connsiteY0" fmla="*/ 5952660 h 5952660"/>
                <a:gd name="connsiteX1" fmla="*/ 4313467 w 4313467"/>
                <a:gd name="connsiteY1" fmla="*/ 5950969 h 5952660"/>
                <a:gd name="connsiteX2" fmla="*/ 4309562 w 4313467"/>
                <a:gd name="connsiteY2" fmla="*/ 5905152 h 5952660"/>
                <a:gd name="connsiteX3" fmla="*/ 375971 w 4313467"/>
                <a:gd name="connsiteY3" fmla="*/ 5905152 h 5952660"/>
                <a:gd name="connsiteX4" fmla="*/ 376957 w 4313467"/>
                <a:gd name="connsiteY4" fmla="*/ 5743489 h 5952660"/>
                <a:gd name="connsiteX5" fmla="*/ 305165 w 4313467"/>
                <a:gd name="connsiteY5" fmla="*/ 5568071 h 5952660"/>
                <a:gd name="connsiteX6" fmla="*/ 302345 w 4313467"/>
                <a:gd name="connsiteY6" fmla="*/ 3856355 h 5952660"/>
                <a:gd name="connsiteX7" fmla="*/ 518123 w 4313467"/>
                <a:gd name="connsiteY7" fmla="*/ 3687543 h 5952660"/>
                <a:gd name="connsiteX8" fmla="*/ 517903 w 4313467"/>
                <a:gd name="connsiteY8" fmla="*/ 913826 h 5952660"/>
                <a:gd name="connsiteX9" fmla="*/ 340006 w 4313467"/>
                <a:gd name="connsiteY9" fmla="*/ 733327 h 5952660"/>
                <a:gd name="connsiteX10" fmla="*/ 339785 w 4313467"/>
                <a:gd name="connsiteY10" fmla="*/ 1807 h 5952660"/>
                <a:gd name="connsiteX11" fmla="*/ 8291 w 4313467"/>
                <a:gd name="connsiteY11" fmla="*/ 0 h 5952660"/>
                <a:gd name="connsiteX12" fmla="*/ 0 w 4313467"/>
                <a:gd name="connsiteY12" fmla="*/ 5952660 h 5952660"/>
                <a:gd name="connsiteX0" fmla="*/ 0 w 4313467"/>
                <a:gd name="connsiteY0" fmla="*/ 5952660 h 5952660"/>
                <a:gd name="connsiteX1" fmla="*/ 4313467 w 4313467"/>
                <a:gd name="connsiteY1" fmla="*/ 5950969 h 5952660"/>
                <a:gd name="connsiteX2" fmla="*/ 4309562 w 4313467"/>
                <a:gd name="connsiteY2" fmla="*/ 5905152 h 5952660"/>
                <a:gd name="connsiteX3" fmla="*/ 375971 w 4313467"/>
                <a:gd name="connsiteY3" fmla="*/ 5905152 h 5952660"/>
                <a:gd name="connsiteX4" fmla="*/ 376957 w 4313467"/>
                <a:gd name="connsiteY4" fmla="*/ 5743489 h 5952660"/>
                <a:gd name="connsiteX5" fmla="*/ 305165 w 4313467"/>
                <a:gd name="connsiteY5" fmla="*/ 5568071 h 5952660"/>
                <a:gd name="connsiteX6" fmla="*/ 302345 w 4313467"/>
                <a:gd name="connsiteY6" fmla="*/ 3856355 h 5952660"/>
                <a:gd name="connsiteX7" fmla="*/ 518123 w 4313467"/>
                <a:gd name="connsiteY7" fmla="*/ 3687543 h 5952660"/>
                <a:gd name="connsiteX8" fmla="*/ 517903 w 4313467"/>
                <a:gd name="connsiteY8" fmla="*/ 913826 h 5952660"/>
                <a:gd name="connsiteX9" fmla="*/ 340006 w 4313467"/>
                <a:gd name="connsiteY9" fmla="*/ 733327 h 5952660"/>
                <a:gd name="connsiteX10" fmla="*/ 339785 w 4313467"/>
                <a:gd name="connsiteY10" fmla="*/ 1807 h 5952660"/>
                <a:gd name="connsiteX11" fmla="*/ 8291 w 4313467"/>
                <a:gd name="connsiteY11" fmla="*/ 0 h 5952660"/>
                <a:gd name="connsiteX12" fmla="*/ 0 w 4313467"/>
                <a:gd name="connsiteY12" fmla="*/ 5952660 h 5952660"/>
                <a:gd name="connsiteX0" fmla="*/ 0 w 4313467"/>
                <a:gd name="connsiteY0" fmla="*/ 5952660 h 5952660"/>
                <a:gd name="connsiteX1" fmla="*/ 4313467 w 4313467"/>
                <a:gd name="connsiteY1" fmla="*/ 5950969 h 5952660"/>
                <a:gd name="connsiteX2" fmla="*/ 4309562 w 4313467"/>
                <a:gd name="connsiteY2" fmla="*/ 5905152 h 5952660"/>
                <a:gd name="connsiteX3" fmla="*/ 375971 w 4313467"/>
                <a:gd name="connsiteY3" fmla="*/ 5905152 h 5952660"/>
                <a:gd name="connsiteX4" fmla="*/ 376957 w 4313467"/>
                <a:gd name="connsiteY4" fmla="*/ 5743489 h 5952660"/>
                <a:gd name="connsiteX5" fmla="*/ 305165 w 4313467"/>
                <a:gd name="connsiteY5" fmla="*/ 5568071 h 5952660"/>
                <a:gd name="connsiteX6" fmla="*/ 302345 w 4313467"/>
                <a:gd name="connsiteY6" fmla="*/ 3856355 h 5952660"/>
                <a:gd name="connsiteX7" fmla="*/ 518123 w 4313467"/>
                <a:gd name="connsiteY7" fmla="*/ 3687543 h 5952660"/>
                <a:gd name="connsiteX8" fmla="*/ 517903 w 4313467"/>
                <a:gd name="connsiteY8" fmla="*/ 913826 h 5952660"/>
                <a:gd name="connsiteX9" fmla="*/ 340006 w 4313467"/>
                <a:gd name="connsiteY9" fmla="*/ 733327 h 5952660"/>
                <a:gd name="connsiteX10" fmla="*/ 339785 w 4313467"/>
                <a:gd name="connsiteY10" fmla="*/ 1807 h 5952660"/>
                <a:gd name="connsiteX11" fmla="*/ 8291 w 4313467"/>
                <a:gd name="connsiteY11" fmla="*/ 0 h 5952660"/>
                <a:gd name="connsiteX12" fmla="*/ 0 w 4313467"/>
                <a:gd name="connsiteY12" fmla="*/ 5952660 h 5952660"/>
                <a:gd name="connsiteX0" fmla="*/ 0 w 6015462"/>
                <a:gd name="connsiteY0" fmla="*/ 5952660 h 5952660"/>
                <a:gd name="connsiteX1" fmla="*/ 4313467 w 6015462"/>
                <a:gd name="connsiteY1" fmla="*/ 5950969 h 5952660"/>
                <a:gd name="connsiteX2" fmla="*/ 6015462 w 6015462"/>
                <a:gd name="connsiteY2" fmla="*/ 5902027 h 5952660"/>
                <a:gd name="connsiteX3" fmla="*/ 375971 w 6015462"/>
                <a:gd name="connsiteY3" fmla="*/ 5905152 h 5952660"/>
                <a:gd name="connsiteX4" fmla="*/ 376957 w 6015462"/>
                <a:gd name="connsiteY4" fmla="*/ 5743489 h 5952660"/>
                <a:gd name="connsiteX5" fmla="*/ 305165 w 6015462"/>
                <a:gd name="connsiteY5" fmla="*/ 5568071 h 5952660"/>
                <a:gd name="connsiteX6" fmla="*/ 302345 w 6015462"/>
                <a:gd name="connsiteY6" fmla="*/ 3856355 h 5952660"/>
                <a:gd name="connsiteX7" fmla="*/ 518123 w 6015462"/>
                <a:gd name="connsiteY7" fmla="*/ 3687543 h 5952660"/>
                <a:gd name="connsiteX8" fmla="*/ 517903 w 6015462"/>
                <a:gd name="connsiteY8" fmla="*/ 913826 h 5952660"/>
                <a:gd name="connsiteX9" fmla="*/ 340006 w 6015462"/>
                <a:gd name="connsiteY9" fmla="*/ 733327 h 5952660"/>
                <a:gd name="connsiteX10" fmla="*/ 339785 w 6015462"/>
                <a:gd name="connsiteY10" fmla="*/ 1807 h 5952660"/>
                <a:gd name="connsiteX11" fmla="*/ 8291 w 6015462"/>
                <a:gd name="connsiteY11" fmla="*/ 0 h 5952660"/>
                <a:gd name="connsiteX12" fmla="*/ 0 w 6015462"/>
                <a:gd name="connsiteY12" fmla="*/ 5952660 h 5952660"/>
                <a:gd name="connsiteX0" fmla="*/ 0 w 6019367"/>
                <a:gd name="connsiteY0" fmla="*/ 5952660 h 5952660"/>
                <a:gd name="connsiteX1" fmla="*/ 6019367 w 6019367"/>
                <a:gd name="connsiteY1" fmla="*/ 5950969 h 5952660"/>
                <a:gd name="connsiteX2" fmla="*/ 6015462 w 6019367"/>
                <a:gd name="connsiteY2" fmla="*/ 5902027 h 5952660"/>
                <a:gd name="connsiteX3" fmla="*/ 375971 w 6019367"/>
                <a:gd name="connsiteY3" fmla="*/ 5905152 h 5952660"/>
                <a:gd name="connsiteX4" fmla="*/ 376957 w 6019367"/>
                <a:gd name="connsiteY4" fmla="*/ 5743489 h 5952660"/>
                <a:gd name="connsiteX5" fmla="*/ 305165 w 6019367"/>
                <a:gd name="connsiteY5" fmla="*/ 5568071 h 5952660"/>
                <a:gd name="connsiteX6" fmla="*/ 302345 w 6019367"/>
                <a:gd name="connsiteY6" fmla="*/ 3856355 h 5952660"/>
                <a:gd name="connsiteX7" fmla="*/ 518123 w 6019367"/>
                <a:gd name="connsiteY7" fmla="*/ 3687543 h 5952660"/>
                <a:gd name="connsiteX8" fmla="*/ 517903 w 6019367"/>
                <a:gd name="connsiteY8" fmla="*/ 913826 h 5952660"/>
                <a:gd name="connsiteX9" fmla="*/ 340006 w 6019367"/>
                <a:gd name="connsiteY9" fmla="*/ 733327 h 5952660"/>
                <a:gd name="connsiteX10" fmla="*/ 339785 w 6019367"/>
                <a:gd name="connsiteY10" fmla="*/ 1807 h 5952660"/>
                <a:gd name="connsiteX11" fmla="*/ 8291 w 6019367"/>
                <a:gd name="connsiteY11" fmla="*/ 0 h 5952660"/>
                <a:gd name="connsiteX12" fmla="*/ 0 w 6019367"/>
                <a:gd name="connsiteY12" fmla="*/ 5952660 h 5952660"/>
                <a:gd name="connsiteX0" fmla="*/ 0 w 6019367"/>
                <a:gd name="connsiteY0" fmla="*/ 5952660 h 5952660"/>
                <a:gd name="connsiteX1" fmla="*/ 6019367 w 6019367"/>
                <a:gd name="connsiteY1" fmla="*/ 5950969 h 5952660"/>
                <a:gd name="connsiteX2" fmla="*/ 6011559 w 6019367"/>
                <a:gd name="connsiteY2" fmla="*/ 5905151 h 5952660"/>
                <a:gd name="connsiteX3" fmla="*/ 375971 w 6019367"/>
                <a:gd name="connsiteY3" fmla="*/ 5905152 h 5952660"/>
                <a:gd name="connsiteX4" fmla="*/ 376957 w 6019367"/>
                <a:gd name="connsiteY4" fmla="*/ 5743489 h 5952660"/>
                <a:gd name="connsiteX5" fmla="*/ 305165 w 6019367"/>
                <a:gd name="connsiteY5" fmla="*/ 5568071 h 5952660"/>
                <a:gd name="connsiteX6" fmla="*/ 302345 w 6019367"/>
                <a:gd name="connsiteY6" fmla="*/ 3856355 h 5952660"/>
                <a:gd name="connsiteX7" fmla="*/ 518123 w 6019367"/>
                <a:gd name="connsiteY7" fmla="*/ 3687543 h 5952660"/>
                <a:gd name="connsiteX8" fmla="*/ 517903 w 6019367"/>
                <a:gd name="connsiteY8" fmla="*/ 913826 h 5952660"/>
                <a:gd name="connsiteX9" fmla="*/ 340006 w 6019367"/>
                <a:gd name="connsiteY9" fmla="*/ 733327 h 5952660"/>
                <a:gd name="connsiteX10" fmla="*/ 339785 w 6019367"/>
                <a:gd name="connsiteY10" fmla="*/ 1807 h 5952660"/>
                <a:gd name="connsiteX11" fmla="*/ 8291 w 6019367"/>
                <a:gd name="connsiteY11" fmla="*/ 0 h 5952660"/>
                <a:gd name="connsiteX12" fmla="*/ 0 w 6019367"/>
                <a:gd name="connsiteY12" fmla="*/ 5952660 h 5952660"/>
                <a:gd name="connsiteX0" fmla="*/ 0 w 6015464"/>
                <a:gd name="connsiteY0" fmla="*/ 5952660 h 5954093"/>
                <a:gd name="connsiteX1" fmla="*/ 6015464 w 6015464"/>
                <a:gd name="connsiteY1" fmla="*/ 5954093 h 5954093"/>
                <a:gd name="connsiteX2" fmla="*/ 6011559 w 6015464"/>
                <a:gd name="connsiteY2" fmla="*/ 5905151 h 5954093"/>
                <a:gd name="connsiteX3" fmla="*/ 375971 w 6015464"/>
                <a:gd name="connsiteY3" fmla="*/ 5905152 h 5954093"/>
                <a:gd name="connsiteX4" fmla="*/ 376957 w 6015464"/>
                <a:gd name="connsiteY4" fmla="*/ 5743489 h 5954093"/>
                <a:gd name="connsiteX5" fmla="*/ 305165 w 6015464"/>
                <a:gd name="connsiteY5" fmla="*/ 5568071 h 5954093"/>
                <a:gd name="connsiteX6" fmla="*/ 302345 w 6015464"/>
                <a:gd name="connsiteY6" fmla="*/ 3856355 h 5954093"/>
                <a:gd name="connsiteX7" fmla="*/ 518123 w 6015464"/>
                <a:gd name="connsiteY7" fmla="*/ 3687543 h 5954093"/>
                <a:gd name="connsiteX8" fmla="*/ 517903 w 6015464"/>
                <a:gd name="connsiteY8" fmla="*/ 913826 h 5954093"/>
                <a:gd name="connsiteX9" fmla="*/ 340006 w 6015464"/>
                <a:gd name="connsiteY9" fmla="*/ 733327 h 5954093"/>
                <a:gd name="connsiteX10" fmla="*/ 339785 w 6015464"/>
                <a:gd name="connsiteY10" fmla="*/ 1807 h 5954093"/>
                <a:gd name="connsiteX11" fmla="*/ 8291 w 6015464"/>
                <a:gd name="connsiteY11" fmla="*/ 0 h 5954093"/>
                <a:gd name="connsiteX12" fmla="*/ 0 w 6015464"/>
                <a:gd name="connsiteY12" fmla="*/ 5952660 h 5954093"/>
                <a:gd name="connsiteX0" fmla="*/ 0 w 6015464"/>
                <a:gd name="connsiteY0" fmla="*/ 5952660 h 5954093"/>
                <a:gd name="connsiteX1" fmla="*/ 6015464 w 6015464"/>
                <a:gd name="connsiteY1" fmla="*/ 5954093 h 5954093"/>
                <a:gd name="connsiteX2" fmla="*/ 6011559 w 6015464"/>
                <a:gd name="connsiteY2" fmla="*/ 5905151 h 5954093"/>
                <a:gd name="connsiteX3" fmla="*/ 375971 w 6015464"/>
                <a:gd name="connsiteY3" fmla="*/ 5905153 h 5954093"/>
                <a:gd name="connsiteX4" fmla="*/ 376957 w 6015464"/>
                <a:gd name="connsiteY4" fmla="*/ 5743489 h 5954093"/>
                <a:gd name="connsiteX5" fmla="*/ 305165 w 6015464"/>
                <a:gd name="connsiteY5" fmla="*/ 5568071 h 5954093"/>
                <a:gd name="connsiteX6" fmla="*/ 302345 w 6015464"/>
                <a:gd name="connsiteY6" fmla="*/ 3856355 h 5954093"/>
                <a:gd name="connsiteX7" fmla="*/ 518123 w 6015464"/>
                <a:gd name="connsiteY7" fmla="*/ 3687543 h 5954093"/>
                <a:gd name="connsiteX8" fmla="*/ 517903 w 6015464"/>
                <a:gd name="connsiteY8" fmla="*/ 913826 h 5954093"/>
                <a:gd name="connsiteX9" fmla="*/ 340006 w 6015464"/>
                <a:gd name="connsiteY9" fmla="*/ 733327 h 5954093"/>
                <a:gd name="connsiteX10" fmla="*/ 339785 w 6015464"/>
                <a:gd name="connsiteY10" fmla="*/ 1807 h 5954093"/>
                <a:gd name="connsiteX11" fmla="*/ 8291 w 6015464"/>
                <a:gd name="connsiteY11" fmla="*/ 0 h 5954093"/>
                <a:gd name="connsiteX12" fmla="*/ 0 w 6015464"/>
                <a:gd name="connsiteY12" fmla="*/ 5952660 h 5954093"/>
                <a:gd name="connsiteX0" fmla="*/ 0 w 6015464"/>
                <a:gd name="connsiteY0" fmla="*/ 5952660 h 5954093"/>
                <a:gd name="connsiteX1" fmla="*/ 6015464 w 6015464"/>
                <a:gd name="connsiteY1" fmla="*/ 5954093 h 5954093"/>
                <a:gd name="connsiteX2" fmla="*/ 6011559 w 6015464"/>
                <a:gd name="connsiteY2" fmla="*/ 5905151 h 5954093"/>
                <a:gd name="connsiteX3" fmla="*/ 664842 w 6015464"/>
                <a:gd name="connsiteY3" fmla="*/ 5905154 h 5954093"/>
                <a:gd name="connsiteX4" fmla="*/ 376957 w 6015464"/>
                <a:gd name="connsiteY4" fmla="*/ 5743489 h 5954093"/>
                <a:gd name="connsiteX5" fmla="*/ 305165 w 6015464"/>
                <a:gd name="connsiteY5" fmla="*/ 5568071 h 5954093"/>
                <a:gd name="connsiteX6" fmla="*/ 302345 w 6015464"/>
                <a:gd name="connsiteY6" fmla="*/ 3856355 h 5954093"/>
                <a:gd name="connsiteX7" fmla="*/ 518123 w 6015464"/>
                <a:gd name="connsiteY7" fmla="*/ 3687543 h 5954093"/>
                <a:gd name="connsiteX8" fmla="*/ 517903 w 6015464"/>
                <a:gd name="connsiteY8" fmla="*/ 913826 h 5954093"/>
                <a:gd name="connsiteX9" fmla="*/ 340006 w 6015464"/>
                <a:gd name="connsiteY9" fmla="*/ 733327 h 5954093"/>
                <a:gd name="connsiteX10" fmla="*/ 339785 w 6015464"/>
                <a:gd name="connsiteY10" fmla="*/ 1807 h 5954093"/>
                <a:gd name="connsiteX11" fmla="*/ 8291 w 6015464"/>
                <a:gd name="connsiteY11" fmla="*/ 0 h 5954093"/>
                <a:gd name="connsiteX12" fmla="*/ 0 w 6015464"/>
                <a:gd name="connsiteY12" fmla="*/ 5952660 h 5954093"/>
                <a:gd name="connsiteX0" fmla="*/ 0 w 6015464"/>
                <a:gd name="connsiteY0" fmla="*/ 5952660 h 5954093"/>
                <a:gd name="connsiteX1" fmla="*/ 6015464 w 6015464"/>
                <a:gd name="connsiteY1" fmla="*/ 5954093 h 5954093"/>
                <a:gd name="connsiteX2" fmla="*/ 6011559 w 6015464"/>
                <a:gd name="connsiteY2" fmla="*/ 5905151 h 5954093"/>
                <a:gd name="connsiteX3" fmla="*/ 664842 w 6015464"/>
                <a:gd name="connsiteY3" fmla="*/ 5905154 h 5954093"/>
                <a:gd name="connsiteX4" fmla="*/ 305165 w 6015464"/>
                <a:gd name="connsiteY4" fmla="*/ 5568071 h 5954093"/>
                <a:gd name="connsiteX5" fmla="*/ 302345 w 6015464"/>
                <a:gd name="connsiteY5" fmla="*/ 3856355 h 5954093"/>
                <a:gd name="connsiteX6" fmla="*/ 518123 w 6015464"/>
                <a:gd name="connsiteY6" fmla="*/ 3687543 h 5954093"/>
                <a:gd name="connsiteX7" fmla="*/ 517903 w 6015464"/>
                <a:gd name="connsiteY7" fmla="*/ 913826 h 5954093"/>
                <a:gd name="connsiteX8" fmla="*/ 340006 w 6015464"/>
                <a:gd name="connsiteY8" fmla="*/ 733327 h 5954093"/>
                <a:gd name="connsiteX9" fmla="*/ 339785 w 6015464"/>
                <a:gd name="connsiteY9" fmla="*/ 1807 h 5954093"/>
                <a:gd name="connsiteX10" fmla="*/ 8291 w 6015464"/>
                <a:gd name="connsiteY10" fmla="*/ 0 h 5954093"/>
                <a:gd name="connsiteX11" fmla="*/ 0 w 6015464"/>
                <a:gd name="connsiteY11" fmla="*/ 5952660 h 5954093"/>
                <a:gd name="connsiteX0" fmla="*/ 0 w 6015464"/>
                <a:gd name="connsiteY0" fmla="*/ 5952660 h 5954093"/>
                <a:gd name="connsiteX1" fmla="*/ 6015464 w 6015464"/>
                <a:gd name="connsiteY1" fmla="*/ 5954093 h 5954093"/>
                <a:gd name="connsiteX2" fmla="*/ 6011559 w 6015464"/>
                <a:gd name="connsiteY2" fmla="*/ 5905151 h 5954093"/>
                <a:gd name="connsiteX3" fmla="*/ 664842 w 6015464"/>
                <a:gd name="connsiteY3" fmla="*/ 5905154 h 5954093"/>
                <a:gd name="connsiteX4" fmla="*/ 305165 w 6015464"/>
                <a:gd name="connsiteY4" fmla="*/ 5568071 h 5954093"/>
                <a:gd name="connsiteX5" fmla="*/ 302345 w 6015464"/>
                <a:gd name="connsiteY5" fmla="*/ 3856355 h 5954093"/>
                <a:gd name="connsiteX6" fmla="*/ 518123 w 6015464"/>
                <a:gd name="connsiteY6" fmla="*/ 3687543 h 5954093"/>
                <a:gd name="connsiteX7" fmla="*/ 517903 w 6015464"/>
                <a:gd name="connsiteY7" fmla="*/ 913826 h 5954093"/>
                <a:gd name="connsiteX8" fmla="*/ 340006 w 6015464"/>
                <a:gd name="connsiteY8" fmla="*/ 733327 h 5954093"/>
                <a:gd name="connsiteX9" fmla="*/ 339785 w 6015464"/>
                <a:gd name="connsiteY9" fmla="*/ 1807 h 5954093"/>
                <a:gd name="connsiteX10" fmla="*/ 8291 w 6015464"/>
                <a:gd name="connsiteY10" fmla="*/ 0 h 5954093"/>
                <a:gd name="connsiteX11" fmla="*/ 0 w 6015464"/>
                <a:gd name="connsiteY11" fmla="*/ 5952660 h 5954093"/>
                <a:gd name="connsiteX0" fmla="*/ 0 w 6015464"/>
                <a:gd name="connsiteY0" fmla="*/ 5952660 h 5954093"/>
                <a:gd name="connsiteX1" fmla="*/ 6015464 w 6015464"/>
                <a:gd name="connsiteY1" fmla="*/ 5954093 h 5954093"/>
                <a:gd name="connsiteX2" fmla="*/ 6011559 w 6015464"/>
                <a:gd name="connsiteY2" fmla="*/ 5905151 h 5954093"/>
                <a:gd name="connsiteX3" fmla="*/ 664842 w 6015464"/>
                <a:gd name="connsiteY3" fmla="*/ 5905154 h 5954093"/>
                <a:gd name="connsiteX4" fmla="*/ 305165 w 6015464"/>
                <a:gd name="connsiteY4" fmla="*/ 5568071 h 5954093"/>
                <a:gd name="connsiteX5" fmla="*/ 302345 w 6015464"/>
                <a:gd name="connsiteY5" fmla="*/ 3856355 h 5954093"/>
                <a:gd name="connsiteX6" fmla="*/ 518123 w 6015464"/>
                <a:gd name="connsiteY6" fmla="*/ 3687543 h 5954093"/>
                <a:gd name="connsiteX7" fmla="*/ 517903 w 6015464"/>
                <a:gd name="connsiteY7" fmla="*/ 913826 h 5954093"/>
                <a:gd name="connsiteX8" fmla="*/ 340006 w 6015464"/>
                <a:gd name="connsiteY8" fmla="*/ 733327 h 5954093"/>
                <a:gd name="connsiteX9" fmla="*/ 339785 w 6015464"/>
                <a:gd name="connsiteY9" fmla="*/ 1807 h 5954093"/>
                <a:gd name="connsiteX10" fmla="*/ 8291 w 6015464"/>
                <a:gd name="connsiteY10" fmla="*/ 0 h 5954093"/>
                <a:gd name="connsiteX11" fmla="*/ 0 w 6015464"/>
                <a:gd name="connsiteY11" fmla="*/ 5952660 h 5954093"/>
                <a:gd name="connsiteX0" fmla="*/ 0 w 6015464"/>
                <a:gd name="connsiteY0" fmla="*/ 5952660 h 5954093"/>
                <a:gd name="connsiteX1" fmla="*/ 6015464 w 6015464"/>
                <a:gd name="connsiteY1" fmla="*/ 5954093 h 5954093"/>
                <a:gd name="connsiteX2" fmla="*/ 6011559 w 6015464"/>
                <a:gd name="connsiteY2" fmla="*/ 5905151 h 5954093"/>
                <a:gd name="connsiteX3" fmla="*/ 664842 w 6015464"/>
                <a:gd name="connsiteY3" fmla="*/ 5905154 h 5954093"/>
                <a:gd name="connsiteX4" fmla="*/ 305165 w 6015464"/>
                <a:gd name="connsiteY4" fmla="*/ 5568071 h 5954093"/>
                <a:gd name="connsiteX5" fmla="*/ 302345 w 6015464"/>
                <a:gd name="connsiteY5" fmla="*/ 3856355 h 5954093"/>
                <a:gd name="connsiteX6" fmla="*/ 518123 w 6015464"/>
                <a:gd name="connsiteY6" fmla="*/ 3687543 h 5954093"/>
                <a:gd name="connsiteX7" fmla="*/ 517903 w 6015464"/>
                <a:gd name="connsiteY7" fmla="*/ 913826 h 5954093"/>
                <a:gd name="connsiteX8" fmla="*/ 340006 w 6015464"/>
                <a:gd name="connsiteY8" fmla="*/ 733327 h 5954093"/>
                <a:gd name="connsiteX9" fmla="*/ 339785 w 6015464"/>
                <a:gd name="connsiteY9" fmla="*/ 192359 h 5954093"/>
                <a:gd name="connsiteX10" fmla="*/ 8291 w 6015464"/>
                <a:gd name="connsiteY10" fmla="*/ 0 h 5954093"/>
                <a:gd name="connsiteX11" fmla="*/ 0 w 6015464"/>
                <a:gd name="connsiteY11" fmla="*/ 5952660 h 5954093"/>
                <a:gd name="connsiteX0" fmla="*/ 0 w 6015464"/>
                <a:gd name="connsiteY0" fmla="*/ 5952660 h 5954093"/>
                <a:gd name="connsiteX1" fmla="*/ 6015464 w 6015464"/>
                <a:gd name="connsiteY1" fmla="*/ 5954093 h 5954093"/>
                <a:gd name="connsiteX2" fmla="*/ 6011559 w 6015464"/>
                <a:gd name="connsiteY2" fmla="*/ 5905151 h 5954093"/>
                <a:gd name="connsiteX3" fmla="*/ 664842 w 6015464"/>
                <a:gd name="connsiteY3" fmla="*/ 5905154 h 5954093"/>
                <a:gd name="connsiteX4" fmla="*/ 305165 w 6015464"/>
                <a:gd name="connsiteY4" fmla="*/ 5568071 h 5954093"/>
                <a:gd name="connsiteX5" fmla="*/ 302345 w 6015464"/>
                <a:gd name="connsiteY5" fmla="*/ 3856355 h 5954093"/>
                <a:gd name="connsiteX6" fmla="*/ 518123 w 6015464"/>
                <a:gd name="connsiteY6" fmla="*/ 3687543 h 5954093"/>
                <a:gd name="connsiteX7" fmla="*/ 517903 w 6015464"/>
                <a:gd name="connsiteY7" fmla="*/ 913826 h 5954093"/>
                <a:gd name="connsiteX8" fmla="*/ 340006 w 6015464"/>
                <a:gd name="connsiteY8" fmla="*/ 733327 h 5954093"/>
                <a:gd name="connsiteX9" fmla="*/ 339785 w 6015464"/>
                <a:gd name="connsiteY9" fmla="*/ 192359 h 5954093"/>
                <a:gd name="connsiteX10" fmla="*/ 8291 w 6015464"/>
                <a:gd name="connsiteY10" fmla="*/ 0 h 5954093"/>
                <a:gd name="connsiteX11" fmla="*/ 0 w 6015464"/>
                <a:gd name="connsiteY11" fmla="*/ 5952660 h 5954093"/>
                <a:gd name="connsiteX0" fmla="*/ 0 w 6015464"/>
                <a:gd name="connsiteY0" fmla="*/ 5952660 h 5954093"/>
                <a:gd name="connsiteX1" fmla="*/ 6015464 w 6015464"/>
                <a:gd name="connsiteY1" fmla="*/ 5954093 h 5954093"/>
                <a:gd name="connsiteX2" fmla="*/ 6011559 w 6015464"/>
                <a:gd name="connsiteY2" fmla="*/ 5905151 h 5954093"/>
                <a:gd name="connsiteX3" fmla="*/ 664842 w 6015464"/>
                <a:gd name="connsiteY3" fmla="*/ 5905154 h 5954093"/>
                <a:gd name="connsiteX4" fmla="*/ 305165 w 6015464"/>
                <a:gd name="connsiteY4" fmla="*/ 5568071 h 5954093"/>
                <a:gd name="connsiteX5" fmla="*/ 302345 w 6015464"/>
                <a:gd name="connsiteY5" fmla="*/ 3856355 h 5954093"/>
                <a:gd name="connsiteX6" fmla="*/ 518123 w 6015464"/>
                <a:gd name="connsiteY6" fmla="*/ 3687543 h 5954093"/>
                <a:gd name="connsiteX7" fmla="*/ 517903 w 6015464"/>
                <a:gd name="connsiteY7" fmla="*/ 913826 h 5954093"/>
                <a:gd name="connsiteX8" fmla="*/ 340006 w 6015464"/>
                <a:gd name="connsiteY8" fmla="*/ 733327 h 5954093"/>
                <a:gd name="connsiteX9" fmla="*/ 339785 w 6015464"/>
                <a:gd name="connsiteY9" fmla="*/ 192359 h 5954093"/>
                <a:gd name="connsiteX10" fmla="*/ 8291 w 6015464"/>
                <a:gd name="connsiteY10" fmla="*/ 0 h 5954093"/>
                <a:gd name="connsiteX11" fmla="*/ 0 w 6015464"/>
                <a:gd name="connsiteY11" fmla="*/ 5952660 h 5954093"/>
                <a:gd name="connsiteX0" fmla="*/ 0 w 6015464"/>
                <a:gd name="connsiteY0" fmla="*/ 5952660 h 5954093"/>
                <a:gd name="connsiteX1" fmla="*/ 6015464 w 6015464"/>
                <a:gd name="connsiteY1" fmla="*/ 5954093 h 5954093"/>
                <a:gd name="connsiteX2" fmla="*/ 6011559 w 6015464"/>
                <a:gd name="connsiteY2" fmla="*/ 5905151 h 5954093"/>
                <a:gd name="connsiteX3" fmla="*/ 664842 w 6015464"/>
                <a:gd name="connsiteY3" fmla="*/ 5905154 h 5954093"/>
                <a:gd name="connsiteX4" fmla="*/ 305165 w 6015464"/>
                <a:gd name="connsiteY4" fmla="*/ 5568071 h 5954093"/>
                <a:gd name="connsiteX5" fmla="*/ 302345 w 6015464"/>
                <a:gd name="connsiteY5" fmla="*/ 3856355 h 5954093"/>
                <a:gd name="connsiteX6" fmla="*/ 518123 w 6015464"/>
                <a:gd name="connsiteY6" fmla="*/ 3687543 h 5954093"/>
                <a:gd name="connsiteX7" fmla="*/ 517903 w 6015464"/>
                <a:gd name="connsiteY7" fmla="*/ 913826 h 5954093"/>
                <a:gd name="connsiteX8" fmla="*/ 340006 w 6015464"/>
                <a:gd name="connsiteY8" fmla="*/ 733327 h 5954093"/>
                <a:gd name="connsiteX9" fmla="*/ 339785 w 6015464"/>
                <a:gd name="connsiteY9" fmla="*/ 192359 h 5954093"/>
                <a:gd name="connsiteX10" fmla="*/ 8291 w 6015464"/>
                <a:gd name="connsiteY10" fmla="*/ 0 h 5954093"/>
                <a:gd name="connsiteX11" fmla="*/ 0 w 6015464"/>
                <a:gd name="connsiteY11" fmla="*/ 5952660 h 5954093"/>
                <a:gd name="connsiteX0" fmla="*/ 0 w 6015464"/>
                <a:gd name="connsiteY0" fmla="*/ 5952660 h 5954093"/>
                <a:gd name="connsiteX1" fmla="*/ 6015464 w 6015464"/>
                <a:gd name="connsiteY1" fmla="*/ 5954093 h 5954093"/>
                <a:gd name="connsiteX2" fmla="*/ 6011559 w 6015464"/>
                <a:gd name="connsiteY2" fmla="*/ 5905151 h 5954093"/>
                <a:gd name="connsiteX3" fmla="*/ 664842 w 6015464"/>
                <a:gd name="connsiteY3" fmla="*/ 5905154 h 5954093"/>
                <a:gd name="connsiteX4" fmla="*/ 305165 w 6015464"/>
                <a:gd name="connsiteY4" fmla="*/ 5568071 h 5954093"/>
                <a:gd name="connsiteX5" fmla="*/ 302345 w 6015464"/>
                <a:gd name="connsiteY5" fmla="*/ 3856355 h 5954093"/>
                <a:gd name="connsiteX6" fmla="*/ 518123 w 6015464"/>
                <a:gd name="connsiteY6" fmla="*/ 3687543 h 5954093"/>
                <a:gd name="connsiteX7" fmla="*/ 517903 w 6015464"/>
                <a:gd name="connsiteY7" fmla="*/ 913826 h 5954093"/>
                <a:gd name="connsiteX8" fmla="*/ 340006 w 6015464"/>
                <a:gd name="connsiteY8" fmla="*/ 733327 h 5954093"/>
                <a:gd name="connsiteX9" fmla="*/ 339785 w 6015464"/>
                <a:gd name="connsiteY9" fmla="*/ 192359 h 5954093"/>
                <a:gd name="connsiteX10" fmla="*/ 8291 w 6015464"/>
                <a:gd name="connsiteY10" fmla="*/ 0 h 5954093"/>
                <a:gd name="connsiteX11" fmla="*/ 0 w 6015464"/>
                <a:gd name="connsiteY11" fmla="*/ 5952660 h 5954093"/>
                <a:gd name="connsiteX0" fmla="*/ 0 w 6015464"/>
                <a:gd name="connsiteY0" fmla="*/ 5952660 h 5954093"/>
                <a:gd name="connsiteX1" fmla="*/ 6015464 w 6015464"/>
                <a:gd name="connsiteY1" fmla="*/ 5954093 h 5954093"/>
                <a:gd name="connsiteX2" fmla="*/ 6011559 w 6015464"/>
                <a:gd name="connsiteY2" fmla="*/ 5905151 h 5954093"/>
                <a:gd name="connsiteX3" fmla="*/ 664842 w 6015464"/>
                <a:gd name="connsiteY3" fmla="*/ 5905154 h 5954093"/>
                <a:gd name="connsiteX4" fmla="*/ 305165 w 6015464"/>
                <a:gd name="connsiteY4" fmla="*/ 5568071 h 5954093"/>
                <a:gd name="connsiteX5" fmla="*/ 302345 w 6015464"/>
                <a:gd name="connsiteY5" fmla="*/ 3856355 h 5954093"/>
                <a:gd name="connsiteX6" fmla="*/ 518123 w 6015464"/>
                <a:gd name="connsiteY6" fmla="*/ 3687543 h 5954093"/>
                <a:gd name="connsiteX7" fmla="*/ 517903 w 6015464"/>
                <a:gd name="connsiteY7" fmla="*/ 913826 h 5954093"/>
                <a:gd name="connsiteX8" fmla="*/ 340006 w 6015464"/>
                <a:gd name="connsiteY8" fmla="*/ 733327 h 5954093"/>
                <a:gd name="connsiteX9" fmla="*/ 339785 w 6015464"/>
                <a:gd name="connsiteY9" fmla="*/ 192359 h 5954093"/>
                <a:gd name="connsiteX10" fmla="*/ 8291 w 6015464"/>
                <a:gd name="connsiteY10" fmla="*/ 0 h 5954093"/>
                <a:gd name="connsiteX11" fmla="*/ 0 w 6015464"/>
                <a:gd name="connsiteY11" fmla="*/ 5952660 h 5954093"/>
                <a:gd name="connsiteX0" fmla="*/ 0 w 6015464"/>
                <a:gd name="connsiteY0" fmla="*/ 6352506 h 6353939"/>
                <a:gd name="connsiteX1" fmla="*/ 6015464 w 6015464"/>
                <a:gd name="connsiteY1" fmla="*/ 6353939 h 6353939"/>
                <a:gd name="connsiteX2" fmla="*/ 6011559 w 6015464"/>
                <a:gd name="connsiteY2" fmla="*/ 6304997 h 6353939"/>
                <a:gd name="connsiteX3" fmla="*/ 664842 w 6015464"/>
                <a:gd name="connsiteY3" fmla="*/ 6305000 h 6353939"/>
                <a:gd name="connsiteX4" fmla="*/ 305165 w 6015464"/>
                <a:gd name="connsiteY4" fmla="*/ 5967917 h 6353939"/>
                <a:gd name="connsiteX5" fmla="*/ 302345 w 6015464"/>
                <a:gd name="connsiteY5" fmla="*/ 4256201 h 6353939"/>
                <a:gd name="connsiteX6" fmla="*/ 518123 w 6015464"/>
                <a:gd name="connsiteY6" fmla="*/ 4087389 h 6353939"/>
                <a:gd name="connsiteX7" fmla="*/ 517903 w 6015464"/>
                <a:gd name="connsiteY7" fmla="*/ 1313672 h 6353939"/>
                <a:gd name="connsiteX8" fmla="*/ 340006 w 6015464"/>
                <a:gd name="connsiteY8" fmla="*/ 1133173 h 6353939"/>
                <a:gd name="connsiteX9" fmla="*/ 339785 w 6015464"/>
                <a:gd name="connsiteY9" fmla="*/ 592205 h 6353939"/>
                <a:gd name="connsiteX10" fmla="*/ 4387 w 6015464"/>
                <a:gd name="connsiteY10" fmla="*/ 0 h 6353939"/>
                <a:gd name="connsiteX11" fmla="*/ 0 w 6015464"/>
                <a:gd name="connsiteY11" fmla="*/ 6352506 h 6353939"/>
                <a:gd name="connsiteX0" fmla="*/ 0 w 6015464"/>
                <a:gd name="connsiteY0" fmla="*/ 6352506 h 6353939"/>
                <a:gd name="connsiteX1" fmla="*/ 6015464 w 6015464"/>
                <a:gd name="connsiteY1" fmla="*/ 6353939 h 6353939"/>
                <a:gd name="connsiteX2" fmla="*/ 6011559 w 6015464"/>
                <a:gd name="connsiteY2" fmla="*/ 6304997 h 6353939"/>
                <a:gd name="connsiteX3" fmla="*/ 664842 w 6015464"/>
                <a:gd name="connsiteY3" fmla="*/ 6305000 h 6353939"/>
                <a:gd name="connsiteX4" fmla="*/ 305165 w 6015464"/>
                <a:gd name="connsiteY4" fmla="*/ 5967917 h 6353939"/>
                <a:gd name="connsiteX5" fmla="*/ 302345 w 6015464"/>
                <a:gd name="connsiteY5" fmla="*/ 4256201 h 6353939"/>
                <a:gd name="connsiteX6" fmla="*/ 518123 w 6015464"/>
                <a:gd name="connsiteY6" fmla="*/ 4087389 h 6353939"/>
                <a:gd name="connsiteX7" fmla="*/ 517903 w 6015464"/>
                <a:gd name="connsiteY7" fmla="*/ 1313672 h 6353939"/>
                <a:gd name="connsiteX8" fmla="*/ 340006 w 6015464"/>
                <a:gd name="connsiteY8" fmla="*/ 1133173 h 6353939"/>
                <a:gd name="connsiteX9" fmla="*/ 339785 w 6015464"/>
                <a:gd name="connsiteY9" fmla="*/ 592205 h 6353939"/>
                <a:gd name="connsiteX10" fmla="*/ 4387 w 6015464"/>
                <a:gd name="connsiteY10" fmla="*/ 0 h 6353939"/>
                <a:gd name="connsiteX11" fmla="*/ 0 w 6015464"/>
                <a:gd name="connsiteY11" fmla="*/ 6352506 h 6353939"/>
                <a:gd name="connsiteX0" fmla="*/ 0 w 6015464"/>
                <a:gd name="connsiteY0" fmla="*/ 6352506 h 6353939"/>
                <a:gd name="connsiteX1" fmla="*/ 6015464 w 6015464"/>
                <a:gd name="connsiteY1" fmla="*/ 6353939 h 6353939"/>
                <a:gd name="connsiteX2" fmla="*/ 6011559 w 6015464"/>
                <a:gd name="connsiteY2" fmla="*/ 6304997 h 6353939"/>
                <a:gd name="connsiteX3" fmla="*/ 664842 w 6015464"/>
                <a:gd name="connsiteY3" fmla="*/ 6305000 h 6353939"/>
                <a:gd name="connsiteX4" fmla="*/ 305165 w 6015464"/>
                <a:gd name="connsiteY4" fmla="*/ 5967917 h 6353939"/>
                <a:gd name="connsiteX5" fmla="*/ 302345 w 6015464"/>
                <a:gd name="connsiteY5" fmla="*/ 4256201 h 6353939"/>
                <a:gd name="connsiteX6" fmla="*/ 518123 w 6015464"/>
                <a:gd name="connsiteY6" fmla="*/ 4087389 h 6353939"/>
                <a:gd name="connsiteX7" fmla="*/ 517903 w 6015464"/>
                <a:gd name="connsiteY7" fmla="*/ 1313672 h 6353939"/>
                <a:gd name="connsiteX8" fmla="*/ 340006 w 6015464"/>
                <a:gd name="connsiteY8" fmla="*/ 1133173 h 6353939"/>
                <a:gd name="connsiteX9" fmla="*/ 199253 w 6015464"/>
                <a:gd name="connsiteY9" fmla="*/ 182987 h 6353939"/>
                <a:gd name="connsiteX10" fmla="*/ 4387 w 6015464"/>
                <a:gd name="connsiteY10" fmla="*/ 0 h 6353939"/>
                <a:gd name="connsiteX11" fmla="*/ 0 w 6015464"/>
                <a:gd name="connsiteY11" fmla="*/ 6352506 h 6353939"/>
                <a:gd name="connsiteX0" fmla="*/ 0 w 6015464"/>
                <a:gd name="connsiteY0" fmla="*/ 6352506 h 6353939"/>
                <a:gd name="connsiteX1" fmla="*/ 6015464 w 6015464"/>
                <a:gd name="connsiteY1" fmla="*/ 6353939 h 6353939"/>
                <a:gd name="connsiteX2" fmla="*/ 6011559 w 6015464"/>
                <a:gd name="connsiteY2" fmla="*/ 6304997 h 6353939"/>
                <a:gd name="connsiteX3" fmla="*/ 664842 w 6015464"/>
                <a:gd name="connsiteY3" fmla="*/ 6305000 h 6353939"/>
                <a:gd name="connsiteX4" fmla="*/ 305165 w 6015464"/>
                <a:gd name="connsiteY4" fmla="*/ 5967917 h 6353939"/>
                <a:gd name="connsiteX5" fmla="*/ 302345 w 6015464"/>
                <a:gd name="connsiteY5" fmla="*/ 4256201 h 6353939"/>
                <a:gd name="connsiteX6" fmla="*/ 518123 w 6015464"/>
                <a:gd name="connsiteY6" fmla="*/ 4087389 h 6353939"/>
                <a:gd name="connsiteX7" fmla="*/ 517903 w 6015464"/>
                <a:gd name="connsiteY7" fmla="*/ 1313672 h 6353939"/>
                <a:gd name="connsiteX8" fmla="*/ 215089 w 6015464"/>
                <a:gd name="connsiteY8" fmla="*/ 1123803 h 6353939"/>
                <a:gd name="connsiteX9" fmla="*/ 199253 w 6015464"/>
                <a:gd name="connsiteY9" fmla="*/ 182987 h 6353939"/>
                <a:gd name="connsiteX10" fmla="*/ 4387 w 6015464"/>
                <a:gd name="connsiteY10" fmla="*/ 0 h 6353939"/>
                <a:gd name="connsiteX11" fmla="*/ 0 w 6015464"/>
                <a:gd name="connsiteY11" fmla="*/ 6352506 h 6353939"/>
                <a:gd name="connsiteX0" fmla="*/ 0 w 6015464"/>
                <a:gd name="connsiteY0" fmla="*/ 6352506 h 6353939"/>
                <a:gd name="connsiteX1" fmla="*/ 6015464 w 6015464"/>
                <a:gd name="connsiteY1" fmla="*/ 6353939 h 6353939"/>
                <a:gd name="connsiteX2" fmla="*/ 6011559 w 6015464"/>
                <a:gd name="connsiteY2" fmla="*/ 6304997 h 6353939"/>
                <a:gd name="connsiteX3" fmla="*/ 664842 w 6015464"/>
                <a:gd name="connsiteY3" fmla="*/ 6305000 h 6353939"/>
                <a:gd name="connsiteX4" fmla="*/ 305165 w 6015464"/>
                <a:gd name="connsiteY4" fmla="*/ 5967917 h 6353939"/>
                <a:gd name="connsiteX5" fmla="*/ 302345 w 6015464"/>
                <a:gd name="connsiteY5" fmla="*/ 4256201 h 6353939"/>
                <a:gd name="connsiteX6" fmla="*/ 518123 w 6015464"/>
                <a:gd name="connsiteY6" fmla="*/ 4087389 h 6353939"/>
                <a:gd name="connsiteX7" fmla="*/ 517903 w 6015464"/>
                <a:gd name="connsiteY7" fmla="*/ 1313672 h 6353939"/>
                <a:gd name="connsiteX8" fmla="*/ 199474 w 6015464"/>
                <a:gd name="connsiteY8" fmla="*/ 1120678 h 6353939"/>
                <a:gd name="connsiteX9" fmla="*/ 199253 w 6015464"/>
                <a:gd name="connsiteY9" fmla="*/ 182987 h 6353939"/>
                <a:gd name="connsiteX10" fmla="*/ 4387 w 6015464"/>
                <a:gd name="connsiteY10" fmla="*/ 0 h 6353939"/>
                <a:gd name="connsiteX11" fmla="*/ 0 w 6015464"/>
                <a:gd name="connsiteY11" fmla="*/ 6352506 h 6353939"/>
                <a:gd name="connsiteX0" fmla="*/ 0 w 6015464"/>
                <a:gd name="connsiteY0" fmla="*/ 6352506 h 6353939"/>
                <a:gd name="connsiteX1" fmla="*/ 6015464 w 6015464"/>
                <a:gd name="connsiteY1" fmla="*/ 6353939 h 6353939"/>
                <a:gd name="connsiteX2" fmla="*/ 6011559 w 6015464"/>
                <a:gd name="connsiteY2" fmla="*/ 6304997 h 6353939"/>
                <a:gd name="connsiteX3" fmla="*/ 664842 w 6015464"/>
                <a:gd name="connsiteY3" fmla="*/ 6305000 h 6353939"/>
                <a:gd name="connsiteX4" fmla="*/ 305165 w 6015464"/>
                <a:gd name="connsiteY4" fmla="*/ 5967917 h 6353939"/>
                <a:gd name="connsiteX5" fmla="*/ 302345 w 6015464"/>
                <a:gd name="connsiteY5" fmla="*/ 4256201 h 6353939"/>
                <a:gd name="connsiteX6" fmla="*/ 518123 w 6015464"/>
                <a:gd name="connsiteY6" fmla="*/ 4087389 h 6353939"/>
                <a:gd name="connsiteX7" fmla="*/ 517903 w 6015464"/>
                <a:gd name="connsiteY7" fmla="*/ 1313672 h 6353939"/>
                <a:gd name="connsiteX8" fmla="*/ 199474 w 6015464"/>
                <a:gd name="connsiteY8" fmla="*/ 1120678 h 6353939"/>
                <a:gd name="connsiteX9" fmla="*/ 199253 w 6015464"/>
                <a:gd name="connsiteY9" fmla="*/ 182987 h 6353939"/>
                <a:gd name="connsiteX10" fmla="*/ 4387 w 6015464"/>
                <a:gd name="connsiteY10" fmla="*/ 0 h 6353939"/>
                <a:gd name="connsiteX11" fmla="*/ 0 w 6015464"/>
                <a:gd name="connsiteY11" fmla="*/ 6352506 h 6353939"/>
                <a:gd name="connsiteX0" fmla="*/ 0 w 6015464"/>
                <a:gd name="connsiteY0" fmla="*/ 6352506 h 6353939"/>
                <a:gd name="connsiteX1" fmla="*/ 6015464 w 6015464"/>
                <a:gd name="connsiteY1" fmla="*/ 6353939 h 6353939"/>
                <a:gd name="connsiteX2" fmla="*/ 6011559 w 6015464"/>
                <a:gd name="connsiteY2" fmla="*/ 6304997 h 6353939"/>
                <a:gd name="connsiteX3" fmla="*/ 664842 w 6015464"/>
                <a:gd name="connsiteY3" fmla="*/ 6305000 h 6353939"/>
                <a:gd name="connsiteX4" fmla="*/ 305165 w 6015464"/>
                <a:gd name="connsiteY4" fmla="*/ 5967917 h 6353939"/>
                <a:gd name="connsiteX5" fmla="*/ 302345 w 6015464"/>
                <a:gd name="connsiteY5" fmla="*/ 4256201 h 6353939"/>
                <a:gd name="connsiteX6" fmla="*/ 518123 w 6015464"/>
                <a:gd name="connsiteY6" fmla="*/ 4087389 h 6353939"/>
                <a:gd name="connsiteX7" fmla="*/ 517903 w 6015464"/>
                <a:gd name="connsiteY7" fmla="*/ 1313672 h 6353939"/>
                <a:gd name="connsiteX8" fmla="*/ 199474 w 6015464"/>
                <a:gd name="connsiteY8" fmla="*/ 1120678 h 6353939"/>
                <a:gd name="connsiteX9" fmla="*/ 199253 w 6015464"/>
                <a:gd name="connsiteY9" fmla="*/ 182987 h 6353939"/>
                <a:gd name="connsiteX10" fmla="*/ 4387 w 6015464"/>
                <a:gd name="connsiteY10" fmla="*/ 0 h 6353939"/>
                <a:gd name="connsiteX11" fmla="*/ 0 w 6015464"/>
                <a:gd name="connsiteY11" fmla="*/ 6352506 h 6353939"/>
                <a:gd name="connsiteX0" fmla="*/ 0 w 6015464"/>
                <a:gd name="connsiteY0" fmla="*/ 6352506 h 6353939"/>
                <a:gd name="connsiteX1" fmla="*/ 6015464 w 6015464"/>
                <a:gd name="connsiteY1" fmla="*/ 6353939 h 6353939"/>
                <a:gd name="connsiteX2" fmla="*/ 6011559 w 6015464"/>
                <a:gd name="connsiteY2" fmla="*/ 6304997 h 6353939"/>
                <a:gd name="connsiteX3" fmla="*/ 664842 w 6015464"/>
                <a:gd name="connsiteY3" fmla="*/ 6305000 h 6353939"/>
                <a:gd name="connsiteX4" fmla="*/ 305165 w 6015464"/>
                <a:gd name="connsiteY4" fmla="*/ 5967917 h 6353939"/>
                <a:gd name="connsiteX5" fmla="*/ 302345 w 6015464"/>
                <a:gd name="connsiteY5" fmla="*/ 4256201 h 6353939"/>
                <a:gd name="connsiteX6" fmla="*/ 518123 w 6015464"/>
                <a:gd name="connsiteY6" fmla="*/ 4087389 h 6353939"/>
                <a:gd name="connsiteX7" fmla="*/ 517903 w 6015464"/>
                <a:gd name="connsiteY7" fmla="*/ 1313672 h 6353939"/>
                <a:gd name="connsiteX8" fmla="*/ 199474 w 6015464"/>
                <a:gd name="connsiteY8" fmla="*/ 1120678 h 6353939"/>
                <a:gd name="connsiteX9" fmla="*/ 199253 w 6015464"/>
                <a:gd name="connsiteY9" fmla="*/ 182987 h 6353939"/>
                <a:gd name="connsiteX10" fmla="*/ 4387 w 6015464"/>
                <a:gd name="connsiteY10" fmla="*/ 0 h 6353939"/>
                <a:gd name="connsiteX11" fmla="*/ 0 w 6015464"/>
                <a:gd name="connsiteY11" fmla="*/ 6352506 h 6353939"/>
                <a:gd name="connsiteX0" fmla="*/ 0 w 6015464"/>
                <a:gd name="connsiteY0" fmla="*/ 6352506 h 6353939"/>
                <a:gd name="connsiteX1" fmla="*/ 6015464 w 6015464"/>
                <a:gd name="connsiteY1" fmla="*/ 6353939 h 6353939"/>
                <a:gd name="connsiteX2" fmla="*/ 6011559 w 6015464"/>
                <a:gd name="connsiteY2" fmla="*/ 6304997 h 6353939"/>
                <a:gd name="connsiteX3" fmla="*/ 664842 w 6015464"/>
                <a:gd name="connsiteY3" fmla="*/ 6305000 h 6353939"/>
                <a:gd name="connsiteX4" fmla="*/ 305165 w 6015464"/>
                <a:gd name="connsiteY4" fmla="*/ 5967917 h 6353939"/>
                <a:gd name="connsiteX5" fmla="*/ 302345 w 6015464"/>
                <a:gd name="connsiteY5" fmla="*/ 4256201 h 6353939"/>
                <a:gd name="connsiteX6" fmla="*/ 518123 w 6015464"/>
                <a:gd name="connsiteY6" fmla="*/ 4087389 h 6353939"/>
                <a:gd name="connsiteX7" fmla="*/ 517903 w 6015464"/>
                <a:gd name="connsiteY7" fmla="*/ 1313672 h 6353939"/>
                <a:gd name="connsiteX8" fmla="*/ 199474 w 6015464"/>
                <a:gd name="connsiteY8" fmla="*/ 1120678 h 6353939"/>
                <a:gd name="connsiteX9" fmla="*/ 199253 w 6015464"/>
                <a:gd name="connsiteY9" fmla="*/ 182987 h 6353939"/>
                <a:gd name="connsiteX10" fmla="*/ 4387 w 6015464"/>
                <a:gd name="connsiteY10" fmla="*/ 0 h 6353939"/>
                <a:gd name="connsiteX11" fmla="*/ 0 w 6015464"/>
                <a:gd name="connsiteY11" fmla="*/ 6352506 h 6353939"/>
                <a:gd name="connsiteX0" fmla="*/ 0 w 6015464"/>
                <a:gd name="connsiteY0" fmla="*/ 6327516 h 6328949"/>
                <a:gd name="connsiteX1" fmla="*/ 6015464 w 6015464"/>
                <a:gd name="connsiteY1" fmla="*/ 6328949 h 6328949"/>
                <a:gd name="connsiteX2" fmla="*/ 6011559 w 6015464"/>
                <a:gd name="connsiteY2" fmla="*/ 6280007 h 6328949"/>
                <a:gd name="connsiteX3" fmla="*/ 664842 w 6015464"/>
                <a:gd name="connsiteY3" fmla="*/ 6280010 h 6328949"/>
                <a:gd name="connsiteX4" fmla="*/ 305165 w 6015464"/>
                <a:gd name="connsiteY4" fmla="*/ 5942927 h 6328949"/>
                <a:gd name="connsiteX5" fmla="*/ 302345 w 6015464"/>
                <a:gd name="connsiteY5" fmla="*/ 4231211 h 6328949"/>
                <a:gd name="connsiteX6" fmla="*/ 518123 w 6015464"/>
                <a:gd name="connsiteY6" fmla="*/ 4062399 h 6328949"/>
                <a:gd name="connsiteX7" fmla="*/ 517903 w 6015464"/>
                <a:gd name="connsiteY7" fmla="*/ 1288682 h 6328949"/>
                <a:gd name="connsiteX8" fmla="*/ 199474 w 6015464"/>
                <a:gd name="connsiteY8" fmla="*/ 1095688 h 6328949"/>
                <a:gd name="connsiteX9" fmla="*/ 199253 w 6015464"/>
                <a:gd name="connsiteY9" fmla="*/ 157997 h 6328949"/>
                <a:gd name="connsiteX10" fmla="*/ 4387 w 6015464"/>
                <a:gd name="connsiteY10" fmla="*/ 0 h 6328949"/>
                <a:gd name="connsiteX11" fmla="*/ 0 w 6015464"/>
                <a:gd name="connsiteY11" fmla="*/ 6327516 h 6328949"/>
                <a:gd name="connsiteX0" fmla="*/ 0 w 6015464"/>
                <a:gd name="connsiteY0" fmla="*/ 6327516 h 6328949"/>
                <a:gd name="connsiteX1" fmla="*/ 6015464 w 6015464"/>
                <a:gd name="connsiteY1" fmla="*/ 6328949 h 6328949"/>
                <a:gd name="connsiteX2" fmla="*/ 6011559 w 6015464"/>
                <a:gd name="connsiteY2" fmla="*/ 6280007 h 6328949"/>
                <a:gd name="connsiteX3" fmla="*/ 664842 w 6015464"/>
                <a:gd name="connsiteY3" fmla="*/ 6280010 h 6328949"/>
                <a:gd name="connsiteX4" fmla="*/ 305165 w 6015464"/>
                <a:gd name="connsiteY4" fmla="*/ 5942927 h 6328949"/>
                <a:gd name="connsiteX5" fmla="*/ 302345 w 6015464"/>
                <a:gd name="connsiteY5" fmla="*/ 4231211 h 6328949"/>
                <a:gd name="connsiteX6" fmla="*/ 518123 w 6015464"/>
                <a:gd name="connsiteY6" fmla="*/ 4062399 h 6328949"/>
                <a:gd name="connsiteX7" fmla="*/ 517903 w 6015464"/>
                <a:gd name="connsiteY7" fmla="*/ 1288682 h 6328949"/>
                <a:gd name="connsiteX8" fmla="*/ 199474 w 6015464"/>
                <a:gd name="connsiteY8" fmla="*/ 1095688 h 6328949"/>
                <a:gd name="connsiteX9" fmla="*/ 230482 w 6015464"/>
                <a:gd name="connsiteY9" fmla="*/ 133006 h 6328949"/>
                <a:gd name="connsiteX10" fmla="*/ 4387 w 6015464"/>
                <a:gd name="connsiteY10" fmla="*/ 0 h 6328949"/>
                <a:gd name="connsiteX11" fmla="*/ 0 w 6015464"/>
                <a:gd name="connsiteY11" fmla="*/ 6327516 h 6328949"/>
                <a:gd name="connsiteX0" fmla="*/ 0 w 6015464"/>
                <a:gd name="connsiteY0" fmla="*/ 6358753 h 6360186"/>
                <a:gd name="connsiteX1" fmla="*/ 6015464 w 6015464"/>
                <a:gd name="connsiteY1" fmla="*/ 6360186 h 6360186"/>
                <a:gd name="connsiteX2" fmla="*/ 6011559 w 6015464"/>
                <a:gd name="connsiteY2" fmla="*/ 6311244 h 6360186"/>
                <a:gd name="connsiteX3" fmla="*/ 664842 w 6015464"/>
                <a:gd name="connsiteY3" fmla="*/ 6311247 h 6360186"/>
                <a:gd name="connsiteX4" fmla="*/ 305165 w 6015464"/>
                <a:gd name="connsiteY4" fmla="*/ 5974164 h 6360186"/>
                <a:gd name="connsiteX5" fmla="*/ 302345 w 6015464"/>
                <a:gd name="connsiteY5" fmla="*/ 4262448 h 6360186"/>
                <a:gd name="connsiteX6" fmla="*/ 518123 w 6015464"/>
                <a:gd name="connsiteY6" fmla="*/ 4093636 h 6360186"/>
                <a:gd name="connsiteX7" fmla="*/ 517903 w 6015464"/>
                <a:gd name="connsiteY7" fmla="*/ 1319919 h 6360186"/>
                <a:gd name="connsiteX8" fmla="*/ 199474 w 6015464"/>
                <a:gd name="connsiteY8" fmla="*/ 1126925 h 6360186"/>
                <a:gd name="connsiteX9" fmla="*/ 230482 w 6015464"/>
                <a:gd name="connsiteY9" fmla="*/ 164243 h 6360186"/>
                <a:gd name="connsiteX10" fmla="*/ 4387 w 6015464"/>
                <a:gd name="connsiteY10" fmla="*/ 0 h 6360186"/>
                <a:gd name="connsiteX11" fmla="*/ 0 w 6015464"/>
                <a:gd name="connsiteY11" fmla="*/ 6358753 h 6360186"/>
                <a:gd name="connsiteX0" fmla="*/ 0 w 6015464"/>
                <a:gd name="connsiteY0" fmla="*/ 6358753 h 6360186"/>
                <a:gd name="connsiteX1" fmla="*/ 6015464 w 6015464"/>
                <a:gd name="connsiteY1" fmla="*/ 6360186 h 6360186"/>
                <a:gd name="connsiteX2" fmla="*/ 6011559 w 6015464"/>
                <a:gd name="connsiteY2" fmla="*/ 6311244 h 6360186"/>
                <a:gd name="connsiteX3" fmla="*/ 664842 w 6015464"/>
                <a:gd name="connsiteY3" fmla="*/ 6311247 h 6360186"/>
                <a:gd name="connsiteX4" fmla="*/ 305165 w 6015464"/>
                <a:gd name="connsiteY4" fmla="*/ 5974164 h 6360186"/>
                <a:gd name="connsiteX5" fmla="*/ 302345 w 6015464"/>
                <a:gd name="connsiteY5" fmla="*/ 4262448 h 6360186"/>
                <a:gd name="connsiteX6" fmla="*/ 518123 w 6015464"/>
                <a:gd name="connsiteY6" fmla="*/ 4093636 h 6360186"/>
                <a:gd name="connsiteX7" fmla="*/ 517903 w 6015464"/>
                <a:gd name="connsiteY7" fmla="*/ 1319919 h 6360186"/>
                <a:gd name="connsiteX8" fmla="*/ 199474 w 6015464"/>
                <a:gd name="connsiteY8" fmla="*/ 1126925 h 6360186"/>
                <a:gd name="connsiteX9" fmla="*/ 230482 w 6015464"/>
                <a:gd name="connsiteY9" fmla="*/ 164243 h 6360186"/>
                <a:gd name="connsiteX10" fmla="*/ 4387 w 6015464"/>
                <a:gd name="connsiteY10" fmla="*/ 0 h 6360186"/>
                <a:gd name="connsiteX11" fmla="*/ 0 w 6015464"/>
                <a:gd name="connsiteY11" fmla="*/ 6358753 h 6360186"/>
                <a:gd name="connsiteX0" fmla="*/ 0 w 6015464"/>
                <a:gd name="connsiteY0" fmla="*/ 6358753 h 6360186"/>
                <a:gd name="connsiteX1" fmla="*/ 6015464 w 6015464"/>
                <a:gd name="connsiteY1" fmla="*/ 6360186 h 6360186"/>
                <a:gd name="connsiteX2" fmla="*/ 6011559 w 6015464"/>
                <a:gd name="connsiteY2" fmla="*/ 6311244 h 6360186"/>
                <a:gd name="connsiteX3" fmla="*/ 664842 w 6015464"/>
                <a:gd name="connsiteY3" fmla="*/ 6311247 h 6360186"/>
                <a:gd name="connsiteX4" fmla="*/ 305165 w 6015464"/>
                <a:gd name="connsiteY4" fmla="*/ 5974164 h 6360186"/>
                <a:gd name="connsiteX5" fmla="*/ 302345 w 6015464"/>
                <a:gd name="connsiteY5" fmla="*/ 4262448 h 6360186"/>
                <a:gd name="connsiteX6" fmla="*/ 518123 w 6015464"/>
                <a:gd name="connsiteY6" fmla="*/ 4093636 h 6360186"/>
                <a:gd name="connsiteX7" fmla="*/ 517903 w 6015464"/>
                <a:gd name="connsiteY7" fmla="*/ 1319919 h 6360186"/>
                <a:gd name="connsiteX8" fmla="*/ 222897 w 6015464"/>
                <a:gd name="connsiteY8" fmla="*/ 1126925 h 6360186"/>
                <a:gd name="connsiteX9" fmla="*/ 230482 w 6015464"/>
                <a:gd name="connsiteY9" fmla="*/ 164243 h 6360186"/>
                <a:gd name="connsiteX10" fmla="*/ 4387 w 6015464"/>
                <a:gd name="connsiteY10" fmla="*/ 0 h 6360186"/>
                <a:gd name="connsiteX11" fmla="*/ 0 w 6015464"/>
                <a:gd name="connsiteY11" fmla="*/ 6358753 h 6360186"/>
                <a:gd name="connsiteX0" fmla="*/ 0 w 6015464"/>
                <a:gd name="connsiteY0" fmla="*/ 6358753 h 6360186"/>
                <a:gd name="connsiteX1" fmla="*/ 6015464 w 6015464"/>
                <a:gd name="connsiteY1" fmla="*/ 6360186 h 6360186"/>
                <a:gd name="connsiteX2" fmla="*/ 6011559 w 6015464"/>
                <a:gd name="connsiteY2" fmla="*/ 6311244 h 6360186"/>
                <a:gd name="connsiteX3" fmla="*/ 664842 w 6015464"/>
                <a:gd name="connsiteY3" fmla="*/ 6311247 h 6360186"/>
                <a:gd name="connsiteX4" fmla="*/ 305165 w 6015464"/>
                <a:gd name="connsiteY4" fmla="*/ 5974164 h 6360186"/>
                <a:gd name="connsiteX5" fmla="*/ 302345 w 6015464"/>
                <a:gd name="connsiteY5" fmla="*/ 4262448 h 6360186"/>
                <a:gd name="connsiteX6" fmla="*/ 518123 w 6015464"/>
                <a:gd name="connsiteY6" fmla="*/ 4093636 h 6360186"/>
                <a:gd name="connsiteX7" fmla="*/ 517903 w 6015464"/>
                <a:gd name="connsiteY7" fmla="*/ 1319919 h 6360186"/>
                <a:gd name="connsiteX8" fmla="*/ 230703 w 6015464"/>
                <a:gd name="connsiteY8" fmla="*/ 1130048 h 6360186"/>
                <a:gd name="connsiteX9" fmla="*/ 230482 w 6015464"/>
                <a:gd name="connsiteY9" fmla="*/ 164243 h 6360186"/>
                <a:gd name="connsiteX10" fmla="*/ 4387 w 6015464"/>
                <a:gd name="connsiteY10" fmla="*/ 0 h 6360186"/>
                <a:gd name="connsiteX11" fmla="*/ 0 w 6015464"/>
                <a:gd name="connsiteY11" fmla="*/ 6358753 h 6360186"/>
                <a:gd name="connsiteX0" fmla="*/ 0 w 6015464"/>
                <a:gd name="connsiteY0" fmla="*/ 6358753 h 6360186"/>
                <a:gd name="connsiteX1" fmla="*/ 6015464 w 6015464"/>
                <a:gd name="connsiteY1" fmla="*/ 6360186 h 6360186"/>
                <a:gd name="connsiteX2" fmla="*/ 6011559 w 6015464"/>
                <a:gd name="connsiteY2" fmla="*/ 6311244 h 6360186"/>
                <a:gd name="connsiteX3" fmla="*/ 664842 w 6015464"/>
                <a:gd name="connsiteY3" fmla="*/ 6311247 h 6360186"/>
                <a:gd name="connsiteX4" fmla="*/ 305165 w 6015464"/>
                <a:gd name="connsiteY4" fmla="*/ 5974164 h 6360186"/>
                <a:gd name="connsiteX5" fmla="*/ 302345 w 6015464"/>
                <a:gd name="connsiteY5" fmla="*/ 4262448 h 6360186"/>
                <a:gd name="connsiteX6" fmla="*/ 518123 w 6015464"/>
                <a:gd name="connsiteY6" fmla="*/ 4093636 h 6360186"/>
                <a:gd name="connsiteX7" fmla="*/ 517903 w 6015464"/>
                <a:gd name="connsiteY7" fmla="*/ 1319919 h 6360186"/>
                <a:gd name="connsiteX8" fmla="*/ 230703 w 6015464"/>
                <a:gd name="connsiteY8" fmla="*/ 1130048 h 6360186"/>
                <a:gd name="connsiteX9" fmla="*/ 230482 w 6015464"/>
                <a:gd name="connsiteY9" fmla="*/ 164243 h 6360186"/>
                <a:gd name="connsiteX10" fmla="*/ 4387 w 6015464"/>
                <a:gd name="connsiteY10" fmla="*/ 0 h 6360186"/>
                <a:gd name="connsiteX11" fmla="*/ 0 w 6015464"/>
                <a:gd name="connsiteY11" fmla="*/ 6358753 h 6360186"/>
                <a:gd name="connsiteX0" fmla="*/ 0 w 6015464"/>
                <a:gd name="connsiteY0" fmla="*/ 6358753 h 6360186"/>
                <a:gd name="connsiteX1" fmla="*/ 6015464 w 6015464"/>
                <a:gd name="connsiteY1" fmla="*/ 6360186 h 6360186"/>
                <a:gd name="connsiteX2" fmla="*/ 6011559 w 6015464"/>
                <a:gd name="connsiteY2" fmla="*/ 6311244 h 6360186"/>
                <a:gd name="connsiteX3" fmla="*/ 664842 w 6015464"/>
                <a:gd name="connsiteY3" fmla="*/ 6311247 h 6360186"/>
                <a:gd name="connsiteX4" fmla="*/ 305165 w 6015464"/>
                <a:gd name="connsiteY4" fmla="*/ 5974164 h 6360186"/>
                <a:gd name="connsiteX5" fmla="*/ 302345 w 6015464"/>
                <a:gd name="connsiteY5" fmla="*/ 4262448 h 6360186"/>
                <a:gd name="connsiteX6" fmla="*/ 518123 w 6015464"/>
                <a:gd name="connsiteY6" fmla="*/ 4093636 h 6360186"/>
                <a:gd name="connsiteX7" fmla="*/ 517903 w 6015464"/>
                <a:gd name="connsiteY7" fmla="*/ 1319919 h 6360186"/>
                <a:gd name="connsiteX8" fmla="*/ 230703 w 6015464"/>
                <a:gd name="connsiteY8" fmla="*/ 1130048 h 6360186"/>
                <a:gd name="connsiteX9" fmla="*/ 230482 w 6015464"/>
                <a:gd name="connsiteY9" fmla="*/ 164243 h 6360186"/>
                <a:gd name="connsiteX10" fmla="*/ 4387 w 6015464"/>
                <a:gd name="connsiteY10" fmla="*/ 0 h 6360186"/>
                <a:gd name="connsiteX11" fmla="*/ 0 w 6015464"/>
                <a:gd name="connsiteY11" fmla="*/ 6358753 h 6360186"/>
                <a:gd name="connsiteX0" fmla="*/ 0 w 9051211"/>
                <a:gd name="connsiteY0" fmla="*/ 6358753 h 6360186"/>
                <a:gd name="connsiteX1" fmla="*/ 6015464 w 9051211"/>
                <a:gd name="connsiteY1" fmla="*/ 6360186 h 6360186"/>
                <a:gd name="connsiteX2" fmla="*/ 9051211 w 9051211"/>
                <a:gd name="connsiteY2" fmla="*/ 6190071 h 6360186"/>
                <a:gd name="connsiteX3" fmla="*/ 664842 w 9051211"/>
                <a:gd name="connsiteY3" fmla="*/ 6311247 h 6360186"/>
                <a:gd name="connsiteX4" fmla="*/ 305165 w 9051211"/>
                <a:gd name="connsiteY4" fmla="*/ 5974164 h 6360186"/>
                <a:gd name="connsiteX5" fmla="*/ 302345 w 9051211"/>
                <a:gd name="connsiteY5" fmla="*/ 4262448 h 6360186"/>
                <a:gd name="connsiteX6" fmla="*/ 518123 w 9051211"/>
                <a:gd name="connsiteY6" fmla="*/ 4093636 h 6360186"/>
                <a:gd name="connsiteX7" fmla="*/ 517903 w 9051211"/>
                <a:gd name="connsiteY7" fmla="*/ 1319919 h 6360186"/>
                <a:gd name="connsiteX8" fmla="*/ 230703 w 9051211"/>
                <a:gd name="connsiteY8" fmla="*/ 1130048 h 6360186"/>
                <a:gd name="connsiteX9" fmla="*/ 230482 w 9051211"/>
                <a:gd name="connsiteY9" fmla="*/ 164243 h 6360186"/>
                <a:gd name="connsiteX10" fmla="*/ 4387 w 9051211"/>
                <a:gd name="connsiteY10" fmla="*/ 0 h 6360186"/>
                <a:gd name="connsiteX11" fmla="*/ 0 w 9051211"/>
                <a:gd name="connsiteY11" fmla="*/ 6358753 h 6360186"/>
                <a:gd name="connsiteX0" fmla="*/ 0 w 9055116"/>
                <a:gd name="connsiteY0" fmla="*/ 6358753 h 6360186"/>
                <a:gd name="connsiteX1" fmla="*/ 9055116 w 9055116"/>
                <a:gd name="connsiteY1" fmla="*/ 6360186 h 6360186"/>
                <a:gd name="connsiteX2" fmla="*/ 9051211 w 9055116"/>
                <a:gd name="connsiteY2" fmla="*/ 6190071 h 6360186"/>
                <a:gd name="connsiteX3" fmla="*/ 664842 w 9055116"/>
                <a:gd name="connsiteY3" fmla="*/ 6311247 h 6360186"/>
                <a:gd name="connsiteX4" fmla="*/ 305165 w 9055116"/>
                <a:gd name="connsiteY4" fmla="*/ 5974164 h 6360186"/>
                <a:gd name="connsiteX5" fmla="*/ 302345 w 9055116"/>
                <a:gd name="connsiteY5" fmla="*/ 4262448 h 6360186"/>
                <a:gd name="connsiteX6" fmla="*/ 518123 w 9055116"/>
                <a:gd name="connsiteY6" fmla="*/ 4093636 h 6360186"/>
                <a:gd name="connsiteX7" fmla="*/ 517903 w 9055116"/>
                <a:gd name="connsiteY7" fmla="*/ 1319919 h 6360186"/>
                <a:gd name="connsiteX8" fmla="*/ 230703 w 9055116"/>
                <a:gd name="connsiteY8" fmla="*/ 1130048 h 6360186"/>
                <a:gd name="connsiteX9" fmla="*/ 230482 w 9055116"/>
                <a:gd name="connsiteY9" fmla="*/ 164243 h 6360186"/>
                <a:gd name="connsiteX10" fmla="*/ 4387 w 9055116"/>
                <a:gd name="connsiteY10" fmla="*/ 0 h 6360186"/>
                <a:gd name="connsiteX11" fmla="*/ 0 w 9055116"/>
                <a:gd name="connsiteY11" fmla="*/ 6358753 h 6360186"/>
                <a:gd name="connsiteX0" fmla="*/ 0 w 9055490"/>
                <a:gd name="connsiteY0" fmla="*/ 6358753 h 6360186"/>
                <a:gd name="connsiteX1" fmla="*/ 9055116 w 9055490"/>
                <a:gd name="connsiteY1" fmla="*/ 6360186 h 6360186"/>
                <a:gd name="connsiteX2" fmla="*/ 9055114 w 9055490"/>
                <a:gd name="connsiteY2" fmla="*/ 6303672 h 6360186"/>
                <a:gd name="connsiteX3" fmla="*/ 664842 w 9055490"/>
                <a:gd name="connsiteY3" fmla="*/ 6311247 h 6360186"/>
                <a:gd name="connsiteX4" fmla="*/ 305165 w 9055490"/>
                <a:gd name="connsiteY4" fmla="*/ 5974164 h 6360186"/>
                <a:gd name="connsiteX5" fmla="*/ 302345 w 9055490"/>
                <a:gd name="connsiteY5" fmla="*/ 4262448 h 6360186"/>
                <a:gd name="connsiteX6" fmla="*/ 518123 w 9055490"/>
                <a:gd name="connsiteY6" fmla="*/ 4093636 h 6360186"/>
                <a:gd name="connsiteX7" fmla="*/ 517903 w 9055490"/>
                <a:gd name="connsiteY7" fmla="*/ 1319919 h 6360186"/>
                <a:gd name="connsiteX8" fmla="*/ 230703 w 9055490"/>
                <a:gd name="connsiteY8" fmla="*/ 1130048 h 6360186"/>
                <a:gd name="connsiteX9" fmla="*/ 230482 w 9055490"/>
                <a:gd name="connsiteY9" fmla="*/ 164243 h 6360186"/>
                <a:gd name="connsiteX10" fmla="*/ 4387 w 9055490"/>
                <a:gd name="connsiteY10" fmla="*/ 0 h 6360186"/>
                <a:gd name="connsiteX11" fmla="*/ 0 w 9055490"/>
                <a:gd name="connsiteY11" fmla="*/ 6358753 h 6360186"/>
                <a:gd name="connsiteX0" fmla="*/ 0 w 9055490"/>
                <a:gd name="connsiteY0" fmla="*/ 6358753 h 6360186"/>
                <a:gd name="connsiteX1" fmla="*/ 9055116 w 9055490"/>
                <a:gd name="connsiteY1" fmla="*/ 6360186 h 6360186"/>
                <a:gd name="connsiteX2" fmla="*/ 9055114 w 9055490"/>
                <a:gd name="connsiteY2" fmla="*/ 6303672 h 6360186"/>
                <a:gd name="connsiteX3" fmla="*/ 664842 w 9055490"/>
                <a:gd name="connsiteY3" fmla="*/ 6311247 h 6360186"/>
                <a:gd name="connsiteX4" fmla="*/ 305165 w 9055490"/>
                <a:gd name="connsiteY4" fmla="*/ 5974164 h 6360186"/>
                <a:gd name="connsiteX5" fmla="*/ 518123 w 9055490"/>
                <a:gd name="connsiteY5" fmla="*/ 4093636 h 6360186"/>
                <a:gd name="connsiteX6" fmla="*/ 517903 w 9055490"/>
                <a:gd name="connsiteY6" fmla="*/ 1319919 h 6360186"/>
                <a:gd name="connsiteX7" fmla="*/ 230703 w 9055490"/>
                <a:gd name="connsiteY7" fmla="*/ 1130048 h 6360186"/>
                <a:gd name="connsiteX8" fmla="*/ 230482 w 9055490"/>
                <a:gd name="connsiteY8" fmla="*/ 164243 h 6360186"/>
                <a:gd name="connsiteX9" fmla="*/ 4387 w 9055490"/>
                <a:gd name="connsiteY9" fmla="*/ 0 h 6360186"/>
                <a:gd name="connsiteX10" fmla="*/ 0 w 9055490"/>
                <a:gd name="connsiteY10" fmla="*/ 6358753 h 6360186"/>
                <a:gd name="connsiteX0" fmla="*/ 0 w 9055490"/>
                <a:gd name="connsiteY0" fmla="*/ 6358753 h 6360186"/>
                <a:gd name="connsiteX1" fmla="*/ 9055116 w 9055490"/>
                <a:gd name="connsiteY1" fmla="*/ 6360186 h 6360186"/>
                <a:gd name="connsiteX2" fmla="*/ 9055114 w 9055490"/>
                <a:gd name="connsiteY2" fmla="*/ 6303672 h 6360186"/>
                <a:gd name="connsiteX3" fmla="*/ 664842 w 9055490"/>
                <a:gd name="connsiteY3" fmla="*/ 6311247 h 6360186"/>
                <a:gd name="connsiteX4" fmla="*/ 305165 w 9055490"/>
                <a:gd name="connsiteY4" fmla="*/ 5974164 h 6360186"/>
                <a:gd name="connsiteX5" fmla="*/ 517903 w 9055490"/>
                <a:gd name="connsiteY5" fmla="*/ 1319919 h 6360186"/>
                <a:gd name="connsiteX6" fmla="*/ 230703 w 9055490"/>
                <a:gd name="connsiteY6" fmla="*/ 1130048 h 6360186"/>
                <a:gd name="connsiteX7" fmla="*/ 230482 w 9055490"/>
                <a:gd name="connsiteY7" fmla="*/ 164243 h 6360186"/>
                <a:gd name="connsiteX8" fmla="*/ 4387 w 9055490"/>
                <a:gd name="connsiteY8" fmla="*/ 0 h 6360186"/>
                <a:gd name="connsiteX9" fmla="*/ 0 w 9055490"/>
                <a:gd name="connsiteY9" fmla="*/ 6358753 h 6360186"/>
                <a:gd name="connsiteX0" fmla="*/ 0 w 9055490"/>
                <a:gd name="connsiteY0" fmla="*/ 6358753 h 6360186"/>
                <a:gd name="connsiteX1" fmla="*/ 9055116 w 9055490"/>
                <a:gd name="connsiteY1" fmla="*/ 6360186 h 6360186"/>
                <a:gd name="connsiteX2" fmla="*/ 9055114 w 9055490"/>
                <a:gd name="connsiteY2" fmla="*/ 6303672 h 6360186"/>
                <a:gd name="connsiteX3" fmla="*/ 664842 w 9055490"/>
                <a:gd name="connsiteY3" fmla="*/ 6311247 h 6360186"/>
                <a:gd name="connsiteX4" fmla="*/ 305165 w 9055490"/>
                <a:gd name="connsiteY4" fmla="*/ 5974164 h 6360186"/>
                <a:gd name="connsiteX5" fmla="*/ 230703 w 9055490"/>
                <a:gd name="connsiteY5" fmla="*/ 1130048 h 6360186"/>
                <a:gd name="connsiteX6" fmla="*/ 230482 w 9055490"/>
                <a:gd name="connsiteY6" fmla="*/ 164243 h 6360186"/>
                <a:gd name="connsiteX7" fmla="*/ 4387 w 9055490"/>
                <a:gd name="connsiteY7" fmla="*/ 0 h 6360186"/>
                <a:gd name="connsiteX8" fmla="*/ 0 w 9055490"/>
                <a:gd name="connsiteY8" fmla="*/ 6358753 h 6360186"/>
                <a:gd name="connsiteX0" fmla="*/ 0 w 9055490"/>
                <a:gd name="connsiteY0" fmla="*/ 6358753 h 6360186"/>
                <a:gd name="connsiteX1" fmla="*/ 9055116 w 9055490"/>
                <a:gd name="connsiteY1" fmla="*/ 6360186 h 6360186"/>
                <a:gd name="connsiteX2" fmla="*/ 9055114 w 9055490"/>
                <a:gd name="connsiteY2" fmla="*/ 6303672 h 6360186"/>
                <a:gd name="connsiteX3" fmla="*/ 664842 w 9055490"/>
                <a:gd name="connsiteY3" fmla="*/ 6311247 h 6360186"/>
                <a:gd name="connsiteX4" fmla="*/ 305165 w 9055490"/>
                <a:gd name="connsiteY4" fmla="*/ 5974164 h 6360186"/>
                <a:gd name="connsiteX5" fmla="*/ 230482 w 9055490"/>
                <a:gd name="connsiteY5" fmla="*/ 164243 h 6360186"/>
                <a:gd name="connsiteX6" fmla="*/ 4387 w 9055490"/>
                <a:gd name="connsiteY6" fmla="*/ 0 h 6360186"/>
                <a:gd name="connsiteX7" fmla="*/ 0 w 9055490"/>
                <a:gd name="connsiteY7" fmla="*/ 6358753 h 6360186"/>
                <a:gd name="connsiteX0" fmla="*/ 608671 w 9664161"/>
                <a:gd name="connsiteY0" fmla="*/ 6194510 h 6195943"/>
                <a:gd name="connsiteX1" fmla="*/ 9663787 w 9664161"/>
                <a:gd name="connsiteY1" fmla="*/ 6195943 h 6195943"/>
                <a:gd name="connsiteX2" fmla="*/ 9663785 w 9664161"/>
                <a:gd name="connsiteY2" fmla="*/ 6139429 h 6195943"/>
                <a:gd name="connsiteX3" fmla="*/ 1273513 w 9664161"/>
                <a:gd name="connsiteY3" fmla="*/ 6147004 h 6195943"/>
                <a:gd name="connsiteX4" fmla="*/ 913836 w 9664161"/>
                <a:gd name="connsiteY4" fmla="*/ 5809921 h 6195943"/>
                <a:gd name="connsiteX5" fmla="*/ 839153 w 9664161"/>
                <a:gd name="connsiteY5" fmla="*/ 0 h 6195943"/>
                <a:gd name="connsiteX6" fmla="*/ 608671 w 9664161"/>
                <a:gd name="connsiteY6" fmla="*/ 6194510 h 6195943"/>
                <a:gd name="connsiteX0" fmla="*/ 608671 w 9664161"/>
                <a:gd name="connsiteY0" fmla="*/ 6194510 h 6195943"/>
                <a:gd name="connsiteX1" fmla="*/ 9663787 w 9664161"/>
                <a:gd name="connsiteY1" fmla="*/ 6195943 h 6195943"/>
                <a:gd name="connsiteX2" fmla="*/ 9663785 w 9664161"/>
                <a:gd name="connsiteY2" fmla="*/ 6139429 h 6195943"/>
                <a:gd name="connsiteX3" fmla="*/ 1273513 w 9664161"/>
                <a:gd name="connsiteY3" fmla="*/ 6147004 h 6195943"/>
                <a:gd name="connsiteX4" fmla="*/ 913836 w 9664161"/>
                <a:gd name="connsiteY4" fmla="*/ 5809921 h 6195943"/>
                <a:gd name="connsiteX5" fmla="*/ 839153 w 9664161"/>
                <a:gd name="connsiteY5" fmla="*/ 0 h 6195943"/>
                <a:gd name="connsiteX6" fmla="*/ 608671 w 9664161"/>
                <a:gd name="connsiteY6" fmla="*/ 6194510 h 6195943"/>
                <a:gd name="connsiteX0" fmla="*/ 598197 w 9653687"/>
                <a:gd name="connsiteY0" fmla="*/ 384589 h 386022"/>
                <a:gd name="connsiteX1" fmla="*/ 9653313 w 9653687"/>
                <a:gd name="connsiteY1" fmla="*/ 386022 h 386022"/>
                <a:gd name="connsiteX2" fmla="*/ 9653311 w 9653687"/>
                <a:gd name="connsiteY2" fmla="*/ 329508 h 386022"/>
                <a:gd name="connsiteX3" fmla="*/ 1263039 w 9653687"/>
                <a:gd name="connsiteY3" fmla="*/ 337083 h 386022"/>
                <a:gd name="connsiteX4" fmla="*/ 903362 w 9653687"/>
                <a:gd name="connsiteY4" fmla="*/ 0 h 386022"/>
                <a:gd name="connsiteX5" fmla="*/ 598197 w 9653687"/>
                <a:gd name="connsiteY5" fmla="*/ 384589 h 386022"/>
                <a:gd name="connsiteX0" fmla="*/ 598196 w 9653685"/>
                <a:gd name="connsiteY0" fmla="*/ 384589 h 386022"/>
                <a:gd name="connsiteX1" fmla="*/ 9653311 w 9653685"/>
                <a:gd name="connsiteY1" fmla="*/ 386022 h 386022"/>
                <a:gd name="connsiteX2" fmla="*/ 9653309 w 9653685"/>
                <a:gd name="connsiteY2" fmla="*/ 329508 h 386022"/>
                <a:gd name="connsiteX3" fmla="*/ 1263037 w 9653685"/>
                <a:gd name="connsiteY3" fmla="*/ 337083 h 386022"/>
                <a:gd name="connsiteX4" fmla="*/ 903360 w 9653685"/>
                <a:gd name="connsiteY4" fmla="*/ 0 h 386022"/>
                <a:gd name="connsiteX5" fmla="*/ 598196 w 9653685"/>
                <a:gd name="connsiteY5" fmla="*/ 384589 h 386022"/>
                <a:gd name="connsiteX0" fmla="*/ 0 w 9055489"/>
                <a:gd name="connsiteY0" fmla="*/ 384589 h 386022"/>
                <a:gd name="connsiteX1" fmla="*/ 9055115 w 9055489"/>
                <a:gd name="connsiteY1" fmla="*/ 386022 h 386022"/>
                <a:gd name="connsiteX2" fmla="*/ 9055113 w 9055489"/>
                <a:gd name="connsiteY2" fmla="*/ 329508 h 386022"/>
                <a:gd name="connsiteX3" fmla="*/ 664841 w 9055489"/>
                <a:gd name="connsiteY3" fmla="*/ 337083 h 386022"/>
                <a:gd name="connsiteX4" fmla="*/ 305164 w 9055489"/>
                <a:gd name="connsiteY4" fmla="*/ 0 h 386022"/>
                <a:gd name="connsiteX5" fmla="*/ 0 w 9055489"/>
                <a:gd name="connsiteY5" fmla="*/ 384589 h 386022"/>
                <a:gd name="connsiteX0" fmla="*/ 0 w 9055489"/>
                <a:gd name="connsiteY0" fmla="*/ 384589 h 386022"/>
                <a:gd name="connsiteX1" fmla="*/ 9055115 w 9055489"/>
                <a:gd name="connsiteY1" fmla="*/ 386022 h 386022"/>
                <a:gd name="connsiteX2" fmla="*/ 9055113 w 9055489"/>
                <a:gd name="connsiteY2" fmla="*/ 329508 h 386022"/>
                <a:gd name="connsiteX3" fmla="*/ 664841 w 9055489"/>
                <a:gd name="connsiteY3" fmla="*/ 337083 h 386022"/>
                <a:gd name="connsiteX4" fmla="*/ 305164 w 9055489"/>
                <a:gd name="connsiteY4" fmla="*/ 0 h 386022"/>
                <a:gd name="connsiteX5" fmla="*/ 0 w 9055489"/>
                <a:gd name="connsiteY5" fmla="*/ 384589 h 386022"/>
                <a:gd name="connsiteX0" fmla="*/ 0 w 9055489"/>
                <a:gd name="connsiteY0" fmla="*/ 384589 h 386022"/>
                <a:gd name="connsiteX1" fmla="*/ 9055115 w 9055489"/>
                <a:gd name="connsiteY1" fmla="*/ 386022 h 386022"/>
                <a:gd name="connsiteX2" fmla="*/ 9055113 w 9055489"/>
                <a:gd name="connsiteY2" fmla="*/ 329508 h 386022"/>
                <a:gd name="connsiteX3" fmla="*/ 664841 w 9055489"/>
                <a:gd name="connsiteY3" fmla="*/ 337083 h 386022"/>
                <a:gd name="connsiteX4" fmla="*/ 305164 w 9055489"/>
                <a:gd name="connsiteY4" fmla="*/ 0 h 386022"/>
                <a:gd name="connsiteX5" fmla="*/ 0 w 9055489"/>
                <a:gd name="connsiteY5" fmla="*/ 384589 h 386022"/>
                <a:gd name="connsiteX0" fmla="*/ 0 w 9055489"/>
                <a:gd name="connsiteY0" fmla="*/ 384589 h 386022"/>
                <a:gd name="connsiteX1" fmla="*/ 9055115 w 9055489"/>
                <a:gd name="connsiteY1" fmla="*/ 386022 h 386022"/>
                <a:gd name="connsiteX2" fmla="*/ 9055113 w 9055489"/>
                <a:gd name="connsiteY2" fmla="*/ 329508 h 386022"/>
                <a:gd name="connsiteX3" fmla="*/ 664841 w 9055489"/>
                <a:gd name="connsiteY3" fmla="*/ 337083 h 386022"/>
                <a:gd name="connsiteX4" fmla="*/ 305164 w 9055489"/>
                <a:gd name="connsiteY4" fmla="*/ 0 h 386022"/>
                <a:gd name="connsiteX5" fmla="*/ 0 w 9055489"/>
                <a:gd name="connsiteY5" fmla="*/ 384589 h 386022"/>
                <a:gd name="connsiteX0" fmla="*/ 0 w 9055489"/>
                <a:gd name="connsiteY0" fmla="*/ 1221017 h 1222450"/>
                <a:gd name="connsiteX1" fmla="*/ 9055115 w 9055489"/>
                <a:gd name="connsiteY1" fmla="*/ 1222450 h 1222450"/>
                <a:gd name="connsiteX2" fmla="*/ 9055113 w 9055489"/>
                <a:gd name="connsiteY2" fmla="*/ 1165936 h 1222450"/>
                <a:gd name="connsiteX3" fmla="*/ 664841 w 9055489"/>
                <a:gd name="connsiteY3" fmla="*/ 1173511 h 1222450"/>
                <a:gd name="connsiteX4" fmla="*/ 305164 w 9055489"/>
                <a:gd name="connsiteY4" fmla="*/ 836428 h 1222450"/>
                <a:gd name="connsiteX5" fmla="*/ 1528 w 9055489"/>
                <a:gd name="connsiteY5" fmla="*/ 4004 h 1222450"/>
                <a:gd name="connsiteX6" fmla="*/ 0 w 9055489"/>
                <a:gd name="connsiteY6" fmla="*/ 1221017 h 1222450"/>
                <a:gd name="connsiteX0" fmla="*/ 0 w 9055489"/>
                <a:gd name="connsiteY0" fmla="*/ 1217012 h 1218445"/>
                <a:gd name="connsiteX1" fmla="*/ 9055115 w 9055489"/>
                <a:gd name="connsiteY1" fmla="*/ 1218445 h 1218445"/>
                <a:gd name="connsiteX2" fmla="*/ 9055113 w 9055489"/>
                <a:gd name="connsiteY2" fmla="*/ 1161931 h 1218445"/>
                <a:gd name="connsiteX3" fmla="*/ 664841 w 9055489"/>
                <a:gd name="connsiteY3" fmla="*/ 1169506 h 1218445"/>
                <a:gd name="connsiteX4" fmla="*/ 305164 w 9055489"/>
                <a:gd name="connsiteY4" fmla="*/ 832423 h 1218445"/>
                <a:gd name="connsiteX5" fmla="*/ 1528 w 9055489"/>
                <a:gd name="connsiteY5" fmla="*/ -1 h 1218445"/>
                <a:gd name="connsiteX6" fmla="*/ 0 w 9055489"/>
                <a:gd name="connsiteY6" fmla="*/ 1217012 h 1218445"/>
                <a:gd name="connsiteX0" fmla="*/ 0 w 9055489"/>
                <a:gd name="connsiteY0" fmla="*/ 1217013 h 1218446"/>
                <a:gd name="connsiteX1" fmla="*/ 9055115 w 9055489"/>
                <a:gd name="connsiteY1" fmla="*/ 1218446 h 1218446"/>
                <a:gd name="connsiteX2" fmla="*/ 9055113 w 9055489"/>
                <a:gd name="connsiteY2" fmla="*/ 1161932 h 1218446"/>
                <a:gd name="connsiteX3" fmla="*/ 664841 w 9055489"/>
                <a:gd name="connsiteY3" fmla="*/ 1169507 h 1218446"/>
                <a:gd name="connsiteX4" fmla="*/ 305164 w 9055489"/>
                <a:gd name="connsiteY4" fmla="*/ 832424 h 1218446"/>
                <a:gd name="connsiteX5" fmla="*/ 1528 w 9055489"/>
                <a:gd name="connsiteY5" fmla="*/ 0 h 1218446"/>
                <a:gd name="connsiteX6" fmla="*/ 0 w 9055489"/>
                <a:gd name="connsiteY6" fmla="*/ 1217013 h 1218446"/>
                <a:gd name="connsiteX0" fmla="*/ 0 w 9055489"/>
                <a:gd name="connsiteY0" fmla="*/ 1217013 h 1218446"/>
                <a:gd name="connsiteX1" fmla="*/ 9055115 w 9055489"/>
                <a:gd name="connsiteY1" fmla="*/ 1218446 h 1218446"/>
                <a:gd name="connsiteX2" fmla="*/ 9055113 w 9055489"/>
                <a:gd name="connsiteY2" fmla="*/ 1161932 h 1218446"/>
                <a:gd name="connsiteX3" fmla="*/ 664841 w 9055489"/>
                <a:gd name="connsiteY3" fmla="*/ 1169507 h 1218446"/>
                <a:gd name="connsiteX4" fmla="*/ 664301 w 9055489"/>
                <a:gd name="connsiteY4" fmla="*/ 20992 h 1218446"/>
                <a:gd name="connsiteX5" fmla="*/ 1528 w 9055489"/>
                <a:gd name="connsiteY5" fmla="*/ 0 h 1218446"/>
                <a:gd name="connsiteX6" fmla="*/ 0 w 9055489"/>
                <a:gd name="connsiteY6" fmla="*/ 1217013 h 1218446"/>
                <a:gd name="connsiteX0" fmla="*/ 0 w 9055489"/>
                <a:gd name="connsiteY0" fmla="*/ 1217013 h 1218446"/>
                <a:gd name="connsiteX1" fmla="*/ 9055115 w 9055489"/>
                <a:gd name="connsiteY1" fmla="*/ 1218446 h 1218446"/>
                <a:gd name="connsiteX2" fmla="*/ 9055113 w 9055489"/>
                <a:gd name="connsiteY2" fmla="*/ 1161932 h 1218446"/>
                <a:gd name="connsiteX3" fmla="*/ 664841 w 9055489"/>
                <a:gd name="connsiteY3" fmla="*/ 1169507 h 1218446"/>
                <a:gd name="connsiteX4" fmla="*/ 664301 w 9055489"/>
                <a:gd name="connsiteY4" fmla="*/ 20992 h 1218446"/>
                <a:gd name="connsiteX5" fmla="*/ 1528 w 9055489"/>
                <a:gd name="connsiteY5" fmla="*/ 0 h 1218446"/>
                <a:gd name="connsiteX6" fmla="*/ 0 w 9055489"/>
                <a:gd name="connsiteY6" fmla="*/ 1217013 h 1218446"/>
                <a:gd name="connsiteX0" fmla="*/ 0 w 9055489"/>
                <a:gd name="connsiteY0" fmla="*/ 1217013 h 1218446"/>
                <a:gd name="connsiteX1" fmla="*/ 9055115 w 9055489"/>
                <a:gd name="connsiteY1" fmla="*/ 1218446 h 1218446"/>
                <a:gd name="connsiteX2" fmla="*/ 9055113 w 9055489"/>
                <a:gd name="connsiteY2" fmla="*/ 1161932 h 1218446"/>
                <a:gd name="connsiteX3" fmla="*/ 664841 w 9055489"/>
                <a:gd name="connsiteY3" fmla="*/ 1169507 h 1218446"/>
                <a:gd name="connsiteX4" fmla="*/ 664301 w 9055489"/>
                <a:gd name="connsiteY4" fmla="*/ 20992 h 1218446"/>
                <a:gd name="connsiteX5" fmla="*/ 1528 w 9055489"/>
                <a:gd name="connsiteY5" fmla="*/ 0 h 1218446"/>
                <a:gd name="connsiteX6" fmla="*/ 0 w 9055489"/>
                <a:gd name="connsiteY6" fmla="*/ 1217013 h 1218446"/>
                <a:gd name="connsiteX0" fmla="*/ 0 w 9055489"/>
                <a:gd name="connsiteY0" fmla="*/ 1217013 h 1218446"/>
                <a:gd name="connsiteX1" fmla="*/ 9055115 w 9055489"/>
                <a:gd name="connsiteY1" fmla="*/ 1218446 h 1218446"/>
                <a:gd name="connsiteX2" fmla="*/ 9055113 w 9055489"/>
                <a:gd name="connsiteY2" fmla="*/ 1161932 h 1218446"/>
                <a:gd name="connsiteX3" fmla="*/ 664841 w 9055489"/>
                <a:gd name="connsiteY3" fmla="*/ 1169507 h 1218446"/>
                <a:gd name="connsiteX4" fmla="*/ 660396 w 9055489"/>
                <a:gd name="connsiteY4" fmla="*/ 1518 h 1218446"/>
                <a:gd name="connsiteX5" fmla="*/ 1528 w 9055489"/>
                <a:gd name="connsiteY5" fmla="*/ 0 h 1218446"/>
                <a:gd name="connsiteX6" fmla="*/ 0 w 9055489"/>
                <a:gd name="connsiteY6" fmla="*/ 1217013 h 1218446"/>
                <a:gd name="connsiteX0" fmla="*/ 0 w 9055489"/>
                <a:gd name="connsiteY0" fmla="*/ 1217013 h 1218446"/>
                <a:gd name="connsiteX1" fmla="*/ 263072 w 9055489"/>
                <a:gd name="connsiteY1" fmla="*/ 1217151 h 1218446"/>
                <a:gd name="connsiteX2" fmla="*/ 9055115 w 9055489"/>
                <a:gd name="connsiteY2" fmla="*/ 1218446 h 1218446"/>
                <a:gd name="connsiteX3" fmla="*/ 9055113 w 9055489"/>
                <a:gd name="connsiteY3" fmla="*/ 1161932 h 1218446"/>
                <a:gd name="connsiteX4" fmla="*/ 664841 w 9055489"/>
                <a:gd name="connsiteY4" fmla="*/ 1169507 h 1218446"/>
                <a:gd name="connsiteX5" fmla="*/ 660396 w 9055489"/>
                <a:gd name="connsiteY5" fmla="*/ 1518 h 1218446"/>
                <a:gd name="connsiteX6" fmla="*/ 1528 w 9055489"/>
                <a:gd name="connsiteY6" fmla="*/ 0 h 1218446"/>
                <a:gd name="connsiteX7" fmla="*/ 0 w 9055489"/>
                <a:gd name="connsiteY7" fmla="*/ 1217013 h 1218446"/>
                <a:gd name="connsiteX0" fmla="*/ 0 w 9055489"/>
                <a:gd name="connsiteY0" fmla="*/ 1022270 h 1218446"/>
                <a:gd name="connsiteX1" fmla="*/ 263072 w 9055489"/>
                <a:gd name="connsiteY1" fmla="*/ 1217151 h 1218446"/>
                <a:gd name="connsiteX2" fmla="*/ 9055115 w 9055489"/>
                <a:gd name="connsiteY2" fmla="*/ 1218446 h 1218446"/>
                <a:gd name="connsiteX3" fmla="*/ 9055113 w 9055489"/>
                <a:gd name="connsiteY3" fmla="*/ 1161932 h 1218446"/>
                <a:gd name="connsiteX4" fmla="*/ 664841 w 9055489"/>
                <a:gd name="connsiteY4" fmla="*/ 1169507 h 1218446"/>
                <a:gd name="connsiteX5" fmla="*/ 660396 w 9055489"/>
                <a:gd name="connsiteY5" fmla="*/ 1518 h 1218446"/>
                <a:gd name="connsiteX6" fmla="*/ 1528 w 9055489"/>
                <a:gd name="connsiteY6" fmla="*/ 0 h 1218446"/>
                <a:gd name="connsiteX7" fmla="*/ 0 w 9055489"/>
                <a:gd name="connsiteY7" fmla="*/ 1022270 h 1218446"/>
                <a:gd name="connsiteX0" fmla="*/ 0 w 9055489"/>
                <a:gd name="connsiteY0" fmla="*/ 1022270 h 1218446"/>
                <a:gd name="connsiteX1" fmla="*/ 263072 w 9055489"/>
                <a:gd name="connsiteY1" fmla="*/ 1217151 h 1218446"/>
                <a:gd name="connsiteX2" fmla="*/ 9055115 w 9055489"/>
                <a:gd name="connsiteY2" fmla="*/ 1218446 h 1218446"/>
                <a:gd name="connsiteX3" fmla="*/ 9055113 w 9055489"/>
                <a:gd name="connsiteY3" fmla="*/ 1161932 h 1218446"/>
                <a:gd name="connsiteX4" fmla="*/ 664841 w 9055489"/>
                <a:gd name="connsiteY4" fmla="*/ 1169507 h 1218446"/>
                <a:gd name="connsiteX5" fmla="*/ 660396 w 9055489"/>
                <a:gd name="connsiteY5" fmla="*/ 1518 h 1218446"/>
                <a:gd name="connsiteX6" fmla="*/ 1528 w 9055489"/>
                <a:gd name="connsiteY6" fmla="*/ 0 h 1218446"/>
                <a:gd name="connsiteX7" fmla="*/ 0 w 9055489"/>
                <a:gd name="connsiteY7" fmla="*/ 1022270 h 1218446"/>
                <a:gd name="connsiteX0" fmla="*/ 0 w 9055489"/>
                <a:gd name="connsiteY0" fmla="*/ 1022270 h 1218446"/>
                <a:gd name="connsiteX1" fmla="*/ 263072 w 9055489"/>
                <a:gd name="connsiteY1" fmla="*/ 1217151 h 1218446"/>
                <a:gd name="connsiteX2" fmla="*/ 9055115 w 9055489"/>
                <a:gd name="connsiteY2" fmla="*/ 1218446 h 1218446"/>
                <a:gd name="connsiteX3" fmla="*/ 9055113 w 9055489"/>
                <a:gd name="connsiteY3" fmla="*/ 1161932 h 1218446"/>
                <a:gd name="connsiteX4" fmla="*/ 1438076 w 9055489"/>
                <a:gd name="connsiteY4" fmla="*/ 1161974 h 1218446"/>
                <a:gd name="connsiteX5" fmla="*/ 664841 w 9055489"/>
                <a:gd name="connsiteY5" fmla="*/ 1169507 h 1218446"/>
                <a:gd name="connsiteX6" fmla="*/ 660396 w 9055489"/>
                <a:gd name="connsiteY6" fmla="*/ 1518 h 1218446"/>
                <a:gd name="connsiteX7" fmla="*/ 1528 w 9055489"/>
                <a:gd name="connsiteY7" fmla="*/ 0 h 1218446"/>
                <a:gd name="connsiteX8" fmla="*/ 0 w 9055489"/>
                <a:gd name="connsiteY8" fmla="*/ 1022270 h 1218446"/>
                <a:gd name="connsiteX0" fmla="*/ 0 w 9055489"/>
                <a:gd name="connsiteY0" fmla="*/ 1022270 h 1218446"/>
                <a:gd name="connsiteX1" fmla="*/ 263072 w 9055489"/>
                <a:gd name="connsiteY1" fmla="*/ 1217151 h 1218446"/>
                <a:gd name="connsiteX2" fmla="*/ 9055115 w 9055489"/>
                <a:gd name="connsiteY2" fmla="*/ 1218446 h 1218446"/>
                <a:gd name="connsiteX3" fmla="*/ 9055113 w 9055489"/>
                <a:gd name="connsiteY3" fmla="*/ 1161932 h 1218446"/>
                <a:gd name="connsiteX4" fmla="*/ 1438076 w 9055489"/>
                <a:gd name="connsiteY4" fmla="*/ 1161974 h 1218446"/>
                <a:gd name="connsiteX5" fmla="*/ 1047400 w 9055489"/>
                <a:gd name="connsiteY5" fmla="*/ 250965 h 1218446"/>
                <a:gd name="connsiteX6" fmla="*/ 660396 w 9055489"/>
                <a:gd name="connsiteY6" fmla="*/ 1518 h 1218446"/>
                <a:gd name="connsiteX7" fmla="*/ 1528 w 9055489"/>
                <a:gd name="connsiteY7" fmla="*/ 0 h 1218446"/>
                <a:gd name="connsiteX8" fmla="*/ 0 w 9055489"/>
                <a:gd name="connsiteY8" fmla="*/ 1022270 h 1218446"/>
                <a:gd name="connsiteX0" fmla="*/ 0 w 9055489"/>
                <a:gd name="connsiteY0" fmla="*/ 1022270 h 1218446"/>
                <a:gd name="connsiteX1" fmla="*/ 263072 w 9055489"/>
                <a:gd name="connsiteY1" fmla="*/ 1217151 h 1218446"/>
                <a:gd name="connsiteX2" fmla="*/ 9055115 w 9055489"/>
                <a:gd name="connsiteY2" fmla="*/ 1218446 h 1218446"/>
                <a:gd name="connsiteX3" fmla="*/ 9055113 w 9055489"/>
                <a:gd name="connsiteY3" fmla="*/ 1161932 h 1218446"/>
                <a:gd name="connsiteX4" fmla="*/ 1438076 w 9055489"/>
                <a:gd name="connsiteY4" fmla="*/ 1161974 h 1218446"/>
                <a:gd name="connsiteX5" fmla="*/ 1047400 w 9055489"/>
                <a:gd name="connsiteY5" fmla="*/ 250965 h 1218446"/>
                <a:gd name="connsiteX6" fmla="*/ 660396 w 9055489"/>
                <a:gd name="connsiteY6" fmla="*/ 1518 h 1218446"/>
                <a:gd name="connsiteX7" fmla="*/ 1528 w 9055489"/>
                <a:gd name="connsiteY7" fmla="*/ 0 h 1218446"/>
                <a:gd name="connsiteX8" fmla="*/ 0 w 9055489"/>
                <a:gd name="connsiteY8" fmla="*/ 1022270 h 1218446"/>
                <a:gd name="connsiteX0" fmla="*/ 0 w 9055489"/>
                <a:gd name="connsiteY0" fmla="*/ 1022270 h 1218446"/>
                <a:gd name="connsiteX1" fmla="*/ 263072 w 9055489"/>
                <a:gd name="connsiteY1" fmla="*/ 1217151 h 1218446"/>
                <a:gd name="connsiteX2" fmla="*/ 9055115 w 9055489"/>
                <a:gd name="connsiteY2" fmla="*/ 1218446 h 1218446"/>
                <a:gd name="connsiteX3" fmla="*/ 9055113 w 9055489"/>
                <a:gd name="connsiteY3" fmla="*/ 1161932 h 1218446"/>
                <a:gd name="connsiteX4" fmla="*/ 1438076 w 9055489"/>
                <a:gd name="connsiteY4" fmla="*/ 1161974 h 1218446"/>
                <a:gd name="connsiteX5" fmla="*/ 1047400 w 9055489"/>
                <a:gd name="connsiteY5" fmla="*/ 250965 h 1218446"/>
                <a:gd name="connsiteX6" fmla="*/ 660396 w 9055489"/>
                <a:gd name="connsiteY6" fmla="*/ 1518 h 1218446"/>
                <a:gd name="connsiteX7" fmla="*/ 1528 w 9055489"/>
                <a:gd name="connsiteY7" fmla="*/ 0 h 1218446"/>
                <a:gd name="connsiteX8" fmla="*/ 0 w 9055489"/>
                <a:gd name="connsiteY8" fmla="*/ 1022270 h 1218446"/>
                <a:gd name="connsiteX0" fmla="*/ 0 w 9055489"/>
                <a:gd name="connsiteY0" fmla="*/ 1022270 h 1218446"/>
                <a:gd name="connsiteX1" fmla="*/ 263072 w 9055489"/>
                <a:gd name="connsiteY1" fmla="*/ 1217151 h 1218446"/>
                <a:gd name="connsiteX2" fmla="*/ 9055115 w 9055489"/>
                <a:gd name="connsiteY2" fmla="*/ 1218446 h 1218446"/>
                <a:gd name="connsiteX3" fmla="*/ 9055113 w 9055489"/>
                <a:gd name="connsiteY3" fmla="*/ 1161932 h 1218446"/>
                <a:gd name="connsiteX4" fmla="*/ 1043806 w 9055489"/>
                <a:gd name="connsiteY4" fmla="*/ 1158729 h 1218446"/>
                <a:gd name="connsiteX5" fmla="*/ 1047400 w 9055489"/>
                <a:gd name="connsiteY5" fmla="*/ 250965 h 1218446"/>
                <a:gd name="connsiteX6" fmla="*/ 660396 w 9055489"/>
                <a:gd name="connsiteY6" fmla="*/ 1518 h 1218446"/>
                <a:gd name="connsiteX7" fmla="*/ 1528 w 9055489"/>
                <a:gd name="connsiteY7" fmla="*/ 0 h 1218446"/>
                <a:gd name="connsiteX8" fmla="*/ 0 w 9055489"/>
                <a:gd name="connsiteY8" fmla="*/ 1022270 h 1218446"/>
                <a:gd name="connsiteX0" fmla="*/ 0 w 9055489"/>
                <a:gd name="connsiteY0" fmla="*/ 1022270 h 1218446"/>
                <a:gd name="connsiteX1" fmla="*/ 263072 w 9055489"/>
                <a:gd name="connsiteY1" fmla="*/ 1217151 h 1218446"/>
                <a:gd name="connsiteX2" fmla="*/ 9055115 w 9055489"/>
                <a:gd name="connsiteY2" fmla="*/ 1218446 h 1218446"/>
                <a:gd name="connsiteX3" fmla="*/ 9055113 w 9055489"/>
                <a:gd name="connsiteY3" fmla="*/ 1161932 h 1218446"/>
                <a:gd name="connsiteX4" fmla="*/ 1043806 w 9055489"/>
                <a:gd name="connsiteY4" fmla="*/ 1158729 h 1218446"/>
                <a:gd name="connsiteX5" fmla="*/ 1051613 w 9055489"/>
                <a:gd name="connsiteY5" fmla="*/ 493353 h 1218446"/>
                <a:gd name="connsiteX6" fmla="*/ 1047400 w 9055489"/>
                <a:gd name="connsiteY6" fmla="*/ 250965 h 1218446"/>
                <a:gd name="connsiteX7" fmla="*/ 660396 w 9055489"/>
                <a:gd name="connsiteY7" fmla="*/ 1518 h 1218446"/>
                <a:gd name="connsiteX8" fmla="*/ 1528 w 9055489"/>
                <a:gd name="connsiteY8" fmla="*/ 0 h 1218446"/>
                <a:gd name="connsiteX9" fmla="*/ 0 w 9055489"/>
                <a:gd name="connsiteY9" fmla="*/ 1022270 h 1218446"/>
                <a:gd name="connsiteX0" fmla="*/ 0 w 9055489"/>
                <a:gd name="connsiteY0" fmla="*/ 1022270 h 1218446"/>
                <a:gd name="connsiteX1" fmla="*/ 263072 w 9055489"/>
                <a:gd name="connsiteY1" fmla="*/ 1217151 h 1218446"/>
                <a:gd name="connsiteX2" fmla="*/ 9055115 w 9055489"/>
                <a:gd name="connsiteY2" fmla="*/ 1218446 h 1218446"/>
                <a:gd name="connsiteX3" fmla="*/ 9055113 w 9055489"/>
                <a:gd name="connsiteY3" fmla="*/ 1161932 h 1218446"/>
                <a:gd name="connsiteX4" fmla="*/ 5025542 w 9055489"/>
                <a:gd name="connsiteY4" fmla="*/ 470633 h 1218446"/>
                <a:gd name="connsiteX5" fmla="*/ 1051613 w 9055489"/>
                <a:gd name="connsiteY5" fmla="*/ 493353 h 1218446"/>
                <a:gd name="connsiteX6" fmla="*/ 1047400 w 9055489"/>
                <a:gd name="connsiteY6" fmla="*/ 250965 h 1218446"/>
                <a:gd name="connsiteX7" fmla="*/ 660396 w 9055489"/>
                <a:gd name="connsiteY7" fmla="*/ 1518 h 1218446"/>
                <a:gd name="connsiteX8" fmla="*/ 1528 w 9055489"/>
                <a:gd name="connsiteY8" fmla="*/ 0 h 1218446"/>
                <a:gd name="connsiteX9" fmla="*/ 0 w 9055489"/>
                <a:gd name="connsiteY9" fmla="*/ 1022270 h 1218446"/>
                <a:gd name="connsiteX0" fmla="*/ 0 w 9055489"/>
                <a:gd name="connsiteY0" fmla="*/ 1022270 h 1218446"/>
                <a:gd name="connsiteX1" fmla="*/ 263072 w 9055489"/>
                <a:gd name="connsiteY1" fmla="*/ 1217151 h 1218446"/>
                <a:gd name="connsiteX2" fmla="*/ 9055115 w 9055489"/>
                <a:gd name="connsiteY2" fmla="*/ 1218446 h 1218446"/>
                <a:gd name="connsiteX3" fmla="*/ 9055113 w 9055489"/>
                <a:gd name="connsiteY3" fmla="*/ 1161932 h 1218446"/>
                <a:gd name="connsiteX4" fmla="*/ 5361256 w 9055489"/>
                <a:gd name="connsiteY4" fmla="*/ 714062 h 1218446"/>
                <a:gd name="connsiteX5" fmla="*/ 5025542 w 9055489"/>
                <a:gd name="connsiteY5" fmla="*/ 470633 h 1218446"/>
                <a:gd name="connsiteX6" fmla="*/ 1051613 w 9055489"/>
                <a:gd name="connsiteY6" fmla="*/ 493353 h 1218446"/>
                <a:gd name="connsiteX7" fmla="*/ 1047400 w 9055489"/>
                <a:gd name="connsiteY7" fmla="*/ 250965 h 1218446"/>
                <a:gd name="connsiteX8" fmla="*/ 660396 w 9055489"/>
                <a:gd name="connsiteY8" fmla="*/ 1518 h 1218446"/>
                <a:gd name="connsiteX9" fmla="*/ 1528 w 9055489"/>
                <a:gd name="connsiteY9" fmla="*/ 0 h 1218446"/>
                <a:gd name="connsiteX10" fmla="*/ 0 w 9055489"/>
                <a:gd name="connsiteY10" fmla="*/ 1022270 h 1218446"/>
                <a:gd name="connsiteX0" fmla="*/ 0 w 9055489"/>
                <a:gd name="connsiteY0" fmla="*/ 1022270 h 1218446"/>
                <a:gd name="connsiteX1" fmla="*/ 263072 w 9055489"/>
                <a:gd name="connsiteY1" fmla="*/ 1217151 h 1218446"/>
                <a:gd name="connsiteX2" fmla="*/ 9055115 w 9055489"/>
                <a:gd name="connsiteY2" fmla="*/ 1218446 h 1218446"/>
                <a:gd name="connsiteX3" fmla="*/ 9055113 w 9055489"/>
                <a:gd name="connsiteY3" fmla="*/ 1161932 h 1218446"/>
                <a:gd name="connsiteX4" fmla="*/ 5392485 w 9055489"/>
                <a:gd name="connsiteY4" fmla="*/ 1077584 h 1218446"/>
                <a:gd name="connsiteX5" fmla="*/ 5361256 w 9055489"/>
                <a:gd name="connsiteY5" fmla="*/ 714062 h 1218446"/>
                <a:gd name="connsiteX6" fmla="*/ 5025542 w 9055489"/>
                <a:gd name="connsiteY6" fmla="*/ 470633 h 1218446"/>
                <a:gd name="connsiteX7" fmla="*/ 1051613 w 9055489"/>
                <a:gd name="connsiteY7" fmla="*/ 493353 h 1218446"/>
                <a:gd name="connsiteX8" fmla="*/ 1047400 w 9055489"/>
                <a:gd name="connsiteY8" fmla="*/ 250965 h 1218446"/>
                <a:gd name="connsiteX9" fmla="*/ 660396 w 9055489"/>
                <a:gd name="connsiteY9" fmla="*/ 1518 h 1218446"/>
                <a:gd name="connsiteX10" fmla="*/ 1528 w 9055489"/>
                <a:gd name="connsiteY10" fmla="*/ 0 h 1218446"/>
                <a:gd name="connsiteX11" fmla="*/ 0 w 9055489"/>
                <a:gd name="connsiteY11" fmla="*/ 1022270 h 1218446"/>
                <a:gd name="connsiteX0" fmla="*/ 0 w 9055489"/>
                <a:gd name="connsiteY0" fmla="*/ 1022270 h 1218446"/>
                <a:gd name="connsiteX1" fmla="*/ 263072 w 9055489"/>
                <a:gd name="connsiteY1" fmla="*/ 1217151 h 1218446"/>
                <a:gd name="connsiteX2" fmla="*/ 9055115 w 9055489"/>
                <a:gd name="connsiteY2" fmla="*/ 1218446 h 1218446"/>
                <a:gd name="connsiteX3" fmla="*/ 9055113 w 9055489"/>
                <a:gd name="connsiteY3" fmla="*/ 1161932 h 1218446"/>
                <a:gd name="connsiteX4" fmla="*/ 5392485 w 9055489"/>
                <a:gd name="connsiteY4" fmla="*/ 1077584 h 1218446"/>
                <a:gd name="connsiteX5" fmla="*/ 5361256 w 9055489"/>
                <a:gd name="connsiteY5" fmla="*/ 714062 h 1218446"/>
                <a:gd name="connsiteX6" fmla="*/ 5025542 w 9055489"/>
                <a:gd name="connsiteY6" fmla="*/ 470633 h 1218446"/>
                <a:gd name="connsiteX7" fmla="*/ 1051613 w 9055489"/>
                <a:gd name="connsiteY7" fmla="*/ 493353 h 1218446"/>
                <a:gd name="connsiteX8" fmla="*/ 1047400 w 9055489"/>
                <a:gd name="connsiteY8" fmla="*/ 250965 h 1218446"/>
                <a:gd name="connsiteX9" fmla="*/ 660396 w 9055489"/>
                <a:gd name="connsiteY9" fmla="*/ 1518 h 1218446"/>
                <a:gd name="connsiteX10" fmla="*/ 1528 w 9055489"/>
                <a:gd name="connsiteY10" fmla="*/ 0 h 1218446"/>
                <a:gd name="connsiteX11" fmla="*/ 0 w 9055489"/>
                <a:gd name="connsiteY11" fmla="*/ 1022270 h 1218446"/>
                <a:gd name="connsiteX0" fmla="*/ 0 w 9055489"/>
                <a:gd name="connsiteY0" fmla="*/ 1022270 h 1218446"/>
                <a:gd name="connsiteX1" fmla="*/ 263072 w 9055489"/>
                <a:gd name="connsiteY1" fmla="*/ 1217151 h 1218446"/>
                <a:gd name="connsiteX2" fmla="*/ 9055115 w 9055489"/>
                <a:gd name="connsiteY2" fmla="*/ 1218446 h 1218446"/>
                <a:gd name="connsiteX3" fmla="*/ 9055113 w 9055489"/>
                <a:gd name="connsiteY3" fmla="*/ 1161932 h 1218446"/>
                <a:gd name="connsiteX4" fmla="*/ 5392485 w 9055489"/>
                <a:gd name="connsiteY4" fmla="*/ 1077584 h 1218446"/>
                <a:gd name="connsiteX5" fmla="*/ 5361256 w 9055489"/>
                <a:gd name="connsiteY5" fmla="*/ 714062 h 1218446"/>
                <a:gd name="connsiteX6" fmla="*/ 5025542 w 9055489"/>
                <a:gd name="connsiteY6" fmla="*/ 470633 h 1218446"/>
                <a:gd name="connsiteX7" fmla="*/ 1051613 w 9055489"/>
                <a:gd name="connsiteY7" fmla="*/ 493353 h 1218446"/>
                <a:gd name="connsiteX8" fmla="*/ 1047400 w 9055489"/>
                <a:gd name="connsiteY8" fmla="*/ 250965 h 1218446"/>
                <a:gd name="connsiteX9" fmla="*/ 660396 w 9055489"/>
                <a:gd name="connsiteY9" fmla="*/ 1518 h 1218446"/>
                <a:gd name="connsiteX10" fmla="*/ 1528 w 9055489"/>
                <a:gd name="connsiteY10" fmla="*/ 0 h 1218446"/>
                <a:gd name="connsiteX11" fmla="*/ 0 w 9055489"/>
                <a:gd name="connsiteY11" fmla="*/ 1022270 h 1218446"/>
                <a:gd name="connsiteX0" fmla="*/ 0 w 9055489"/>
                <a:gd name="connsiteY0" fmla="*/ 1022270 h 1218446"/>
                <a:gd name="connsiteX1" fmla="*/ 263072 w 9055489"/>
                <a:gd name="connsiteY1" fmla="*/ 1217151 h 1218446"/>
                <a:gd name="connsiteX2" fmla="*/ 9055115 w 9055489"/>
                <a:gd name="connsiteY2" fmla="*/ 1218446 h 1218446"/>
                <a:gd name="connsiteX3" fmla="*/ 9055113 w 9055489"/>
                <a:gd name="connsiteY3" fmla="*/ 1161932 h 1218446"/>
                <a:gd name="connsiteX4" fmla="*/ 5392485 w 9055489"/>
                <a:gd name="connsiteY4" fmla="*/ 1077584 h 1218446"/>
                <a:gd name="connsiteX5" fmla="*/ 5361256 w 9055489"/>
                <a:gd name="connsiteY5" fmla="*/ 714062 h 1218446"/>
                <a:gd name="connsiteX6" fmla="*/ 5025542 w 9055489"/>
                <a:gd name="connsiteY6" fmla="*/ 470633 h 1218446"/>
                <a:gd name="connsiteX7" fmla="*/ 1051613 w 9055489"/>
                <a:gd name="connsiteY7" fmla="*/ 493353 h 1218446"/>
                <a:gd name="connsiteX8" fmla="*/ 1047400 w 9055489"/>
                <a:gd name="connsiteY8" fmla="*/ 250965 h 1218446"/>
                <a:gd name="connsiteX9" fmla="*/ 660396 w 9055489"/>
                <a:gd name="connsiteY9" fmla="*/ 1518 h 1218446"/>
                <a:gd name="connsiteX10" fmla="*/ 1528 w 9055489"/>
                <a:gd name="connsiteY10" fmla="*/ 0 h 1218446"/>
                <a:gd name="connsiteX11" fmla="*/ 0 w 9055489"/>
                <a:gd name="connsiteY11" fmla="*/ 1022270 h 1218446"/>
                <a:gd name="connsiteX0" fmla="*/ 0 w 9055489"/>
                <a:gd name="connsiteY0" fmla="*/ 1022270 h 1218446"/>
                <a:gd name="connsiteX1" fmla="*/ 263072 w 9055489"/>
                <a:gd name="connsiteY1" fmla="*/ 1217151 h 1218446"/>
                <a:gd name="connsiteX2" fmla="*/ 9055115 w 9055489"/>
                <a:gd name="connsiteY2" fmla="*/ 1218446 h 1218446"/>
                <a:gd name="connsiteX3" fmla="*/ 9055113 w 9055489"/>
                <a:gd name="connsiteY3" fmla="*/ 1161932 h 1218446"/>
                <a:gd name="connsiteX4" fmla="*/ 5392485 w 9055489"/>
                <a:gd name="connsiteY4" fmla="*/ 1077584 h 1218446"/>
                <a:gd name="connsiteX5" fmla="*/ 5361256 w 9055489"/>
                <a:gd name="connsiteY5" fmla="*/ 714062 h 1218446"/>
                <a:gd name="connsiteX6" fmla="*/ 5025542 w 9055489"/>
                <a:gd name="connsiteY6" fmla="*/ 470633 h 1218446"/>
                <a:gd name="connsiteX7" fmla="*/ 1051613 w 9055489"/>
                <a:gd name="connsiteY7" fmla="*/ 493353 h 1218446"/>
                <a:gd name="connsiteX8" fmla="*/ 1047400 w 9055489"/>
                <a:gd name="connsiteY8" fmla="*/ 250965 h 1218446"/>
                <a:gd name="connsiteX9" fmla="*/ 660396 w 9055489"/>
                <a:gd name="connsiteY9" fmla="*/ 1518 h 1218446"/>
                <a:gd name="connsiteX10" fmla="*/ 1528 w 9055489"/>
                <a:gd name="connsiteY10" fmla="*/ 0 h 1218446"/>
                <a:gd name="connsiteX11" fmla="*/ 0 w 9055489"/>
                <a:gd name="connsiteY11" fmla="*/ 1022270 h 1218446"/>
                <a:gd name="connsiteX0" fmla="*/ 0 w 9055489"/>
                <a:gd name="connsiteY0" fmla="*/ 1022270 h 1218446"/>
                <a:gd name="connsiteX1" fmla="*/ 263072 w 9055489"/>
                <a:gd name="connsiteY1" fmla="*/ 1217151 h 1218446"/>
                <a:gd name="connsiteX2" fmla="*/ 9055115 w 9055489"/>
                <a:gd name="connsiteY2" fmla="*/ 1218446 h 1218446"/>
                <a:gd name="connsiteX3" fmla="*/ 9055113 w 9055489"/>
                <a:gd name="connsiteY3" fmla="*/ 1161932 h 1218446"/>
                <a:gd name="connsiteX4" fmla="*/ 5392485 w 9055489"/>
                <a:gd name="connsiteY4" fmla="*/ 1077584 h 1218446"/>
                <a:gd name="connsiteX5" fmla="*/ 5361256 w 9055489"/>
                <a:gd name="connsiteY5" fmla="*/ 714062 h 1218446"/>
                <a:gd name="connsiteX6" fmla="*/ 5025542 w 9055489"/>
                <a:gd name="connsiteY6" fmla="*/ 470633 h 1218446"/>
                <a:gd name="connsiteX7" fmla="*/ 1051613 w 9055489"/>
                <a:gd name="connsiteY7" fmla="*/ 493353 h 1218446"/>
                <a:gd name="connsiteX8" fmla="*/ 1047400 w 9055489"/>
                <a:gd name="connsiteY8" fmla="*/ 250965 h 1218446"/>
                <a:gd name="connsiteX9" fmla="*/ 660396 w 9055489"/>
                <a:gd name="connsiteY9" fmla="*/ 1518 h 1218446"/>
                <a:gd name="connsiteX10" fmla="*/ 1528 w 9055489"/>
                <a:gd name="connsiteY10" fmla="*/ 0 h 1218446"/>
                <a:gd name="connsiteX11" fmla="*/ 0 w 9055489"/>
                <a:gd name="connsiteY11" fmla="*/ 1022270 h 1218446"/>
                <a:gd name="connsiteX0" fmla="*/ 0 w 9055489"/>
                <a:gd name="connsiteY0" fmla="*/ 1022270 h 1218446"/>
                <a:gd name="connsiteX1" fmla="*/ 263072 w 9055489"/>
                <a:gd name="connsiteY1" fmla="*/ 1217151 h 1218446"/>
                <a:gd name="connsiteX2" fmla="*/ 9055115 w 9055489"/>
                <a:gd name="connsiteY2" fmla="*/ 1218446 h 1218446"/>
                <a:gd name="connsiteX3" fmla="*/ 9055113 w 9055489"/>
                <a:gd name="connsiteY3" fmla="*/ 1161932 h 1218446"/>
                <a:gd name="connsiteX4" fmla="*/ 5392485 w 9055489"/>
                <a:gd name="connsiteY4" fmla="*/ 1077584 h 1218446"/>
                <a:gd name="connsiteX5" fmla="*/ 5361256 w 9055489"/>
                <a:gd name="connsiteY5" fmla="*/ 714062 h 1218446"/>
                <a:gd name="connsiteX6" fmla="*/ 5025542 w 9055489"/>
                <a:gd name="connsiteY6" fmla="*/ 470633 h 1218446"/>
                <a:gd name="connsiteX7" fmla="*/ 1051613 w 9055489"/>
                <a:gd name="connsiteY7" fmla="*/ 493353 h 1218446"/>
                <a:gd name="connsiteX8" fmla="*/ 1047400 w 9055489"/>
                <a:gd name="connsiteY8" fmla="*/ 250965 h 1218446"/>
                <a:gd name="connsiteX9" fmla="*/ 660396 w 9055489"/>
                <a:gd name="connsiteY9" fmla="*/ 1518 h 1218446"/>
                <a:gd name="connsiteX10" fmla="*/ 1528 w 9055489"/>
                <a:gd name="connsiteY10" fmla="*/ 0 h 1218446"/>
                <a:gd name="connsiteX11" fmla="*/ 0 w 9055489"/>
                <a:gd name="connsiteY11" fmla="*/ 1022270 h 1218446"/>
                <a:gd name="connsiteX0" fmla="*/ 0 w 9055489"/>
                <a:gd name="connsiteY0" fmla="*/ 1022270 h 1218446"/>
                <a:gd name="connsiteX1" fmla="*/ 263072 w 9055489"/>
                <a:gd name="connsiteY1" fmla="*/ 1217151 h 1218446"/>
                <a:gd name="connsiteX2" fmla="*/ 9055115 w 9055489"/>
                <a:gd name="connsiteY2" fmla="*/ 1218446 h 1218446"/>
                <a:gd name="connsiteX3" fmla="*/ 9055113 w 9055489"/>
                <a:gd name="connsiteY3" fmla="*/ 1161932 h 1218446"/>
                <a:gd name="connsiteX4" fmla="*/ 5392485 w 9055489"/>
                <a:gd name="connsiteY4" fmla="*/ 1077584 h 1218446"/>
                <a:gd name="connsiteX5" fmla="*/ 5361256 w 9055489"/>
                <a:gd name="connsiteY5" fmla="*/ 714062 h 1218446"/>
                <a:gd name="connsiteX6" fmla="*/ 5025542 w 9055489"/>
                <a:gd name="connsiteY6" fmla="*/ 470633 h 1218446"/>
                <a:gd name="connsiteX7" fmla="*/ 1051613 w 9055489"/>
                <a:gd name="connsiteY7" fmla="*/ 493353 h 1218446"/>
                <a:gd name="connsiteX8" fmla="*/ 1047400 w 9055489"/>
                <a:gd name="connsiteY8" fmla="*/ 250965 h 1218446"/>
                <a:gd name="connsiteX9" fmla="*/ 660396 w 9055489"/>
                <a:gd name="connsiteY9" fmla="*/ 1518 h 1218446"/>
                <a:gd name="connsiteX10" fmla="*/ 1528 w 9055489"/>
                <a:gd name="connsiteY10" fmla="*/ 0 h 1218446"/>
                <a:gd name="connsiteX11" fmla="*/ 0 w 9055489"/>
                <a:gd name="connsiteY11" fmla="*/ 1022270 h 1218446"/>
                <a:gd name="connsiteX0" fmla="*/ 0 w 9055489"/>
                <a:gd name="connsiteY0" fmla="*/ 1022270 h 1218446"/>
                <a:gd name="connsiteX1" fmla="*/ 263072 w 9055489"/>
                <a:gd name="connsiteY1" fmla="*/ 1217151 h 1218446"/>
                <a:gd name="connsiteX2" fmla="*/ 9055115 w 9055489"/>
                <a:gd name="connsiteY2" fmla="*/ 1218446 h 1218446"/>
                <a:gd name="connsiteX3" fmla="*/ 9055113 w 9055489"/>
                <a:gd name="connsiteY3" fmla="*/ 1161932 h 1218446"/>
                <a:gd name="connsiteX4" fmla="*/ 5392485 w 9055489"/>
                <a:gd name="connsiteY4" fmla="*/ 1077584 h 1218446"/>
                <a:gd name="connsiteX5" fmla="*/ 5361256 w 9055489"/>
                <a:gd name="connsiteY5" fmla="*/ 714062 h 1218446"/>
                <a:gd name="connsiteX6" fmla="*/ 5025542 w 9055489"/>
                <a:gd name="connsiteY6" fmla="*/ 470633 h 1218446"/>
                <a:gd name="connsiteX7" fmla="*/ 1051613 w 9055489"/>
                <a:gd name="connsiteY7" fmla="*/ 493353 h 1218446"/>
                <a:gd name="connsiteX8" fmla="*/ 1047400 w 9055489"/>
                <a:gd name="connsiteY8" fmla="*/ 250965 h 1218446"/>
                <a:gd name="connsiteX9" fmla="*/ 660396 w 9055489"/>
                <a:gd name="connsiteY9" fmla="*/ 1518 h 1218446"/>
                <a:gd name="connsiteX10" fmla="*/ 1528 w 9055489"/>
                <a:gd name="connsiteY10" fmla="*/ 0 h 1218446"/>
                <a:gd name="connsiteX11" fmla="*/ 0 w 9055489"/>
                <a:gd name="connsiteY11" fmla="*/ 1022270 h 1218446"/>
                <a:gd name="connsiteX0" fmla="*/ 0 w 9055489"/>
                <a:gd name="connsiteY0" fmla="*/ 1022270 h 1218446"/>
                <a:gd name="connsiteX1" fmla="*/ 263072 w 9055489"/>
                <a:gd name="connsiteY1" fmla="*/ 1217151 h 1218446"/>
                <a:gd name="connsiteX2" fmla="*/ 9055115 w 9055489"/>
                <a:gd name="connsiteY2" fmla="*/ 1218446 h 1218446"/>
                <a:gd name="connsiteX3" fmla="*/ 9055113 w 9055489"/>
                <a:gd name="connsiteY3" fmla="*/ 1161932 h 1218446"/>
                <a:gd name="connsiteX4" fmla="*/ 5392485 w 9055489"/>
                <a:gd name="connsiteY4" fmla="*/ 1077584 h 1218446"/>
                <a:gd name="connsiteX5" fmla="*/ 5361256 w 9055489"/>
                <a:gd name="connsiteY5" fmla="*/ 714062 h 1218446"/>
                <a:gd name="connsiteX6" fmla="*/ 5025542 w 9055489"/>
                <a:gd name="connsiteY6" fmla="*/ 470633 h 1218446"/>
                <a:gd name="connsiteX7" fmla="*/ 1051613 w 9055489"/>
                <a:gd name="connsiteY7" fmla="*/ 493353 h 1218446"/>
                <a:gd name="connsiteX8" fmla="*/ 1047400 w 9055489"/>
                <a:gd name="connsiteY8" fmla="*/ 250965 h 1218446"/>
                <a:gd name="connsiteX9" fmla="*/ 660396 w 9055489"/>
                <a:gd name="connsiteY9" fmla="*/ 1518 h 1218446"/>
                <a:gd name="connsiteX10" fmla="*/ 1528 w 9055489"/>
                <a:gd name="connsiteY10" fmla="*/ 0 h 1218446"/>
                <a:gd name="connsiteX11" fmla="*/ 0 w 9055489"/>
                <a:gd name="connsiteY11" fmla="*/ 1022270 h 1218446"/>
                <a:gd name="connsiteX0" fmla="*/ 0 w 9055489"/>
                <a:gd name="connsiteY0" fmla="*/ 1022270 h 1218446"/>
                <a:gd name="connsiteX1" fmla="*/ 263072 w 9055489"/>
                <a:gd name="connsiteY1" fmla="*/ 1217151 h 1218446"/>
                <a:gd name="connsiteX2" fmla="*/ 9055115 w 9055489"/>
                <a:gd name="connsiteY2" fmla="*/ 1218446 h 1218446"/>
                <a:gd name="connsiteX3" fmla="*/ 9055113 w 9055489"/>
                <a:gd name="connsiteY3" fmla="*/ 1161932 h 1218446"/>
                <a:gd name="connsiteX4" fmla="*/ 5392485 w 9055489"/>
                <a:gd name="connsiteY4" fmla="*/ 1077584 h 1218446"/>
                <a:gd name="connsiteX5" fmla="*/ 5361256 w 9055489"/>
                <a:gd name="connsiteY5" fmla="*/ 714062 h 1218446"/>
                <a:gd name="connsiteX6" fmla="*/ 5025542 w 9055489"/>
                <a:gd name="connsiteY6" fmla="*/ 470633 h 1218446"/>
                <a:gd name="connsiteX7" fmla="*/ 1051613 w 9055489"/>
                <a:gd name="connsiteY7" fmla="*/ 493353 h 1218446"/>
                <a:gd name="connsiteX8" fmla="*/ 1047400 w 9055489"/>
                <a:gd name="connsiteY8" fmla="*/ 250965 h 1218446"/>
                <a:gd name="connsiteX9" fmla="*/ 660396 w 9055489"/>
                <a:gd name="connsiteY9" fmla="*/ 1518 h 1218446"/>
                <a:gd name="connsiteX10" fmla="*/ 1528 w 9055489"/>
                <a:gd name="connsiteY10" fmla="*/ 0 h 1218446"/>
                <a:gd name="connsiteX11" fmla="*/ 0 w 9055489"/>
                <a:gd name="connsiteY11" fmla="*/ 1022270 h 1218446"/>
                <a:gd name="connsiteX0" fmla="*/ 0 w 9055489"/>
                <a:gd name="connsiteY0" fmla="*/ 1022270 h 1218446"/>
                <a:gd name="connsiteX1" fmla="*/ 263072 w 9055489"/>
                <a:gd name="connsiteY1" fmla="*/ 1217151 h 1218446"/>
                <a:gd name="connsiteX2" fmla="*/ 9055115 w 9055489"/>
                <a:gd name="connsiteY2" fmla="*/ 1218446 h 1218446"/>
                <a:gd name="connsiteX3" fmla="*/ 9055113 w 9055489"/>
                <a:gd name="connsiteY3" fmla="*/ 1161932 h 1218446"/>
                <a:gd name="connsiteX4" fmla="*/ 5365159 w 9055489"/>
                <a:gd name="connsiteY4" fmla="*/ 1090567 h 1218446"/>
                <a:gd name="connsiteX5" fmla="*/ 5361256 w 9055489"/>
                <a:gd name="connsiteY5" fmla="*/ 714062 h 1218446"/>
                <a:gd name="connsiteX6" fmla="*/ 5025542 w 9055489"/>
                <a:gd name="connsiteY6" fmla="*/ 470633 h 1218446"/>
                <a:gd name="connsiteX7" fmla="*/ 1051613 w 9055489"/>
                <a:gd name="connsiteY7" fmla="*/ 493353 h 1218446"/>
                <a:gd name="connsiteX8" fmla="*/ 1047400 w 9055489"/>
                <a:gd name="connsiteY8" fmla="*/ 250965 h 1218446"/>
                <a:gd name="connsiteX9" fmla="*/ 660396 w 9055489"/>
                <a:gd name="connsiteY9" fmla="*/ 1518 h 1218446"/>
                <a:gd name="connsiteX10" fmla="*/ 1528 w 9055489"/>
                <a:gd name="connsiteY10" fmla="*/ 0 h 1218446"/>
                <a:gd name="connsiteX11" fmla="*/ 0 w 9055489"/>
                <a:gd name="connsiteY11" fmla="*/ 1022270 h 1218446"/>
                <a:gd name="connsiteX0" fmla="*/ 0 w 9055489"/>
                <a:gd name="connsiteY0" fmla="*/ 1022270 h 1218446"/>
                <a:gd name="connsiteX1" fmla="*/ 263072 w 9055489"/>
                <a:gd name="connsiteY1" fmla="*/ 1217151 h 1218446"/>
                <a:gd name="connsiteX2" fmla="*/ 9055115 w 9055489"/>
                <a:gd name="connsiteY2" fmla="*/ 1218446 h 1218446"/>
                <a:gd name="connsiteX3" fmla="*/ 9055113 w 9055489"/>
                <a:gd name="connsiteY3" fmla="*/ 1161932 h 1218446"/>
                <a:gd name="connsiteX4" fmla="*/ 5365159 w 9055489"/>
                <a:gd name="connsiteY4" fmla="*/ 1090567 h 1218446"/>
                <a:gd name="connsiteX5" fmla="*/ 5361256 w 9055489"/>
                <a:gd name="connsiteY5" fmla="*/ 714062 h 1218446"/>
                <a:gd name="connsiteX6" fmla="*/ 5025542 w 9055489"/>
                <a:gd name="connsiteY6" fmla="*/ 470633 h 1218446"/>
                <a:gd name="connsiteX7" fmla="*/ 1051613 w 9055489"/>
                <a:gd name="connsiteY7" fmla="*/ 493353 h 1218446"/>
                <a:gd name="connsiteX8" fmla="*/ 1047400 w 9055489"/>
                <a:gd name="connsiteY8" fmla="*/ 250965 h 1218446"/>
                <a:gd name="connsiteX9" fmla="*/ 660396 w 9055489"/>
                <a:gd name="connsiteY9" fmla="*/ 1518 h 1218446"/>
                <a:gd name="connsiteX10" fmla="*/ 1528 w 9055489"/>
                <a:gd name="connsiteY10" fmla="*/ 0 h 1218446"/>
                <a:gd name="connsiteX11" fmla="*/ 0 w 9055489"/>
                <a:gd name="connsiteY11" fmla="*/ 1022270 h 1218446"/>
                <a:gd name="connsiteX0" fmla="*/ 0 w 9055489"/>
                <a:gd name="connsiteY0" fmla="*/ 1022270 h 1218446"/>
                <a:gd name="connsiteX1" fmla="*/ 263072 w 9055489"/>
                <a:gd name="connsiteY1" fmla="*/ 1217151 h 1218446"/>
                <a:gd name="connsiteX2" fmla="*/ 9055115 w 9055489"/>
                <a:gd name="connsiteY2" fmla="*/ 1218446 h 1218446"/>
                <a:gd name="connsiteX3" fmla="*/ 9055113 w 9055489"/>
                <a:gd name="connsiteY3" fmla="*/ 1161932 h 1218446"/>
                <a:gd name="connsiteX4" fmla="*/ 5365159 w 9055489"/>
                <a:gd name="connsiteY4" fmla="*/ 1090567 h 1218446"/>
                <a:gd name="connsiteX5" fmla="*/ 5361256 w 9055489"/>
                <a:gd name="connsiteY5" fmla="*/ 714062 h 1218446"/>
                <a:gd name="connsiteX6" fmla="*/ 5025542 w 9055489"/>
                <a:gd name="connsiteY6" fmla="*/ 470633 h 1218446"/>
                <a:gd name="connsiteX7" fmla="*/ 1051613 w 9055489"/>
                <a:gd name="connsiteY7" fmla="*/ 493353 h 1218446"/>
                <a:gd name="connsiteX8" fmla="*/ 1047400 w 9055489"/>
                <a:gd name="connsiteY8" fmla="*/ 250965 h 1218446"/>
                <a:gd name="connsiteX9" fmla="*/ 660396 w 9055489"/>
                <a:gd name="connsiteY9" fmla="*/ 1518 h 1218446"/>
                <a:gd name="connsiteX10" fmla="*/ 1528 w 9055489"/>
                <a:gd name="connsiteY10" fmla="*/ 0 h 1218446"/>
                <a:gd name="connsiteX11" fmla="*/ 0 w 9055489"/>
                <a:gd name="connsiteY11" fmla="*/ 1022270 h 1218446"/>
                <a:gd name="connsiteX0" fmla="*/ 0 w 9055489"/>
                <a:gd name="connsiteY0" fmla="*/ 1022270 h 1218446"/>
                <a:gd name="connsiteX1" fmla="*/ 263072 w 9055489"/>
                <a:gd name="connsiteY1" fmla="*/ 1217151 h 1218446"/>
                <a:gd name="connsiteX2" fmla="*/ 9055115 w 9055489"/>
                <a:gd name="connsiteY2" fmla="*/ 1218446 h 1218446"/>
                <a:gd name="connsiteX3" fmla="*/ 9055113 w 9055489"/>
                <a:gd name="connsiteY3" fmla="*/ 1161932 h 1218446"/>
                <a:gd name="connsiteX4" fmla="*/ 5365159 w 9055489"/>
                <a:gd name="connsiteY4" fmla="*/ 1090567 h 1218446"/>
                <a:gd name="connsiteX5" fmla="*/ 5361256 w 9055489"/>
                <a:gd name="connsiteY5" fmla="*/ 714062 h 1218446"/>
                <a:gd name="connsiteX6" fmla="*/ 5025542 w 9055489"/>
                <a:gd name="connsiteY6" fmla="*/ 470633 h 1218446"/>
                <a:gd name="connsiteX7" fmla="*/ 1051613 w 9055489"/>
                <a:gd name="connsiteY7" fmla="*/ 493353 h 1218446"/>
                <a:gd name="connsiteX8" fmla="*/ 1047400 w 9055489"/>
                <a:gd name="connsiteY8" fmla="*/ 250965 h 1218446"/>
                <a:gd name="connsiteX9" fmla="*/ 660396 w 9055489"/>
                <a:gd name="connsiteY9" fmla="*/ 1518 h 1218446"/>
                <a:gd name="connsiteX10" fmla="*/ 1528 w 9055489"/>
                <a:gd name="connsiteY10" fmla="*/ 0 h 1218446"/>
                <a:gd name="connsiteX11" fmla="*/ 0 w 9055489"/>
                <a:gd name="connsiteY11" fmla="*/ 1022270 h 1218446"/>
                <a:gd name="connsiteX0" fmla="*/ 0 w 9055489"/>
                <a:gd name="connsiteY0" fmla="*/ 1022270 h 1218446"/>
                <a:gd name="connsiteX1" fmla="*/ 263072 w 9055489"/>
                <a:gd name="connsiteY1" fmla="*/ 1217151 h 1218446"/>
                <a:gd name="connsiteX2" fmla="*/ 9055115 w 9055489"/>
                <a:gd name="connsiteY2" fmla="*/ 1218446 h 1218446"/>
                <a:gd name="connsiteX3" fmla="*/ 9055113 w 9055489"/>
                <a:gd name="connsiteY3" fmla="*/ 1161932 h 1218446"/>
                <a:gd name="connsiteX4" fmla="*/ 5365159 w 9055489"/>
                <a:gd name="connsiteY4" fmla="*/ 1090567 h 1218446"/>
                <a:gd name="connsiteX5" fmla="*/ 5361256 w 9055489"/>
                <a:gd name="connsiteY5" fmla="*/ 714062 h 1218446"/>
                <a:gd name="connsiteX6" fmla="*/ 5025542 w 9055489"/>
                <a:gd name="connsiteY6" fmla="*/ 470633 h 1218446"/>
                <a:gd name="connsiteX7" fmla="*/ 1051613 w 9055489"/>
                <a:gd name="connsiteY7" fmla="*/ 493353 h 1218446"/>
                <a:gd name="connsiteX8" fmla="*/ 1047400 w 9055489"/>
                <a:gd name="connsiteY8" fmla="*/ 250965 h 1218446"/>
                <a:gd name="connsiteX9" fmla="*/ 660396 w 9055489"/>
                <a:gd name="connsiteY9" fmla="*/ 1518 h 1218446"/>
                <a:gd name="connsiteX10" fmla="*/ 1528 w 9055489"/>
                <a:gd name="connsiteY10" fmla="*/ 0 h 1218446"/>
                <a:gd name="connsiteX11" fmla="*/ 0 w 9055489"/>
                <a:gd name="connsiteY11" fmla="*/ 1022270 h 1218446"/>
                <a:gd name="connsiteX0" fmla="*/ 0 w 9055489"/>
                <a:gd name="connsiteY0" fmla="*/ 1022270 h 1218446"/>
                <a:gd name="connsiteX1" fmla="*/ 263072 w 9055489"/>
                <a:gd name="connsiteY1" fmla="*/ 1217151 h 1218446"/>
                <a:gd name="connsiteX2" fmla="*/ 9055115 w 9055489"/>
                <a:gd name="connsiteY2" fmla="*/ 1218446 h 1218446"/>
                <a:gd name="connsiteX3" fmla="*/ 9055113 w 9055489"/>
                <a:gd name="connsiteY3" fmla="*/ 1161932 h 1218446"/>
                <a:gd name="connsiteX4" fmla="*/ 5365159 w 9055489"/>
                <a:gd name="connsiteY4" fmla="*/ 1129516 h 1218446"/>
                <a:gd name="connsiteX5" fmla="*/ 5361256 w 9055489"/>
                <a:gd name="connsiteY5" fmla="*/ 714062 h 1218446"/>
                <a:gd name="connsiteX6" fmla="*/ 5025542 w 9055489"/>
                <a:gd name="connsiteY6" fmla="*/ 470633 h 1218446"/>
                <a:gd name="connsiteX7" fmla="*/ 1051613 w 9055489"/>
                <a:gd name="connsiteY7" fmla="*/ 493353 h 1218446"/>
                <a:gd name="connsiteX8" fmla="*/ 1047400 w 9055489"/>
                <a:gd name="connsiteY8" fmla="*/ 250965 h 1218446"/>
                <a:gd name="connsiteX9" fmla="*/ 660396 w 9055489"/>
                <a:gd name="connsiteY9" fmla="*/ 1518 h 1218446"/>
                <a:gd name="connsiteX10" fmla="*/ 1528 w 9055489"/>
                <a:gd name="connsiteY10" fmla="*/ 0 h 1218446"/>
                <a:gd name="connsiteX11" fmla="*/ 0 w 9055489"/>
                <a:gd name="connsiteY11" fmla="*/ 1022270 h 1218446"/>
                <a:gd name="connsiteX0" fmla="*/ 0 w 9055115"/>
                <a:gd name="connsiteY0" fmla="*/ 1022270 h 1218446"/>
                <a:gd name="connsiteX1" fmla="*/ 263072 w 9055115"/>
                <a:gd name="connsiteY1" fmla="*/ 1217151 h 1218446"/>
                <a:gd name="connsiteX2" fmla="*/ 9055115 w 9055115"/>
                <a:gd name="connsiteY2" fmla="*/ 1218446 h 1218446"/>
                <a:gd name="connsiteX3" fmla="*/ 9055113 w 9055115"/>
                <a:gd name="connsiteY3" fmla="*/ 1161932 h 1218446"/>
                <a:gd name="connsiteX4" fmla="*/ 5365159 w 9055115"/>
                <a:gd name="connsiteY4" fmla="*/ 1129516 h 1218446"/>
                <a:gd name="connsiteX5" fmla="*/ 5361256 w 9055115"/>
                <a:gd name="connsiteY5" fmla="*/ 714062 h 1218446"/>
                <a:gd name="connsiteX6" fmla="*/ 5025542 w 9055115"/>
                <a:gd name="connsiteY6" fmla="*/ 470633 h 1218446"/>
                <a:gd name="connsiteX7" fmla="*/ 1051613 w 9055115"/>
                <a:gd name="connsiteY7" fmla="*/ 493353 h 1218446"/>
                <a:gd name="connsiteX8" fmla="*/ 1047400 w 9055115"/>
                <a:gd name="connsiteY8" fmla="*/ 250965 h 1218446"/>
                <a:gd name="connsiteX9" fmla="*/ 660396 w 9055115"/>
                <a:gd name="connsiteY9" fmla="*/ 1518 h 1218446"/>
                <a:gd name="connsiteX10" fmla="*/ 1528 w 9055115"/>
                <a:gd name="connsiteY10" fmla="*/ 0 h 1218446"/>
                <a:gd name="connsiteX11" fmla="*/ 0 w 9055115"/>
                <a:gd name="connsiteY11" fmla="*/ 1022270 h 1218446"/>
                <a:gd name="connsiteX0" fmla="*/ 0 w 9055115"/>
                <a:gd name="connsiteY0" fmla="*/ 1022270 h 1218446"/>
                <a:gd name="connsiteX1" fmla="*/ 263072 w 9055115"/>
                <a:gd name="connsiteY1" fmla="*/ 1217151 h 1218446"/>
                <a:gd name="connsiteX2" fmla="*/ 9055115 w 9055115"/>
                <a:gd name="connsiteY2" fmla="*/ 1218446 h 1218446"/>
                <a:gd name="connsiteX3" fmla="*/ 9055113 w 9055115"/>
                <a:gd name="connsiteY3" fmla="*/ 1161932 h 1218446"/>
                <a:gd name="connsiteX4" fmla="*/ 5365159 w 9055115"/>
                <a:gd name="connsiteY4" fmla="*/ 1129516 h 1218446"/>
                <a:gd name="connsiteX5" fmla="*/ 5361256 w 9055115"/>
                <a:gd name="connsiteY5" fmla="*/ 714062 h 1218446"/>
                <a:gd name="connsiteX6" fmla="*/ 5025542 w 9055115"/>
                <a:gd name="connsiteY6" fmla="*/ 470633 h 1218446"/>
                <a:gd name="connsiteX7" fmla="*/ 1051613 w 9055115"/>
                <a:gd name="connsiteY7" fmla="*/ 493353 h 1218446"/>
                <a:gd name="connsiteX8" fmla="*/ 1047400 w 9055115"/>
                <a:gd name="connsiteY8" fmla="*/ 250965 h 1218446"/>
                <a:gd name="connsiteX9" fmla="*/ 660396 w 9055115"/>
                <a:gd name="connsiteY9" fmla="*/ 1518 h 1218446"/>
                <a:gd name="connsiteX10" fmla="*/ 1528 w 9055115"/>
                <a:gd name="connsiteY10" fmla="*/ 0 h 1218446"/>
                <a:gd name="connsiteX11" fmla="*/ 0 w 9055115"/>
                <a:gd name="connsiteY11" fmla="*/ 1022270 h 1218446"/>
                <a:gd name="connsiteX0" fmla="*/ 0 w 9055115"/>
                <a:gd name="connsiteY0" fmla="*/ 1022270 h 1218446"/>
                <a:gd name="connsiteX1" fmla="*/ 263072 w 9055115"/>
                <a:gd name="connsiteY1" fmla="*/ 1217151 h 1218446"/>
                <a:gd name="connsiteX2" fmla="*/ 9055115 w 9055115"/>
                <a:gd name="connsiteY2" fmla="*/ 1218446 h 1218446"/>
                <a:gd name="connsiteX3" fmla="*/ 9055113 w 9055115"/>
                <a:gd name="connsiteY3" fmla="*/ 1161932 h 1218446"/>
                <a:gd name="connsiteX4" fmla="*/ 5359954 w 9055115"/>
                <a:gd name="connsiteY4" fmla="*/ 1159810 h 1218446"/>
                <a:gd name="connsiteX5" fmla="*/ 5361256 w 9055115"/>
                <a:gd name="connsiteY5" fmla="*/ 714062 h 1218446"/>
                <a:gd name="connsiteX6" fmla="*/ 5025542 w 9055115"/>
                <a:gd name="connsiteY6" fmla="*/ 470633 h 1218446"/>
                <a:gd name="connsiteX7" fmla="*/ 1051613 w 9055115"/>
                <a:gd name="connsiteY7" fmla="*/ 493353 h 1218446"/>
                <a:gd name="connsiteX8" fmla="*/ 1047400 w 9055115"/>
                <a:gd name="connsiteY8" fmla="*/ 250965 h 1218446"/>
                <a:gd name="connsiteX9" fmla="*/ 660396 w 9055115"/>
                <a:gd name="connsiteY9" fmla="*/ 1518 h 1218446"/>
                <a:gd name="connsiteX10" fmla="*/ 1528 w 9055115"/>
                <a:gd name="connsiteY10" fmla="*/ 0 h 1218446"/>
                <a:gd name="connsiteX11" fmla="*/ 0 w 9055115"/>
                <a:gd name="connsiteY11" fmla="*/ 1022270 h 1218446"/>
                <a:gd name="connsiteX0" fmla="*/ 0 w 9055115"/>
                <a:gd name="connsiteY0" fmla="*/ 1022270 h 1218446"/>
                <a:gd name="connsiteX1" fmla="*/ 263072 w 9055115"/>
                <a:gd name="connsiteY1" fmla="*/ 1217151 h 1218446"/>
                <a:gd name="connsiteX2" fmla="*/ 9055115 w 9055115"/>
                <a:gd name="connsiteY2" fmla="*/ 1218446 h 1218446"/>
                <a:gd name="connsiteX3" fmla="*/ 9055113 w 9055115"/>
                <a:gd name="connsiteY3" fmla="*/ 1161932 h 1218446"/>
                <a:gd name="connsiteX4" fmla="*/ 5365159 w 9055115"/>
                <a:gd name="connsiteY4" fmla="*/ 1164137 h 1218446"/>
                <a:gd name="connsiteX5" fmla="*/ 5361256 w 9055115"/>
                <a:gd name="connsiteY5" fmla="*/ 714062 h 1218446"/>
                <a:gd name="connsiteX6" fmla="*/ 5025542 w 9055115"/>
                <a:gd name="connsiteY6" fmla="*/ 470633 h 1218446"/>
                <a:gd name="connsiteX7" fmla="*/ 1051613 w 9055115"/>
                <a:gd name="connsiteY7" fmla="*/ 493353 h 1218446"/>
                <a:gd name="connsiteX8" fmla="*/ 1047400 w 9055115"/>
                <a:gd name="connsiteY8" fmla="*/ 250965 h 1218446"/>
                <a:gd name="connsiteX9" fmla="*/ 660396 w 9055115"/>
                <a:gd name="connsiteY9" fmla="*/ 1518 h 1218446"/>
                <a:gd name="connsiteX10" fmla="*/ 1528 w 9055115"/>
                <a:gd name="connsiteY10" fmla="*/ 0 h 1218446"/>
                <a:gd name="connsiteX11" fmla="*/ 0 w 9055115"/>
                <a:gd name="connsiteY11" fmla="*/ 1022270 h 1218446"/>
                <a:gd name="connsiteX0" fmla="*/ 0 w 9055115"/>
                <a:gd name="connsiteY0" fmla="*/ 1022270 h 1218446"/>
                <a:gd name="connsiteX1" fmla="*/ 263072 w 9055115"/>
                <a:gd name="connsiteY1" fmla="*/ 1217151 h 1218446"/>
                <a:gd name="connsiteX2" fmla="*/ 9055115 w 9055115"/>
                <a:gd name="connsiteY2" fmla="*/ 1218446 h 1218446"/>
                <a:gd name="connsiteX3" fmla="*/ 9055113 w 9055115"/>
                <a:gd name="connsiteY3" fmla="*/ 1161932 h 1218446"/>
                <a:gd name="connsiteX4" fmla="*/ 5365159 w 9055115"/>
                <a:gd name="connsiteY4" fmla="*/ 1168465 h 1218446"/>
                <a:gd name="connsiteX5" fmla="*/ 5361256 w 9055115"/>
                <a:gd name="connsiteY5" fmla="*/ 714062 h 1218446"/>
                <a:gd name="connsiteX6" fmla="*/ 5025542 w 9055115"/>
                <a:gd name="connsiteY6" fmla="*/ 470633 h 1218446"/>
                <a:gd name="connsiteX7" fmla="*/ 1051613 w 9055115"/>
                <a:gd name="connsiteY7" fmla="*/ 493353 h 1218446"/>
                <a:gd name="connsiteX8" fmla="*/ 1047400 w 9055115"/>
                <a:gd name="connsiteY8" fmla="*/ 250965 h 1218446"/>
                <a:gd name="connsiteX9" fmla="*/ 660396 w 9055115"/>
                <a:gd name="connsiteY9" fmla="*/ 1518 h 1218446"/>
                <a:gd name="connsiteX10" fmla="*/ 1528 w 9055115"/>
                <a:gd name="connsiteY10" fmla="*/ 0 h 1218446"/>
                <a:gd name="connsiteX11" fmla="*/ 0 w 9055115"/>
                <a:gd name="connsiteY11" fmla="*/ 1022270 h 1218446"/>
                <a:gd name="connsiteX0" fmla="*/ 0 w 9055115"/>
                <a:gd name="connsiteY0" fmla="*/ 1022270 h 1218446"/>
                <a:gd name="connsiteX1" fmla="*/ 263072 w 9055115"/>
                <a:gd name="connsiteY1" fmla="*/ 1217151 h 1218446"/>
                <a:gd name="connsiteX2" fmla="*/ 9055115 w 9055115"/>
                <a:gd name="connsiteY2" fmla="*/ 1218446 h 1218446"/>
                <a:gd name="connsiteX3" fmla="*/ 9055113 w 9055115"/>
                <a:gd name="connsiteY3" fmla="*/ 1161932 h 1218446"/>
                <a:gd name="connsiteX4" fmla="*/ 5365159 w 9055115"/>
                <a:gd name="connsiteY4" fmla="*/ 1181448 h 1218446"/>
                <a:gd name="connsiteX5" fmla="*/ 5361256 w 9055115"/>
                <a:gd name="connsiteY5" fmla="*/ 714062 h 1218446"/>
                <a:gd name="connsiteX6" fmla="*/ 5025542 w 9055115"/>
                <a:gd name="connsiteY6" fmla="*/ 470633 h 1218446"/>
                <a:gd name="connsiteX7" fmla="*/ 1051613 w 9055115"/>
                <a:gd name="connsiteY7" fmla="*/ 493353 h 1218446"/>
                <a:gd name="connsiteX8" fmla="*/ 1047400 w 9055115"/>
                <a:gd name="connsiteY8" fmla="*/ 250965 h 1218446"/>
                <a:gd name="connsiteX9" fmla="*/ 660396 w 9055115"/>
                <a:gd name="connsiteY9" fmla="*/ 1518 h 1218446"/>
                <a:gd name="connsiteX10" fmla="*/ 1528 w 9055115"/>
                <a:gd name="connsiteY10" fmla="*/ 0 h 1218446"/>
                <a:gd name="connsiteX11" fmla="*/ 0 w 9055115"/>
                <a:gd name="connsiteY11" fmla="*/ 1022270 h 1218446"/>
                <a:gd name="connsiteX0" fmla="*/ 0 w 9055115"/>
                <a:gd name="connsiteY0" fmla="*/ 1022270 h 1218446"/>
                <a:gd name="connsiteX1" fmla="*/ 263072 w 9055115"/>
                <a:gd name="connsiteY1" fmla="*/ 1217151 h 1218446"/>
                <a:gd name="connsiteX2" fmla="*/ 9055115 w 9055115"/>
                <a:gd name="connsiteY2" fmla="*/ 1218446 h 1218446"/>
                <a:gd name="connsiteX3" fmla="*/ 9055113 w 9055115"/>
                <a:gd name="connsiteY3" fmla="*/ 1161932 h 1218446"/>
                <a:gd name="connsiteX4" fmla="*/ 5365159 w 9055115"/>
                <a:gd name="connsiteY4" fmla="*/ 1168465 h 1218446"/>
                <a:gd name="connsiteX5" fmla="*/ 5361256 w 9055115"/>
                <a:gd name="connsiteY5" fmla="*/ 714062 h 1218446"/>
                <a:gd name="connsiteX6" fmla="*/ 5025542 w 9055115"/>
                <a:gd name="connsiteY6" fmla="*/ 470633 h 1218446"/>
                <a:gd name="connsiteX7" fmla="*/ 1051613 w 9055115"/>
                <a:gd name="connsiteY7" fmla="*/ 493353 h 1218446"/>
                <a:gd name="connsiteX8" fmla="*/ 1047400 w 9055115"/>
                <a:gd name="connsiteY8" fmla="*/ 250965 h 1218446"/>
                <a:gd name="connsiteX9" fmla="*/ 660396 w 9055115"/>
                <a:gd name="connsiteY9" fmla="*/ 1518 h 1218446"/>
                <a:gd name="connsiteX10" fmla="*/ 1528 w 9055115"/>
                <a:gd name="connsiteY10" fmla="*/ 0 h 1218446"/>
                <a:gd name="connsiteX11" fmla="*/ 0 w 9055115"/>
                <a:gd name="connsiteY11" fmla="*/ 1022270 h 1218446"/>
                <a:gd name="connsiteX0" fmla="*/ 0 w 9055115"/>
                <a:gd name="connsiteY0" fmla="*/ 1022270 h 1218446"/>
                <a:gd name="connsiteX1" fmla="*/ 263072 w 9055115"/>
                <a:gd name="connsiteY1" fmla="*/ 1217151 h 1218446"/>
                <a:gd name="connsiteX2" fmla="*/ 9055115 w 9055115"/>
                <a:gd name="connsiteY2" fmla="*/ 1218446 h 1218446"/>
                <a:gd name="connsiteX3" fmla="*/ 9055113 w 9055115"/>
                <a:gd name="connsiteY3" fmla="*/ 1161932 h 1218446"/>
                <a:gd name="connsiteX4" fmla="*/ 5359954 w 9055115"/>
                <a:gd name="connsiteY4" fmla="*/ 1177120 h 1218446"/>
                <a:gd name="connsiteX5" fmla="*/ 5361256 w 9055115"/>
                <a:gd name="connsiteY5" fmla="*/ 714062 h 1218446"/>
                <a:gd name="connsiteX6" fmla="*/ 5025542 w 9055115"/>
                <a:gd name="connsiteY6" fmla="*/ 470633 h 1218446"/>
                <a:gd name="connsiteX7" fmla="*/ 1051613 w 9055115"/>
                <a:gd name="connsiteY7" fmla="*/ 493353 h 1218446"/>
                <a:gd name="connsiteX8" fmla="*/ 1047400 w 9055115"/>
                <a:gd name="connsiteY8" fmla="*/ 250965 h 1218446"/>
                <a:gd name="connsiteX9" fmla="*/ 660396 w 9055115"/>
                <a:gd name="connsiteY9" fmla="*/ 1518 h 1218446"/>
                <a:gd name="connsiteX10" fmla="*/ 1528 w 9055115"/>
                <a:gd name="connsiteY10" fmla="*/ 0 h 1218446"/>
                <a:gd name="connsiteX11" fmla="*/ 0 w 9055115"/>
                <a:gd name="connsiteY11" fmla="*/ 1022270 h 1218446"/>
                <a:gd name="connsiteX0" fmla="*/ 0 w 9055115"/>
                <a:gd name="connsiteY0" fmla="*/ 1022270 h 1218446"/>
                <a:gd name="connsiteX1" fmla="*/ 263072 w 9055115"/>
                <a:gd name="connsiteY1" fmla="*/ 1217151 h 1218446"/>
                <a:gd name="connsiteX2" fmla="*/ 9055115 w 9055115"/>
                <a:gd name="connsiteY2" fmla="*/ 1218446 h 1218446"/>
                <a:gd name="connsiteX3" fmla="*/ 9055113 w 9055115"/>
                <a:gd name="connsiteY3" fmla="*/ 1161932 h 1218446"/>
                <a:gd name="connsiteX4" fmla="*/ 5359954 w 9055115"/>
                <a:gd name="connsiteY4" fmla="*/ 1168465 h 1218446"/>
                <a:gd name="connsiteX5" fmla="*/ 5361256 w 9055115"/>
                <a:gd name="connsiteY5" fmla="*/ 714062 h 1218446"/>
                <a:gd name="connsiteX6" fmla="*/ 5025542 w 9055115"/>
                <a:gd name="connsiteY6" fmla="*/ 470633 h 1218446"/>
                <a:gd name="connsiteX7" fmla="*/ 1051613 w 9055115"/>
                <a:gd name="connsiteY7" fmla="*/ 493353 h 1218446"/>
                <a:gd name="connsiteX8" fmla="*/ 1047400 w 9055115"/>
                <a:gd name="connsiteY8" fmla="*/ 250965 h 1218446"/>
                <a:gd name="connsiteX9" fmla="*/ 660396 w 9055115"/>
                <a:gd name="connsiteY9" fmla="*/ 1518 h 1218446"/>
                <a:gd name="connsiteX10" fmla="*/ 1528 w 9055115"/>
                <a:gd name="connsiteY10" fmla="*/ 0 h 1218446"/>
                <a:gd name="connsiteX11" fmla="*/ 0 w 9055115"/>
                <a:gd name="connsiteY11" fmla="*/ 1022270 h 1218446"/>
                <a:gd name="connsiteX0" fmla="*/ 0 w 9055115"/>
                <a:gd name="connsiteY0" fmla="*/ 1022270 h 1218446"/>
                <a:gd name="connsiteX1" fmla="*/ 263072 w 9055115"/>
                <a:gd name="connsiteY1" fmla="*/ 1217151 h 1218446"/>
                <a:gd name="connsiteX2" fmla="*/ 9055115 w 9055115"/>
                <a:gd name="connsiteY2" fmla="*/ 1218446 h 1218446"/>
                <a:gd name="connsiteX3" fmla="*/ 9055113 w 9055115"/>
                <a:gd name="connsiteY3" fmla="*/ 1161932 h 1218446"/>
                <a:gd name="connsiteX4" fmla="*/ 5359954 w 9055115"/>
                <a:gd name="connsiteY4" fmla="*/ 1159810 h 1218446"/>
                <a:gd name="connsiteX5" fmla="*/ 5361256 w 9055115"/>
                <a:gd name="connsiteY5" fmla="*/ 714062 h 1218446"/>
                <a:gd name="connsiteX6" fmla="*/ 5025542 w 9055115"/>
                <a:gd name="connsiteY6" fmla="*/ 470633 h 1218446"/>
                <a:gd name="connsiteX7" fmla="*/ 1051613 w 9055115"/>
                <a:gd name="connsiteY7" fmla="*/ 493353 h 1218446"/>
                <a:gd name="connsiteX8" fmla="*/ 1047400 w 9055115"/>
                <a:gd name="connsiteY8" fmla="*/ 250965 h 1218446"/>
                <a:gd name="connsiteX9" fmla="*/ 660396 w 9055115"/>
                <a:gd name="connsiteY9" fmla="*/ 1518 h 1218446"/>
                <a:gd name="connsiteX10" fmla="*/ 1528 w 9055115"/>
                <a:gd name="connsiteY10" fmla="*/ 0 h 1218446"/>
                <a:gd name="connsiteX11" fmla="*/ 0 w 9055115"/>
                <a:gd name="connsiteY11" fmla="*/ 1022270 h 1218446"/>
                <a:gd name="connsiteX0" fmla="*/ 0 w 9055115"/>
                <a:gd name="connsiteY0" fmla="*/ 1022270 h 1218446"/>
                <a:gd name="connsiteX1" fmla="*/ 263072 w 9055115"/>
                <a:gd name="connsiteY1" fmla="*/ 1217151 h 1218446"/>
                <a:gd name="connsiteX2" fmla="*/ 9055115 w 9055115"/>
                <a:gd name="connsiteY2" fmla="*/ 1218446 h 1218446"/>
                <a:gd name="connsiteX3" fmla="*/ 9055113 w 9055115"/>
                <a:gd name="connsiteY3" fmla="*/ 1161932 h 1218446"/>
                <a:gd name="connsiteX4" fmla="*/ 5359954 w 9055115"/>
                <a:gd name="connsiteY4" fmla="*/ 1146827 h 1218446"/>
                <a:gd name="connsiteX5" fmla="*/ 5361256 w 9055115"/>
                <a:gd name="connsiteY5" fmla="*/ 714062 h 1218446"/>
                <a:gd name="connsiteX6" fmla="*/ 5025542 w 9055115"/>
                <a:gd name="connsiteY6" fmla="*/ 470633 h 1218446"/>
                <a:gd name="connsiteX7" fmla="*/ 1051613 w 9055115"/>
                <a:gd name="connsiteY7" fmla="*/ 493353 h 1218446"/>
                <a:gd name="connsiteX8" fmla="*/ 1047400 w 9055115"/>
                <a:gd name="connsiteY8" fmla="*/ 250965 h 1218446"/>
                <a:gd name="connsiteX9" fmla="*/ 660396 w 9055115"/>
                <a:gd name="connsiteY9" fmla="*/ 1518 h 1218446"/>
                <a:gd name="connsiteX10" fmla="*/ 1528 w 9055115"/>
                <a:gd name="connsiteY10" fmla="*/ 0 h 1218446"/>
                <a:gd name="connsiteX11" fmla="*/ 0 w 9055115"/>
                <a:gd name="connsiteY11" fmla="*/ 1022270 h 1218446"/>
                <a:gd name="connsiteX0" fmla="*/ 0 w 9055115"/>
                <a:gd name="connsiteY0" fmla="*/ 1022270 h 1218446"/>
                <a:gd name="connsiteX1" fmla="*/ 263072 w 9055115"/>
                <a:gd name="connsiteY1" fmla="*/ 1217151 h 1218446"/>
                <a:gd name="connsiteX2" fmla="*/ 9055115 w 9055115"/>
                <a:gd name="connsiteY2" fmla="*/ 1218446 h 1218446"/>
                <a:gd name="connsiteX3" fmla="*/ 9055113 w 9055115"/>
                <a:gd name="connsiteY3" fmla="*/ 1161932 h 1218446"/>
                <a:gd name="connsiteX4" fmla="*/ 5365159 w 9055115"/>
                <a:gd name="connsiteY4" fmla="*/ 1155482 h 1218446"/>
                <a:gd name="connsiteX5" fmla="*/ 5361256 w 9055115"/>
                <a:gd name="connsiteY5" fmla="*/ 714062 h 1218446"/>
                <a:gd name="connsiteX6" fmla="*/ 5025542 w 9055115"/>
                <a:gd name="connsiteY6" fmla="*/ 470633 h 1218446"/>
                <a:gd name="connsiteX7" fmla="*/ 1051613 w 9055115"/>
                <a:gd name="connsiteY7" fmla="*/ 493353 h 1218446"/>
                <a:gd name="connsiteX8" fmla="*/ 1047400 w 9055115"/>
                <a:gd name="connsiteY8" fmla="*/ 250965 h 1218446"/>
                <a:gd name="connsiteX9" fmla="*/ 660396 w 9055115"/>
                <a:gd name="connsiteY9" fmla="*/ 1518 h 1218446"/>
                <a:gd name="connsiteX10" fmla="*/ 1528 w 9055115"/>
                <a:gd name="connsiteY10" fmla="*/ 0 h 1218446"/>
                <a:gd name="connsiteX11" fmla="*/ 0 w 9055115"/>
                <a:gd name="connsiteY11" fmla="*/ 1022270 h 1218446"/>
                <a:gd name="connsiteX0" fmla="*/ 0 w 9055115"/>
                <a:gd name="connsiteY0" fmla="*/ 1022270 h 1218446"/>
                <a:gd name="connsiteX1" fmla="*/ 263072 w 9055115"/>
                <a:gd name="connsiteY1" fmla="*/ 1217151 h 1218446"/>
                <a:gd name="connsiteX2" fmla="*/ 9055115 w 9055115"/>
                <a:gd name="connsiteY2" fmla="*/ 1218446 h 1218446"/>
                <a:gd name="connsiteX3" fmla="*/ 9055113 w 9055115"/>
                <a:gd name="connsiteY3" fmla="*/ 1161932 h 1218446"/>
                <a:gd name="connsiteX4" fmla="*/ 5365159 w 9055115"/>
                <a:gd name="connsiteY4" fmla="*/ 1164137 h 1218446"/>
                <a:gd name="connsiteX5" fmla="*/ 5361256 w 9055115"/>
                <a:gd name="connsiteY5" fmla="*/ 714062 h 1218446"/>
                <a:gd name="connsiteX6" fmla="*/ 5025542 w 9055115"/>
                <a:gd name="connsiteY6" fmla="*/ 470633 h 1218446"/>
                <a:gd name="connsiteX7" fmla="*/ 1051613 w 9055115"/>
                <a:gd name="connsiteY7" fmla="*/ 493353 h 1218446"/>
                <a:gd name="connsiteX8" fmla="*/ 1047400 w 9055115"/>
                <a:gd name="connsiteY8" fmla="*/ 250965 h 1218446"/>
                <a:gd name="connsiteX9" fmla="*/ 660396 w 9055115"/>
                <a:gd name="connsiteY9" fmla="*/ 1518 h 1218446"/>
                <a:gd name="connsiteX10" fmla="*/ 1528 w 9055115"/>
                <a:gd name="connsiteY10" fmla="*/ 0 h 1218446"/>
                <a:gd name="connsiteX11" fmla="*/ 0 w 9055115"/>
                <a:gd name="connsiteY11" fmla="*/ 1022270 h 1218446"/>
                <a:gd name="connsiteX0" fmla="*/ 0 w 9055115"/>
                <a:gd name="connsiteY0" fmla="*/ 1022270 h 1218446"/>
                <a:gd name="connsiteX1" fmla="*/ 263072 w 9055115"/>
                <a:gd name="connsiteY1" fmla="*/ 1217151 h 1218446"/>
                <a:gd name="connsiteX2" fmla="*/ 9055115 w 9055115"/>
                <a:gd name="connsiteY2" fmla="*/ 1218446 h 1218446"/>
                <a:gd name="connsiteX3" fmla="*/ 9055113 w 9055115"/>
                <a:gd name="connsiteY3" fmla="*/ 1161932 h 1218446"/>
                <a:gd name="connsiteX4" fmla="*/ 5375569 w 9055115"/>
                <a:gd name="connsiteY4" fmla="*/ 1151154 h 1218446"/>
                <a:gd name="connsiteX5" fmla="*/ 5361256 w 9055115"/>
                <a:gd name="connsiteY5" fmla="*/ 714062 h 1218446"/>
                <a:gd name="connsiteX6" fmla="*/ 5025542 w 9055115"/>
                <a:gd name="connsiteY6" fmla="*/ 470633 h 1218446"/>
                <a:gd name="connsiteX7" fmla="*/ 1051613 w 9055115"/>
                <a:gd name="connsiteY7" fmla="*/ 493353 h 1218446"/>
                <a:gd name="connsiteX8" fmla="*/ 1047400 w 9055115"/>
                <a:gd name="connsiteY8" fmla="*/ 250965 h 1218446"/>
                <a:gd name="connsiteX9" fmla="*/ 660396 w 9055115"/>
                <a:gd name="connsiteY9" fmla="*/ 1518 h 1218446"/>
                <a:gd name="connsiteX10" fmla="*/ 1528 w 9055115"/>
                <a:gd name="connsiteY10" fmla="*/ 0 h 1218446"/>
                <a:gd name="connsiteX11" fmla="*/ 0 w 9055115"/>
                <a:gd name="connsiteY11" fmla="*/ 1022270 h 1218446"/>
                <a:gd name="connsiteX0" fmla="*/ 0 w 9055115"/>
                <a:gd name="connsiteY0" fmla="*/ 1022270 h 1218446"/>
                <a:gd name="connsiteX1" fmla="*/ 263072 w 9055115"/>
                <a:gd name="connsiteY1" fmla="*/ 1217151 h 1218446"/>
                <a:gd name="connsiteX2" fmla="*/ 9055115 w 9055115"/>
                <a:gd name="connsiteY2" fmla="*/ 1218446 h 1218446"/>
                <a:gd name="connsiteX3" fmla="*/ 9055113 w 9055115"/>
                <a:gd name="connsiteY3" fmla="*/ 1161932 h 1218446"/>
                <a:gd name="connsiteX4" fmla="*/ 5375569 w 9055115"/>
                <a:gd name="connsiteY4" fmla="*/ 1147909 h 1218446"/>
                <a:gd name="connsiteX5" fmla="*/ 5361256 w 9055115"/>
                <a:gd name="connsiteY5" fmla="*/ 714062 h 1218446"/>
                <a:gd name="connsiteX6" fmla="*/ 5025542 w 9055115"/>
                <a:gd name="connsiteY6" fmla="*/ 470633 h 1218446"/>
                <a:gd name="connsiteX7" fmla="*/ 1051613 w 9055115"/>
                <a:gd name="connsiteY7" fmla="*/ 493353 h 1218446"/>
                <a:gd name="connsiteX8" fmla="*/ 1047400 w 9055115"/>
                <a:gd name="connsiteY8" fmla="*/ 250965 h 1218446"/>
                <a:gd name="connsiteX9" fmla="*/ 660396 w 9055115"/>
                <a:gd name="connsiteY9" fmla="*/ 1518 h 1218446"/>
                <a:gd name="connsiteX10" fmla="*/ 1528 w 9055115"/>
                <a:gd name="connsiteY10" fmla="*/ 0 h 1218446"/>
                <a:gd name="connsiteX11" fmla="*/ 0 w 9055115"/>
                <a:gd name="connsiteY11" fmla="*/ 1022270 h 1218446"/>
                <a:gd name="connsiteX0" fmla="*/ 0 w 9055115"/>
                <a:gd name="connsiteY0" fmla="*/ 1022270 h 1218446"/>
                <a:gd name="connsiteX1" fmla="*/ 263072 w 9055115"/>
                <a:gd name="connsiteY1" fmla="*/ 1217151 h 1218446"/>
                <a:gd name="connsiteX2" fmla="*/ 9055115 w 9055115"/>
                <a:gd name="connsiteY2" fmla="*/ 1218446 h 1218446"/>
                <a:gd name="connsiteX3" fmla="*/ 9055113 w 9055115"/>
                <a:gd name="connsiteY3" fmla="*/ 1161932 h 1218446"/>
                <a:gd name="connsiteX4" fmla="*/ 5375569 w 9055115"/>
                <a:gd name="connsiteY4" fmla="*/ 1147909 h 1218446"/>
                <a:gd name="connsiteX5" fmla="*/ 5361256 w 9055115"/>
                <a:gd name="connsiteY5" fmla="*/ 714062 h 1218446"/>
                <a:gd name="connsiteX6" fmla="*/ 5025542 w 9055115"/>
                <a:gd name="connsiteY6" fmla="*/ 470633 h 1218446"/>
                <a:gd name="connsiteX7" fmla="*/ 1051613 w 9055115"/>
                <a:gd name="connsiteY7" fmla="*/ 493353 h 1218446"/>
                <a:gd name="connsiteX8" fmla="*/ 1047400 w 9055115"/>
                <a:gd name="connsiteY8" fmla="*/ 250965 h 1218446"/>
                <a:gd name="connsiteX9" fmla="*/ 660396 w 9055115"/>
                <a:gd name="connsiteY9" fmla="*/ 1518 h 1218446"/>
                <a:gd name="connsiteX10" fmla="*/ 1528 w 9055115"/>
                <a:gd name="connsiteY10" fmla="*/ 0 h 1218446"/>
                <a:gd name="connsiteX11" fmla="*/ 0 w 9055115"/>
                <a:gd name="connsiteY11" fmla="*/ 1022270 h 1218446"/>
                <a:gd name="connsiteX0" fmla="*/ 0 w 9055115"/>
                <a:gd name="connsiteY0" fmla="*/ 1022270 h 1218446"/>
                <a:gd name="connsiteX1" fmla="*/ 263072 w 9055115"/>
                <a:gd name="connsiteY1" fmla="*/ 1217151 h 1218446"/>
                <a:gd name="connsiteX2" fmla="*/ 9055115 w 9055115"/>
                <a:gd name="connsiteY2" fmla="*/ 1218446 h 1218446"/>
                <a:gd name="connsiteX3" fmla="*/ 9055113 w 9055115"/>
                <a:gd name="connsiteY3" fmla="*/ 1161932 h 1218446"/>
                <a:gd name="connsiteX4" fmla="*/ 5375569 w 9055115"/>
                <a:gd name="connsiteY4" fmla="*/ 1147909 h 1218446"/>
                <a:gd name="connsiteX5" fmla="*/ 5361256 w 9055115"/>
                <a:gd name="connsiteY5" fmla="*/ 714062 h 1218446"/>
                <a:gd name="connsiteX6" fmla="*/ 5025542 w 9055115"/>
                <a:gd name="connsiteY6" fmla="*/ 470633 h 1218446"/>
                <a:gd name="connsiteX7" fmla="*/ 1051613 w 9055115"/>
                <a:gd name="connsiteY7" fmla="*/ 493353 h 1218446"/>
                <a:gd name="connsiteX8" fmla="*/ 1047400 w 9055115"/>
                <a:gd name="connsiteY8" fmla="*/ 250965 h 1218446"/>
                <a:gd name="connsiteX9" fmla="*/ 660396 w 9055115"/>
                <a:gd name="connsiteY9" fmla="*/ 1518 h 1218446"/>
                <a:gd name="connsiteX10" fmla="*/ 1528 w 9055115"/>
                <a:gd name="connsiteY10" fmla="*/ 0 h 1218446"/>
                <a:gd name="connsiteX11" fmla="*/ 0 w 9055115"/>
                <a:gd name="connsiteY11" fmla="*/ 1022270 h 1218446"/>
                <a:gd name="connsiteX0" fmla="*/ 0 w 9055115"/>
                <a:gd name="connsiteY0" fmla="*/ 1022270 h 1218446"/>
                <a:gd name="connsiteX1" fmla="*/ 263072 w 9055115"/>
                <a:gd name="connsiteY1" fmla="*/ 1217151 h 1218446"/>
                <a:gd name="connsiteX2" fmla="*/ 9055115 w 9055115"/>
                <a:gd name="connsiteY2" fmla="*/ 1218446 h 1218446"/>
                <a:gd name="connsiteX3" fmla="*/ 9055113 w 9055115"/>
                <a:gd name="connsiteY3" fmla="*/ 1161932 h 1218446"/>
                <a:gd name="connsiteX4" fmla="*/ 5375569 w 9055115"/>
                <a:gd name="connsiteY4" fmla="*/ 1170628 h 1218446"/>
                <a:gd name="connsiteX5" fmla="*/ 5361256 w 9055115"/>
                <a:gd name="connsiteY5" fmla="*/ 714062 h 1218446"/>
                <a:gd name="connsiteX6" fmla="*/ 5025542 w 9055115"/>
                <a:gd name="connsiteY6" fmla="*/ 470633 h 1218446"/>
                <a:gd name="connsiteX7" fmla="*/ 1051613 w 9055115"/>
                <a:gd name="connsiteY7" fmla="*/ 493353 h 1218446"/>
                <a:gd name="connsiteX8" fmla="*/ 1047400 w 9055115"/>
                <a:gd name="connsiteY8" fmla="*/ 250965 h 1218446"/>
                <a:gd name="connsiteX9" fmla="*/ 660396 w 9055115"/>
                <a:gd name="connsiteY9" fmla="*/ 1518 h 1218446"/>
                <a:gd name="connsiteX10" fmla="*/ 1528 w 9055115"/>
                <a:gd name="connsiteY10" fmla="*/ 0 h 1218446"/>
                <a:gd name="connsiteX11" fmla="*/ 0 w 9055115"/>
                <a:gd name="connsiteY11" fmla="*/ 1022270 h 1218446"/>
                <a:gd name="connsiteX0" fmla="*/ 0 w 9055115"/>
                <a:gd name="connsiteY0" fmla="*/ 1022270 h 1218446"/>
                <a:gd name="connsiteX1" fmla="*/ 263072 w 9055115"/>
                <a:gd name="connsiteY1" fmla="*/ 1217151 h 1218446"/>
                <a:gd name="connsiteX2" fmla="*/ 9055115 w 9055115"/>
                <a:gd name="connsiteY2" fmla="*/ 1218446 h 1218446"/>
                <a:gd name="connsiteX3" fmla="*/ 9055113 w 9055115"/>
                <a:gd name="connsiteY3" fmla="*/ 1161932 h 1218446"/>
                <a:gd name="connsiteX4" fmla="*/ 5371666 w 9055115"/>
                <a:gd name="connsiteY4" fmla="*/ 1160892 h 1218446"/>
                <a:gd name="connsiteX5" fmla="*/ 5361256 w 9055115"/>
                <a:gd name="connsiteY5" fmla="*/ 714062 h 1218446"/>
                <a:gd name="connsiteX6" fmla="*/ 5025542 w 9055115"/>
                <a:gd name="connsiteY6" fmla="*/ 470633 h 1218446"/>
                <a:gd name="connsiteX7" fmla="*/ 1051613 w 9055115"/>
                <a:gd name="connsiteY7" fmla="*/ 493353 h 1218446"/>
                <a:gd name="connsiteX8" fmla="*/ 1047400 w 9055115"/>
                <a:gd name="connsiteY8" fmla="*/ 250965 h 1218446"/>
                <a:gd name="connsiteX9" fmla="*/ 660396 w 9055115"/>
                <a:gd name="connsiteY9" fmla="*/ 1518 h 1218446"/>
                <a:gd name="connsiteX10" fmla="*/ 1528 w 9055115"/>
                <a:gd name="connsiteY10" fmla="*/ 0 h 1218446"/>
                <a:gd name="connsiteX11" fmla="*/ 0 w 9055115"/>
                <a:gd name="connsiteY11" fmla="*/ 1022270 h 1218446"/>
                <a:gd name="connsiteX0" fmla="*/ 0 w 9055115"/>
                <a:gd name="connsiteY0" fmla="*/ 1022270 h 1218446"/>
                <a:gd name="connsiteX1" fmla="*/ 263072 w 9055115"/>
                <a:gd name="connsiteY1" fmla="*/ 1217151 h 1218446"/>
                <a:gd name="connsiteX2" fmla="*/ 9055115 w 9055115"/>
                <a:gd name="connsiteY2" fmla="*/ 1218446 h 1218446"/>
                <a:gd name="connsiteX3" fmla="*/ 9055113 w 9055115"/>
                <a:gd name="connsiteY3" fmla="*/ 1161932 h 1218446"/>
                <a:gd name="connsiteX4" fmla="*/ 5363858 w 9055115"/>
                <a:gd name="connsiteY4" fmla="*/ 1164137 h 1218446"/>
                <a:gd name="connsiteX5" fmla="*/ 5361256 w 9055115"/>
                <a:gd name="connsiteY5" fmla="*/ 714062 h 1218446"/>
                <a:gd name="connsiteX6" fmla="*/ 5025542 w 9055115"/>
                <a:gd name="connsiteY6" fmla="*/ 470633 h 1218446"/>
                <a:gd name="connsiteX7" fmla="*/ 1051613 w 9055115"/>
                <a:gd name="connsiteY7" fmla="*/ 493353 h 1218446"/>
                <a:gd name="connsiteX8" fmla="*/ 1047400 w 9055115"/>
                <a:gd name="connsiteY8" fmla="*/ 250965 h 1218446"/>
                <a:gd name="connsiteX9" fmla="*/ 660396 w 9055115"/>
                <a:gd name="connsiteY9" fmla="*/ 1518 h 1218446"/>
                <a:gd name="connsiteX10" fmla="*/ 1528 w 9055115"/>
                <a:gd name="connsiteY10" fmla="*/ 0 h 1218446"/>
                <a:gd name="connsiteX11" fmla="*/ 0 w 9055115"/>
                <a:gd name="connsiteY11" fmla="*/ 1022270 h 1218446"/>
                <a:gd name="connsiteX0" fmla="*/ 0 w 9055115"/>
                <a:gd name="connsiteY0" fmla="*/ 1022270 h 1218446"/>
                <a:gd name="connsiteX1" fmla="*/ 263072 w 9055115"/>
                <a:gd name="connsiteY1" fmla="*/ 1217151 h 1218446"/>
                <a:gd name="connsiteX2" fmla="*/ 9055115 w 9055115"/>
                <a:gd name="connsiteY2" fmla="*/ 1218446 h 1218446"/>
                <a:gd name="connsiteX3" fmla="*/ 9055113 w 9055115"/>
                <a:gd name="connsiteY3" fmla="*/ 1161932 h 1218446"/>
                <a:gd name="connsiteX4" fmla="*/ 5367761 w 9055115"/>
                <a:gd name="connsiteY4" fmla="*/ 1177120 h 1218446"/>
                <a:gd name="connsiteX5" fmla="*/ 5361256 w 9055115"/>
                <a:gd name="connsiteY5" fmla="*/ 714062 h 1218446"/>
                <a:gd name="connsiteX6" fmla="*/ 5025542 w 9055115"/>
                <a:gd name="connsiteY6" fmla="*/ 470633 h 1218446"/>
                <a:gd name="connsiteX7" fmla="*/ 1051613 w 9055115"/>
                <a:gd name="connsiteY7" fmla="*/ 493353 h 1218446"/>
                <a:gd name="connsiteX8" fmla="*/ 1047400 w 9055115"/>
                <a:gd name="connsiteY8" fmla="*/ 250965 h 1218446"/>
                <a:gd name="connsiteX9" fmla="*/ 660396 w 9055115"/>
                <a:gd name="connsiteY9" fmla="*/ 1518 h 1218446"/>
                <a:gd name="connsiteX10" fmla="*/ 1528 w 9055115"/>
                <a:gd name="connsiteY10" fmla="*/ 0 h 1218446"/>
                <a:gd name="connsiteX11" fmla="*/ 0 w 9055115"/>
                <a:gd name="connsiteY11" fmla="*/ 1022270 h 1218446"/>
                <a:gd name="connsiteX0" fmla="*/ 0 w 9055115"/>
                <a:gd name="connsiteY0" fmla="*/ 1022270 h 1218446"/>
                <a:gd name="connsiteX1" fmla="*/ 263072 w 9055115"/>
                <a:gd name="connsiteY1" fmla="*/ 1217151 h 1218446"/>
                <a:gd name="connsiteX2" fmla="*/ 9055115 w 9055115"/>
                <a:gd name="connsiteY2" fmla="*/ 1218446 h 1218446"/>
                <a:gd name="connsiteX3" fmla="*/ 9055113 w 9055115"/>
                <a:gd name="connsiteY3" fmla="*/ 1161932 h 1218446"/>
                <a:gd name="connsiteX4" fmla="*/ 5367761 w 9055115"/>
                <a:gd name="connsiteY4" fmla="*/ 1167383 h 1218446"/>
                <a:gd name="connsiteX5" fmla="*/ 5361256 w 9055115"/>
                <a:gd name="connsiteY5" fmla="*/ 714062 h 1218446"/>
                <a:gd name="connsiteX6" fmla="*/ 5025542 w 9055115"/>
                <a:gd name="connsiteY6" fmla="*/ 470633 h 1218446"/>
                <a:gd name="connsiteX7" fmla="*/ 1051613 w 9055115"/>
                <a:gd name="connsiteY7" fmla="*/ 493353 h 1218446"/>
                <a:gd name="connsiteX8" fmla="*/ 1047400 w 9055115"/>
                <a:gd name="connsiteY8" fmla="*/ 250965 h 1218446"/>
                <a:gd name="connsiteX9" fmla="*/ 660396 w 9055115"/>
                <a:gd name="connsiteY9" fmla="*/ 1518 h 1218446"/>
                <a:gd name="connsiteX10" fmla="*/ 1528 w 9055115"/>
                <a:gd name="connsiteY10" fmla="*/ 0 h 1218446"/>
                <a:gd name="connsiteX11" fmla="*/ 0 w 9055115"/>
                <a:gd name="connsiteY11" fmla="*/ 1022270 h 1218446"/>
                <a:gd name="connsiteX0" fmla="*/ 0 w 9055115"/>
                <a:gd name="connsiteY0" fmla="*/ 1022270 h 1218446"/>
                <a:gd name="connsiteX1" fmla="*/ 263072 w 9055115"/>
                <a:gd name="connsiteY1" fmla="*/ 1217151 h 1218446"/>
                <a:gd name="connsiteX2" fmla="*/ 9055115 w 9055115"/>
                <a:gd name="connsiteY2" fmla="*/ 1218446 h 1218446"/>
                <a:gd name="connsiteX3" fmla="*/ 9055113 w 9055115"/>
                <a:gd name="connsiteY3" fmla="*/ 1161932 h 1218446"/>
                <a:gd name="connsiteX4" fmla="*/ 5367761 w 9055115"/>
                <a:gd name="connsiteY4" fmla="*/ 1160892 h 1218446"/>
                <a:gd name="connsiteX5" fmla="*/ 5361256 w 9055115"/>
                <a:gd name="connsiteY5" fmla="*/ 714062 h 1218446"/>
                <a:gd name="connsiteX6" fmla="*/ 5025542 w 9055115"/>
                <a:gd name="connsiteY6" fmla="*/ 470633 h 1218446"/>
                <a:gd name="connsiteX7" fmla="*/ 1051613 w 9055115"/>
                <a:gd name="connsiteY7" fmla="*/ 493353 h 1218446"/>
                <a:gd name="connsiteX8" fmla="*/ 1047400 w 9055115"/>
                <a:gd name="connsiteY8" fmla="*/ 250965 h 1218446"/>
                <a:gd name="connsiteX9" fmla="*/ 660396 w 9055115"/>
                <a:gd name="connsiteY9" fmla="*/ 1518 h 1218446"/>
                <a:gd name="connsiteX10" fmla="*/ 1528 w 9055115"/>
                <a:gd name="connsiteY10" fmla="*/ 0 h 1218446"/>
                <a:gd name="connsiteX11" fmla="*/ 0 w 9055115"/>
                <a:gd name="connsiteY11" fmla="*/ 1022270 h 1218446"/>
                <a:gd name="connsiteX0" fmla="*/ 0 w 9055115"/>
                <a:gd name="connsiteY0" fmla="*/ 1022270 h 1218446"/>
                <a:gd name="connsiteX1" fmla="*/ 263072 w 9055115"/>
                <a:gd name="connsiteY1" fmla="*/ 1217151 h 1218446"/>
                <a:gd name="connsiteX2" fmla="*/ 9055115 w 9055115"/>
                <a:gd name="connsiteY2" fmla="*/ 1218446 h 1218446"/>
                <a:gd name="connsiteX3" fmla="*/ 9051210 w 9055115"/>
                <a:gd name="connsiteY3" fmla="*/ 1165177 h 1218446"/>
                <a:gd name="connsiteX4" fmla="*/ 5367761 w 9055115"/>
                <a:gd name="connsiteY4" fmla="*/ 1160892 h 1218446"/>
                <a:gd name="connsiteX5" fmla="*/ 5361256 w 9055115"/>
                <a:gd name="connsiteY5" fmla="*/ 714062 h 1218446"/>
                <a:gd name="connsiteX6" fmla="*/ 5025542 w 9055115"/>
                <a:gd name="connsiteY6" fmla="*/ 470633 h 1218446"/>
                <a:gd name="connsiteX7" fmla="*/ 1051613 w 9055115"/>
                <a:gd name="connsiteY7" fmla="*/ 493353 h 1218446"/>
                <a:gd name="connsiteX8" fmla="*/ 1047400 w 9055115"/>
                <a:gd name="connsiteY8" fmla="*/ 250965 h 1218446"/>
                <a:gd name="connsiteX9" fmla="*/ 660396 w 9055115"/>
                <a:gd name="connsiteY9" fmla="*/ 1518 h 1218446"/>
                <a:gd name="connsiteX10" fmla="*/ 1528 w 9055115"/>
                <a:gd name="connsiteY10" fmla="*/ 0 h 1218446"/>
                <a:gd name="connsiteX11" fmla="*/ 0 w 9055115"/>
                <a:gd name="connsiteY11" fmla="*/ 1022270 h 1218446"/>
                <a:gd name="connsiteX0" fmla="*/ 0 w 9055115"/>
                <a:gd name="connsiteY0" fmla="*/ 1022270 h 1218446"/>
                <a:gd name="connsiteX1" fmla="*/ 263072 w 9055115"/>
                <a:gd name="connsiteY1" fmla="*/ 1217151 h 1218446"/>
                <a:gd name="connsiteX2" fmla="*/ 9055115 w 9055115"/>
                <a:gd name="connsiteY2" fmla="*/ 1218446 h 1218446"/>
                <a:gd name="connsiteX3" fmla="*/ 9055113 w 9055115"/>
                <a:gd name="connsiteY3" fmla="*/ 1161932 h 1218446"/>
                <a:gd name="connsiteX4" fmla="*/ 5367761 w 9055115"/>
                <a:gd name="connsiteY4" fmla="*/ 1160892 h 1218446"/>
                <a:gd name="connsiteX5" fmla="*/ 5361256 w 9055115"/>
                <a:gd name="connsiteY5" fmla="*/ 714062 h 1218446"/>
                <a:gd name="connsiteX6" fmla="*/ 5025542 w 9055115"/>
                <a:gd name="connsiteY6" fmla="*/ 470633 h 1218446"/>
                <a:gd name="connsiteX7" fmla="*/ 1051613 w 9055115"/>
                <a:gd name="connsiteY7" fmla="*/ 493353 h 1218446"/>
                <a:gd name="connsiteX8" fmla="*/ 1047400 w 9055115"/>
                <a:gd name="connsiteY8" fmla="*/ 250965 h 1218446"/>
                <a:gd name="connsiteX9" fmla="*/ 660396 w 9055115"/>
                <a:gd name="connsiteY9" fmla="*/ 1518 h 1218446"/>
                <a:gd name="connsiteX10" fmla="*/ 1528 w 9055115"/>
                <a:gd name="connsiteY10" fmla="*/ 0 h 1218446"/>
                <a:gd name="connsiteX11" fmla="*/ 0 w 9055115"/>
                <a:gd name="connsiteY11" fmla="*/ 1022270 h 1218446"/>
                <a:gd name="connsiteX0" fmla="*/ 0 w 9055115"/>
                <a:gd name="connsiteY0" fmla="*/ 1022270 h 1218446"/>
                <a:gd name="connsiteX1" fmla="*/ 263072 w 9055115"/>
                <a:gd name="connsiteY1" fmla="*/ 1217151 h 1218446"/>
                <a:gd name="connsiteX2" fmla="*/ 9055115 w 9055115"/>
                <a:gd name="connsiteY2" fmla="*/ 1218446 h 1218446"/>
                <a:gd name="connsiteX3" fmla="*/ 9055113 w 9055115"/>
                <a:gd name="connsiteY3" fmla="*/ 1161932 h 1218446"/>
                <a:gd name="connsiteX4" fmla="*/ 5367761 w 9055115"/>
                <a:gd name="connsiteY4" fmla="*/ 1160892 h 1218446"/>
                <a:gd name="connsiteX5" fmla="*/ 5361256 w 9055115"/>
                <a:gd name="connsiteY5" fmla="*/ 714062 h 1218446"/>
                <a:gd name="connsiteX6" fmla="*/ 5025542 w 9055115"/>
                <a:gd name="connsiteY6" fmla="*/ 470633 h 1218446"/>
                <a:gd name="connsiteX7" fmla="*/ 1051613 w 9055115"/>
                <a:gd name="connsiteY7" fmla="*/ 493353 h 1218446"/>
                <a:gd name="connsiteX8" fmla="*/ 1047400 w 9055115"/>
                <a:gd name="connsiteY8" fmla="*/ 250965 h 1218446"/>
                <a:gd name="connsiteX9" fmla="*/ 660396 w 9055115"/>
                <a:gd name="connsiteY9" fmla="*/ 1518 h 1218446"/>
                <a:gd name="connsiteX10" fmla="*/ 1528 w 9055115"/>
                <a:gd name="connsiteY10" fmla="*/ 0 h 1218446"/>
                <a:gd name="connsiteX11" fmla="*/ 0 w 9055115"/>
                <a:gd name="connsiteY11" fmla="*/ 1022270 h 1218446"/>
                <a:gd name="connsiteX0" fmla="*/ 0 w 9055115"/>
                <a:gd name="connsiteY0" fmla="*/ 1022270 h 1332735"/>
                <a:gd name="connsiteX1" fmla="*/ 263072 w 9055115"/>
                <a:gd name="connsiteY1" fmla="*/ 1217151 h 1332735"/>
                <a:gd name="connsiteX2" fmla="*/ 9055115 w 9055115"/>
                <a:gd name="connsiteY2" fmla="*/ 1218446 h 1332735"/>
                <a:gd name="connsiteX3" fmla="*/ 9055113 w 9055115"/>
                <a:gd name="connsiteY3" fmla="*/ 1161932 h 1332735"/>
                <a:gd name="connsiteX4" fmla="*/ 5367761 w 9055115"/>
                <a:gd name="connsiteY4" fmla="*/ 1160892 h 1332735"/>
                <a:gd name="connsiteX5" fmla="*/ 5361256 w 9055115"/>
                <a:gd name="connsiteY5" fmla="*/ 714062 h 1332735"/>
                <a:gd name="connsiteX6" fmla="*/ 5025542 w 9055115"/>
                <a:gd name="connsiteY6" fmla="*/ 470633 h 1332735"/>
                <a:gd name="connsiteX7" fmla="*/ 1051613 w 9055115"/>
                <a:gd name="connsiteY7" fmla="*/ 493353 h 1332735"/>
                <a:gd name="connsiteX8" fmla="*/ 1047400 w 9055115"/>
                <a:gd name="connsiteY8" fmla="*/ 250965 h 1332735"/>
                <a:gd name="connsiteX9" fmla="*/ 660396 w 9055115"/>
                <a:gd name="connsiteY9" fmla="*/ 1518 h 1332735"/>
                <a:gd name="connsiteX10" fmla="*/ 1528 w 9055115"/>
                <a:gd name="connsiteY10" fmla="*/ 0 h 1332735"/>
                <a:gd name="connsiteX11" fmla="*/ 0 w 9055115"/>
                <a:gd name="connsiteY11" fmla="*/ 1022270 h 1332735"/>
                <a:gd name="connsiteX0" fmla="*/ 0 w 9055115"/>
                <a:gd name="connsiteY0" fmla="*/ 1022270 h 1332735"/>
                <a:gd name="connsiteX1" fmla="*/ 263072 w 9055115"/>
                <a:gd name="connsiteY1" fmla="*/ 1217151 h 1332735"/>
                <a:gd name="connsiteX2" fmla="*/ 9055115 w 9055115"/>
                <a:gd name="connsiteY2" fmla="*/ 1218446 h 1332735"/>
                <a:gd name="connsiteX3" fmla="*/ 9055113 w 9055115"/>
                <a:gd name="connsiteY3" fmla="*/ 1161932 h 1332735"/>
                <a:gd name="connsiteX4" fmla="*/ 5367761 w 9055115"/>
                <a:gd name="connsiteY4" fmla="*/ 1160892 h 1332735"/>
                <a:gd name="connsiteX5" fmla="*/ 5361256 w 9055115"/>
                <a:gd name="connsiteY5" fmla="*/ 714062 h 1332735"/>
                <a:gd name="connsiteX6" fmla="*/ 5025542 w 9055115"/>
                <a:gd name="connsiteY6" fmla="*/ 470633 h 1332735"/>
                <a:gd name="connsiteX7" fmla="*/ 1051613 w 9055115"/>
                <a:gd name="connsiteY7" fmla="*/ 493353 h 1332735"/>
                <a:gd name="connsiteX8" fmla="*/ 1047400 w 9055115"/>
                <a:gd name="connsiteY8" fmla="*/ 250965 h 1332735"/>
                <a:gd name="connsiteX9" fmla="*/ 660396 w 9055115"/>
                <a:gd name="connsiteY9" fmla="*/ 1518 h 1332735"/>
                <a:gd name="connsiteX10" fmla="*/ 1528 w 9055115"/>
                <a:gd name="connsiteY10" fmla="*/ 0 h 1332735"/>
                <a:gd name="connsiteX11" fmla="*/ 0 w 9055115"/>
                <a:gd name="connsiteY11" fmla="*/ 1022270 h 1332735"/>
                <a:gd name="connsiteX0" fmla="*/ 0 w 9055115"/>
                <a:gd name="connsiteY0" fmla="*/ 1022270 h 1218446"/>
                <a:gd name="connsiteX1" fmla="*/ 263072 w 9055115"/>
                <a:gd name="connsiteY1" fmla="*/ 1217151 h 1218446"/>
                <a:gd name="connsiteX2" fmla="*/ 9055115 w 9055115"/>
                <a:gd name="connsiteY2" fmla="*/ 1218446 h 1218446"/>
                <a:gd name="connsiteX3" fmla="*/ 9055113 w 9055115"/>
                <a:gd name="connsiteY3" fmla="*/ 1161932 h 1218446"/>
                <a:gd name="connsiteX4" fmla="*/ 5367761 w 9055115"/>
                <a:gd name="connsiteY4" fmla="*/ 1160892 h 1218446"/>
                <a:gd name="connsiteX5" fmla="*/ 5361256 w 9055115"/>
                <a:gd name="connsiteY5" fmla="*/ 714062 h 1218446"/>
                <a:gd name="connsiteX6" fmla="*/ 5025542 w 9055115"/>
                <a:gd name="connsiteY6" fmla="*/ 470633 h 1218446"/>
                <a:gd name="connsiteX7" fmla="*/ 1051613 w 9055115"/>
                <a:gd name="connsiteY7" fmla="*/ 493353 h 1218446"/>
                <a:gd name="connsiteX8" fmla="*/ 1047400 w 9055115"/>
                <a:gd name="connsiteY8" fmla="*/ 250965 h 1218446"/>
                <a:gd name="connsiteX9" fmla="*/ 660396 w 9055115"/>
                <a:gd name="connsiteY9" fmla="*/ 1518 h 1218446"/>
                <a:gd name="connsiteX10" fmla="*/ 1528 w 9055115"/>
                <a:gd name="connsiteY10" fmla="*/ 0 h 1218446"/>
                <a:gd name="connsiteX11" fmla="*/ 0 w 9055115"/>
                <a:gd name="connsiteY11" fmla="*/ 1022270 h 1218446"/>
                <a:gd name="connsiteX0" fmla="*/ 0 w 9055115"/>
                <a:gd name="connsiteY0" fmla="*/ 1022270 h 1218446"/>
                <a:gd name="connsiteX1" fmla="*/ 263072 w 9055115"/>
                <a:gd name="connsiteY1" fmla="*/ 1217151 h 1218446"/>
                <a:gd name="connsiteX2" fmla="*/ 9055115 w 9055115"/>
                <a:gd name="connsiteY2" fmla="*/ 1218446 h 1218446"/>
                <a:gd name="connsiteX3" fmla="*/ 9055113 w 9055115"/>
                <a:gd name="connsiteY3" fmla="*/ 1161932 h 1218446"/>
                <a:gd name="connsiteX4" fmla="*/ 5367761 w 9055115"/>
                <a:gd name="connsiteY4" fmla="*/ 1160892 h 1218446"/>
                <a:gd name="connsiteX5" fmla="*/ 5369064 w 9055115"/>
                <a:gd name="connsiteY5" fmla="*/ 720553 h 1218446"/>
                <a:gd name="connsiteX6" fmla="*/ 5025542 w 9055115"/>
                <a:gd name="connsiteY6" fmla="*/ 470633 h 1218446"/>
                <a:gd name="connsiteX7" fmla="*/ 1051613 w 9055115"/>
                <a:gd name="connsiteY7" fmla="*/ 493353 h 1218446"/>
                <a:gd name="connsiteX8" fmla="*/ 1047400 w 9055115"/>
                <a:gd name="connsiteY8" fmla="*/ 250965 h 1218446"/>
                <a:gd name="connsiteX9" fmla="*/ 660396 w 9055115"/>
                <a:gd name="connsiteY9" fmla="*/ 1518 h 1218446"/>
                <a:gd name="connsiteX10" fmla="*/ 1528 w 9055115"/>
                <a:gd name="connsiteY10" fmla="*/ 0 h 1218446"/>
                <a:gd name="connsiteX11" fmla="*/ 0 w 9055115"/>
                <a:gd name="connsiteY11" fmla="*/ 1022270 h 1218446"/>
                <a:gd name="connsiteX0" fmla="*/ 0 w 9055115"/>
                <a:gd name="connsiteY0" fmla="*/ 1022270 h 1218446"/>
                <a:gd name="connsiteX1" fmla="*/ 263072 w 9055115"/>
                <a:gd name="connsiteY1" fmla="*/ 1217151 h 1218446"/>
                <a:gd name="connsiteX2" fmla="*/ 9055115 w 9055115"/>
                <a:gd name="connsiteY2" fmla="*/ 1218446 h 1218446"/>
                <a:gd name="connsiteX3" fmla="*/ 9055113 w 9055115"/>
                <a:gd name="connsiteY3" fmla="*/ 1161932 h 1218446"/>
                <a:gd name="connsiteX4" fmla="*/ 5371664 w 9055115"/>
                <a:gd name="connsiteY4" fmla="*/ 1160892 h 1218446"/>
                <a:gd name="connsiteX5" fmla="*/ 5369064 w 9055115"/>
                <a:gd name="connsiteY5" fmla="*/ 720553 h 1218446"/>
                <a:gd name="connsiteX6" fmla="*/ 5025542 w 9055115"/>
                <a:gd name="connsiteY6" fmla="*/ 470633 h 1218446"/>
                <a:gd name="connsiteX7" fmla="*/ 1051613 w 9055115"/>
                <a:gd name="connsiteY7" fmla="*/ 493353 h 1218446"/>
                <a:gd name="connsiteX8" fmla="*/ 1047400 w 9055115"/>
                <a:gd name="connsiteY8" fmla="*/ 250965 h 1218446"/>
                <a:gd name="connsiteX9" fmla="*/ 660396 w 9055115"/>
                <a:gd name="connsiteY9" fmla="*/ 1518 h 1218446"/>
                <a:gd name="connsiteX10" fmla="*/ 1528 w 9055115"/>
                <a:gd name="connsiteY10" fmla="*/ 0 h 1218446"/>
                <a:gd name="connsiteX11" fmla="*/ 0 w 9055115"/>
                <a:gd name="connsiteY11" fmla="*/ 1022270 h 1218446"/>
                <a:gd name="connsiteX0" fmla="*/ 0 w 9055115"/>
                <a:gd name="connsiteY0" fmla="*/ 1022270 h 1218446"/>
                <a:gd name="connsiteX1" fmla="*/ 263072 w 9055115"/>
                <a:gd name="connsiteY1" fmla="*/ 1217151 h 1218446"/>
                <a:gd name="connsiteX2" fmla="*/ 9055115 w 9055115"/>
                <a:gd name="connsiteY2" fmla="*/ 1218446 h 1218446"/>
                <a:gd name="connsiteX3" fmla="*/ 9055113 w 9055115"/>
                <a:gd name="connsiteY3" fmla="*/ 1161932 h 1218446"/>
                <a:gd name="connsiteX4" fmla="*/ 5371664 w 9055115"/>
                <a:gd name="connsiteY4" fmla="*/ 1160892 h 1218446"/>
                <a:gd name="connsiteX5" fmla="*/ 5369064 w 9055115"/>
                <a:gd name="connsiteY5" fmla="*/ 720553 h 1218446"/>
                <a:gd name="connsiteX6" fmla="*/ 5025542 w 9055115"/>
                <a:gd name="connsiteY6" fmla="*/ 470633 h 1218446"/>
                <a:gd name="connsiteX7" fmla="*/ 1051613 w 9055115"/>
                <a:gd name="connsiteY7" fmla="*/ 493353 h 1218446"/>
                <a:gd name="connsiteX8" fmla="*/ 2140425 w 9055115"/>
                <a:gd name="connsiteY8" fmla="*/ 259620 h 1218446"/>
                <a:gd name="connsiteX9" fmla="*/ 660396 w 9055115"/>
                <a:gd name="connsiteY9" fmla="*/ 1518 h 1218446"/>
                <a:gd name="connsiteX10" fmla="*/ 1528 w 9055115"/>
                <a:gd name="connsiteY10" fmla="*/ 0 h 1218446"/>
                <a:gd name="connsiteX11" fmla="*/ 0 w 9055115"/>
                <a:gd name="connsiteY11" fmla="*/ 1022270 h 1218446"/>
                <a:gd name="connsiteX0" fmla="*/ 0 w 9055115"/>
                <a:gd name="connsiteY0" fmla="*/ 1022270 h 1218446"/>
                <a:gd name="connsiteX1" fmla="*/ 263072 w 9055115"/>
                <a:gd name="connsiteY1" fmla="*/ 1217151 h 1218446"/>
                <a:gd name="connsiteX2" fmla="*/ 9055115 w 9055115"/>
                <a:gd name="connsiteY2" fmla="*/ 1218446 h 1218446"/>
                <a:gd name="connsiteX3" fmla="*/ 9055113 w 9055115"/>
                <a:gd name="connsiteY3" fmla="*/ 1161932 h 1218446"/>
                <a:gd name="connsiteX4" fmla="*/ 5371664 w 9055115"/>
                <a:gd name="connsiteY4" fmla="*/ 1160892 h 1218446"/>
                <a:gd name="connsiteX5" fmla="*/ 5369064 w 9055115"/>
                <a:gd name="connsiteY5" fmla="*/ 720553 h 1218446"/>
                <a:gd name="connsiteX6" fmla="*/ 5025542 w 9055115"/>
                <a:gd name="connsiteY6" fmla="*/ 470633 h 1218446"/>
                <a:gd name="connsiteX7" fmla="*/ 1051613 w 9055115"/>
                <a:gd name="connsiteY7" fmla="*/ 493353 h 1218446"/>
                <a:gd name="connsiteX8" fmla="*/ 2140425 w 9055115"/>
                <a:gd name="connsiteY8" fmla="*/ 259620 h 1218446"/>
                <a:gd name="connsiteX9" fmla="*/ 1815880 w 9055115"/>
                <a:gd name="connsiteY9" fmla="*/ 1518 h 1218446"/>
                <a:gd name="connsiteX10" fmla="*/ 1528 w 9055115"/>
                <a:gd name="connsiteY10" fmla="*/ 0 h 1218446"/>
                <a:gd name="connsiteX11" fmla="*/ 0 w 9055115"/>
                <a:gd name="connsiteY11" fmla="*/ 1022270 h 1218446"/>
                <a:gd name="connsiteX0" fmla="*/ 0 w 9055115"/>
                <a:gd name="connsiteY0" fmla="*/ 1022270 h 1218446"/>
                <a:gd name="connsiteX1" fmla="*/ 263072 w 9055115"/>
                <a:gd name="connsiteY1" fmla="*/ 1217151 h 1218446"/>
                <a:gd name="connsiteX2" fmla="*/ 9055115 w 9055115"/>
                <a:gd name="connsiteY2" fmla="*/ 1218446 h 1218446"/>
                <a:gd name="connsiteX3" fmla="*/ 9055113 w 9055115"/>
                <a:gd name="connsiteY3" fmla="*/ 1161932 h 1218446"/>
                <a:gd name="connsiteX4" fmla="*/ 5371664 w 9055115"/>
                <a:gd name="connsiteY4" fmla="*/ 1160892 h 1218446"/>
                <a:gd name="connsiteX5" fmla="*/ 5369064 w 9055115"/>
                <a:gd name="connsiteY5" fmla="*/ 720553 h 1218446"/>
                <a:gd name="connsiteX6" fmla="*/ 5025542 w 9055115"/>
                <a:gd name="connsiteY6" fmla="*/ 470633 h 1218446"/>
                <a:gd name="connsiteX7" fmla="*/ 2134228 w 9055115"/>
                <a:gd name="connsiteY7" fmla="*/ 476042 h 1218446"/>
                <a:gd name="connsiteX8" fmla="*/ 2140425 w 9055115"/>
                <a:gd name="connsiteY8" fmla="*/ 259620 h 1218446"/>
                <a:gd name="connsiteX9" fmla="*/ 1815880 w 9055115"/>
                <a:gd name="connsiteY9" fmla="*/ 1518 h 1218446"/>
                <a:gd name="connsiteX10" fmla="*/ 1528 w 9055115"/>
                <a:gd name="connsiteY10" fmla="*/ 0 h 1218446"/>
                <a:gd name="connsiteX11" fmla="*/ 0 w 9055115"/>
                <a:gd name="connsiteY11" fmla="*/ 1022270 h 1218446"/>
                <a:gd name="connsiteX0" fmla="*/ 0 w 9055115"/>
                <a:gd name="connsiteY0" fmla="*/ 1022270 h 1218446"/>
                <a:gd name="connsiteX1" fmla="*/ 263072 w 9055115"/>
                <a:gd name="connsiteY1" fmla="*/ 1217151 h 1218446"/>
                <a:gd name="connsiteX2" fmla="*/ 9055115 w 9055115"/>
                <a:gd name="connsiteY2" fmla="*/ 1218446 h 1218446"/>
                <a:gd name="connsiteX3" fmla="*/ 9055113 w 9055115"/>
                <a:gd name="connsiteY3" fmla="*/ 1161932 h 1218446"/>
                <a:gd name="connsiteX4" fmla="*/ 5371664 w 9055115"/>
                <a:gd name="connsiteY4" fmla="*/ 1160892 h 1218446"/>
                <a:gd name="connsiteX5" fmla="*/ 5369064 w 9055115"/>
                <a:gd name="connsiteY5" fmla="*/ 720553 h 1218446"/>
                <a:gd name="connsiteX6" fmla="*/ 5025542 w 9055115"/>
                <a:gd name="connsiteY6" fmla="*/ 470633 h 1218446"/>
                <a:gd name="connsiteX7" fmla="*/ 2126422 w 9055115"/>
                <a:gd name="connsiteY7" fmla="*/ 469550 h 1218446"/>
                <a:gd name="connsiteX8" fmla="*/ 2140425 w 9055115"/>
                <a:gd name="connsiteY8" fmla="*/ 259620 h 1218446"/>
                <a:gd name="connsiteX9" fmla="*/ 1815880 w 9055115"/>
                <a:gd name="connsiteY9" fmla="*/ 1518 h 1218446"/>
                <a:gd name="connsiteX10" fmla="*/ 1528 w 9055115"/>
                <a:gd name="connsiteY10" fmla="*/ 0 h 1218446"/>
                <a:gd name="connsiteX11" fmla="*/ 0 w 9055115"/>
                <a:gd name="connsiteY11" fmla="*/ 1022270 h 1218446"/>
                <a:gd name="connsiteX0" fmla="*/ 0 w 9055115"/>
                <a:gd name="connsiteY0" fmla="*/ 1022270 h 1218446"/>
                <a:gd name="connsiteX1" fmla="*/ 263072 w 9055115"/>
                <a:gd name="connsiteY1" fmla="*/ 1217151 h 1218446"/>
                <a:gd name="connsiteX2" fmla="*/ 9055115 w 9055115"/>
                <a:gd name="connsiteY2" fmla="*/ 1218446 h 1218446"/>
                <a:gd name="connsiteX3" fmla="*/ 9055113 w 9055115"/>
                <a:gd name="connsiteY3" fmla="*/ 1161932 h 1218446"/>
                <a:gd name="connsiteX4" fmla="*/ 5371664 w 9055115"/>
                <a:gd name="connsiteY4" fmla="*/ 1160892 h 1218446"/>
                <a:gd name="connsiteX5" fmla="*/ 5369064 w 9055115"/>
                <a:gd name="connsiteY5" fmla="*/ 720553 h 1218446"/>
                <a:gd name="connsiteX6" fmla="*/ 5025542 w 9055115"/>
                <a:gd name="connsiteY6" fmla="*/ 470633 h 1218446"/>
                <a:gd name="connsiteX7" fmla="*/ 2126422 w 9055115"/>
                <a:gd name="connsiteY7" fmla="*/ 469550 h 1218446"/>
                <a:gd name="connsiteX8" fmla="*/ 2140425 w 9055115"/>
                <a:gd name="connsiteY8" fmla="*/ 259620 h 1218446"/>
                <a:gd name="connsiteX9" fmla="*/ 1815880 w 9055115"/>
                <a:gd name="connsiteY9" fmla="*/ 1518 h 1218446"/>
                <a:gd name="connsiteX10" fmla="*/ 1528 w 9055115"/>
                <a:gd name="connsiteY10" fmla="*/ 0 h 1218446"/>
                <a:gd name="connsiteX11" fmla="*/ 0 w 9055115"/>
                <a:gd name="connsiteY11" fmla="*/ 1022270 h 1218446"/>
                <a:gd name="connsiteX0" fmla="*/ 0 w 9055115"/>
                <a:gd name="connsiteY0" fmla="*/ 1022270 h 1218446"/>
                <a:gd name="connsiteX1" fmla="*/ 263072 w 9055115"/>
                <a:gd name="connsiteY1" fmla="*/ 1217151 h 1218446"/>
                <a:gd name="connsiteX2" fmla="*/ 9055115 w 9055115"/>
                <a:gd name="connsiteY2" fmla="*/ 1218446 h 1218446"/>
                <a:gd name="connsiteX3" fmla="*/ 9055113 w 9055115"/>
                <a:gd name="connsiteY3" fmla="*/ 1161932 h 1218446"/>
                <a:gd name="connsiteX4" fmla="*/ 5371664 w 9055115"/>
                <a:gd name="connsiteY4" fmla="*/ 1160892 h 1218446"/>
                <a:gd name="connsiteX5" fmla="*/ 5369064 w 9055115"/>
                <a:gd name="connsiteY5" fmla="*/ 720553 h 1218446"/>
                <a:gd name="connsiteX6" fmla="*/ 5025542 w 9055115"/>
                <a:gd name="connsiteY6" fmla="*/ 470633 h 1218446"/>
                <a:gd name="connsiteX7" fmla="*/ 2126422 w 9055115"/>
                <a:gd name="connsiteY7" fmla="*/ 469550 h 1218446"/>
                <a:gd name="connsiteX8" fmla="*/ 2132617 w 9055115"/>
                <a:gd name="connsiteY8" fmla="*/ 259620 h 1218446"/>
                <a:gd name="connsiteX9" fmla="*/ 1815880 w 9055115"/>
                <a:gd name="connsiteY9" fmla="*/ 1518 h 1218446"/>
                <a:gd name="connsiteX10" fmla="*/ 1528 w 9055115"/>
                <a:gd name="connsiteY10" fmla="*/ 0 h 1218446"/>
                <a:gd name="connsiteX11" fmla="*/ 0 w 9055115"/>
                <a:gd name="connsiteY11" fmla="*/ 1022270 h 1218446"/>
                <a:gd name="connsiteX0" fmla="*/ 0 w 9055115"/>
                <a:gd name="connsiteY0" fmla="*/ 1022270 h 1218446"/>
                <a:gd name="connsiteX1" fmla="*/ 263072 w 9055115"/>
                <a:gd name="connsiteY1" fmla="*/ 1217151 h 1218446"/>
                <a:gd name="connsiteX2" fmla="*/ 9055115 w 9055115"/>
                <a:gd name="connsiteY2" fmla="*/ 1218446 h 1218446"/>
                <a:gd name="connsiteX3" fmla="*/ 9055113 w 9055115"/>
                <a:gd name="connsiteY3" fmla="*/ 1161932 h 1218446"/>
                <a:gd name="connsiteX4" fmla="*/ 5371664 w 9055115"/>
                <a:gd name="connsiteY4" fmla="*/ 1160892 h 1218446"/>
                <a:gd name="connsiteX5" fmla="*/ 5369064 w 9055115"/>
                <a:gd name="connsiteY5" fmla="*/ 720553 h 1218446"/>
                <a:gd name="connsiteX6" fmla="*/ 5025542 w 9055115"/>
                <a:gd name="connsiteY6" fmla="*/ 470633 h 1218446"/>
                <a:gd name="connsiteX7" fmla="*/ 2126422 w 9055115"/>
                <a:gd name="connsiteY7" fmla="*/ 469550 h 1218446"/>
                <a:gd name="connsiteX8" fmla="*/ 2132617 w 9055115"/>
                <a:gd name="connsiteY8" fmla="*/ 259620 h 1218446"/>
                <a:gd name="connsiteX9" fmla="*/ 1815880 w 9055115"/>
                <a:gd name="connsiteY9" fmla="*/ 1518 h 1218446"/>
                <a:gd name="connsiteX10" fmla="*/ 1528 w 9055115"/>
                <a:gd name="connsiteY10" fmla="*/ 0 h 1218446"/>
                <a:gd name="connsiteX11" fmla="*/ 0 w 9055115"/>
                <a:gd name="connsiteY11" fmla="*/ 1022270 h 1218446"/>
                <a:gd name="connsiteX0" fmla="*/ 0 w 9055115"/>
                <a:gd name="connsiteY0" fmla="*/ 1089111 h 1285287"/>
                <a:gd name="connsiteX1" fmla="*/ 263072 w 9055115"/>
                <a:gd name="connsiteY1" fmla="*/ 1283992 h 1285287"/>
                <a:gd name="connsiteX2" fmla="*/ 9055115 w 9055115"/>
                <a:gd name="connsiteY2" fmla="*/ 1285287 h 1285287"/>
                <a:gd name="connsiteX3" fmla="*/ 9055113 w 9055115"/>
                <a:gd name="connsiteY3" fmla="*/ 1228773 h 1285287"/>
                <a:gd name="connsiteX4" fmla="*/ 5371664 w 9055115"/>
                <a:gd name="connsiteY4" fmla="*/ 1227733 h 1285287"/>
                <a:gd name="connsiteX5" fmla="*/ 5369064 w 9055115"/>
                <a:gd name="connsiteY5" fmla="*/ 787394 h 1285287"/>
                <a:gd name="connsiteX6" fmla="*/ 5025542 w 9055115"/>
                <a:gd name="connsiteY6" fmla="*/ 537474 h 1285287"/>
                <a:gd name="connsiteX7" fmla="*/ 4396976 w 9055115"/>
                <a:gd name="connsiteY7" fmla="*/ 14019 h 1285287"/>
                <a:gd name="connsiteX8" fmla="*/ 2132617 w 9055115"/>
                <a:gd name="connsiteY8" fmla="*/ 326461 h 1285287"/>
                <a:gd name="connsiteX9" fmla="*/ 1815880 w 9055115"/>
                <a:gd name="connsiteY9" fmla="*/ 68359 h 1285287"/>
                <a:gd name="connsiteX10" fmla="*/ 1528 w 9055115"/>
                <a:gd name="connsiteY10" fmla="*/ 66841 h 1285287"/>
                <a:gd name="connsiteX11" fmla="*/ 0 w 9055115"/>
                <a:gd name="connsiteY11" fmla="*/ 1089111 h 1285287"/>
                <a:gd name="connsiteX0" fmla="*/ 0 w 9055115"/>
                <a:gd name="connsiteY0" fmla="*/ 1100877 h 1297053"/>
                <a:gd name="connsiteX1" fmla="*/ 263072 w 9055115"/>
                <a:gd name="connsiteY1" fmla="*/ 1295758 h 1297053"/>
                <a:gd name="connsiteX2" fmla="*/ 9055115 w 9055115"/>
                <a:gd name="connsiteY2" fmla="*/ 1297053 h 1297053"/>
                <a:gd name="connsiteX3" fmla="*/ 9055113 w 9055115"/>
                <a:gd name="connsiteY3" fmla="*/ 1240539 h 1297053"/>
                <a:gd name="connsiteX4" fmla="*/ 5371664 w 9055115"/>
                <a:gd name="connsiteY4" fmla="*/ 1239499 h 1297053"/>
                <a:gd name="connsiteX5" fmla="*/ 5369064 w 9055115"/>
                <a:gd name="connsiteY5" fmla="*/ 799160 h 1297053"/>
                <a:gd name="connsiteX6" fmla="*/ 5025542 w 9055115"/>
                <a:gd name="connsiteY6" fmla="*/ 549240 h 1297053"/>
                <a:gd name="connsiteX7" fmla="*/ 4396976 w 9055115"/>
                <a:gd name="connsiteY7" fmla="*/ 25785 h 1297053"/>
                <a:gd name="connsiteX8" fmla="*/ 1815880 w 9055115"/>
                <a:gd name="connsiteY8" fmla="*/ 80125 h 1297053"/>
                <a:gd name="connsiteX9" fmla="*/ 1528 w 9055115"/>
                <a:gd name="connsiteY9" fmla="*/ 78607 h 1297053"/>
                <a:gd name="connsiteX10" fmla="*/ 0 w 9055115"/>
                <a:gd name="connsiteY10" fmla="*/ 1100877 h 1297053"/>
                <a:gd name="connsiteX0" fmla="*/ 0 w 9055115"/>
                <a:gd name="connsiteY0" fmla="*/ 1100877 h 1297053"/>
                <a:gd name="connsiteX1" fmla="*/ 263072 w 9055115"/>
                <a:gd name="connsiteY1" fmla="*/ 1295758 h 1297053"/>
                <a:gd name="connsiteX2" fmla="*/ 9055115 w 9055115"/>
                <a:gd name="connsiteY2" fmla="*/ 1297053 h 1297053"/>
                <a:gd name="connsiteX3" fmla="*/ 9055113 w 9055115"/>
                <a:gd name="connsiteY3" fmla="*/ 1240539 h 1297053"/>
                <a:gd name="connsiteX4" fmla="*/ 5371664 w 9055115"/>
                <a:gd name="connsiteY4" fmla="*/ 1239499 h 1297053"/>
                <a:gd name="connsiteX5" fmla="*/ 5369064 w 9055115"/>
                <a:gd name="connsiteY5" fmla="*/ 799160 h 1297053"/>
                <a:gd name="connsiteX6" fmla="*/ 5025542 w 9055115"/>
                <a:gd name="connsiteY6" fmla="*/ 549240 h 1297053"/>
                <a:gd name="connsiteX7" fmla="*/ 4396976 w 9055115"/>
                <a:gd name="connsiteY7" fmla="*/ 25785 h 1297053"/>
                <a:gd name="connsiteX8" fmla="*/ 1815880 w 9055115"/>
                <a:gd name="connsiteY8" fmla="*/ 80125 h 1297053"/>
                <a:gd name="connsiteX9" fmla="*/ 1528 w 9055115"/>
                <a:gd name="connsiteY9" fmla="*/ 78607 h 1297053"/>
                <a:gd name="connsiteX10" fmla="*/ 0 w 9055115"/>
                <a:gd name="connsiteY10" fmla="*/ 1100877 h 1297053"/>
                <a:gd name="connsiteX0" fmla="*/ 0 w 9055115"/>
                <a:gd name="connsiteY0" fmla="*/ 1100877 h 1297053"/>
                <a:gd name="connsiteX1" fmla="*/ 263072 w 9055115"/>
                <a:gd name="connsiteY1" fmla="*/ 1295758 h 1297053"/>
                <a:gd name="connsiteX2" fmla="*/ 9055115 w 9055115"/>
                <a:gd name="connsiteY2" fmla="*/ 1297053 h 1297053"/>
                <a:gd name="connsiteX3" fmla="*/ 9055113 w 9055115"/>
                <a:gd name="connsiteY3" fmla="*/ 1240539 h 1297053"/>
                <a:gd name="connsiteX4" fmla="*/ 5371664 w 9055115"/>
                <a:gd name="connsiteY4" fmla="*/ 1239499 h 1297053"/>
                <a:gd name="connsiteX5" fmla="*/ 5369064 w 9055115"/>
                <a:gd name="connsiteY5" fmla="*/ 799160 h 1297053"/>
                <a:gd name="connsiteX6" fmla="*/ 5025542 w 9055115"/>
                <a:gd name="connsiteY6" fmla="*/ 549240 h 1297053"/>
                <a:gd name="connsiteX7" fmla="*/ 4396976 w 9055115"/>
                <a:gd name="connsiteY7" fmla="*/ 25785 h 1297053"/>
                <a:gd name="connsiteX8" fmla="*/ 1815880 w 9055115"/>
                <a:gd name="connsiteY8" fmla="*/ 80125 h 1297053"/>
                <a:gd name="connsiteX9" fmla="*/ 1528 w 9055115"/>
                <a:gd name="connsiteY9" fmla="*/ 78607 h 1297053"/>
                <a:gd name="connsiteX10" fmla="*/ 0 w 9055115"/>
                <a:gd name="connsiteY10" fmla="*/ 1100877 h 1297053"/>
                <a:gd name="connsiteX0" fmla="*/ 0 w 9055115"/>
                <a:gd name="connsiteY0" fmla="*/ 1075092 h 1271268"/>
                <a:gd name="connsiteX1" fmla="*/ 263072 w 9055115"/>
                <a:gd name="connsiteY1" fmla="*/ 1269973 h 1271268"/>
                <a:gd name="connsiteX2" fmla="*/ 9055115 w 9055115"/>
                <a:gd name="connsiteY2" fmla="*/ 1271268 h 1271268"/>
                <a:gd name="connsiteX3" fmla="*/ 9055113 w 9055115"/>
                <a:gd name="connsiteY3" fmla="*/ 1214754 h 1271268"/>
                <a:gd name="connsiteX4" fmla="*/ 5371664 w 9055115"/>
                <a:gd name="connsiteY4" fmla="*/ 1213714 h 1271268"/>
                <a:gd name="connsiteX5" fmla="*/ 5369064 w 9055115"/>
                <a:gd name="connsiteY5" fmla="*/ 773375 h 1271268"/>
                <a:gd name="connsiteX6" fmla="*/ 5025542 w 9055115"/>
                <a:gd name="connsiteY6" fmla="*/ 523455 h 1271268"/>
                <a:gd name="connsiteX7" fmla="*/ 4396976 w 9055115"/>
                <a:gd name="connsiteY7" fmla="*/ 0 h 1271268"/>
                <a:gd name="connsiteX8" fmla="*/ 1815880 w 9055115"/>
                <a:gd name="connsiteY8" fmla="*/ 54340 h 1271268"/>
                <a:gd name="connsiteX9" fmla="*/ 1528 w 9055115"/>
                <a:gd name="connsiteY9" fmla="*/ 52822 h 1271268"/>
                <a:gd name="connsiteX10" fmla="*/ 0 w 9055115"/>
                <a:gd name="connsiteY10" fmla="*/ 1075092 h 1271268"/>
                <a:gd name="connsiteX0" fmla="*/ 0 w 9055115"/>
                <a:gd name="connsiteY0" fmla="*/ 1029271 h 1225447"/>
                <a:gd name="connsiteX1" fmla="*/ 263072 w 9055115"/>
                <a:gd name="connsiteY1" fmla="*/ 1224152 h 1225447"/>
                <a:gd name="connsiteX2" fmla="*/ 9055115 w 9055115"/>
                <a:gd name="connsiteY2" fmla="*/ 1225447 h 1225447"/>
                <a:gd name="connsiteX3" fmla="*/ 9055113 w 9055115"/>
                <a:gd name="connsiteY3" fmla="*/ 1168933 h 1225447"/>
                <a:gd name="connsiteX4" fmla="*/ 5371664 w 9055115"/>
                <a:gd name="connsiteY4" fmla="*/ 1167893 h 1225447"/>
                <a:gd name="connsiteX5" fmla="*/ 5369064 w 9055115"/>
                <a:gd name="connsiteY5" fmla="*/ 727554 h 1225447"/>
                <a:gd name="connsiteX6" fmla="*/ 5025542 w 9055115"/>
                <a:gd name="connsiteY6" fmla="*/ 477634 h 1225447"/>
                <a:gd name="connsiteX7" fmla="*/ 4705595 w 9055115"/>
                <a:gd name="connsiteY7" fmla="*/ 0 h 1225447"/>
                <a:gd name="connsiteX8" fmla="*/ 1815880 w 9055115"/>
                <a:gd name="connsiteY8" fmla="*/ 8519 h 1225447"/>
                <a:gd name="connsiteX9" fmla="*/ 1528 w 9055115"/>
                <a:gd name="connsiteY9" fmla="*/ 7001 h 1225447"/>
                <a:gd name="connsiteX10" fmla="*/ 0 w 9055115"/>
                <a:gd name="connsiteY10" fmla="*/ 1029271 h 1225447"/>
                <a:gd name="connsiteX0" fmla="*/ 0 w 9055115"/>
                <a:gd name="connsiteY0" fmla="*/ 1029271 h 1225447"/>
                <a:gd name="connsiteX1" fmla="*/ 263072 w 9055115"/>
                <a:gd name="connsiteY1" fmla="*/ 1224152 h 1225447"/>
                <a:gd name="connsiteX2" fmla="*/ 9055115 w 9055115"/>
                <a:gd name="connsiteY2" fmla="*/ 1225447 h 1225447"/>
                <a:gd name="connsiteX3" fmla="*/ 9055113 w 9055115"/>
                <a:gd name="connsiteY3" fmla="*/ 1168933 h 1225447"/>
                <a:gd name="connsiteX4" fmla="*/ 5371664 w 9055115"/>
                <a:gd name="connsiteY4" fmla="*/ 1167893 h 1225447"/>
                <a:gd name="connsiteX5" fmla="*/ 5369064 w 9055115"/>
                <a:gd name="connsiteY5" fmla="*/ 727554 h 1225447"/>
                <a:gd name="connsiteX6" fmla="*/ 5025542 w 9055115"/>
                <a:gd name="connsiteY6" fmla="*/ 477634 h 1225447"/>
                <a:gd name="connsiteX7" fmla="*/ 4705595 w 9055115"/>
                <a:gd name="connsiteY7" fmla="*/ 0 h 1225447"/>
                <a:gd name="connsiteX8" fmla="*/ 1528 w 9055115"/>
                <a:gd name="connsiteY8" fmla="*/ 7001 h 1225447"/>
                <a:gd name="connsiteX9" fmla="*/ 0 w 9055115"/>
                <a:gd name="connsiteY9" fmla="*/ 1029271 h 1225447"/>
                <a:gd name="connsiteX0" fmla="*/ 0 w 9055115"/>
                <a:gd name="connsiteY0" fmla="*/ 1029271 h 1225447"/>
                <a:gd name="connsiteX1" fmla="*/ 263072 w 9055115"/>
                <a:gd name="connsiteY1" fmla="*/ 1224152 h 1225447"/>
                <a:gd name="connsiteX2" fmla="*/ 9055115 w 9055115"/>
                <a:gd name="connsiteY2" fmla="*/ 1225447 h 1225447"/>
                <a:gd name="connsiteX3" fmla="*/ 9055113 w 9055115"/>
                <a:gd name="connsiteY3" fmla="*/ 1168933 h 1225447"/>
                <a:gd name="connsiteX4" fmla="*/ 5371664 w 9055115"/>
                <a:gd name="connsiteY4" fmla="*/ 1167893 h 1225447"/>
                <a:gd name="connsiteX5" fmla="*/ 5369064 w 9055115"/>
                <a:gd name="connsiteY5" fmla="*/ 727554 h 1225447"/>
                <a:gd name="connsiteX6" fmla="*/ 5025542 w 9055115"/>
                <a:gd name="connsiteY6" fmla="*/ 477634 h 1225447"/>
                <a:gd name="connsiteX7" fmla="*/ 4705595 w 9055115"/>
                <a:gd name="connsiteY7" fmla="*/ 0 h 1225447"/>
                <a:gd name="connsiteX8" fmla="*/ 1528 w 9055115"/>
                <a:gd name="connsiteY8" fmla="*/ 7001 h 1225447"/>
                <a:gd name="connsiteX9" fmla="*/ 0 w 9055115"/>
                <a:gd name="connsiteY9" fmla="*/ 1029271 h 1225447"/>
                <a:gd name="connsiteX0" fmla="*/ 0 w 9055115"/>
                <a:gd name="connsiteY0" fmla="*/ 1029271 h 1225447"/>
                <a:gd name="connsiteX1" fmla="*/ 263072 w 9055115"/>
                <a:gd name="connsiteY1" fmla="*/ 1224152 h 1225447"/>
                <a:gd name="connsiteX2" fmla="*/ 9055115 w 9055115"/>
                <a:gd name="connsiteY2" fmla="*/ 1225447 h 1225447"/>
                <a:gd name="connsiteX3" fmla="*/ 9055113 w 9055115"/>
                <a:gd name="connsiteY3" fmla="*/ 1168933 h 1225447"/>
                <a:gd name="connsiteX4" fmla="*/ 5371664 w 9055115"/>
                <a:gd name="connsiteY4" fmla="*/ 1167893 h 1225447"/>
                <a:gd name="connsiteX5" fmla="*/ 5369064 w 9055115"/>
                <a:gd name="connsiteY5" fmla="*/ 727554 h 1225447"/>
                <a:gd name="connsiteX6" fmla="*/ 5025542 w 9055115"/>
                <a:gd name="connsiteY6" fmla="*/ 477634 h 1225447"/>
                <a:gd name="connsiteX7" fmla="*/ 4705595 w 9055115"/>
                <a:gd name="connsiteY7" fmla="*/ 0 h 1225447"/>
                <a:gd name="connsiteX8" fmla="*/ 1528 w 9055115"/>
                <a:gd name="connsiteY8" fmla="*/ 7001 h 1225447"/>
                <a:gd name="connsiteX9" fmla="*/ 0 w 9055115"/>
                <a:gd name="connsiteY9" fmla="*/ 1029271 h 1225447"/>
                <a:gd name="connsiteX0" fmla="*/ 0 w 9055115"/>
                <a:gd name="connsiteY0" fmla="*/ 1029271 h 1225447"/>
                <a:gd name="connsiteX1" fmla="*/ 263072 w 9055115"/>
                <a:gd name="connsiteY1" fmla="*/ 1224152 h 1225447"/>
                <a:gd name="connsiteX2" fmla="*/ 9055115 w 9055115"/>
                <a:gd name="connsiteY2" fmla="*/ 1225447 h 1225447"/>
                <a:gd name="connsiteX3" fmla="*/ 9055113 w 9055115"/>
                <a:gd name="connsiteY3" fmla="*/ 1168933 h 1225447"/>
                <a:gd name="connsiteX4" fmla="*/ 5371664 w 9055115"/>
                <a:gd name="connsiteY4" fmla="*/ 1167893 h 1225447"/>
                <a:gd name="connsiteX5" fmla="*/ 5369064 w 9055115"/>
                <a:gd name="connsiteY5" fmla="*/ 727554 h 1225447"/>
                <a:gd name="connsiteX6" fmla="*/ 5003496 w 9055115"/>
                <a:gd name="connsiteY6" fmla="*/ 431813 h 1225447"/>
                <a:gd name="connsiteX7" fmla="*/ 4705595 w 9055115"/>
                <a:gd name="connsiteY7" fmla="*/ 0 h 1225447"/>
                <a:gd name="connsiteX8" fmla="*/ 1528 w 9055115"/>
                <a:gd name="connsiteY8" fmla="*/ 7001 h 1225447"/>
                <a:gd name="connsiteX9" fmla="*/ 0 w 9055115"/>
                <a:gd name="connsiteY9" fmla="*/ 1029271 h 1225447"/>
                <a:gd name="connsiteX0" fmla="*/ 0 w 9055115"/>
                <a:gd name="connsiteY0" fmla="*/ 1029271 h 1225447"/>
                <a:gd name="connsiteX1" fmla="*/ 263072 w 9055115"/>
                <a:gd name="connsiteY1" fmla="*/ 1224152 h 1225447"/>
                <a:gd name="connsiteX2" fmla="*/ 9055115 w 9055115"/>
                <a:gd name="connsiteY2" fmla="*/ 1225447 h 1225447"/>
                <a:gd name="connsiteX3" fmla="*/ 9055113 w 9055115"/>
                <a:gd name="connsiteY3" fmla="*/ 1168933 h 1225447"/>
                <a:gd name="connsiteX4" fmla="*/ 5371664 w 9055115"/>
                <a:gd name="connsiteY4" fmla="*/ 1167893 h 1225447"/>
                <a:gd name="connsiteX5" fmla="*/ 5369064 w 9055115"/>
                <a:gd name="connsiteY5" fmla="*/ 727554 h 1225447"/>
                <a:gd name="connsiteX6" fmla="*/ 4705595 w 9055115"/>
                <a:gd name="connsiteY6" fmla="*/ 0 h 1225447"/>
                <a:gd name="connsiteX7" fmla="*/ 1528 w 9055115"/>
                <a:gd name="connsiteY7" fmla="*/ 7001 h 1225447"/>
                <a:gd name="connsiteX8" fmla="*/ 0 w 9055115"/>
                <a:gd name="connsiteY8" fmla="*/ 1029271 h 1225447"/>
                <a:gd name="connsiteX0" fmla="*/ 0 w 9055115"/>
                <a:gd name="connsiteY0" fmla="*/ 1029271 h 1225447"/>
                <a:gd name="connsiteX1" fmla="*/ 263072 w 9055115"/>
                <a:gd name="connsiteY1" fmla="*/ 1224152 h 1225447"/>
                <a:gd name="connsiteX2" fmla="*/ 9055115 w 9055115"/>
                <a:gd name="connsiteY2" fmla="*/ 1225447 h 1225447"/>
                <a:gd name="connsiteX3" fmla="*/ 9055113 w 9055115"/>
                <a:gd name="connsiteY3" fmla="*/ 1168933 h 1225447"/>
                <a:gd name="connsiteX4" fmla="*/ 5371664 w 9055115"/>
                <a:gd name="connsiteY4" fmla="*/ 1167893 h 1225447"/>
                <a:gd name="connsiteX5" fmla="*/ 5358041 w 9055115"/>
                <a:gd name="connsiteY5" fmla="*/ 580924 h 1225447"/>
                <a:gd name="connsiteX6" fmla="*/ 4705595 w 9055115"/>
                <a:gd name="connsiteY6" fmla="*/ 0 h 1225447"/>
                <a:gd name="connsiteX7" fmla="*/ 1528 w 9055115"/>
                <a:gd name="connsiteY7" fmla="*/ 7001 h 1225447"/>
                <a:gd name="connsiteX8" fmla="*/ 0 w 9055115"/>
                <a:gd name="connsiteY8" fmla="*/ 1029271 h 1225447"/>
                <a:gd name="connsiteX0" fmla="*/ 0 w 9055115"/>
                <a:gd name="connsiteY0" fmla="*/ 1029271 h 1225447"/>
                <a:gd name="connsiteX1" fmla="*/ 263072 w 9055115"/>
                <a:gd name="connsiteY1" fmla="*/ 1224152 h 1225447"/>
                <a:gd name="connsiteX2" fmla="*/ 9055115 w 9055115"/>
                <a:gd name="connsiteY2" fmla="*/ 1225447 h 1225447"/>
                <a:gd name="connsiteX3" fmla="*/ 9055113 w 9055115"/>
                <a:gd name="connsiteY3" fmla="*/ 1168933 h 1225447"/>
                <a:gd name="connsiteX4" fmla="*/ 5371664 w 9055115"/>
                <a:gd name="connsiteY4" fmla="*/ 1167893 h 1225447"/>
                <a:gd name="connsiteX5" fmla="*/ 5369064 w 9055115"/>
                <a:gd name="connsiteY5" fmla="*/ 599253 h 1225447"/>
                <a:gd name="connsiteX6" fmla="*/ 4705595 w 9055115"/>
                <a:gd name="connsiteY6" fmla="*/ 0 h 1225447"/>
                <a:gd name="connsiteX7" fmla="*/ 1528 w 9055115"/>
                <a:gd name="connsiteY7" fmla="*/ 7001 h 1225447"/>
                <a:gd name="connsiteX8" fmla="*/ 0 w 9055115"/>
                <a:gd name="connsiteY8" fmla="*/ 1029271 h 1225447"/>
                <a:gd name="connsiteX0" fmla="*/ 0 w 12978982"/>
                <a:gd name="connsiteY0" fmla="*/ 1029271 h 1225447"/>
                <a:gd name="connsiteX1" fmla="*/ 263072 w 12978982"/>
                <a:gd name="connsiteY1" fmla="*/ 1224152 h 1225447"/>
                <a:gd name="connsiteX2" fmla="*/ 9055115 w 12978982"/>
                <a:gd name="connsiteY2" fmla="*/ 1225447 h 1225447"/>
                <a:gd name="connsiteX3" fmla="*/ 12978982 w 12978982"/>
                <a:gd name="connsiteY3" fmla="*/ 1168933 h 1225447"/>
                <a:gd name="connsiteX4" fmla="*/ 5371664 w 12978982"/>
                <a:gd name="connsiteY4" fmla="*/ 1167893 h 1225447"/>
                <a:gd name="connsiteX5" fmla="*/ 5369064 w 12978982"/>
                <a:gd name="connsiteY5" fmla="*/ 599253 h 1225447"/>
                <a:gd name="connsiteX6" fmla="*/ 4705595 w 12978982"/>
                <a:gd name="connsiteY6" fmla="*/ 0 h 1225447"/>
                <a:gd name="connsiteX7" fmla="*/ 1528 w 12978982"/>
                <a:gd name="connsiteY7" fmla="*/ 7001 h 1225447"/>
                <a:gd name="connsiteX8" fmla="*/ 0 w 12978982"/>
                <a:gd name="connsiteY8" fmla="*/ 1029271 h 1225447"/>
                <a:gd name="connsiteX0" fmla="*/ 0 w 12978982"/>
                <a:gd name="connsiteY0" fmla="*/ 1029271 h 1224152"/>
                <a:gd name="connsiteX1" fmla="*/ 263072 w 12978982"/>
                <a:gd name="connsiteY1" fmla="*/ 1224152 h 1224152"/>
                <a:gd name="connsiteX2" fmla="*/ 12945918 w 12978982"/>
                <a:gd name="connsiteY2" fmla="*/ 1197953 h 1224152"/>
                <a:gd name="connsiteX3" fmla="*/ 12978982 w 12978982"/>
                <a:gd name="connsiteY3" fmla="*/ 1168933 h 1224152"/>
                <a:gd name="connsiteX4" fmla="*/ 5371664 w 12978982"/>
                <a:gd name="connsiteY4" fmla="*/ 1167893 h 1224152"/>
                <a:gd name="connsiteX5" fmla="*/ 5369064 w 12978982"/>
                <a:gd name="connsiteY5" fmla="*/ 599253 h 1224152"/>
                <a:gd name="connsiteX6" fmla="*/ 4705595 w 12978982"/>
                <a:gd name="connsiteY6" fmla="*/ 0 h 1224152"/>
                <a:gd name="connsiteX7" fmla="*/ 1528 w 12978982"/>
                <a:gd name="connsiteY7" fmla="*/ 7001 h 1224152"/>
                <a:gd name="connsiteX8" fmla="*/ 0 w 12978982"/>
                <a:gd name="connsiteY8" fmla="*/ 1029271 h 1224152"/>
                <a:gd name="connsiteX0" fmla="*/ 0 w 12978982"/>
                <a:gd name="connsiteY0" fmla="*/ 1029271 h 1224152"/>
                <a:gd name="connsiteX1" fmla="*/ 263072 w 12978982"/>
                <a:gd name="connsiteY1" fmla="*/ 1224152 h 1224152"/>
                <a:gd name="connsiteX2" fmla="*/ 12945918 w 12978982"/>
                <a:gd name="connsiteY2" fmla="*/ 1197953 h 1224152"/>
                <a:gd name="connsiteX3" fmla="*/ 12978982 w 12978982"/>
                <a:gd name="connsiteY3" fmla="*/ 1159768 h 1224152"/>
                <a:gd name="connsiteX4" fmla="*/ 5371664 w 12978982"/>
                <a:gd name="connsiteY4" fmla="*/ 1167893 h 1224152"/>
                <a:gd name="connsiteX5" fmla="*/ 5369064 w 12978982"/>
                <a:gd name="connsiteY5" fmla="*/ 599253 h 1224152"/>
                <a:gd name="connsiteX6" fmla="*/ 4705595 w 12978982"/>
                <a:gd name="connsiteY6" fmla="*/ 0 h 1224152"/>
                <a:gd name="connsiteX7" fmla="*/ 1528 w 12978982"/>
                <a:gd name="connsiteY7" fmla="*/ 7001 h 1224152"/>
                <a:gd name="connsiteX8" fmla="*/ 0 w 12978982"/>
                <a:gd name="connsiteY8" fmla="*/ 1029271 h 1224152"/>
                <a:gd name="connsiteX0" fmla="*/ 0 w 13023072"/>
                <a:gd name="connsiteY0" fmla="*/ 1029271 h 1225447"/>
                <a:gd name="connsiteX1" fmla="*/ 263072 w 13023072"/>
                <a:gd name="connsiteY1" fmla="*/ 1224152 h 1225447"/>
                <a:gd name="connsiteX2" fmla="*/ 13023072 w 13023072"/>
                <a:gd name="connsiteY2" fmla="*/ 1225447 h 1225447"/>
                <a:gd name="connsiteX3" fmla="*/ 12978982 w 13023072"/>
                <a:gd name="connsiteY3" fmla="*/ 1159768 h 1225447"/>
                <a:gd name="connsiteX4" fmla="*/ 5371664 w 13023072"/>
                <a:gd name="connsiteY4" fmla="*/ 1167893 h 1225447"/>
                <a:gd name="connsiteX5" fmla="*/ 5369064 w 13023072"/>
                <a:gd name="connsiteY5" fmla="*/ 599253 h 1225447"/>
                <a:gd name="connsiteX6" fmla="*/ 4705595 w 13023072"/>
                <a:gd name="connsiteY6" fmla="*/ 0 h 1225447"/>
                <a:gd name="connsiteX7" fmla="*/ 1528 w 13023072"/>
                <a:gd name="connsiteY7" fmla="*/ 7001 h 1225447"/>
                <a:gd name="connsiteX8" fmla="*/ 0 w 13023072"/>
                <a:gd name="connsiteY8" fmla="*/ 1029271 h 1225447"/>
                <a:gd name="connsiteX0" fmla="*/ 0 w 13023072"/>
                <a:gd name="connsiteY0" fmla="*/ 1029271 h 1225447"/>
                <a:gd name="connsiteX1" fmla="*/ 263072 w 13023072"/>
                <a:gd name="connsiteY1" fmla="*/ 1224152 h 1225447"/>
                <a:gd name="connsiteX2" fmla="*/ 13023072 w 13023072"/>
                <a:gd name="connsiteY2" fmla="*/ 1225447 h 1225447"/>
                <a:gd name="connsiteX3" fmla="*/ 13012049 w 13023072"/>
                <a:gd name="connsiteY3" fmla="*/ 1168933 h 1225447"/>
                <a:gd name="connsiteX4" fmla="*/ 5371664 w 13023072"/>
                <a:gd name="connsiteY4" fmla="*/ 1167893 h 1225447"/>
                <a:gd name="connsiteX5" fmla="*/ 5369064 w 13023072"/>
                <a:gd name="connsiteY5" fmla="*/ 599253 h 1225447"/>
                <a:gd name="connsiteX6" fmla="*/ 4705595 w 13023072"/>
                <a:gd name="connsiteY6" fmla="*/ 0 h 1225447"/>
                <a:gd name="connsiteX7" fmla="*/ 1528 w 13023072"/>
                <a:gd name="connsiteY7" fmla="*/ 7001 h 1225447"/>
                <a:gd name="connsiteX8" fmla="*/ 0 w 13023072"/>
                <a:gd name="connsiteY8" fmla="*/ 1029271 h 1225447"/>
                <a:gd name="connsiteX0" fmla="*/ 0 w 13023072"/>
                <a:gd name="connsiteY0" fmla="*/ 1029271 h 1225447"/>
                <a:gd name="connsiteX1" fmla="*/ 263072 w 13023072"/>
                <a:gd name="connsiteY1" fmla="*/ 1224152 h 1225447"/>
                <a:gd name="connsiteX2" fmla="*/ 13023072 w 13023072"/>
                <a:gd name="connsiteY2" fmla="*/ 1225447 h 1225447"/>
                <a:gd name="connsiteX3" fmla="*/ 13012049 w 13023072"/>
                <a:gd name="connsiteY3" fmla="*/ 1159768 h 1225447"/>
                <a:gd name="connsiteX4" fmla="*/ 5371664 w 13023072"/>
                <a:gd name="connsiteY4" fmla="*/ 1167893 h 1225447"/>
                <a:gd name="connsiteX5" fmla="*/ 5369064 w 13023072"/>
                <a:gd name="connsiteY5" fmla="*/ 599253 h 1225447"/>
                <a:gd name="connsiteX6" fmla="*/ 4705595 w 13023072"/>
                <a:gd name="connsiteY6" fmla="*/ 0 h 1225447"/>
                <a:gd name="connsiteX7" fmla="*/ 1528 w 13023072"/>
                <a:gd name="connsiteY7" fmla="*/ 7001 h 1225447"/>
                <a:gd name="connsiteX8" fmla="*/ 0 w 13023072"/>
                <a:gd name="connsiteY8" fmla="*/ 1029271 h 1225447"/>
                <a:gd name="connsiteX0" fmla="*/ 0 w 13023072"/>
                <a:gd name="connsiteY0" fmla="*/ 1037786 h 1233962"/>
                <a:gd name="connsiteX1" fmla="*/ 263072 w 13023072"/>
                <a:gd name="connsiteY1" fmla="*/ 1232667 h 1233962"/>
                <a:gd name="connsiteX2" fmla="*/ 13023072 w 13023072"/>
                <a:gd name="connsiteY2" fmla="*/ 1233962 h 1233962"/>
                <a:gd name="connsiteX3" fmla="*/ 13012049 w 13023072"/>
                <a:gd name="connsiteY3" fmla="*/ 1168283 h 1233962"/>
                <a:gd name="connsiteX4" fmla="*/ 5371664 w 13023072"/>
                <a:gd name="connsiteY4" fmla="*/ 1176408 h 1233962"/>
                <a:gd name="connsiteX5" fmla="*/ 5369064 w 13023072"/>
                <a:gd name="connsiteY5" fmla="*/ 607768 h 1233962"/>
                <a:gd name="connsiteX6" fmla="*/ 4705595 w 13023072"/>
                <a:gd name="connsiteY6" fmla="*/ 8515 h 1233962"/>
                <a:gd name="connsiteX7" fmla="*/ 813306 w 13023072"/>
                <a:gd name="connsiteY7" fmla="*/ 0 h 1233962"/>
                <a:gd name="connsiteX8" fmla="*/ 1528 w 13023072"/>
                <a:gd name="connsiteY8" fmla="*/ 15516 h 1233962"/>
                <a:gd name="connsiteX9" fmla="*/ 0 w 13023072"/>
                <a:gd name="connsiteY9" fmla="*/ 1037786 h 1233962"/>
                <a:gd name="connsiteX0" fmla="*/ 0 w 13023072"/>
                <a:gd name="connsiteY0" fmla="*/ 1051044 h 1247220"/>
                <a:gd name="connsiteX1" fmla="*/ 263072 w 13023072"/>
                <a:gd name="connsiteY1" fmla="*/ 1245925 h 1247220"/>
                <a:gd name="connsiteX2" fmla="*/ 13023072 w 13023072"/>
                <a:gd name="connsiteY2" fmla="*/ 1247220 h 1247220"/>
                <a:gd name="connsiteX3" fmla="*/ 13012049 w 13023072"/>
                <a:gd name="connsiteY3" fmla="*/ 1181541 h 1247220"/>
                <a:gd name="connsiteX4" fmla="*/ 5371664 w 13023072"/>
                <a:gd name="connsiteY4" fmla="*/ 1189666 h 1247220"/>
                <a:gd name="connsiteX5" fmla="*/ 5369064 w 13023072"/>
                <a:gd name="connsiteY5" fmla="*/ 621026 h 1247220"/>
                <a:gd name="connsiteX6" fmla="*/ 4705595 w 13023072"/>
                <a:gd name="connsiteY6" fmla="*/ 21773 h 1247220"/>
                <a:gd name="connsiteX7" fmla="*/ 813306 w 13023072"/>
                <a:gd name="connsiteY7" fmla="*/ 13258 h 1247220"/>
                <a:gd name="connsiteX8" fmla="*/ 334899 w 13023072"/>
                <a:gd name="connsiteY8" fmla="*/ 0 h 1247220"/>
                <a:gd name="connsiteX9" fmla="*/ 1528 w 13023072"/>
                <a:gd name="connsiteY9" fmla="*/ 28774 h 1247220"/>
                <a:gd name="connsiteX10" fmla="*/ 0 w 13023072"/>
                <a:gd name="connsiteY10" fmla="*/ 1051044 h 1247220"/>
                <a:gd name="connsiteX0" fmla="*/ 0 w 13023072"/>
                <a:gd name="connsiteY0" fmla="*/ 1581410 h 1777586"/>
                <a:gd name="connsiteX1" fmla="*/ 263072 w 13023072"/>
                <a:gd name="connsiteY1" fmla="*/ 1776291 h 1777586"/>
                <a:gd name="connsiteX2" fmla="*/ 13023072 w 13023072"/>
                <a:gd name="connsiteY2" fmla="*/ 1777586 h 1777586"/>
                <a:gd name="connsiteX3" fmla="*/ 13012049 w 13023072"/>
                <a:gd name="connsiteY3" fmla="*/ 1711907 h 1777586"/>
                <a:gd name="connsiteX4" fmla="*/ 5371664 w 13023072"/>
                <a:gd name="connsiteY4" fmla="*/ 1720032 h 1777586"/>
                <a:gd name="connsiteX5" fmla="*/ 5369064 w 13023072"/>
                <a:gd name="connsiteY5" fmla="*/ 1151392 h 1777586"/>
                <a:gd name="connsiteX6" fmla="*/ 4705595 w 13023072"/>
                <a:gd name="connsiteY6" fmla="*/ 552139 h 1777586"/>
                <a:gd name="connsiteX7" fmla="*/ 813306 w 13023072"/>
                <a:gd name="connsiteY7" fmla="*/ 543624 h 1777586"/>
                <a:gd name="connsiteX8" fmla="*/ 366793 w 13023072"/>
                <a:gd name="connsiteY8" fmla="*/ 0 h 1777586"/>
                <a:gd name="connsiteX9" fmla="*/ 1528 w 13023072"/>
                <a:gd name="connsiteY9" fmla="*/ 559140 h 1777586"/>
                <a:gd name="connsiteX10" fmla="*/ 0 w 13023072"/>
                <a:gd name="connsiteY10" fmla="*/ 1581410 h 1777586"/>
                <a:gd name="connsiteX0" fmla="*/ 0 w 13023072"/>
                <a:gd name="connsiteY0" fmla="*/ 1581410 h 1777586"/>
                <a:gd name="connsiteX1" fmla="*/ 263072 w 13023072"/>
                <a:gd name="connsiteY1" fmla="*/ 1776291 h 1777586"/>
                <a:gd name="connsiteX2" fmla="*/ 13023072 w 13023072"/>
                <a:gd name="connsiteY2" fmla="*/ 1777586 h 1777586"/>
                <a:gd name="connsiteX3" fmla="*/ 13012049 w 13023072"/>
                <a:gd name="connsiteY3" fmla="*/ 1711907 h 1777586"/>
                <a:gd name="connsiteX4" fmla="*/ 5371664 w 13023072"/>
                <a:gd name="connsiteY4" fmla="*/ 1720032 h 1777586"/>
                <a:gd name="connsiteX5" fmla="*/ 5369064 w 13023072"/>
                <a:gd name="connsiteY5" fmla="*/ 1151392 h 1777586"/>
                <a:gd name="connsiteX6" fmla="*/ 4705595 w 13023072"/>
                <a:gd name="connsiteY6" fmla="*/ 552139 h 1777586"/>
                <a:gd name="connsiteX7" fmla="*/ 813306 w 13023072"/>
                <a:gd name="connsiteY7" fmla="*/ 543624 h 1777586"/>
                <a:gd name="connsiteX8" fmla="*/ 366793 w 13023072"/>
                <a:gd name="connsiteY8" fmla="*/ 0 h 1777586"/>
                <a:gd name="connsiteX9" fmla="*/ 143537 w 13023072"/>
                <a:gd name="connsiteY9" fmla="*/ 291701 h 1777586"/>
                <a:gd name="connsiteX10" fmla="*/ 1528 w 13023072"/>
                <a:gd name="connsiteY10" fmla="*/ 559140 h 1777586"/>
                <a:gd name="connsiteX11" fmla="*/ 0 w 13023072"/>
                <a:gd name="connsiteY11" fmla="*/ 1581410 h 1777586"/>
                <a:gd name="connsiteX0" fmla="*/ 0 w 13023072"/>
                <a:gd name="connsiteY0" fmla="*/ 5744788 h 5940964"/>
                <a:gd name="connsiteX1" fmla="*/ 263072 w 13023072"/>
                <a:gd name="connsiteY1" fmla="*/ 5939669 h 5940964"/>
                <a:gd name="connsiteX2" fmla="*/ 13023072 w 13023072"/>
                <a:gd name="connsiteY2" fmla="*/ 5940964 h 5940964"/>
                <a:gd name="connsiteX3" fmla="*/ 13012049 w 13023072"/>
                <a:gd name="connsiteY3" fmla="*/ 5875285 h 5940964"/>
                <a:gd name="connsiteX4" fmla="*/ 5371664 w 13023072"/>
                <a:gd name="connsiteY4" fmla="*/ 5883410 h 5940964"/>
                <a:gd name="connsiteX5" fmla="*/ 5369064 w 13023072"/>
                <a:gd name="connsiteY5" fmla="*/ 5314770 h 5940964"/>
                <a:gd name="connsiteX6" fmla="*/ 4705595 w 13023072"/>
                <a:gd name="connsiteY6" fmla="*/ 4715517 h 5940964"/>
                <a:gd name="connsiteX7" fmla="*/ 813306 w 13023072"/>
                <a:gd name="connsiteY7" fmla="*/ 4707002 h 5940964"/>
                <a:gd name="connsiteX8" fmla="*/ 366793 w 13023072"/>
                <a:gd name="connsiteY8" fmla="*/ 4163378 h 5940964"/>
                <a:gd name="connsiteX9" fmla="*/ 79749 w 13023072"/>
                <a:gd name="connsiteY9" fmla="*/ 0 h 5940964"/>
                <a:gd name="connsiteX10" fmla="*/ 1528 w 13023072"/>
                <a:gd name="connsiteY10" fmla="*/ 4722518 h 5940964"/>
                <a:gd name="connsiteX11" fmla="*/ 0 w 13023072"/>
                <a:gd name="connsiteY11" fmla="*/ 5744788 h 5940964"/>
                <a:gd name="connsiteX0" fmla="*/ 15933 w 13039005"/>
                <a:gd name="connsiteY0" fmla="*/ 5744788 h 5940964"/>
                <a:gd name="connsiteX1" fmla="*/ 279005 w 13039005"/>
                <a:gd name="connsiteY1" fmla="*/ 5939669 h 5940964"/>
                <a:gd name="connsiteX2" fmla="*/ 13039005 w 13039005"/>
                <a:gd name="connsiteY2" fmla="*/ 5940964 h 5940964"/>
                <a:gd name="connsiteX3" fmla="*/ 13027982 w 13039005"/>
                <a:gd name="connsiteY3" fmla="*/ 5875285 h 5940964"/>
                <a:gd name="connsiteX4" fmla="*/ 5387597 w 13039005"/>
                <a:gd name="connsiteY4" fmla="*/ 5883410 h 5940964"/>
                <a:gd name="connsiteX5" fmla="*/ 5384997 w 13039005"/>
                <a:gd name="connsiteY5" fmla="*/ 5314770 h 5940964"/>
                <a:gd name="connsiteX6" fmla="*/ 4721528 w 13039005"/>
                <a:gd name="connsiteY6" fmla="*/ 4715517 h 5940964"/>
                <a:gd name="connsiteX7" fmla="*/ 829239 w 13039005"/>
                <a:gd name="connsiteY7" fmla="*/ 4707002 h 5940964"/>
                <a:gd name="connsiteX8" fmla="*/ 382726 w 13039005"/>
                <a:gd name="connsiteY8" fmla="*/ 4163378 h 5940964"/>
                <a:gd name="connsiteX9" fmla="*/ 0 w 13039005"/>
                <a:gd name="connsiteY9" fmla="*/ 0 h 5940964"/>
                <a:gd name="connsiteX10" fmla="*/ 17461 w 13039005"/>
                <a:gd name="connsiteY10" fmla="*/ 4722518 h 5940964"/>
                <a:gd name="connsiteX11" fmla="*/ 15933 w 13039005"/>
                <a:gd name="connsiteY11" fmla="*/ 5744788 h 5940964"/>
                <a:gd name="connsiteX0" fmla="*/ 15933 w 13039005"/>
                <a:gd name="connsiteY0" fmla="*/ 5744788 h 5940964"/>
                <a:gd name="connsiteX1" fmla="*/ 279005 w 13039005"/>
                <a:gd name="connsiteY1" fmla="*/ 5939669 h 5940964"/>
                <a:gd name="connsiteX2" fmla="*/ 13039005 w 13039005"/>
                <a:gd name="connsiteY2" fmla="*/ 5940964 h 5940964"/>
                <a:gd name="connsiteX3" fmla="*/ 13027982 w 13039005"/>
                <a:gd name="connsiteY3" fmla="*/ 5875285 h 5940964"/>
                <a:gd name="connsiteX4" fmla="*/ 5387597 w 13039005"/>
                <a:gd name="connsiteY4" fmla="*/ 5883410 h 5940964"/>
                <a:gd name="connsiteX5" fmla="*/ 5384997 w 13039005"/>
                <a:gd name="connsiteY5" fmla="*/ 5314770 h 5940964"/>
                <a:gd name="connsiteX6" fmla="*/ 4721528 w 13039005"/>
                <a:gd name="connsiteY6" fmla="*/ 4715517 h 5940964"/>
                <a:gd name="connsiteX7" fmla="*/ 829239 w 13039005"/>
                <a:gd name="connsiteY7" fmla="*/ 4707002 h 5940964"/>
                <a:gd name="connsiteX8" fmla="*/ 382726 w 13039005"/>
                <a:gd name="connsiteY8" fmla="*/ 4163378 h 5940964"/>
                <a:gd name="connsiteX9" fmla="*/ 318940 w 13039005"/>
                <a:gd name="connsiteY9" fmla="*/ 3420865 h 5940964"/>
                <a:gd name="connsiteX10" fmla="*/ 0 w 13039005"/>
                <a:gd name="connsiteY10" fmla="*/ 0 h 5940964"/>
                <a:gd name="connsiteX11" fmla="*/ 17461 w 13039005"/>
                <a:gd name="connsiteY11" fmla="*/ 4722518 h 5940964"/>
                <a:gd name="connsiteX12" fmla="*/ 15933 w 13039005"/>
                <a:gd name="connsiteY12" fmla="*/ 5744788 h 5940964"/>
                <a:gd name="connsiteX0" fmla="*/ 15933 w 13039005"/>
                <a:gd name="connsiteY0" fmla="*/ 5744788 h 5940964"/>
                <a:gd name="connsiteX1" fmla="*/ 279005 w 13039005"/>
                <a:gd name="connsiteY1" fmla="*/ 5939669 h 5940964"/>
                <a:gd name="connsiteX2" fmla="*/ 13039005 w 13039005"/>
                <a:gd name="connsiteY2" fmla="*/ 5940964 h 5940964"/>
                <a:gd name="connsiteX3" fmla="*/ 13027982 w 13039005"/>
                <a:gd name="connsiteY3" fmla="*/ 5875285 h 5940964"/>
                <a:gd name="connsiteX4" fmla="*/ 5387597 w 13039005"/>
                <a:gd name="connsiteY4" fmla="*/ 5883410 h 5940964"/>
                <a:gd name="connsiteX5" fmla="*/ 5384997 w 13039005"/>
                <a:gd name="connsiteY5" fmla="*/ 5314770 h 5940964"/>
                <a:gd name="connsiteX6" fmla="*/ 4721528 w 13039005"/>
                <a:gd name="connsiteY6" fmla="*/ 4715517 h 5940964"/>
                <a:gd name="connsiteX7" fmla="*/ 829239 w 13039005"/>
                <a:gd name="connsiteY7" fmla="*/ 4707002 h 5940964"/>
                <a:gd name="connsiteX8" fmla="*/ 382726 w 13039005"/>
                <a:gd name="connsiteY8" fmla="*/ 4163378 h 5940964"/>
                <a:gd name="connsiteX9" fmla="*/ 430569 w 13039005"/>
                <a:gd name="connsiteY9" fmla="*/ 2678352 h 5940964"/>
                <a:gd name="connsiteX10" fmla="*/ 0 w 13039005"/>
                <a:gd name="connsiteY10" fmla="*/ 0 h 5940964"/>
                <a:gd name="connsiteX11" fmla="*/ 17461 w 13039005"/>
                <a:gd name="connsiteY11" fmla="*/ 4722518 h 5940964"/>
                <a:gd name="connsiteX12" fmla="*/ 15933 w 13039005"/>
                <a:gd name="connsiteY12" fmla="*/ 5744788 h 5940964"/>
                <a:gd name="connsiteX0" fmla="*/ 15933 w 13039005"/>
                <a:gd name="connsiteY0" fmla="*/ 5744788 h 5940964"/>
                <a:gd name="connsiteX1" fmla="*/ 279005 w 13039005"/>
                <a:gd name="connsiteY1" fmla="*/ 5939669 h 5940964"/>
                <a:gd name="connsiteX2" fmla="*/ 13039005 w 13039005"/>
                <a:gd name="connsiteY2" fmla="*/ 5940964 h 5940964"/>
                <a:gd name="connsiteX3" fmla="*/ 13027982 w 13039005"/>
                <a:gd name="connsiteY3" fmla="*/ 5875285 h 5940964"/>
                <a:gd name="connsiteX4" fmla="*/ 5387597 w 13039005"/>
                <a:gd name="connsiteY4" fmla="*/ 5883410 h 5940964"/>
                <a:gd name="connsiteX5" fmla="*/ 5384997 w 13039005"/>
                <a:gd name="connsiteY5" fmla="*/ 5314770 h 5940964"/>
                <a:gd name="connsiteX6" fmla="*/ 4721528 w 13039005"/>
                <a:gd name="connsiteY6" fmla="*/ 4715517 h 5940964"/>
                <a:gd name="connsiteX7" fmla="*/ 829239 w 13039005"/>
                <a:gd name="connsiteY7" fmla="*/ 4707002 h 5940964"/>
                <a:gd name="connsiteX8" fmla="*/ 382726 w 13039005"/>
                <a:gd name="connsiteY8" fmla="*/ 4163378 h 5940964"/>
                <a:gd name="connsiteX9" fmla="*/ 398676 w 13039005"/>
                <a:gd name="connsiteY9" fmla="*/ 2678352 h 5940964"/>
                <a:gd name="connsiteX10" fmla="*/ 0 w 13039005"/>
                <a:gd name="connsiteY10" fmla="*/ 0 h 5940964"/>
                <a:gd name="connsiteX11" fmla="*/ 17461 w 13039005"/>
                <a:gd name="connsiteY11" fmla="*/ 4722518 h 5940964"/>
                <a:gd name="connsiteX12" fmla="*/ 15933 w 13039005"/>
                <a:gd name="connsiteY12" fmla="*/ 5744788 h 5940964"/>
                <a:gd name="connsiteX0" fmla="*/ 51275 w 13074347"/>
                <a:gd name="connsiteY0" fmla="*/ 5744788 h 5940964"/>
                <a:gd name="connsiteX1" fmla="*/ 314347 w 13074347"/>
                <a:gd name="connsiteY1" fmla="*/ 5939669 h 5940964"/>
                <a:gd name="connsiteX2" fmla="*/ 13074347 w 13074347"/>
                <a:gd name="connsiteY2" fmla="*/ 5940964 h 5940964"/>
                <a:gd name="connsiteX3" fmla="*/ 13063324 w 13074347"/>
                <a:gd name="connsiteY3" fmla="*/ 5875285 h 5940964"/>
                <a:gd name="connsiteX4" fmla="*/ 5422939 w 13074347"/>
                <a:gd name="connsiteY4" fmla="*/ 5883410 h 5940964"/>
                <a:gd name="connsiteX5" fmla="*/ 5420339 w 13074347"/>
                <a:gd name="connsiteY5" fmla="*/ 5314770 h 5940964"/>
                <a:gd name="connsiteX6" fmla="*/ 4756870 w 13074347"/>
                <a:gd name="connsiteY6" fmla="*/ 4715517 h 5940964"/>
                <a:gd name="connsiteX7" fmla="*/ 864581 w 13074347"/>
                <a:gd name="connsiteY7" fmla="*/ 4707002 h 5940964"/>
                <a:gd name="connsiteX8" fmla="*/ 418068 w 13074347"/>
                <a:gd name="connsiteY8" fmla="*/ 4163378 h 5940964"/>
                <a:gd name="connsiteX9" fmla="*/ 434018 w 13074347"/>
                <a:gd name="connsiteY9" fmla="*/ 2678352 h 5940964"/>
                <a:gd name="connsiteX10" fmla="*/ 35342 w 13074347"/>
                <a:gd name="connsiteY10" fmla="*/ 0 h 5940964"/>
                <a:gd name="connsiteX11" fmla="*/ 51275 w 13074347"/>
                <a:gd name="connsiteY11" fmla="*/ 5744788 h 5940964"/>
                <a:gd name="connsiteX0" fmla="*/ 33562 w 13056634"/>
                <a:gd name="connsiteY0" fmla="*/ 5758048 h 5954224"/>
                <a:gd name="connsiteX1" fmla="*/ 296634 w 13056634"/>
                <a:gd name="connsiteY1" fmla="*/ 5952929 h 5954224"/>
                <a:gd name="connsiteX2" fmla="*/ 13056634 w 13056634"/>
                <a:gd name="connsiteY2" fmla="*/ 5954224 h 5954224"/>
                <a:gd name="connsiteX3" fmla="*/ 13045611 w 13056634"/>
                <a:gd name="connsiteY3" fmla="*/ 5888545 h 5954224"/>
                <a:gd name="connsiteX4" fmla="*/ 5405226 w 13056634"/>
                <a:gd name="connsiteY4" fmla="*/ 5896670 h 5954224"/>
                <a:gd name="connsiteX5" fmla="*/ 5402626 w 13056634"/>
                <a:gd name="connsiteY5" fmla="*/ 5328030 h 5954224"/>
                <a:gd name="connsiteX6" fmla="*/ 4739157 w 13056634"/>
                <a:gd name="connsiteY6" fmla="*/ 4728777 h 5954224"/>
                <a:gd name="connsiteX7" fmla="*/ 846868 w 13056634"/>
                <a:gd name="connsiteY7" fmla="*/ 4720262 h 5954224"/>
                <a:gd name="connsiteX8" fmla="*/ 400355 w 13056634"/>
                <a:gd name="connsiteY8" fmla="*/ 4176638 h 5954224"/>
                <a:gd name="connsiteX9" fmla="*/ 416305 w 13056634"/>
                <a:gd name="connsiteY9" fmla="*/ 2691612 h 5954224"/>
                <a:gd name="connsiteX10" fmla="*/ 49523 w 13056634"/>
                <a:gd name="connsiteY10" fmla="*/ 0 h 5954224"/>
                <a:gd name="connsiteX11" fmla="*/ 33562 w 13056634"/>
                <a:gd name="connsiteY11" fmla="*/ 5758048 h 5954224"/>
                <a:gd name="connsiteX0" fmla="*/ 33562 w 13056634"/>
                <a:gd name="connsiteY0" fmla="*/ 5758048 h 5954224"/>
                <a:gd name="connsiteX1" fmla="*/ 296634 w 13056634"/>
                <a:gd name="connsiteY1" fmla="*/ 5952929 h 5954224"/>
                <a:gd name="connsiteX2" fmla="*/ 13056634 w 13056634"/>
                <a:gd name="connsiteY2" fmla="*/ 5954224 h 5954224"/>
                <a:gd name="connsiteX3" fmla="*/ 13045611 w 13056634"/>
                <a:gd name="connsiteY3" fmla="*/ 5888545 h 5954224"/>
                <a:gd name="connsiteX4" fmla="*/ 5405226 w 13056634"/>
                <a:gd name="connsiteY4" fmla="*/ 5896670 h 5954224"/>
                <a:gd name="connsiteX5" fmla="*/ 5402626 w 13056634"/>
                <a:gd name="connsiteY5" fmla="*/ 5328030 h 5954224"/>
                <a:gd name="connsiteX6" fmla="*/ 4739157 w 13056634"/>
                <a:gd name="connsiteY6" fmla="*/ 4728777 h 5954224"/>
                <a:gd name="connsiteX7" fmla="*/ 846868 w 13056634"/>
                <a:gd name="connsiteY7" fmla="*/ 4720262 h 5954224"/>
                <a:gd name="connsiteX8" fmla="*/ 400355 w 13056634"/>
                <a:gd name="connsiteY8" fmla="*/ 4176638 h 5954224"/>
                <a:gd name="connsiteX9" fmla="*/ 416305 w 13056634"/>
                <a:gd name="connsiteY9" fmla="*/ 2691612 h 5954224"/>
                <a:gd name="connsiteX10" fmla="*/ 240889 w 13056634"/>
                <a:gd name="connsiteY10" fmla="*/ 1193326 h 5954224"/>
                <a:gd name="connsiteX11" fmla="*/ 49523 w 13056634"/>
                <a:gd name="connsiteY11" fmla="*/ 0 h 5954224"/>
                <a:gd name="connsiteX12" fmla="*/ 33562 w 13056634"/>
                <a:gd name="connsiteY12" fmla="*/ 5758048 h 5954224"/>
                <a:gd name="connsiteX0" fmla="*/ 33562 w 13056634"/>
                <a:gd name="connsiteY0" fmla="*/ 5758048 h 5954224"/>
                <a:gd name="connsiteX1" fmla="*/ 296634 w 13056634"/>
                <a:gd name="connsiteY1" fmla="*/ 5952929 h 5954224"/>
                <a:gd name="connsiteX2" fmla="*/ 13056634 w 13056634"/>
                <a:gd name="connsiteY2" fmla="*/ 5954224 h 5954224"/>
                <a:gd name="connsiteX3" fmla="*/ 13045611 w 13056634"/>
                <a:gd name="connsiteY3" fmla="*/ 5888545 h 5954224"/>
                <a:gd name="connsiteX4" fmla="*/ 5405226 w 13056634"/>
                <a:gd name="connsiteY4" fmla="*/ 5896670 h 5954224"/>
                <a:gd name="connsiteX5" fmla="*/ 5402626 w 13056634"/>
                <a:gd name="connsiteY5" fmla="*/ 5328030 h 5954224"/>
                <a:gd name="connsiteX6" fmla="*/ 4739157 w 13056634"/>
                <a:gd name="connsiteY6" fmla="*/ 4728777 h 5954224"/>
                <a:gd name="connsiteX7" fmla="*/ 846868 w 13056634"/>
                <a:gd name="connsiteY7" fmla="*/ 4720262 h 5954224"/>
                <a:gd name="connsiteX8" fmla="*/ 400355 w 13056634"/>
                <a:gd name="connsiteY8" fmla="*/ 4176638 h 5954224"/>
                <a:gd name="connsiteX9" fmla="*/ 416305 w 13056634"/>
                <a:gd name="connsiteY9" fmla="*/ 2691612 h 5954224"/>
                <a:gd name="connsiteX10" fmla="*/ 400356 w 13056634"/>
                <a:gd name="connsiteY10" fmla="*/ 318222 h 5954224"/>
                <a:gd name="connsiteX11" fmla="*/ 49523 w 13056634"/>
                <a:gd name="connsiteY11" fmla="*/ 0 h 5954224"/>
                <a:gd name="connsiteX12" fmla="*/ 33562 w 13056634"/>
                <a:gd name="connsiteY12" fmla="*/ 5758048 h 5954224"/>
                <a:gd name="connsiteX0" fmla="*/ 51277 w 13074349"/>
                <a:gd name="connsiteY0" fmla="*/ 5758048 h 5954224"/>
                <a:gd name="connsiteX1" fmla="*/ 314349 w 13074349"/>
                <a:gd name="connsiteY1" fmla="*/ 5952929 h 5954224"/>
                <a:gd name="connsiteX2" fmla="*/ 13074349 w 13074349"/>
                <a:gd name="connsiteY2" fmla="*/ 5954224 h 5954224"/>
                <a:gd name="connsiteX3" fmla="*/ 13063326 w 13074349"/>
                <a:gd name="connsiteY3" fmla="*/ 5888545 h 5954224"/>
                <a:gd name="connsiteX4" fmla="*/ 5422941 w 13074349"/>
                <a:gd name="connsiteY4" fmla="*/ 5896670 h 5954224"/>
                <a:gd name="connsiteX5" fmla="*/ 5420341 w 13074349"/>
                <a:gd name="connsiteY5" fmla="*/ 5328030 h 5954224"/>
                <a:gd name="connsiteX6" fmla="*/ 4756872 w 13074349"/>
                <a:gd name="connsiteY6" fmla="*/ 4728777 h 5954224"/>
                <a:gd name="connsiteX7" fmla="*/ 864583 w 13074349"/>
                <a:gd name="connsiteY7" fmla="*/ 4720262 h 5954224"/>
                <a:gd name="connsiteX8" fmla="*/ 418070 w 13074349"/>
                <a:gd name="connsiteY8" fmla="*/ 4176638 h 5954224"/>
                <a:gd name="connsiteX9" fmla="*/ 434020 w 13074349"/>
                <a:gd name="connsiteY9" fmla="*/ 2691612 h 5954224"/>
                <a:gd name="connsiteX10" fmla="*/ 418071 w 13074349"/>
                <a:gd name="connsiteY10" fmla="*/ 318222 h 5954224"/>
                <a:gd name="connsiteX11" fmla="*/ 35344 w 13074349"/>
                <a:gd name="connsiteY11" fmla="*/ 0 h 5954224"/>
                <a:gd name="connsiteX12" fmla="*/ 51277 w 13074349"/>
                <a:gd name="connsiteY12" fmla="*/ 5758048 h 5954224"/>
                <a:gd name="connsiteX0" fmla="*/ 51277 w 13074349"/>
                <a:gd name="connsiteY0" fmla="*/ 5758048 h 5954224"/>
                <a:gd name="connsiteX1" fmla="*/ 314349 w 13074349"/>
                <a:gd name="connsiteY1" fmla="*/ 5952929 h 5954224"/>
                <a:gd name="connsiteX2" fmla="*/ 13074349 w 13074349"/>
                <a:gd name="connsiteY2" fmla="*/ 5954224 h 5954224"/>
                <a:gd name="connsiteX3" fmla="*/ 13063326 w 13074349"/>
                <a:gd name="connsiteY3" fmla="*/ 5888545 h 5954224"/>
                <a:gd name="connsiteX4" fmla="*/ 5422941 w 13074349"/>
                <a:gd name="connsiteY4" fmla="*/ 5896670 h 5954224"/>
                <a:gd name="connsiteX5" fmla="*/ 5420341 w 13074349"/>
                <a:gd name="connsiteY5" fmla="*/ 5328030 h 5954224"/>
                <a:gd name="connsiteX6" fmla="*/ 4756872 w 13074349"/>
                <a:gd name="connsiteY6" fmla="*/ 4728777 h 5954224"/>
                <a:gd name="connsiteX7" fmla="*/ 864583 w 13074349"/>
                <a:gd name="connsiteY7" fmla="*/ 4720262 h 5954224"/>
                <a:gd name="connsiteX8" fmla="*/ 418070 w 13074349"/>
                <a:gd name="connsiteY8" fmla="*/ 4176638 h 5954224"/>
                <a:gd name="connsiteX9" fmla="*/ 434020 w 13074349"/>
                <a:gd name="connsiteY9" fmla="*/ 2691612 h 5954224"/>
                <a:gd name="connsiteX10" fmla="*/ 418071 w 13074349"/>
                <a:gd name="connsiteY10" fmla="*/ 318222 h 5954224"/>
                <a:gd name="connsiteX11" fmla="*/ 35344 w 13074349"/>
                <a:gd name="connsiteY11" fmla="*/ 0 h 5954224"/>
                <a:gd name="connsiteX12" fmla="*/ 51277 w 13074349"/>
                <a:gd name="connsiteY12" fmla="*/ 5758048 h 5954224"/>
                <a:gd name="connsiteX0" fmla="*/ 31389 w 13054461"/>
                <a:gd name="connsiteY0" fmla="*/ 5758048 h 5954224"/>
                <a:gd name="connsiteX1" fmla="*/ 294461 w 13054461"/>
                <a:gd name="connsiteY1" fmla="*/ 5952929 h 5954224"/>
                <a:gd name="connsiteX2" fmla="*/ 13054461 w 13054461"/>
                <a:gd name="connsiteY2" fmla="*/ 5954224 h 5954224"/>
                <a:gd name="connsiteX3" fmla="*/ 13043438 w 13054461"/>
                <a:gd name="connsiteY3" fmla="*/ 5888545 h 5954224"/>
                <a:gd name="connsiteX4" fmla="*/ 5403053 w 13054461"/>
                <a:gd name="connsiteY4" fmla="*/ 5896670 h 5954224"/>
                <a:gd name="connsiteX5" fmla="*/ 5400453 w 13054461"/>
                <a:gd name="connsiteY5" fmla="*/ 5328030 h 5954224"/>
                <a:gd name="connsiteX6" fmla="*/ 4736984 w 13054461"/>
                <a:gd name="connsiteY6" fmla="*/ 4728777 h 5954224"/>
                <a:gd name="connsiteX7" fmla="*/ 844695 w 13054461"/>
                <a:gd name="connsiteY7" fmla="*/ 4720262 h 5954224"/>
                <a:gd name="connsiteX8" fmla="*/ 398182 w 13054461"/>
                <a:gd name="connsiteY8" fmla="*/ 4176638 h 5954224"/>
                <a:gd name="connsiteX9" fmla="*/ 414132 w 13054461"/>
                <a:gd name="connsiteY9" fmla="*/ 2691612 h 5954224"/>
                <a:gd name="connsiteX10" fmla="*/ 398183 w 13054461"/>
                <a:gd name="connsiteY10" fmla="*/ 318222 h 5954224"/>
                <a:gd name="connsiteX11" fmla="*/ 15456 w 13054461"/>
                <a:gd name="connsiteY11" fmla="*/ 0 h 5954224"/>
                <a:gd name="connsiteX12" fmla="*/ 31389 w 13054461"/>
                <a:gd name="connsiteY12" fmla="*/ 5758048 h 5954224"/>
                <a:gd name="connsiteX0" fmla="*/ 16909 w 13039981"/>
                <a:gd name="connsiteY0" fmla="*/ 5744788 h 5940964"/>
                <a:gd name="connsiteX1" fmla="*/ 279981 w 13039981"/>
                <a:gd name="connsiteY1" fmla="*/ 5939669 h 5940964"/>
                <a:gd name="connsiteX2" fmla="*/ 13039981 w 13039981"/>
                <a:gd name="connsiteY2" fmla="*/ 5940964 h 5940964"/>
                <a:gd name="connsiteX3" fmla="*/ 13028958 w 13039981"/>
                <a:gd name="connsiteY3" fmla="*/ 5875285 h 5940964"/>
                <a:gd name="connsiteX4" fmla="*/ 5388573 w 13039981"/>
                <a:gd name="connsiteY4" fmla="*/ 5883410 h 5940964"/>
                <a:gd name="connsiteX5" fmla="*/ 5385973 w 13039981"/>
                <a:gd name="connsiteY5" fmla="*/ 5314770 h 5940964"/>
                <a:gd name="connsiteX6" fmla="*/ 4722504 w 13039981"/>
                <a:gd name="connsiteY6" fmla="*/ 4715517 h 5940964"/>
                <a:gd name="connsiteX7" fmla="*/ 830215 w 13039981"/>
                <a:gd name="connsiteY7" fmla="*/ 4707002 h 5940964"/>
                <a:gd name="connsiteX8" fmla="*/ 383702 w 13039981"/>
                <a:gd name="connsiteY8" fmla="*/ 4163378 h 5940964"/>
                <a:gd name="connsiteX9" fmla="*/ 399652 w 13039981"/>
                <a:gd name="connsiteY9" fmla="*/ 2678352 h 5940964"/>
                <a:gd name="connsiteX10" fmla="*/ 383703 w 13039981"/>
                <a:gd name="connsiteY10" fmla="*/ 304962 h 5940964"/>
                <a:gd name="connsiteX11" fmla="*/ 48816 w 13039981"/>
                <a:gd name="connsiteY11" fmla="*/ 0 h 5940964"/>
                <a:gd name="connsiteX12" fmla="*/ 16909 w 13039981"/>
                <a:gd name="connsiteY12" fmla="*/ 5744788 h 5940964"/>
                <a:gd name="connsiteX0" fmla="*/ 16907 w 13039979"/>
                <a:gd name="connsiteY0" fmla="*/ 5744788 h 5940964"/>
                <a:gd name="connsiteX1" fmla="*/ 279979 w 13039979"/>
                <a:gd name="connsiteY1" fmla="*/ 5939669 h 5940964"/>
                <a:gd name="connsiteX2" fmla="*/ 13039979 w 13039979"/>
                <a:gd name="connsiteY2" fmla="*/ 5940964 h 5940964"/>
                <a:gd name="connsiteX3" fmla="*/ 13028956 w 13039979"/>
                <a:gd name="connsiteY3" fmla="*/ 5875285 h 5940964"/>
                <a:gd name="connsiteX4" fmla="*/ 5388571 w 13039979"/>
                <a:gd name="connsiteY4" fmla="*/ 5883410 h 5940964"/>
                <a:gd name="connsiteX5" fmla="*/ 5385971 w 13039979"/>
                <a:gd name="connsiteY5" fmla="*/ 5314770 h 5940964"/>
                <a:gd name="connsiteX6" fmla="*/ 4722502 w 13039979"/>
                <a:gd name="connsiteY6" fmla="*/ 4715517 h 5940964"/>
                <a:gd name="connsiteX7" fmla="*/ 830213 w 13039979"/>
                <a:gd name="connsiteY7" fmla="*/ 4707002 h 5940964"/>
                <a:gd name="connsiteX8" fmla="*/ 383700 w 13039979"/>
                <a:gd name="connsiteY8" fmla="*/ 4163378 h 5940964"/>
                <a:gd name="connsiteX9" fmla="*/ 399650 w 13039979"/>
                <a:gd name="connsiteY9" fmla="*/ 2678352 h 5940964"/>
                <a:gd name="connsiteX10" fmla="*/ 383701 w 13039979"/>
                <a:gd name="connsiteY10" fmla="*/ 304962 h 5940964"/>
                <a:gd name="connsiteX11" fmla="*/ 48814 w 13039979"/>
                <a:gd name="connsiteY11" fmla="*/ 0 h 5940964"/>
                <a:gd name="connsiteX12" fmla="*/ 16907 w 13039979"/>
                <a:gd name="connsiteY12" fmla="*/ 5744788 h 5940964"/>
                <a:gd name="connsiteX0" fmla="*/ 24682 w 13047754"/>
                <a:gd name="connsiteY0" fmla="*/ 5744788 h 5940964"/>
                <a:gd name="connsiteX1" fmla="*/ 287754 w 13047754"/>
                <a:gd name="connsiteY1" fmla="*/ 5939669 h 5940964"/>
                <a:gd name="connsiteX2" fmla="*/ 13047754 w 13047754"/>
                <a:gd name="connsiteY2" fmla="*/ 5940964 h 5940964"/>
                <a:gd name="connsiteX3" fmla="*/ 13036731 w 13047754"/>
                <a:gd name="connsiteY3" fmla="*/ 5875285 h 5940964"/>
                <a:gd name="connsiteX4" fmla="*/ 5396346 w 13047754"/>
                <a:gd name="connsiteY4" fmla="*/ 5883410 h 5940964"/>
                <a:gd name="connsiteX5" fmla="*/ 5393746 w 13047754"/>
                <a:gd name="connsiteY5" fmla="*/ 5314770 h 5940964"/>
                <a:gd name="connsiteX6" fmla="*/ 4730277 w 13047754"/>
                <a:gd name="connsiteY6" fmla="*/ 4715517 h 5940964"/>
                <a:gd name="connsiteX7" fmla="*/ 837988 w 13047754"/>
                <a:gd name="connsiteY7" fmla="*/ 4707002 h 5940964"/>
                <a:gd name="connsiteX8" fmla="*/ 391475 w 13047754"/>
                <a:gd name="connsiteY8" fmla="*/ 4163378 h 5940964"/>
                <a:gd name="connsiteX9" fmla="*/ 407425 w 13047754"/>
                <a:gd name="connsiteY9" fmla="*/ 2678352 h 5940964"/>
                <a:gd name="connsiteX10" fmla="*/ 391476 w 13047754"/>
                <a:gd name="connsiteY10" fmla="*/ 304962 h 5940964"/>
                <a:gd name="connsiteX11" fmla="*/ 24695 w 13047754"/>
                <a:gd name="connsiteY11" fmla="*/ 0 h 5940964"/>
                <a:gd name="connsiteX12" fmla="*/ 24682 w 13047754"/>
                <a:gd name="connsiteY12" fmla="*/ 5744788 h 5940964"/>
                <a:gd name="connsiteX0" fmla="*/ 31389 w 13054461"/>
                <a:gd name="connsiteY0" fmla="*/ 5744788 h 5940964"/>
                <a:gd name="connsiteX1" fmla="*/ 294461 w 13054461"/>
                <a:gd name="connsiteY1" fmla="*/ 5939669 h 5940964"/>
                <a:gd name="connsiteX2" fmla="*/ 13054461 w 13054461"/>
                <a:gd name="connsiteY2" fmla="*/ 5940964 h 5940964"/>
                <a:gd name="connsiteX3" fmla="*/ 13043438 w 13054461"/>
                <a:gd name="connsiteY3" fmla="*/ 5875285 h 5940964"/>
                <a:gd name="connsiteX4" fmla="*/ 5403053 w 13054461"/>
                <a:gd name="connsiteY4" fmla="*/ 5883410 h 5940964"/>
                <a:gd name="connsiteX5" fmla="*/ 5400453 w 13054461"/>
                <a:gd name="connsiteY5" fmla="*/ 5314770 h 5940964"/>
                <a:gd name="connsiteX6" fmla="*/ 4736984 w 13054461"/>
                <a:gd name="connsiteY6" fmla="*/ 4715517 h 5940964"/>
                <a:gd name="connsiteX7" fmla="*/ 844695 w 13054461"/>
                <a:gd name="connsiteY7" fmla="*/ 4707002 h 5940964"/>
                <a:gd name="connsiteX8" fmla="*/ 398182 w 13054461"/>
                <a:gd name="connsiteY8" fmla="*/ 4163378 h 5940964"/>
                <a:gd name="connsiteX9" fmla="*/ 414132 w 13054461"/>
                <a:gd name="connsiteY9" fmla="*/ 2678352 h 5940964"/>
                <a:gd name="connsiteX10" fmla="*/ 398183 w 13054461"/>
                <a:gd name="connsiteY10" fmla="*/ 304962 h 5940964"/>
                <a:gd name="connsiteX11" fmla="*/ 15454 w 13054461"/>
                <a:gd name="connsiteY11" fmla="*/ 0 h 5940964"/>
                <a:gd name="connsiteX12" fmla="*/ 31389 w 13054461"/>
                <a:gd name="connsiteY12" fmla="*/ 5744788 h 5940964"/>
                <a:gd name="connsiteX0" fmla="*/ 31389 w 13054461"/>
                <a:gd name="connsiteY0" fmla="*/ 5744788 h 5940964"/>
                <a:gd name="connsiteX1" fmla="*/ 294461 w 13054461"/>
                <a:gd name="connsiteY1" fmla="*/ 5939669 h 5940964"/>
                <a:gd name="connsiteX2" fmla="*/ 13054461 w 13054461"/>
                <a:gd name="connsiteY2" fmla="*/ 5940964 h 5940964"/>
                <a:gd name="connsiteX3" fmla="*/ 13043438 w 13054461"/>
                <a:gd name="connsiteY3" fmla="*/ 5875285 h 5940964"/>
                <a:gd name="connsiteX4" fmla="*/ 5403053 w 13054461"/>
                <a:gd name="connsiteY4" fmla="*/ 5883410 h 5940964"/>
                <a:gd name="connsiteX5" fmla="*/ 5400453 w 13054461"/>
                <a:gd name="connsiteY5" fmla="*/ 5314770 h 5940964"/>
                <a:gd name="connsiteX6" fmla="*/ 4736984 w 13054461"/>
                <a:gd name="connsiteY6" fmla="*/ 4715517 h 5940964"/>
                <a:gd name="connsiteX7" fmla="*/ 844695 w 13054461"/>
                <a:gd name="connsiteY7" fmla="*/ 4707002 h 5940964"/>
                <a:gd name="connsiteX8" fmla="*/ 557652 w 13054461"/>
                <a:gd name="connsiteY8" fmla="*/ 4163378 h 5940964"/>
                <a:gd name="connsiteX9" fmla="*/ 414132 w 13054461"/>
                <a:gd name="connsiteY9" fmla="*/ 2678352 h 5940964"/>
                <a:gd name="connsiteX10" fmla="*/ 398183 w 13054461"/>
                <a:gd name="connsiteY10" fmla="*/ 304962 h 5940964"/>
                <a:gd name="connsiteX11" fmla="*/ 15454 w 13054461"/>
                <a:gd name="connsiteY11" fmla="*/ 0 h 5940964"/>
                <a:gd name="connsiteX12" fmla="*/ 31389 w 13054461"/>
                <a:gd name="connsiteY12" fmla="*/ 5744788 h 5940964"/>
                <a:gd name="connsiteX0" fmla="*/ 31389 w 13054461"/>
                <a:gd name="connsiteY0" fmla="*/ 5744788 h 5940964"/>
                <a:gd name="connsiteX1" fmla="*/ 294461 w 13054461"/>
                <a:gd name="connsiteY1" fmla="*/ 5939669 h 5940964"/>
                <a:gd name="connsiteX2" fmla="*/ 13054461 w 13054461"/>
                <a:gd name="connsiteY2" fmla="*/ 5940964 h 5940964"/>
                <a:gd name="connsiteX3" fmla="*/ 13043438 w 13054461"/>
                <a:gd name="connsiteY3" fmla="*/ 5875285 h 5940964"/>
                <a:gd name="connsiteX4" fmla="*/ 5403053 w 13054461"/>
                <a:gd name="connsiteY4" fmla="*/ 5883410 h 5940964"/>
                <a:gd name="connsiteX5" fmla="*/ 5400453 w 13054461"/>
                <a:gd name="connsiteY5" fmla="*/ 5314770 h 5940964"/>
                <a:gd name="connsiteX6" fmla="*/ 4736984 w 13054461"/>
                <a:gd name="connsiteY6" fmla="*/ 4715517 h 5940964"/>
                <a:gd name="connsiteX7" fmla="*/ 972269 w 13054461"/>
                <a:gd name="connsiteY7" fmla="*/ 4707002 h 5940964"/>
                <a:gd name="connsiteX8" fmla="*/ 557652 w 13054461"/>
                <a:gd name="connsiteY8" fmla="*/ 4163378 h 5940964"/>
                <a:gd name="connsiteX9" fmla="*/ 414132 w 13054461"/>
                <a:gd name="connsiteY9" fmla="*/ 2678352 h 5940964"/>
                <a:gd name="connsiteX10" fmla="*/ 398183 w 13054461"/>
                <a:gd name="connsiteY10" fmla="*/ 304962 h 5940964"/>
                <a:gd name="connsiteX11" fmla="*/ 15454 w 13054461"/>
                <a:gd name="connsiteY11" fmla="*/ 0 h 5940964"/>
                <a:gd name="connsiteX12" fmla="*/ 31389 w 13054461"/>
                <a:gd name="connsiteY12" fmla="*/ 5744788 h 5940964"/>
                <a:gd name="connsiteX0" fmla="*/ 31389 w 13054461"/>
                <a:gd name="connsiteY0" fmla="*/ 5744788 h 5940964"/>
                <a:gd name="connsiteX1" fmla="*/ 294461 w 13054461"/>
                <a:gd name="connsiteY1" fmla="*/ 5939669 h 5940964"/>
                <a:gd name="connsiteX2" fmla="*/ 13054461 w 13054461"/>
                <a:gd name="connsiteY2" fmla="*/ 5940964 h 5940964"/>
                <a:gd name="connsiteX3" fmla="*/ 13043438 w 13054461"/>
                <a:gd name="connsiteY3" fmla="*/ 5875285 h 5940964"/>
                <a:gd name="connsiteX4" fmla="*/ 5403053 w 13054461"/>
                <a:gd name="connsiteY4" fmla="*/ 5883410 h 5940964"/>
                <a:gd name="connsiteX5" fmla="*/ 5400453 w 13054461"/>
                <a:gd name="connsiteY5" fmla="*/ 5314770 h 5940964"/>
                <a:gd name="connsiteX6" fmla="*/ 4736984 w 13054461"/>
                <a:gd name="connsiteY6" fmla="*/ 4715517 h 5940964"/>
                <a:gd name="connsiteX7" fmla="*/ 972269 w 13054461"/>
                <a:gd name="connsiteY7" fmla="*/ 4707002 h 5940964"/>
                <a:gd name="connsiteX8" fmla="*/ 557652 w 13054461"/>
                <a:gd name="connsiteY8" fmla="*/ 4163378 h 5940964"/>
                <a:gd name="connsiteX9" fmla="*/ 398183 w 13054461"/>
                <a:gd name="connsiteY9" fmla="*/ 304962 h 5940964"/>
                <a:gd name="connsiteX10" fmla="*/ 15454 w 13054461"/>
                <a:gd name="connsiteY10" fmla="*/ 0 h 5940964"/>
                <a:gd name="connsiteX11" fmla="*/ 31389 w 13054461"/>
                <a:gd name="connsiteY11" fmla="*/ 5744788 h 5940964"/>
                <a:gd name="connsiteX0" fmla="*/ 31389 w 13054461"/>
                <a:gd name="connsiteY0" fmla="*/ 5744788 h 5940964"/>
                <a:gd name="connsiteX1" fmla="*/ 294461 w 13054461"/>
                <a:gd name="connsiteY1" fmla="*/ 5939669 h 5940964"/>
                <a:gd name="connsiteX2" fmla="*/ 13054461 w 13054461"/>
                <a:gd name="connsiteY2" fmla="*/ 5940964 h 5940964"/>
                <a:gd name="connsiteX3" fmla="*/ 13043438 w 13054461"/>
                <a:gd name="connsiteY3" fmla="*/ 5875285 h 5940964"/>
                <a:gd name="connsiteX4" fmla="*/ 5403053 w 13054461"/>
                <a:gd name="connsiteY4" fmla="*/ 5883410 h 5940964"/>
                <a:gd name="connsiteX5" fmla="*/ 5400453 w 13054461"/>
                <a:gd name="connsiteY5" fmla="*/ 5314770 h 5940964"/>
                <a:gd name="connsiteX6" fmla="*/ 4736984 w 13054461"/>
                <a:gd name="connsiteY6" fmla="*/ 4715517 h 5940964"/>
                <a:gd name="connsiteX7" fmla="*/ 972269 w 13054461"/>
                <a:gd name="connsiteY7" fmla="*/ 4707002 h 5940964"/>
                <a:gd name="connsiteX8" fmla="*/ 557652 w 13054461"/>
                <a:gd name="connsiteY8" fmla="*/ 4163378 h 5940964"/>
                <a:gd name="connsiteX9" fmla="*/ 557652 w 13054461"/>
                <a:gd name="connsiteY9" fmla="*/ 464072 h 5940964"/>
                <a:gd name="connsiteX10" fmla="*/ 15454 w 13054461"/>
                <a:gd name="connsiteY10" fmla="*/ 0 h 5940964"/>
                <a:gd name="connsiteX11" fmla="*/ 31389 w 13054461"/>
                <a:gd name="connsiteY11" fmla="*/ 5744788 h 5940964"/>
                <a:gd name="connsiteX0" fmla="*/ 31389 w 13054461"/>
                <a:gd name="connsiteY0" fmla="*/ 5744788 h 5940964"/>
                <a:gd name="connsiteX1" fmla="*/ 294461 w 13054461"/>
                <a:gd name="connsiteY1" fmla="*/ 5939669 h 5940964"/>
                <a:gd name="connsiteX2" fmla="*/ 13054461 w 13054461"/>
                <a:gd name="connsiteY2" fmla="*/ 5940964 h 5940964"/>
                <a:gd name="connsiteX3" fmla="*/ 13043438 w 13054461"/>
                <a:gd name="connsiteY3" fmla="*/ 5875285 h 5940964"/>
                <a:gd name="connsiteX4" fmla="*/ 5403053 w 13054461"/>
                <a:gd name="connsiteY4" fmla="*/ 5883410 h 5940964"/>
                <a:gd name="connsiteX5" fmla="*/ 5400453 w 13054461"/>
                <a:gd name="connsiteY5" fmla="*/ 5314770 h 5940964"/>
                <a:gd name="connsiteX6" fmla="*/ 4736984 w 13054461"/>
                <a:gd name="connsiteY6" fmla="*/ 4715517 h 5940964"/>
                <a:gd name="connsiteX7" fmla="*/ 972269 w 13054461"/>
                <a:gd name="connsiteY7" fmla="*/ 4707002 h 5940964"/>
                <a:gd name="connsiteX8" fmla="*/ 557652 w 13054461"/>
                <a:gd name="connsiteY8" fmla="*/ 4163378 h 5940964"/>
                <a:gd name="connsiteX9" fmla="*/ 620111 w 13054461"/>
                <a:gd name="connsiteY9" fmla="*/ 522496 h 5940964"/>
                <a:gd name="connsiteX10" fmla="*/ 15454 w 13054461"/>
                <a:gd name="connsiteY10" fmla="*/ 0 h 5940964"/>
                <a:gd name="connsiteX11" fmla="*/ 31389 w 13054461"/>
                <a:gd name="connsiteY11" fmla="*/ 5744788 h 5940964"/>
                <a:gd name="connsiteX0" fmla="*/ 31389 w 13054461"/>
                <a:gd name="connsiteY0" fmla="*/ 5744788 h 5940964"/>
                <a:gd name="connsiteX1" fmla="*/ 294461 w 13054461"/>
                <a:gd name="connsiteY1" fmla="*/ 5939669 h 5940964"/>
                <a:gd name="connsiteX2" fmla="*/ 13054461 w 13054461"/>
                <a:gd name="connsiteY2" fmla="*/ 5940964 h 5940964"/>
                <a:gd name="connsiteX3" fmla="*/ 13043438 w 13054461"/>
                <a:gd name="connsiteY3" fmla="*/ 5875285 h 5940964"/>
                <a:gd name="connsiteX4" fmla="*/ 5403053 w 13054461"/>
                <a:gd name="connsiteY4" fmla="*/ 5883410 h 5940964"/>
                <a:gd name="connsiteX5" fmla="*/ 5400453 w 13054461"/>
                <a:gd name="connsiteY5" fmla="*/ 5314770 h 5940964"/>
                <a:gd name="connsiteX6" fmla="*/ 4736984 w 13054461"/>
                <a:gd name="connsiteY6" fmla="*/ 4715517 h 5940964"/>
                <a:gd name="connsiteX7" fmla="*/ 972269 w 13054461"/>
                <a:gd name="connsiteY7" fmla="*/ 4707002 h 5940964"/>
                <a:gd name="connsiteX8" fmla="*/ 604496 w 13054461"/>
                <a:gd name="connsiteY8" fmla="*/ 4163378 h 5940964"/>
                <a:gd name="connsiteX9" fmla="*/ 620111 w 13054461"/>
                <a:gd name="connsiteY9" fmla="*/ 522496 h 5940964"/>
                <a:gd name="connsiteX10" fmla="*/ 15454 w 13054461"/>
                <a:gd name="connsiteY10" fmla="*/ 0 h 5940964"/>
                <a:gd name="connsiteX11" fmla="*/ 31389 w 13054461"/>
                <a:gd name="connsiteY11" fmla="*/ 5744788 h 5940964"/>
                <a:gd name="connsiteX0" fmla="*/ 31389 w 13054461"/>
                <a:gd name="connsiteY0" fmla="*/ 5744788 h 5940964"/>
                <a:gd name="connsiteX1" fmla="*/ 294461 w 13054461"/>
                <a:gd name="connsiteY1" fmla="*/ 5939669 h 5940964"/>
                <a:gd name="connsiteX2" fmla="*/ 13054461 w 13054461"/>
                <a:gd name="connsiteY2" fmla="*/ 5940964 h 5940964"/>
                <a:gd name="connsiteX3" fmla="*/ 13043438 w 13054461"/>
                <a:gd name="connsiteY3" fmla="*/ 5875285 h 5940964"/>
                <a:gd name="connsiteX4" fmla="*/ 5403053 w 13054461"/>
                <a:gd name="connsiteY4" fmla="*/ 5883410 h 5940964"/>
                <a:gd name="connsiteX5" fmla="*/ 5400453 w 13054461"/>
                <a:gd name="connsiteY5" fmla="*/ 5314770 h 5940964"/>
                <a:gd name="connsiteX6" fmla="*/ 4736984 w 13054461"/>
                <a:gd name="connsiteY6" fmla="*/ 4715517 h 5940964"/>
                <a:gd name="connsiteX7" fmla="*/ 972269 w 13054461"/>
                <a:gd name="connsiteY7" fmla="*/ 4707002 h 5940964"/>
                <a:gd name="connsiteX8" fmla="*/ 620111 w 13054461"/>
                <a:gd name="connsiteY8" fmla="*/ 4163378 h 5940964"/>
                <a:gd name="connsiteX9" fmla="*/ 620111 w 13054461"/>
                <a:gd name="connsiteY9" fmla="*/ 522496 h 5940964"/>
                <a:gd name="connsiteX10" fmla="*/ 15454 w 13054461"/>
                <a:gd name="connsiteY10" fmla="*/ 0 h 5940964"/>
                <a:gd name="connsiteX11" fmla="*/ 31389 w 13054461"/>
                <a:gd name="connsiteY11" fmla="*/ 5744788 h 5940964"/>
                <a:gd name="connsiteX0" fmla="*/ 31389 w 13054461"/>
                <a:gd name="connsiteY0" fmla="*/ 5744788 h 5940964"/>
                <a:gd name="connsiteX1" fmla="*/ 294461 w 13054461"/>
                <a:gd name="connsiteY1" fmla="*/ 5939669 h 5940964"/>
                <a:gd name="connsiteX2" fmla="*/ 13054461 w 13054461"/>
                <a:gd name="connsiteY2" fmla="*/ 5940964 h 5940964"/>
                <a:gd name="connsiteX3" fmla="*/ 13043438 w 13054461"/>
                <a:gd name="connsiteY3" fmla="*/ 5875285 h 5940964"/>
                <a:gd name="connsiteX4" fmla="*/ 5403053 w 13054461"/>
                <a:gd name="connsiteY4" fmla="*/ 5883410 h 5940964"/>
                <a:gd name="connsiteX5" fmla="*/ 5400453 w 13054461"/>
                <a:gd name="connsiteY5" fmla="*/ 5314770 h 5940964"/>
                <a:gd name="connsiteX6" fmla="*/ 4736984 w 13054461"/>
                <a:gd name="connsiteY6" fmla="*/ 4715517 h 5940964"/>
                <a:gd name="connsiteX7" fmla="*/ 972269 w 13054461"/>
                <a:gd name="connsiteY7" fmla="*/ 4707002 h 5940964"/>
                <a:gd name="connsiteX8" fmla="*/ 620111 w 13054461"/>
                <a:gd name="connsiteY8" fmla="*/ 4163378 h 5940964"/>
                <a:gd name="connsiteX9" fmla="*/ 631075 w 13054461"/>
                <a:gd name="connsiteY9" fmla="*/ 3225155 h 5940964"/>
                <a:gd name="connsiteX10" fmla="*/ 620111 w 13054461"/>
                <a:gd name="connsiteY10" fmla="*/ 522496 h 5940964"/>
                <a:gd name="connsiteX11" fmla="*/ 15454 w 13054461"/>
                <a:gd name="connsiteY11" fmla="*/ 0 h 5940964"/>
                <a:gd name="connsiteX12" fmla="*/ 31389 w 13054461"/>
                <a:gd name="connsiteY12" fmla="*/ 5744788 h 5940964"/>
                <a:gd name="connsiteX0" fmla="*/ 31389 w 13054461"/>
                <a:gd name="connsiteY0" fmla="*/ 5744788 h 5940964"/>
                <a:gd name="connsiteX1" fmla="*/ 294461 w 13054461"/>
                <a:gd name="connsiteY1" fmla="*/ 5939669 h 5940964"/>
                <a:gd name="connsiteX2" fmla="*/ 13054461 w 13054461"/>
                <a:gd name="connsiteY2" fmla="*/ 5940964 h 5940964"/>
                <a:gd name="connsiteX3" fmla="*/ 13043438 w 13054461"/>
                <a:gd name="connsiteY3" fmla="*/ 5875285 h 5940964"/>
                <a:gd name="connsiteX4" fmla="*/ 5403053 w 13054461"/>
                <a:gd name="connsiteY4" fmla="*/ 5883410 h 5940964"/>
                <a:gd name="connsiteX5" fmla="*/ 5400453 w 13054461"/>
                <a:gd name="connsiteY5" fmla="*/ 5314770 h 5940964"/>
                <a:gd name="connsiteX6" fmla="*/ 4736984 w 13054461"/>
                <a:gd name="connsiteY6" fmla="*/ 4715517 h 5940964"/>
                <a:gd name="connsiteX7" fmla="*/ 972269 w 13054461"/>
                <a:gd name="connsiteY7" fmla="*/ 4707002 h 5940964"/>
                <a:gd name="connsiteX8" fmla="*/ 620111 w 13054461"/>
                <a:gd name="connsiteY8" fmla="*/ 4163378 h 5940964"/>
                <a:gd name="connsiteX9" fmla="*/ 631075 w 13054461"/>
                <a:gd name="connsiteY9" fmla="*/ 3225155 h 5940964"/>
                <a:gd name="connsiteX10" fmla="*/ 623266 w 13054461"/>
                <a:gd name="connsiteY10" fmla="*/ 1407544 h 5940964"/>
                <a:gd name="connsiteX11" fmla="*/ 620111 w 13054461"/>
                <a:gd name="connsiteY11" fmla="*/ 522496 h 5940964"/>
                <a:gd name="connsiteX12" fmla="*/ 15454 w 13054461"/>
                <a:gd name="connsiteY12" fmla="*/ 0 h 5940964"/>
                <a:gd name="connsiteX13" fmla="*/ 31389 w 13054461"/>
                <a:gd name="connsiteY13" fmla="*/ 5744788 h 5940964"/>
                <a:gd name="connsiteX0" fmla="*/ 31389 w 13054461"/>
                <a:gd name="connsiteY0" fmla="*/ 5744788 h 5940964"/>
                <a:gd name="connsiteX1" fmla="*/ 294461 w 13054461"/>
                <a:gd name="connsiteY1" fmla="*/ 5939669 h 5940964"/>
                <a:gd name="connsiteX2" fmla="*/ 13054461 w 13054461"/>
                <a:gd name="connsiteY2" fmla="*/ 5940964 h 5940964"/>
                <a:gd name="connsiteX3" fmla="*/ 13043438 w 13054461"/>
                <a:gd name="connsiteY3" fmla="*/ 5875285 h 5940964"/>
                <a:gd name="connsiteX4" fmla="*/ 5403053 w 13054461"/>
                <a:gd name="connsiteY4" fmla="*/ 5883410 h 5940964"/>
                <a:gd name="connsiteX5" fmla="*/ 5400453 w 13054461"/>
                <a:gd name="connsiteY5" fmla="*/ 5314770 h 5940964"/>
                <a:gd name="connsiteX6" fmla="*/ 4736984 w 13054461"/>
                <a:gd name="connsiteY6" fmla="*/ 4715517 h 5940964"/>
                <a:gd name="connsiteX7" fmla="*/ 972269 w 13054461"/>
                <a:gd name="connsiteY7" fmla="*/ 4707002 h 5940964"/>
                <a:gd name="connsiteX8" fmla="*/ 620111 w 13054461"/>
                <a:gd name="connsiteY8" fmla="*/ 4163378 h 5940964"/>
                <a:gd name="connsiteX9" fmla="*/ 631075 w 13054461"/>
                <a:gd name="connsiteY9" fmla="*/ 3225155 h 5940964"/>
                <a:gd name="connsiteX10" fmla="*/ 935559 w 13054461"/>
                <a:gd name="connsiteY10" fmla="*/ 1751593 h 5940964"/>
                <a:gd name="connsiteX11" fmla="*/ 620111 w 13054461"/>
                <a:gd name="connsiteY11" fmla="*/ 522496 h 5940964"/>
                <a:gd name="connsiteX12" fmla="*/ 15454 w 13054461"/>
                <a:gd name="connsiteY12" fmla="*/ 0 h 5940964"/>
                <a:gd name="connsiteX13" fmla="*/ 31389 w 13054461"/>
                <a:gd name="connsiteY13" fmla="*/ 5744788 h 5940964"/>
                <a:gd name="connsiteX0" fmla="*/ 31389 w 13054461"/>
                <a:gd name="connsiteY0" fmla="*/ 5744788 h 5940964"/>
                <a:gd name="connsiteX1" fmla="*/ 294461 w 13054461"/>
                <a:gd name="connsiteY1" fmla="*/ 5939669 h 5940964"/>
                <a:gd name="connsiteX2" fmla="*/ 13054461 w 13054461"/>
                <a:gd name="connsiteY2" fmla="*/ 5940964 h 5940964"/>
                <a:gd name="connsiteX3" fmla="*/ 13043438 w 13054461"/>
                <a:gd name="connsiteY3" fmla="*/ 5875285 h 5940964"/>
                <a:gd name="connsiteX4" fmla="*/ 5403053 w 13054461"/>
                <a:gd name="connsiteY4" fmla="*/ 5883410 h 5940964"/>
                <a:gd name="connsiteX5" fmla="*/ 5400453 w 13054461"/>
                <a:gd name="connsiteY5" fmla="*/ 5314770 h 5940964"/>
                <a:gd name="connsiteX6" fmla="*/ 4736984 w 13054461"/>
                <a:gd name="connsiteY6" fmla="*/ 4715517 h 5940964"/>
                <a:gd name="connsiteX7" fmla="*/ 972269 w 13054461"/>
                <a:gd name="connsiteY7" fmla="*/ 4707002 h 5940964"/>
                <a:gd name="connsiteX8" fmla="*/ 620111 w 13054461"/>
                <a:gd name="connsiteY8" fmla="*/ 4163378 h 5940964"/>
                <a:gd name="connsiteX9" fmla="*/ 631075 w 13054461"/>
                <a:gd name="connsiteY9" fmla="*/ 3225155 h 5940964"/>
                <a:gd name="connsiteX10" fmla="*/ 935559 w 13054461"/>
                <a:gd name="connsiteY10" fmla="*/ 1751593 h 5940964"/>
                <a:gd name="connsiteX11" fmla="*/ 802836 w 13054461"/>
                <a:gd name="connsiteY11" fmla="*/ 1011564 h 5940964"/>
                <a:gd name="connsiteX12" fmla="*/ 620111 w 13054461"/>
                <a:gd name="connsiteY12" fmla="*/ 522496 h 5940964"/>
                <a:gd name="connsiteX13" fmla="*/ 15454 w 13054461"/>
                <a:gd name="connsiteY13" fmla="*/ 0 h 5940964"/>
                <a:gd name="connsiteX14" fmla="*/ 31389 w 13054461"/>
                <a:gd name="connsiteY14" fmla="*/ 5744788 h 5940964"/>
                <a:gd name="connsiteX0" fmla="*/ 31389 w 13054461"/>
                <a:gd name="connsiteY0" fmla="*/ 5744788 h 5940964"/>
                <a:gd name="connsiteX1" fmla="*/ 294461 w 13054461"/>
                <a:gd name="connsiteY1" fmla="*/ 5939669 h 5940964"/>
                <a:gd name="connsiteX2" fmla="*/ 13054461 w 13054461"/>
                <a:gd name="connsiteY2" fmla="*/ 5940964 h 5940964"/>
                <a:gd name="connsiteX3" fmla="*/ 13043438 w 13054461"/>
                <a:gd name="connsiteY3" fmla="*/ 5875285 h 5940964"/>
                <a:gd name="connsiteX4" fmla="*/ 5403053 w 13054461"/>
                <a:gd name="connsiteY4" fmla="*/ 5883410 h 5940964"/>
                <a:gd name="connsiteX5" fmla="*/ 5400453 w 13054461"/>
                <a:gd name="connsiteY5" fmla="*/ 5314770 h 5940964"/>
                <a:gd name="connsiteX6" fmla="*/ 4736984 w 13054461"/>
                <a:gd name="connsiteY6" fmla="*/ 4715517 h 5940964"/>
                <a:gd name="connsiteX7" fmla="*/ 972269 w 13054461"/>
                <a:gd name="connsiteY7" fmla="*/ 4707002 h 5940964"/>
                <a:gd name="connsiteX8" fmla="*/ 620111 w 13054461"/>
                <a:gd name="connsiteY8" fmla="*/ 4163378 h 5940964"/>
                <a:gd name="connsiteX9" fmla="*/ 631075 w 13054461"/>
                <a:gd name="connsiteY9" fmla="*/ 3225155 h 5940964"/>
                <a:gd name="connsiteX10" fmla="*/ 935559 w 13054461"/>
                <a:gd name="connsiteY10" fmla="*/ 1751593 h 5940964"/>
                <a:gd name="connsiteX11" fmla="*/ 740377 w 13054461"/>
                <a:gd name="connsiteY11" fmla="*/ 1517899 h 5940964"/>
                <a:gd name="connsiteX12" fmla="*/ 620111 w 13054461"/>
                <a:gd name="connsiteY12" fmla="*/ 522496 h 5940964"/>
                <a:gd name="connsiteX13" fmla="*/ 15454 w 13054461"/>
                <a:gd name="connsiteY13" fmla="*/ 0 h 5940964"/>
                <a:gd name="connsiteX14" fmla="*/ 31389 w 13054461"/>
                <a:gd name="connsiteY14" fmla="*/ 5744788 h 5940964"/>
                <a:gd name="connsiteX0" fmla="*/ 31389 w 13054461"/>
                <a:gd name="connsiteY0" fmla="*/ 5744788 h 5940964"/>
                <a:gd name="connsiteX1" fmla="*/ 294461 w 13054461"/>
                <a:gd name="connsiteY1" fmla="*/ 5939669 h 5940964"/>
                <a:gd name="connsiteX2" fmla="*/ 13054461 w 13054461"/>
                <a:gd name="connsiteY2" fmla="*/ 5940964 h 5940964"/>
                <a:gd name="connsiteX3" fmla="*/ 13043438 w 13054461"/>
                <a:gd name="connsiteY3" fmla="*/ 5875285 h 5940964"/>
                <a:gd name="connsiteX4" fmla="*/ 5403053 w 13054461"/>
                <a:gd name="connsiteY4" fmla="*/ 5883410 h 5940964"/>
                <a:gd name="connsiteX5" fmla="*/ 5400453 w 13054461"/>
                <a:gd name="connsiteY5" fmla="*/ 5314770 h 5940964"/>
                <a:gd name="connsiteX6" fmla="*/ 4736984 w 13054461"/>
                <a:gd name="connsiteY6" fmla="*/ 4715517 h 5940964"/>
                <a:gd name="connsiteX7" fmla="*/ 972269 w 13054461"/>
                <a:gd name="connsiteY7" fmla="*/ 4707002 h 5940964"/>
                <a:gd name="connsiteX8" fmla="*/ 620111 w 13054461"/>
                <a:gd name="connsiteY8" fmla="*/ 4163378 h 5940964"/>
                <a:gd name="connsiteX9" fmla="*/ 631075 w 13054461"/>
                <a:gd name="connsiteY9" fmla="*/ 3225155 h 5940964"/>
                <a:gd name="connsiteX10" fmla="*/ 935559 w 13054461"/>
                <a:gd name="connsiteY10" fmla="*/ 1751593 h 5940964"/>
                <a:gd name="connsiteX11" fmla="*/ 740377 w 13054461"/>
                <a:gd name="connsiteY11" fmla="*/ 1517899 h 5940964"/>
                <a:gd name="connsiteX12" fmla="*/ 620111 w 13054461"/>
                <a:gd name="connsiteY12" fmla="*/ 522496 h 5940964"/>
                <a:gd name="connsiteX13" fmla="*/ 15454 w 13054461"/>
                <a:gd name="connsiteY13" fmla="*/ 0 h 5940964"/>
                <a:gd name="connsiteX14" fmla="*/ 31389 w 13054461"/>
                <a:gd name="connsiteY14" fmla="*/ 5744788 h 5940964"/>
                <a:gd name="connsiteX0" fmla="*/ 31389 w 13054461"/>
                <a:gd name="connsiteY0" fmla="*/ 5744788 h 5940964"/>
                <a:gd name="connsiteX1" fmla="*/ 294461 w 13054461"/>
                <a:gd name="connsiteY1" fmla="*/ 5939669 h 5940964"/>
                <a:gd name="connsiteX2" fmla="*/ 13054461 w 13054461"/>
                <a:gd name="connsiteY2" fmla="*/ 5940964 h 5940964"/>
                <a:gd name="connsiteX3" fmla="*/ 13043438 w 13054461"/>
                <a:gd name="connsiteY3" fmla="*/ 5875285 h 5940964"/>
                <a:gd name="connsiteX4" fmla="*/ 5403053 w 13054461"/>
                <a:gd name="connsiteY4" fmla="*/ 5883410 h 5940964"/>
                <a:gd name="connsiteX5" fmla="*/ 5400453 w 13054461"/>
                <a:gd name="connsiteY5" fmla="*/ 5314770 h 5940964"/>
                <a:gd name="connsiteX6" fmla="*/ 4736984 w 13054461"/>
                <a:gd name="connsiteY6" fmla="*/ 4715517 h 5940964"/>
                <a:gd name="connsiteX7" fmla="*/ 972269 w 13054461"/>
                <a:gd name="connsiteY7" fmla="*/ 4707002 h 5940964"/>
                <a:gd name="connsiteX8" fmla="*/ 620111 w 13054461"/>
                <a:gd name="connsiteY8" fmla="*/ 4163378 h 5940964"/>
                <a:gd name="connsiteX9" fmla="*/ 631075 w 13054461"/>
                <a:gd name="connsiteY9" fmla="*/ 3225155 h 5940964"/>
                <a:gd name="connsiteX10" fmla="*/ 935559 w 13054461"/>
                <a:gd name="connsiteY10" fmla="*/ 1751593 h 5940964"/>
                <a:gd name="connsiteX11" fmla="*/ 740377 w 13054461"/>
                <a:gd name="connsiteY11" fmla="*/ 1517899 h 5940964"/>
                <a:gd name="connsiteX12" fmla="*/ 620111 w 13054461"/>
                <a:gd name="connsiteY12" fmla="*/ 522496 h 5940964"/>
                <a:gd name="connsiteX13" fmla="*/ 15454 w 13054461"/>
                <a:gd name="connsiteY13" fmla="*/ 0 h 5940964"/>
                <a:gd name="connsiteX14" fmla="*/ 31389 w 13054461"/>
                <a:gd name="connsiteY14" fmla="*/ 5744788 h 5940964"/>
                <a:gd name="connsiteX0" fmla="*/ 31389 w 13054461"/>
                <a:gd name="connsiteY0" fmla="*/ 5744788 h 5940964"/>
                <a:gd name="connsiteX1" fmla="*/ 294461 w 13054461"/>
                <a:gd name="connsiteY1" fmla="*/ 5939669 h 5940964"/>
                <a:gd name="connsiteX2" fmla="*/ 13054461 w 13054461"/>
                <a:gd name="connsiteY2" fmla="*/ 5940964 h 5940964"/>
                <a:gd name="connsiteX3" fmla="*/ 13043438 w 13054461"/>
                <a:gd name="connsiteY3" fmla="*/ 5875285 h 5940964"/>
                <a:gd name="connsiteX4" fmla="*/ 5403053 w 13054461"/>
                <a:gd name="connsiteY4" fmla="*/ 5883410 h 5940964"/>
                <a:gd name="connsiteX5" fmla="*/ 5400453 w 13054461"/>
                <a:gd name="connsiteY5" fmla="*/ 5314770 h 5940964"/>
                <a:gd name="connsiteX6" fmla="*/ 4736984 w 13054461"/>
                <a:gd name="connsiteY6" fmla="*/ 4715517 h 5940964"/>
                <a:gd name="connsiteX7" fmla="*/ 972269 w 13054461"/>
                <a:gd name="connsiteY7" fmla="*/ 4707002 h 5940964"/>
                <a:gd name="connsiteX8" fmla="*/ 620111 w 13054461"/>
                <a:gd name="connsiteY8" fmla="*/ 4163378 h 5940964"/>
                <a:gd name="connsiteX9" fmla="*/ 631075 w 13054461"/>
                <a:gd name="connsiteY9" fmla="*/ 3225155 h 5940964"/>
                <a:gd name="connsiteX10" fmla="*/ 935559 w 13054461"/>
                <a:gd name="connsiteY10" fmla="*/ 1751593 h 5940964"/>
                <a:gd name="connsiteX11" fmla="*/ 740377 w 13054461"/>
                <a:gd name="connsiteY11" fmla="*/ 1517899 h 5940964"/>
                <a:gd name="connsiteX12" fmla="*/ 620111 w 13054461"/>
                <a:gd name="connsiteY12" fmla="*/ 522496 h 5940964"/>
                <a:gd name="connsiteX13" fmla="*/ 15454 w 13054461"/>
                <a:gd name="connsiteY13" fmla="*/ 0 h 5940964"/>
                <a:gd name="connsiteX14" fmla="*/ 31389 w 13054461"/>
                <a:gd name="connsiteY14" fmla="*/ 5744788 h 5940964"/>
                <a:gd name="connsiteX0" fmla="*/ 31389 w 13054461"/>
                <a:gd name="connsiteY0" fmla="*/ 5744788 h 5940964"/>
                <a:gd name="connsiteX1" fmla="*/ 294461 w 13054461"/>
                <a:gd name="connsiteY1" fmla="*/ 5939669 h 5940964"/>
                <a:gd name="connsiteX2" fmla="*/ 13054461 w 13054461"/>
                <a:gd name="connsiteY2" fmla="*/ 5940964 h 5940964"/>
                <a:gd name="connsiteX3" fmla="*/ 13043438 w 13054461"/>
                <a:gd name="connsiteY3" fmla="*/ 5875285 h 5940964"/>
                <a:gd name="connsiteX4" fmla="*/ 5403053 w 13054461"/>
                <a:gd name="connsiteY4" fmla="*/ 5883410 h 5940964"/>
                <a:gd name="connsiteX5" fmla="*/ 5400453 w 13054461"/>
                <a:gd name="connsiteY5" fmla="*/ 5314770 h 5940964"/>
                <a:gd name="connsiteX6" fmla="*/ 4736984 w 13054461"/>
                <a:gd name="connsiteY6" fmla="*/ 4715517 h 5940964"/>
                <a:gd name="connsiteX7" fmla="*/ 972269 w 13054461"/>
                <a:gd name="connsiteY7" fmla="*/ 4707002 h 5940964"/>
                <a:gd name="connsiteX8" fmla="*/ 620111 w 13054461"/>
                <a:gd name="connsiteY8" fmla="*/ 4163378 h 5940964"/>
                <a:gd name="connsiteX9" fmla="*/ 631075 w 13054461"/>
                <a:gd name="connsiteY9" fmla="*/ 3225155 h 5940964"/>
                <a:gd name="connsiteX10" fmla="*/ 935559 w 13054461"/>
                <a:gd name="connsiteY10" fmla="*/ 1751593 h 5940964"/>
                <a:gd name="connsiteX11" fmla="*/ 740377 w 13054461"/>
                <a:gd name="connsiteY11" fmla="*/ 1517899 h 5940964"/>
                <a:gd name="connsiteX12" fmla="*/ 620111 w 13054461"/>
                <a:gd name="connsiteY12" fmla="*/ 522496 h 5940964"/>
                <a:gd name="connsiteX13" fmla="*/ 15454 w 13054461"/>
                <a:gd name="connsiteY13" fmla="*/ 0 h 5940964"/>
                <a:gd name="connsiteX14" fmla="*/ 31389 w 13054461"/>
                <a:gd name="connsiteY14" fmla="*/ 5744788 h 5940964"/>
                <a:gd name="connsiteX0" fmla="*/ 31389 w 13054461"/>
                <a:gd name="connsiteY0" fmla="*/ 5744788 h 5940964"/>
                <a:gd name="connsiteX1" fmla="*/ 294461 w 13054461"/>
                <a:gd name="connsiteY1" fmla="*/ 5939669 h 5940964"/>
                <a:gd name="connsiteX2" fmla="*/ 13054461 w 13054461"/>
                <a:gd name="connsiteY2" fmla="*/ 5940964 h 5940964"/>
                <a:gd name="connsiteX3" fmla="*/ 13043438 w 13054461"/>
                <a:gd name="connsiteY3" fmla="*/ 5875285 h 5940964"/>
                <a:gd name="connsiteX4" fmla="*/ 5403053 w 13054461"/>
                <a:gd name="connsiteY4" fmla="*/ 5883410 h 5940964"/>
                <a:gd name="connsiteX5" fmla="*/ 5400453 w 13054461"/>
                <a:gd name="connsiteY5" fmla="*/ 5314770 h 5940964"/>
                <a:gd name="connsiteX6" fmla="*/ 4736984 w 13054461"/>
                <a:gd name="connsiteY6" fmla="*/ 4715517 h 5940964"/>
                <a:gd name="connsiteX7" fmla="*/ 972269 w 13054461"/>
                <a:gd name="connsiteY7" fmla="*/ 4707002 h 5940964"/>
                <a:gd name="connsiteX8" fmla="*/ 620111 w 13054461"/>
                <a:gd name="connsiteY8" fmla="*/ 4163378 h 5940964"/>
                <a:gd name="connsiteX9" fmla="*/ 631075 w 13054461"/>
                <a:gd name="connsiteY9" fmla="*/ 3225155 h 5940964"/>
                <a:gd name="connsiteX10" fmla="*/ 935559 w 13054461"/>
                <a:gd name="connsiteY10" fmla="*/ 1751593 h 5940964"/>
                <a:gd name="connsiteX11" fmla="*/ 740377 w 13054461"/>
                <a:gd name="connsiteY11" fmla="*/ 1517899 h 5940964"/>
                <a:gd name="connsiteX12" fmla="*/ 620111 w 13054461"/>
                <a:gd name="connsiteY12" fmla="*/ 522496 h 5940964"/>
                <a:gd name="connsiteX13" fmla="*/ 15454 w 13054461"/>
                <a:gd name="connsiteY13" fmla="*/ 0 h 5940964"/>
                <a:gd name="connsiteX14" fmla="*/ 31389 w 13054461"/>
                <a:gd name="connsiteY14" fmla="*/ 5744788 h 5940964"/>
                <a:gd name="connsiteX0" fmla="*/ 31389 w 13054461"/>
                <a:gd name="connsiteY0" fmla="*/ 5744788 h 5940964"/>
                <a:gd name="connsiteX1" fmla="*/ 294461 w 13054461"/>
                <a:gd name="connsiteY1" fmla="*/ 5939669 h 5940964"/>
                <a:gd name="connsiteX2" fmla="*/ 13054461 w 13054461"/>
                <a:gd name="connsiteY2" fmla="*/ 5940964 h 5940964"/>
                <a:gd name="connsiteX3" fmla="*/ 13043438 w 13054461"/>
                <a:gd name="connsiteY3" fmla="*/ 5875285 h 5940964"/>
                <a:gd name="connsiteX4" fmla="*/ 5403053 w 13054461"/>
                <a:gd name="connsiteY4" fmla="*/ 5883410 h 5940964"/>
                <a:gd name="connsiteX5" fmla="*/ 5400453 w 13054461"/>
                <a:gd name="connsiteY5" fmla="*/ 5314770 h 5940964"/>
                <a:gd name="connsiteX6" fmla="*/ 4736984 w 13054461"/>
                <a:gd name="connsiteY6" fmla="*/ 4715517 h 5940964"/>
                <a:gd name="connsiteX7" fmla="*/ 972269 w 13054461"/>
                <a:gd name="connsiteY7" fmla="*/ 4707002 h 5940964"/>
                <a:gd name="connsiteX8" fmla="*/ 620111 w 13054461"/>
                <a:gd name="connsiteY8" fmla="*/ 4163378 h 5940964"/>
                <a:gd name="connsiteX9" fmla="*/ 631075 w 13054461"/>
                <a:gd name="connsiteY9" fmla="*/ 3225155 h 5940964"/>
                <a:gd name="connsiteX10" fmla="*/ 935559 w 13054461"/>
                <a:gd name="connsiteY10" fmla="*/ 1751593 h 5940964"/>
                <a:gd name="connsiteX11" fmla="*/ 740377 w 13054461"/>
                <a:gd name="connsiteY11" fmla="*/ 1517899 h 5940964"/>
                <a:gd name="connsiteX12" fmla="*/ 620111 w 13054461"/>
                <a:gd name="connsiteY12" fmla="*/ 522496 h 5940964"/>
                <a:gd name="connsiteX13" fmla="*/ 15454 w 13054461"/>
                <a:gd name="connsiteY13" fmla="*/ 0 h 5940964"/>
                <a:gd name="connsiteX14" fmla="*/ 31389 w 13054461"/>
                <a:gd name="connsiteY14" fmla="*/ 5744788 h 5940964"/>
                <a:gd name="connsiteX0" fmla="*/ 31389 w 13054461"/>
                <a:gd name="connsiteY0" fmla="*/ 5744788 h 5940964"/>
                <a:gd name="connsiteX1" fmla="*/ 294461 w 13054461"/>
                <a:gd name="connsiteY1" fmla="*/ 5939669 h 5940964"/>
                <a:gd name="connsiteX2" fmla="*/ 13054461 w 13054461"/>
                <a:gd name="connsiteY2" fmla="*/ 5940964 h 5940964"/>
                <a:gd name="connsiteX3" fmla="*/ 13043438 w 13054461"/>
                <a:gd name="connsiteY3" fmla="*/ 5875285 h 5940964"/>
                <a:gd name="connsiteX4" fmla="*/ 5403053 w 13054461"/>
                <a:gd name="connsiteY4" fmla="*/ 5883410 h 5940964"/>
                <a:gd name="connsiteX5" fmla="*/ 5400453 w 13054461"/>
                <a:gd name="connsiteY5" fmla="*/ 5314770 h 5940964"/>
                <a:gd name="connsiteX6" fmla="*/ 4736984 w 13054461"/>
                <a:gd name="connsiteY6" fmla="*/ 4715517 h 5940964"/>
                <a:gd name="connsiteX7" fmla="*/ 972269 w 13054461"/>
                <a:gd name="connsiteY7" fmla="*/ 4707002 h 5940964"/>
                <a:gd name="connsiteX8" fmla="*/ 620111 w 13054461"/>
                <a:gd name="connsiteY8" fmla="*/ 4163378 h 5940964"/>
                <a:gd name="connsiteX9" fmla="*/ 631075 w 13054461"/>
                <a:gd name="connsiteY9" fmla="*/ 3225155 h 5940964"/>
                <a:gd name="connsiteX10" fmla="*/ 763798 w 13054461"/>
                <a:gd name="connsiteY10" fmla="*/ 2757769 h 5940964"/>
                <a:gd name="connsiteX11" fmla="*/ 935559 w 13054461"/>
                <a:gd name="connsiteY11" fmla="*/ 1751593 h 5940964"/>
                <a:gd name="connsiteX12" fmla="*/ 740377 w 13054461"/>
                <a:gd name="connsiteY12" fmla="*/ 1517899 h 5940964"/>
                <a:gd name="connsiteX13" fmla="*/ 620111 w 13054461"/>
                <a:gd name="connsiteY13" fmla="*/ 522496 h 5940964"/>
                <a:gd name="connsiteX14" fmla="*/ 15454 w 13054461"/>
                <a:gd name="connsiteY14" fmla="*/ 0 h 5940964"/>
                <a:gd name="connsiteX15" fmla="*/ 31389 w 13054461"/>
                <a:gd name="connsiteY15" fmla="*/ 5744788 h 5940964"/>
                <a:gd name="connsiteX0" fmla="*/ 31389 w 13054461"/>
                <a:gd name="connsiteY0" fmla="*/ 5744788 h 5940964"/>
                <a:gd name="connsiteX1" fmla="*/ 294461 w 13054461"/>
                <a:gd name="connsiteY1" fmla="*/ 5939669 h 5940964"/>
                <a:gd name="connsiteX2" fmla="*/ 13054461 w 13054461"/>
                <a:gd name="connsiteY2" fmla="*/ 5940964 h 5940964"/>
                <a:gd name="connsiteX3" fmla="*/ 13043438 w 13054461"/>
                <a:gd name="connsiteY3" fmla="*/ 5875285 h 5940964"/>
                <a:gd name="connsiteX4" fmla="*/ 5403053 w 13054461"/>
                <a:gd name="connsiteY4" fmla="*/ 5883410 h 5940964"/>
                <a:gd name="connsiteX5" fmla="*/ 5400453 w 13054461"/>
                <a:gd name="connsiteY5" fmla="*/ 5314770 h 5940964"/>
                <a:gd name="connsiteX6" fmla="*/ 4736984 w 13054461"/>
                <a:gd name="connsiteY6" fmla="*/ 4715517 h 5940964"/>
                <a:gd name="connsiteX7" fmla="*/ 972269 w 13054461"/>
                <a:gd name="connsiteY7" fmla="*/ 4707002 h 5940964"/>
                <a:gd name="connsiteX8" fmla="*/ 620111 w 13054461"/>
                <a:gd name="connsiteY8" fmla="*/ 4163378 h 5940964"/>
                <a:gd name="connsiteX9" fmla="*/ 631075 w 13054461"/>
                <a:gd name="connsiteY9" fmla="*/ 3225155 h 5940964"/>
                <a:gd name="connsiteX10" fmla="*/ 880907 w 13054461"/>
                <a:gd name="connsiteY10" fmla="*/ 2920056 h 5940964"/>
                <a:gd name="connsiteX11" fmla="*/ 935559 w 13054461"/>
                <a:gd name="connsiteY11" fmla="*/ 1751593 h 5940964"/>
                <a:gd name="connsiteX12" fmla="*/ 740377 w 13054461"/>
                <a:gd name="connsiteY12" fmla="*/ 1517899 h 5940964"/>
                <a:gd name="connsiteX13" fmla="*/ 620111 w 13054461"/>
                <a:gd name="connsiteY13" fmla="*/ 522496 h 5940964"/>
                <a:gd name="connsiteX14" fmla="*/ 15454 w 13054461"/>
                <a:gd name="connsiteY14" fmla="*/ 0 h 5940964"/>
                <a:gd name="connsiteX15" fmla="*/ 31389 w 13054461"/>
                <a:gd name="connsiteY15" fmla="*/ 5744788 h 5940964"/>
                <a:gd name="connsiteX0" fmla="*/ 31389 w 13054461"/>
                <a:gd name="connsiteY0" fmla="*/ 5744788 h 5940964"/>
                <a:gd name="connsiteX1" fmla="*/ 294461 w 13054461"/>
                <a:gd name="connsiteY1" fmla="*/ 5939669 h 5940964"/>
                <a:gd name="connsiteX2" fmla="*/ 13054461 w 13054461"/>
                <a:gd name="connsiteY2" fmla="*/ 5940964 h 5940964"/>
                <a:gd name="connsiteX3" fmla="*/ 13043438 w 13054461"/>
                <a:gd name="connsiteY3" fmla="*/ 5875285 h 5940964"/>
                <a:gd name="connsiteX4" fmla="*/ 5403053 w 13054461"/>
                <a:gd name="connsiteY4" fmla="*/ 5883410 h 5940964"/>
                <a:gd name="connsiteX5" fmla="*/ 5400453 w 13054461"/>
                <a:gd name="connsiteY5" fmla="*/ 5314770 h 5940964"/>
                <a:gd name="connsiteX6" fmla="*/ 4736984 w 13054461"/>
                <a:gd name="connsiteY6" fmla="*/ 4715517 h 5940964"/>
                <a:gd name="connsiteX7" fmla="*/ 972269 w 13054461"/>
                <a:gd name="connsiteY7" fmla="*/ 4707002 h 5940964"/>
                <a:gd name="connsiteX8" fmla="*/ 620111 w 13054461"/>
                <a:gd name="connsiteY8" fmla="*/ 4163378 h 5940964"/>
                <a:gd name="connsiteX9" fmla="*/ 631075 w 13054461"/>
                <a:gd name="connsiteY9" fmla="*/ 3225155 h 5940964"/>
                <a:gd name="connsiteX10" fmla="*/ 880907 w 13054461"/>
                <a:gd name="connsiteY10" fmla="*/ 2920056 h 5940964"/>
                <a:gd name="connsiteX11" fmla="*/ 935559 w 13054461"/>
                <a:gd name="connsiteY11" fmla="*/ 1751593 h 5940964"/>
                <a:gd name="connsiteX12" fmla="*/ 740377 w 13054461"/>
                <a:gd name="connsiteY12" fmla="*/ 1517899 h 5940964"/>
                <a:gd name="connsiteX13" fmla="*/ 620111 w 13054461"/>
                <a:gd name="connsiteY13" fmla="*/ 522496 h 5940964"/>
                <a:gd name="connsiteX14" fmla="*/ 15454 w 13054461"/>
                <a:gd name="connsiteY14" fmla="*/ 0 h 5940964"/>
                <a:gd name="connsiteX15" fmla="*/ 31389 w 13054461"/>
                <a:gd name="connsiteY15" fmla="*/ 5744788 h 5940964"/>
                <a:gd name="connsiteX0" fmla="*/ 31389 w 13054461"/>
                <a:gd name="connsiteY0" fmla="*/ 5744788 h 5940964"/>
                <a:gd name="connsiteX1" fmla="*/ 294461 w 13054461"/>
                <a:gd name="connsiteY1" fmla="*/ 5939669 h 5940964"/>
                <a:gd name="connsiteX2" fmla="*/ 13054461 w 13054461"/>
                <a:gd name="connsiteY2" fmla="*/ 5940964 h 5940964"/>
                <a:gd name="connsiteX3" fmla="*/ 13043438 w 13054461"/>
                <a:gd name="connsiteY3" fmla="*/ 5875285 h 5940964"/>
                <a:gd name="connsiteX4" fmla="*/ 5403053 w 13054461"/>
                <a:gd name="connsiteY4" fmla="*/ 5883410 h 5940964"/>
                <a:gd name="connsiteX5" fmla="*/ 5400453 w 13054461"/>
                <a:gd name="connsiteY5" fmla="*/ 5314770 h 5940964"/>
                <a:gd name="connsiteX6" fmla="*/ 4736984 w 13054461"/>
                <a:gd name="connsiteY6" fmla="*/ 4715517 h 5940964"/>
                <a:gd name="connsiteX7" fmla="*/ 972269 w 13054461"/>
                <a:gd name="connsiteY7" fmla="*/ 4707002 h 5940964"/>
                <a:gd name="connsiteX8" fmla="*/ 620111 w 13054461"/>
                <a:gd name="connsiteY8" fmla="*/ 4163378 h 5940964"/>
                <a:gd name="connsiteX9" fmla="*/ 631075 w 13054461"/>
                <a:gd name="connsiteY9" fmla="*/ 3225155 h 5940964"/>
                <a:gd name="connsiteX10" fmla="*/ 880907 w 13054461"/>
                <a:gd name="connsiteY10" fmla="*/ 2920056 h 5940964"/>
                <a:gd name="connsiteX11" fmla="*/ 935559 w 13054461"/>
                <a:gd name="connsiteY11" fmla="*/ 1751593 h 5940964"/>
                <a:gd name="connsiteX12" fmla="*/ 740377 w 13054461"/>
                <a:gd name="connsiteY12" fmla="*/ 1517899 h 5940964"/>
                <a:gd name="connsiteX13" fmla="*/ 620111 w 13054461"/>
                <a:gd name="connsiteY13" fmla="*/ 522496 h 5940964"/>
                <a:gd name="connsiteX14" fmla="*/ 15454 w 13054461"/>
                <a:gd name="connsiteY14" fmla="*/ 0 h 5940964"/>
                <a:gd name="connsiteX15" fmla="*/ 31389 w 13054461"/>
                <a:gd name="connsiteY15" fmla="*/ 5744788 h 5940964"/>
                <a:gd name="connsiteX0" fmla="*/ 31389 w 13054461"/>
                <a:gd name="connsiteY0" fmla="*/ 5744788 h 5940964"/>
                <a:gd name="connsiteX1" fmla="*/ 294461 w 13054461"/>
                <a:gd name="connsiteY1" fmla="*/ 5939669 h 5940964"/>
                <a:gd name="connsiteX2" fmla="*/ 13054461 w 13054461"/>
                <a:gd name="connsiteY2" fmla="*/ 5940964 h 5940964"/>
                <a:gd name="connsiteX3" fmla="*/ 13043438 w 13054461"/>
                <a:gd name="connsiteY3" fmla="*/ 5875285 h 5940964"/>
                <a:gd name="connsiteX4" fmla="*/ 5403053 w 13054461"/>
                <a:gd name="connsiteY4" fmla="*/ 5883410 h 5940964"/>
                <a:gd name="connsiteX5" fmla="*/ 5400453 w 13054461"/>
                <a:gd name="connsiteY5" fmla="*/ 5314770 h 5940964"/>
                <a:gd name="connsiteX6" fmla="*/ 4736984 w 13054461"/>
                <a:gd name="connsiteY6" fmla="*/ 4715517 h 5940964"/>
                <a:gd name="connsiteX7" fmla="*/ 972269 w 13054461"/>
                <a:gd name="connsiteY7" fmla="*/ 4707002 h 5940964"/>
                <a:gd name="connsiteX8" fmla="*/ 620111 w 13054461"/>
                <a:gd name="connsiteY8" fmla="*/ 4163378 h 5940964"/>
                <a:gd name="connsiteX9" fmla="*/ 631075 w 13054461"/>
                <a:gd name="connsiteY9" fmla="*/ 3225155 h 5940964"/>
                <a:gd name="connsiteX10" fmla="*/ 880907 w 13054461"/>
                <a:gd name="connsiteY10" fmla="*/ 2920056 h 5940964"/>
                <a:gd name="connsiteX11" fmla="*/ 935559 w 13054461"/>
                <a:gd name="connsiteY11" fmla="*/ 1751593 h 5940964"/>
                <a:gd name="connsiteX12" fmla="*/ 740377 w 13054461"/>
                <a:gd name="connsiteY12" fmla="*/ 1517899 h 5940964"/>
                <a:gd name="connsiteX13" fmla="*/ 620111 w 13054461"/>
                <a:gd name="connsiteY13" fmla="*/ 522496 h 5940964"/>
                <a:gd name="connsiteX14" fmla="*/ 15454 w 13054461"/>
                <a:gd name="connsiteY14" fmla="*/ 0 h 5940964"/>
                <a:gd name="connsiteX15" fmla="*/ 31389 w 13054461"/>
                <a:gd name="connsiteY15" fmla="*/ 5744788 h 5940964"/>
                <a:gd name="connsiteX0" fmla="*/ 31389 w 13054461"/>
                <a:gd name="connsiteY0" fmla="*/ 5744788 h 5940964"/>
                <a:gd name="connsiteX1" fmla="*/ 294461 w 13054461"/>
                <a:gd name="connsiteY1" fmla="*/ 5939669 h 5940964"/>
                <a:gd name="connsiteX2" fmla="*/ 13054461 w 13054461"/>
                <a:gd name="connsiteY2" fmla="*/ 5940964 h 5940964"/>
                <a:gd name="connsiteX3" fmla="*/ 13043438 w 13054461"/>
                <a:gd name="connsiteY3" fmla="*/ 5875285 h 5940964"/>
                <a:gd name="connsiteX4" fmla="*/ 5403053 w 13054461"/>
                <a:gd name="connsiteY4" fmla="*/ 5883410 h 5940964"/>
                <a:gd name="connsiteX5" fmla="*/ 5400453 w 13054461"/>
                <a:gd name="connsiteY5" fmla="*/ 5314770 h 5940964"/>
                <a:gd name="connsiteX6" fmla="*/ 4736984 w 13054461"/>
                <a:gd name="connsiteY6" fmla="*/ 4715517 h 5940964"/>
                <a:gd name="connsiteX7" fmla="*/ 972269 w 13054461"/>
                <a:gd name="connsiteY7" fmla="*/ 4707002 h 5940964"/>
                <a:gd name="connsiteX8" fmla="*/ 620111 w 13054461"/>
                <a:gd name="connsiteY8" fmla="*/ 4163378 h 5940964"/>
                <a:gd name="connsiteX9" fmla="*/ 631075 w 13054461"/>
                <a:gd name="connsiteY9" fmla="*/ 3225155 h 5940964"/>
                <a:gd name="connsiteX10" fmla="*/ 880907 w 13054461"/>
                <a:gd name="connsiteY10" fmla="*/ 2920056 h 5940964"/>
                <a:gd name="connsiteX11" fmla="*/ 935559 w 13054461"/>
                <a:gd name="connsiteY11" fmla="*/ 1751593 h 5940964"/>
                <a:gd name="connsiteX12" fmla="*/ 740377 w 13054461"/>
                <a:gd name="connsiteY12" fmla="*/ 1517899 h 5940964"/>
                <a:gd name="connsiteX13" fmla="*/ 620111 w 13054461"/>
                <a:gd name="connsiteY13" fmla="*/ 522496 h 5940964"/>
                <a:gd name="connsiteX14" fmla="*/ 15454 w 13054461"/>
                <a:gd name="connsiteY14" fmla="*/ 0 h 5940964"/>
                <a:gd name="connsiteX15" fmla="*/ 31389 w 13054461"/>
                <a:gd name="connsiteY15" fmla="*/ 5744788 h 5940964"/>
                <a:gd name="connsiteX0" fmla="*/ 31389 w 13054461"/>
                <a:gd name="connsiteY0" fmla="*/ 5744788 h 5940964"/>
                <a:gd name="connsiteX1" fmla="*/ 294461 w 13054461"/>
                <a:gd name="connsiteY1" fmla="*/ 5939669 h 5940964"/>
                <a:gd name="connsiteX2" fmla="*/ 13054461 w 13054461"/>
                <a:gd name="connsiteY2" fmla="*/ 5940964 h 5940964"/>
                <a:gd name="connsiteX3" fmla="*/ 13043438 w 13054461"/>
                <a:gd name="connsiteY3" fmla="*/ 5875285 h 5940964"/>
                <a:gd name="connsiteX4" fmla="*/ 5403053 w 13054461"/>
                <a:gd name="connsiteY4" fmla="*/ 5883410 h 5940964"/>
                <a:gd name="connsiteX5" fmla="*/ 5400453 w 13054461"/>
                <a:gd name="connsiteY5" fmla="*/ 5314770 h 5940964"/>
                <a:gd name="connsiteX6" fmla="*/ 4736984 w 13054461"/>
                <a:gd name="connsiteY6" fmla="*/ 4715517 h 5940964"/>
                <a:gd name="connsiteX7" fmla="*/ 972269 w 13054461"/>
                <a:gd name="connsiteY7" fmla="*/ 4707002 h 5940964"/>
                <a:gd name="connsiteX8" fmla="*/ 620111 w 13054461"/>
                <a:gd name="connsiteY8" fmla="*/ 4163378 h 5940964"/>
                <a:gd name="connsiteX9" fmla="*/ 631075 w 13054461"/>
                <a:gd name="connsiteY9" fmla="*/ 3225155 h 5940964"/>
                <a:gd name="connsiteX10" fmla="*/ 880907 w 13054461"/>
                <a:gd name="connsiteY10" fmla="*/ 2920056 h 5940964"/>
                <a:gd name="connsiteX11" fmla="*/ 935559 w 13054461"/>
                <a:gd name="connsiteY11" fmla="*/ 1751593 h 5940964"/>
                <a:gd name="connsiteX12" fmla="*/ 740377 w 13054461"/>
                <a:gd name="connsiteY12" fmla="*/ 1517899 h 5940964"/>
                <a:gd name="connsiteX13" fmla="*/ 620111 w 13054461"/>
                <a:gd name="connsiteY13" fmla="*/ 522496 h 5940964"/>
                <a:gd name="connsiteX14" fmla="*/ 15454 w 13054461"/>
                <a:gd name="connsiteY14" fmla="*/ 0 h 5940964"/>
                <a:gd name="connsiteX15" fmla="*/ 31389 w 13054461"/>
                <a:gd name="connsiteY15" fmla="*/ 5744788 h 5940964"/>
                <a:gd name="connsiteX0" fmla="*/ 31389 w 13054461"/>
                <a:gd name="connsiteY0" fmla="*/ 5744788 h 5940964"/>
                <a:gd name="connsiteX1" fmla="*/ 294461 w 13054461"/>
                <a:gd name="connsiteY1" fmla="*/ 5939669 h 5940964"/>
                <a:gd name="connsiteX2" fmla="*/ 13054461 w 13054461"/>
                <a:gd name="connsiteY2" fmla="*/ 5940964 h 5940964"/>
                <a:gd name="connsiteX3" fmla="*/ 13043438 w 13054461"/>
                <a:gd name="connsiteY3" fmla="*/ 5875285 h 5940964"/>
                <a:gd name="connsiteX4" fmla="*/ 5403053 w 13054461"/>
                <a:gd name="connsiteY4" fmla="*/ 5883410 h 5940964"/>
                <a:gd name="connsiteX5" fmla="*/ 5400453 w 13054461"/>
                <a:gd name="connsiteY5" fmla="*/ 5314770 h 5940964"/>
                <a:gd name="connsiteX6" fmla="*/ 4736984 w 13054461"/>
                <a:gd name="connsiteY6" fmla="*/ 4715517 h 5940964"/>
                <a:gd name="connsiteX7" fmla="*/ 972269 w 13054461"/>
                <a:gd name="connsiteY7" fmla="*/ 4707002 h 5940964"/>
                <a:gd name="connsiteX8" fmla="*/ 620111 w 13054461"/>
                <a:gd name="connsiteY8" fmla="*/ 4163378 h 5940964"/>
                <a:gd name="connsiteX9" fmla="*/ 631075 w 13054461"/>
                <a:gd name="connsiteY9" fmla="*/ 3225155 h 5940964"/>
                <a:gd name="connsiteX10" fmla="*/ 880907 w 13054461"/>
                <a:gd name="connsiteY10" fmla="*/ 2920056 h 5940964"/>
                <a:gd name="connsiteX11" fmla="*/ 935559 w 13054461"/>
                <a:gd name="connsiteY11" fmla="*/ 1751593 h 5940964"/>
                <a:gd name="connsiteX12" fmla="*/ 740377 w 13054461"/>
                <a:gd name="connsiteY12" fmla="*/ 1517899 h 5940964"/>
                <a:gd name="connsiteX13" fmla="*/ 620111 w 13054461"/>
                <a:gd name="connsiteY13" fmla="*/ 522496 h 5940964"/>
                <a:gd name="connsiteX14" fmla="*/ 15454 w 13054461"/>
                <a:gd name="connsiteY14" fmla="*/ 0 h 5940964"/>
                <a:gd name="connsiteX15" fmla="*/ 31389 w 13054461"/>
                <a:gd name="connsiteY15" fmla="*/ 5744788 h 5940964"/>
                <a:gd name="connsiteX0" fmla="*/ 31389 w 13054461"/>
                <a:gd name="connsiteY0" fmla="*/ 5744788 h 5940964"/>
                <a:gd name="connsiteX1" fmla="*/ 294461 w 13054461"/>
                <a:gd name="connsiteY1" fmla="*/ 5939669 h 5940964"/>
                <a:gd name="connsiteX2" fmla="*/ 13054461 w 13054461"/>
                <a:gd name="connsiteY2" fmla="*/ 5940964 h 5940964"/>
                <a:gd name="connsiteX3" fmla="*/ 13043438 w 13054461"/>
                <a:gd name="connsiteY3" fmla="*/ 5875285 h 5940964"/>
                <a:gd name="connsiteX4" fmla="*/ 5403053 w 13054461"/>
                <a:gd name="connsiteY4" fmla="*/ 5883410 h 5940964"/>
                <a:gd name="connsiteX5" fmla="*/ 5400453 w 13054461"/>
                <a:gd name="connsiteY5" fmla="*/ 5314770 h 5940964"/>
                <a:gd name="connsiteX6" fmla="*/ 4736984 w 13054461"/>
                <a:gd name="connsiteY6" fmla="*/ 4715517 h 5940964"/>
                <a:gd name="connsiteX7" fmla="*/ 972269 w 13054461"/>
                <a:gd name="connsiteY7" fmla="*/ 4707002 h 5940964"/>
                <a:gd name="connsiteX8" fmla="*/ 620111 w 13054461"/>
                <a:gd name="connsiteY8" fmla="*/ 4163378 h 5940964"/>
                <a:gd name="connsiteX9" fmla="*/ 631075 w 13054461"/>
                <a:gd name="connsiteY9" fmla="*/ 3225155 h 5940964"/>
                <a:gd name="connsiteX10" fmla="*/ 880907 w 13054461"/>
                <a:gd name="connsiteY10" fmla="*/ 2920056 h 5940964"/>
                <a:gd name="connsiteX11" fmla="*/ 935559 w 13054461"/>
                <a:gd name="connsiteY11" fmla="*/ 1751593 h 5940964"/>
                <a:gd name="connsiteX12" fmla="*/ 740377 w 13054461"/>
                <a:gd name="connsiteY12" fmla="*/ 1517899 h 5940964"/>
                <a:gd name="connsiteX13" fmla="*/ 620111 w 13054461"/>
                <a:gd name="connsiteY13" fmla="*/ 522496 h 5940964"/>
                <a:gd name="connsiteX14" fmla="*/ 15454 w 13054461"/>
                <a:gd name="connsiteY14" fmla="*/ 0 h 5940964"/>
                <a:gd name="connsiteX15" fmla="*/ 31389 w 13054461"/>
                <a:gd name="connsiteY15" fmla="*/ 5744788 h 5940964"/>
                <a:gd name="connsiteX0" fmla="*/ 31389 w 13054461"/>
                <a:gd name="connsiteY0" fmla="*/ 5744788 h 5940964"/>
                <a:gd name="connsiteX1" fmla="*/ 294461 w 13054461"/>
                <a:gd name="connsiteY1" fmla="*/ 5939669 h 5940964"/>
                <a:gd name="connsiteX2" fmla="*/ 13054461 w 13054461"/>
                <a:gd name="connsiteY2" fmla="*/ 5940964 h 5940964"/>
                <a:gd name="connsiteX3" fmla="*/ 13043438 w 13054461"/>
                <a:gd name="connsiteY3" fmla="*/ 5875285 h 5940964"/>
                <a:gd name="connsiteX4" fmla="*/ 5403053 w 13054461"/>
                <a:gd name="connsiteY4" fmla="*/ 5883410 h 5940964"/>
                <a:gd name="connsiteX5" fmla="*/ 5400453 w 13054461"/>
                <a:gd name="connsiteY5" fmla="*/ 5314770 h 5940964"/>
                <a:gd name="connsiteX6" fmla="*/ 4736984 w 13054461"/>
                <a:gd name="connsiteY6" fmla="*/ 4715517 h 5940964"/>
                <a:gd name="connsiteX7" fmla="*/ 972269 w 13054461"/>
                <a:gd name="connsiteY7" fmla="*/ 4707002 h 5940964"/>
                <a:gd name="connsiteX8" fmla="*/ 620111 w 13054461"/>
                <a:gd name="connsiteY8" fmla="*/ 4163378 h 5940964"/>
                <a:gd name="connsiteX9" fmla="*/ 631075 w 13054461"/>
                <a:gd name="connsiteY9" fmla="*/ 3225155 h 5940964"/>
                <a:gd name="connsiteX10" fmla="*/ 880907 w 13054461"/>
                <a:gd name="connsiteY10" fmla="*/ 2920056 h 5940964"/>
                <a:gd name="connsiteX11" fmla="*/ 935559 w 13054461"/>
                <a:gd name="connsiteY11" fmla="*/ 1751593 h 5940964"/>
                <a:gd name="connsiteX12" fmla="*/ 740377 w 13054461"/>
                <a:gd name="connsiteY12" fmla="*/ 1517899 h 5940964"/>
                <a:gd name="connsiteX13" fmla="*/ 620111 w 13054461"/>
                <a:gd name="connsiteY13" fmla="*/ 522496 h 5940964"/>
                <a:gd name="connsiteX14" fmla="*/ 15454 w 13054461"/>
                <a:gd name="connsiteY14" fmla="*/ 0 h 5940964"/>
                <a:gd name="connsiteX15" fmla="*/ 31389 w 13054461"/>
                <a:gd name="connsiteY15" fmla="*/ 5744788 h 5940964"/>
                <a:gd name="connsiteX0" fmla="*/ 31389 w 13054461"/>
                <a:gd name="connsiteY0" fmla="*/ 5744788 h 5940964"/>
                <a:gd name="connsiteX1" fmla="*/ 294461 w 13054461"/>
                <a:gd name="connsiteY1" fmla="*/ 5939669 h 5940964"/>
                <a:gd name="connsiteX2" fmla="*/ 13054461 w 13054461"/>
                <a:gd name="connsiteY2" fmla="*/ 5940964 h 5940964"/>
                <a:gd name="connsiteX3" fmla="*/ 13043438 w 13054461"/>
                <a:gd name="connsiteY3" fmla="*/ 5875285 h 5940964"/>
                <a:gd name="connsiteX4" fmla="*/ 5403053 w 13054461"/>
                <a:gd name="connsiteY4" fmla="*/ 5883410 h 5940964"/>
                <a:gd name="connsiteX5" fmla="*/ 5400453 w 13054461"/>
                <a:gd name="connsiteY5" fmla="*/ 5314770 h 5940964"/>
                <a:gd name="connsiteX6" fmla="*/ 4736984 w 13054461"/>
                <a:gd name="connsiteY6" fmla="*/ 4715517 h 5940964"/>
                <a:gd name="connsiteX7" fmla="*/ 972269 w 13054461"/>
                <a:gd name="connsiteY7" fmla="*/ 4707002 h 5940964"/>
                <a:gd name="connsiteX8" fmla="*/ 620111 w 13054461"/>
                <a:gd name="connsiteY8" fmla="*/ 4163378 h 5940964"/>
                <a:gd name="connsiteX9" fmla="*/ 631075 w 13054461"/>
                <a:gd name="connsiteY9" fmla="*/ 3225155 h 5940964"/>
                <a:gd name="connsiteX10" fmla="*/ 880907 w 13054461"/>
                <a:gd name="connsiteY10" fmla="*/ 2920056 h 5940964"/>
                <a:gd name="connsiteX11" fmla="*/ 935559 w 13054461"/>
                <a:gd name="connsiteY11" fmla="*/ 1751593 h 5940964"/>
                <a:gd name="connsiteX12" fmla="*/ 740377 w 13054461"/>
                <a:gd name="connsiteY12" fmla="*/ 1517899 h 5940964"/>
                <a:gd name="connsiteX13" fmla="*/ 620111 w 13054461"/>
                <a:gd name="connsiteY13" fmla="*/ 522496 h 5940964"/>
                <a:gd name="connsiteX14" fmla="*/ 15454 w 13054461"/>
                <a:gd name="connsiteY14" fmla="*/ 0 h 5940964"/>
                <a:gd name="connsiteX15" fmla="*/ 31389 w 13054461"/>
                <a:gd name="connsiteY15" fmla="*/ 5744788 h 5940964"/>
                <a:gd name="connsiteX0" fmla="*/ 31389 w 13054461"/>
                <a:gd name="connsiteY0" fmla="*/ 5744788 h 5940964"/>
                <a:gd name="connsiteX1" fmla="*/ 294461 w 13054461"/>
                <a:gd name="connsiteY1" fmla="*/ 5939669 h 5940964"/>
                <a:gd name="connsiteX2" fmla="*/ 13054461 w 13054461"/>
                <a:gd name="connsiteY2" fmla="*/ 5940964 h 5940964"/>
                <a:gd name="connsiteX3" fmla="*/ 13043438 w 13054461"/>
                <a:gd name="connsiteY3" fmla="*/ 5875285 h 5940964"/>
                <a:gd name="connsiteX4" fmla="*/ 5403053 w 13054461"/>
                <a:gd name="connsiteY4" fmla="*/ 5883410 h 5940964"/>
                <a:gd name="connsiteX5" fmla="*/ 5400453 w 13054461"/>
                <a:gd name="connsiteY5" fmla="*/ 5314770 h 5940964"/>
                <a:gd name="connsiteX6" fmla="*/ 4736984 w 13054461"/>
                <a:gd name="connsiteY6" fmla="*/ 4715517 h 5940964"/>
                <a:gd name="connsiteX7" fmla="*/ 972269 w 13054461"/>
                <a:gd name="connsiteY7" fmla="*/ 4707002 h 5940964"/>
                <a:gd name="connsiteX8" fmla="*/ 620111 w 13054461"/>
                <a:gd name="connsiteY8" fmla="*/ 4163378 h 5940964"/>
                <a:gd name="connsiteX9" fmla="*/ 631075 w 13054461"/>
                <a:gd name="connsiteY9" fmla="*/ 3225155 h 5940964"/>
                <a:gd name="connsiteX10" fmla="*/ 880907 w 13054461"/>
                <a:gd name="connsiteY10" fmla="*/ 2920056 h 5940964"/>
                <a:gd name="connsiteX11" fmla="*/ 912138 w 13054461"/>
                <a:gd name="connsiteY11" fmla="*/ 1771066 h 5940964"/>
                <a:gd name="connsiteX12" fmla="*/ 740377 w 13054461"/>
                <a:gd name="connsiteY12" fmla="*/ 1517899 h 5940964"/>
                <a:gd name="connsiteX13" fmla="*/ 620111 w 13054461"/>
                <a:gd name="connsiteY13" fmla="*/ 522496 h 5940964"/>
                <a:gd name="connsiteX14" fmla="*/ 15454 w 13054461"/>
                <a:gd name="connsiteY14" fmla="*/ 0 h 5940964"/>
                <a:gd name="connsiteX15" fmla="*/ 31389 w 13054461"/>
                <a:gd name="connsiteY15" fmla="*/ 5744788 h 5940964"/>
                <a:gd name="connsiteX0" fmla="*/ 31389 w 13054461"/>
                <a:gd name="connsiteY0" fmla="*/ 5744788 h 5940964"/>
                <a:gd name="connsiteX1" fmla="*/ 294461 w 13054461"/>
                <a:gd name="connsiteY1" fmla="*/ 5939669 h 5940964"/>
                <a:gd name="connsiteX2" fmla="*/ 13054461 w 13054461"/>
                <a:gd name="connsiteY2" fmla="*/ 5940964 h 5940964"/>
                <a:gd name="connsiteX3" fmla="*/ 13043438 w 13054461"/>
                <a:gd name="connsiteY3" fmla="*/ 5875285 h 5940964"/>
                <a:gd name="connsiteX4" fmla="*/ 5403053 w 13054461"/>
                <a:gd name="connsiteY4" fmla="*/ 5883410 h 5940964"/>
                <a:gd name="connsiteX5" fmla="*/ 5400453 w 13054461"/>
                <a:gd name="connsiteY5" fmla="*/ 5314770 h 5940964"/>
                <a:gd name="connsiteX6" fmla="*/ 4736984 w 13054461"/>
                <a:gd name="connsiteY6" fmla="*/ 4715517 h 5940964"/>
                <a:gd name="connsiteX7" fmla="*/ 972269 w 13054461"/>
                <a:gd name="connsiteY7" fmla="*/ 4707002 h 5940964"/>
                <a:gd name="connsiteX8" fmla="*/ 620111 w 13054461"/>
                <a:gd name="connsiteY8" fmla="*/ 4163378 h 5940964"/>
                <a:gd name="connsiteX9" fmla="*/ 631075 w 13054461"/>
                <a:gd name="connsiteY9" fmla="*/ 3225155 h 5940964"/>
                <a:gd name="connsiteX10" fmla="*/ 880907 w 13054461"/>
                <a:gd name="connsiteY10" fmla="*/ 2920056 h 5940964"/>
                <a:gd name="connsiteX11" fmla="*/ 912138 w 13054461"/>
                <a:gd name="connsiteY11" fmla="*/ 1771066 h 5940964"/>
                <a:gd name="connsiteX12" fmla="*/ 740377 w 13054461"/>
                <a:gd name="connsiteY12" fmla="*/ 1517899 h 5940964"/>
                <a:gd name="connsiteX13" fmla="*/ 620111 w 13054461"/>
                <a:gd name="connsiteY13" fmla="*/ 522496 h 5940964"/>
                <a:gd name="connsiteX14" fmla="*/ 15454 w 13054461"/>
                <a:gd name="connsiteY14" fmla="*/ 0 h 5940964"/>
                <a:gd name="connsiteX15" fmla="*/ 31389 w 13054461"/>
                <a:gd name="connsiteY15" fmla="*/ 5744788 h 5940964"/>
                <a:gd name="connsiteX0" fmla="*/ 31389 w 13054461"/>
                <a:gd name="connsiteY0" fmla="*/ 5744788 h 5940964"/>
                <a:gd name="connsiteX1" fmla="*/ 294461 w 13054461"/>
                <a:gd name="connsiteY1" fmla="*/ 5939669 h 5940964"/>
                <a:gd name="connsiteX2" fmla="*/ 13054461 w 13054461"/>
                <a:gd name="connsiteY2" fmla="*/ 5940964 h 5940964"/>
                <a:gd name="connsiteX3" fmla="*/ 13043438 w 13054461"/>
                <a:gd name="connsiteY3" fmla="*/ 5875285 h 5940964"/>
                <a:gd name="connsiteX4" fmla="*/ 5403053 w 13054461"/>
                <a:gd name="connsiteY4" fmla="*/ 5883410 h 5940964"/>
                <a:gd name="connsiteX5" fmla="*/ 5400453 w 13054461"/>
                <a:gd name="connsiteY5" fmla="*/ 5314770 h 5940964"/>
                <a:gd name="connsiteX6" fmla="*/ 4736984 w 13054461"/>
                <a:gd name="connsiteY6" fmla="*/ 4715517 h 5940964"/>
                <a:gd name="connsiteX7" fmla="*/ 972269 w 13054461"/>
                <a:gd name="connsiteY7" fmla="*/ 4707002 h 5940964"/>
                <a:gd name="connsiteX8" fmla="*/ 620111 w 13054461"/>
                <a:gd name="connsiteY8" fmla="*/ 4163378 h 5940964"/>
                <a:gd name="connsiteX9" fmla="*/ 631075 w 13054461"/>
                <a:gd name="connsiteY9" fmla="*/ 3225155 h 5940964"/>
                <a:gd name="connsiteX10" fmla="*/ 880907 w 13054461"/>
                <a:gd name="connsiteY10" fmla="*/ 2920056 h 5940964"/>
                <a:gd name="connsiteX11" fmla="*/ 912138 w 13054461"/>
                <a:gd name="connsiteY11" fmla="*/ 1771066 h 5940964"/>
                <a:gd name="connsiteX12" fmla="*/ 740377 w 13054461"/>
                <a:gd name="connsiteY12" fmla="*/ 1517899 h 5940964"/>
                <a:gd name="connsiteX13" fmla="*/ 620111 w 13054461"/>
                <a:gd name="connsiteY13" fmla="*/ 522496 h 5940964"/>
                <a:gd name="connsiteX14" fmla="*/ 15454 w 13054461"/>
                <a:gd name="connsiteY14" fmla="*/ 0 h 5940964"/>
                <a:gd name="connsiteX15" fmla="*/ 31389 w 13054461"/>
                <a:gd name="connsiteY15" fmla="*/ 5744788 h 5940964"/>
                <a:gd name="connsiteX0" fmla="*/ 31389 w 13054461"/>
                <a:gd name="connsiteY0" fmla="*/ 5744788 h 5940964"/>
                <a:gd name="connsiteX1" fmla="*/ 294461 w 13054461"/>
                <a:gd name="connsiteY1" fmla="*/ 5939669 h 5940964"/>
                <a:gd name="connsiteX2" fmla="*/ 13054461 w 13054461"/>
                <a:gd name="connsiteY2" fmla="*/ 5940964 h 5940964"/>
                <a:gd name="connsiteX3" fmla="*/ 13043438 w 13054461"/>
                <a:gd name="connsiteY3" fmla="*/ 5875285 h 5940964"/>
                <a:gd name="connsiteX4" fmla="*/ 5403053 w 13054461"/>
                <a:gd name="connsiteY4" fmla="*/ 5883410 h 5940964"/>
                <a:gd name="connsiteX5" fmla="*/ 5400453 w 13054461"/>
                <a:gd name="connsiteY5" fmla="*/ 5314770 h 5940964"/>
                <a:gd name="connsiteX6" fmla="*/ 4736984 w 13054461"/>
                <a:gd name="connsiteY6" fmla="*/ 4715517 h 5940964"/>
                <a:gd name="connsiteX7" fmla="*/ 972269 w 13054461"/>
                <a:gd name="connsiteY7" fmla="*/ 4707002 h 5940964"/>
                <a:gd name="connsiteX8" fmla="*/ 620111 w 13054461"/>
                <a:gd name="connsiteY8" fmla="*/ 4163378 h 5940964"/>
                <a:gd name="connsiteX9" fmla="*/ 631075 w 13054461"/>
                <a:gd name="connsiteY9" fmla="*/ 3225155 h 5940964"/>
                <a:gd name="connsiteX10" fmla="*/ 880907 w 13054461"/>
                <a:gd name="connsiteY10" fmla="*/ 2920056 h 5940964"/>
                <a:gd name="connsiteX11" fmla="*/ 912138 w 13054461"/>
                <a:gd name="connsiteY11" fmla="*/ 1771066 h 5940964"/>
                <a:gd name="connsiteX12" fmla="*/ 740377 w 13054461"/>
                <a:gd name="connsiteY12" fmla="*/ 1517899 h 5940964"/>
                <a:gd name="connsiteX13" fmla="*/ 620111 w 13054461"/>
                <a:gd name="connsiteY13" fmla="*/ 522496 h 5940964"/>
                <a:gd name="connsiteX14" fmla="*/ 15454 w 13054461"/>
                <a:gd name="connsiteY14" fmla="*/ 0 h 5940964"/>
                <a:gd name="connsiteX15" fmla="*/ 31389 w 13054461"/>
                <a:gd name="connsiteY15" fmla="*/ 5744788 h 5940964"/>
                <a:gd name="connsiteX0" fmla="*/ 31389 w 13054461"/>
                <a:gd name="connsiteY0" fmla="*/ 5744788 h 5940964"/>
                <a:gd name="connsiteX1" fmla="*/ 294461 w 13054461"/>
                <a:gd name="connsiteY1" fmla="*/ 5939669 h 5940964"/>
                <a:gd name="connsiteX2" fmla="*/ 13054461 w 13054461"/>
                <a:gd name="connsiteY2" fmla="*/ 5940964 h 5940964"/>
                <a:gd name="connsiteX3" fmla="*/ 13043438 w 13054461"/>
                <a:gd name="connsiteY3" fmla="*/ 5875285 h 5940964"/>
                <a:gd name="connsiteX4" fmla="*/ 5403053 w 13054461"/>
                <a:gd name="connsiteY4" fmla="*/ 5883410 h 5940964"/>
                <a:gd name="connsiteX5" fmla="*/ 5400453 w 13054461"/>
                <a:gd name="connsiteY5" fmla="*/ 5314770 h 5940964"/>
                <a:gd name="connsiteX6" fmla="*/ 4736984 w 13054461"/>
                <a:gd name="connsiteY6" fmla="*/ 4715517 h 5940964"/>
                <a:gd name="connsiteX7" fmla="*/ 972269 w 13054461"/>
                <a:gd name="connsiteY7" fmla="*/ 4707002 h 5940964"/>
                <a:gd name="connsiteX8" fmla="*/ 620111 w 13054461"/>
                <a:gd name="connsiteY8" fmla="*/ 4163378 h 5940964"/>
                <a:gd name="connsiteX9" fmla="*/ 631075 w 13054461"/>
                <a:gd name="connsiteY9" fmla="*/ 3225155 h 5940964"/>
                <a:gd name="connsiteX10" fmla="*/ 880907 w 13054461"/>
                <a:gd name="connsiteY10" fmla="*/ 2920056 h 5940964"/>
                <a:gd name="connsiteX11" fmla="*/ 912138 w 13054461"/>
                <a:gd name="connsiteY11" fmla="*/ 1771066 h 5940964"/>
                <a:gd name="connsiteX12" fmla="*/ 740377 w 13054461"/>
                <a:gd name="connsiteY12" fmla="*/ 1517899 h 5940964"/>
                <a:gd name="connsiteX13" fmla="*/ 724762 w 13054461"/>
                <a:gd name="connsiteY13" fmla="*/ 1141394 h 5940964"/>
                <a:gd name="connsiteX14" fmla="*/ 620111 w 13054461"/>
                <a:gd name="connsiteY14" fmla="*/ 522496 h 5940964"/>
                <a:gd name="connsiteX15" fmla="*/ 15454 w 13054461"/>
                <a:gd name="connsiteY15" fmla="*/ 0 h 5940964"/>
                <a:gd name="connsiteX16" fmla="*/ 31389 w 13054461"/>
                <a:gd name="connsiteY16" fmla="*/ 5744788 h 5940964"/>
                <a:gd name="connsiteX0" fmla="*/ 31389 w 13054461"/>
                <a:gd name="connsiteY0" fmla="*/ 5744788 h 5940964"/>
                <a:gd name="connsiteX1" fmla="*/ 294461 w 13054461"/>
                <a:gd name="connsiteY1" fmla="*/ 5939669 h 5940964"/>
                <a:gd name="connsiteX2" fmla="*/ 13054461 w 13054461"/>
                <a:gd name="connsiteY2" fmla="*/ 5940964 h 5940964"/>
                <a:gd name="connsiteX3" fmla="*/ 13043438 w 13054461"/>
                <a:gd name="connsiteY3" fmla="*/ 5875285 h 5940964"/>
                <a:gd name="connsiteX4" fmla="*/ 5403053 w 13054461"/>
                <a:gd name="connsiteY4" fmla="*/ 5883410 h 5940964"/>
                <a:gd name="connsiteX5" fmla="*/ 5400453 w 13054461"/>
                <a:gd name="connsiteY5" fmla="*/ 5314770 h 5940964"/>
                <a:gd name="connsiteX6" fmla="*/ 4736984 w 13054461"/>
                <a:gd name="connsiteY6" fmla="*/ 4715517 h 5940964"/>
                <a:gd name="connsiteX7" fmla="*/ 972269 w 13054461"/>
                <a:gd name="connsiteY7" fmla="*/ 4707002 h 5940964"/>
                <a:gd name="connsiteX8" fmla="*/ 620111 w 13054461"/>
                <a:gd name="connsiteY8" fmla="*/ 4163378 h 5940964"/>
                <a:gd name="connsiteX9" fmla="*/ 631075 w 13054461"/>
                <a:gd name="connsiteY9" fmla="*/ 3225155 h 5940964"/>
                <a:gd name="connsiteX10" fmla="*/ 880907 w 13054461"/>
                <a:gd name="connsiteY10" fmla="*/ 2920056 h 5940964"/>
                <a:gd name="connsiteX11" fmla="*/ 912138 w 13054461"/>
                <a:gd name="connsiteY11" fmla="*/ 1771066 h 5940964"/>
                <a:gd name="connsiteX12" fmla="*/ 740377 w 13054461"/>
                <a:gd name="connsiteY12" fmla="*/ 1517899 h 5940964"/>
                <a:gd name="connsiteX13" fmla="*/ 623268 w 13054461"/>
                <a:gd name="connsiteY13" fmla="*/ 1465967 h 5940964"/>
                <a:gd name="connsiteX14" fmla="*/ 620111 w 13054461"/>
                <a:gd name="connsiteY14" fmla="*/ 522496 h 5940964"/>
                <a:gd name="connsiteX15" fmla="*/ 15454 w 13054461"/>
                <a:gd name="connsiteY15" fmla="*/ 0 h 5940964"/>
                <a:gd name="connsiteX16" fmla="*/ 31389 w 13054461"/>
                <a:gd name="connsiteY16" fmla="*/ 5744788 h 5940964"/>
                <a:gd name="connsiteX0" fmla="*/ 31389 w 13054461"/>
                <a:gd name="connsiteY0" fmla="*/ 5744788 h 5940964"/>
                <a:gd name="connsiteX1" fmla="*/ 294461 w 13054461"/>
                <a:gd name="connsiteY1" fmla="*/ 5939669 h 5940964"/>
                <a:gd name="connsiteX2" fmla="*/ 13054461 w 13054461"/>
                <a:gd name="connsiteY2" fmla="*/ 5940964 h 5940964"/>
                <a:gd name="connsiteX3" fmla="*/ 13043438 w 13054461"/>
                <a:gd name="connsiteY3" fmla="*/ 5875285 h 5940964"/>
                <a:gd name="connsiteX4" fmla="*/ 5403053 w 13054461"/>
                <a:gd name="connsiteY4" fmla="*/ 5883410 h 5940964"/>
                <a:gd name="connsiteX5" fmla="*/ 5400453 w 13054461"/>
                <a:gd name="connsiteY5" fmla="*/ 5314770 h 5940964"/>
                <a:gd name="connsiteX6" fmla="*/ 4736984 w 13054461"/>
                <a:gd name="connsiteY6" fmla="*/ 4715517 h 5940964"/>
                <a:gd name="connsiteX7" fmla="*/ 972269 w 13054461"/>
                <a:gd name="connsiteY7" fmla="*/ 4707002 h 5940964"/>
                <a:gd name="connsiteX8" fmla="*/ 620111 w 13054461"/>
                <a:gd name="connsiteY8" fmla="*/ 4163378 h 5940964"/>
                <a:gd name="connsiteX9" fmla="*/ 631075 w 13054461"/>
                <a:gd name="connsiteY9" fmla="*/ 3225155 h 5940964"/>
                <a:gd name="connsiteX10" fmla="*/ 880907 w 13054461"/>
                <a:gd name="connsiteY10" fmla="*/ 2920056 h 5940964"/>
                <a:gd name="connsiteX11" fmla="*/ 912138 w 13054461"/>
                <a:gd name="connsiteY11" fmla="*/ 1771066 h 5940964"/>
                <a:gd name="connsiteX12" fmla="*/ 740377 w 13054461"/>
                <a:gd name="connsiteY12" fmla="*/ 1517899 h 5940964"/>
                <a:gd name="connsiteX13" fmla="*/ 623268 w 13054461"/>
                <a:gd name="connsiteY13" fmla="*/ 1465967 h 5940964"/>
                <a:gd name="connsiteX14" fmla="*/ 620111 w 13054461"/>
                <a:gd name="connsiteY14" fmla="*/ 522496 h 5940964"/>
                <a:gd name="connsiteX15" fmla="*/ 15454 w 13054461"/>
                <a:gd name="connsiteY15" fmla="*/ 0 h 5940964"/>
                <a:gd name="connsiteX16" fmla="*/ 31389 w 13054461"/>
                <a:gd name="connsiteY16" fmla="*/ 5744788 h 5940964"/>
                <a:gd name="connsiteX0" fmla="*/ 31389 w 13054461"/>
                <a:gd name="connsiteY0" fmla="*/ 5744788 h 5940964"/>
                <a:gd name="connsiteX1" fmla="*/ 294461 w 13054461"/>
                <a:gd name="connsiteY1" fmla="*/ 5939669 h 5940964"/>
                <a:gd name="connsiteX2" fmla="*/ 13054461 w 13054461"/>
                <a:gd name="connsiteY2" fmla="*/ 5940964 h 5940964"/>
                <a:gd name="connsiteX3" fmla="*/ 13043438 w 13054461"/>
                <a:gd name="connsiteY3" fmla="*/ 5875285 h 5940964"/>
                <a:gd name="connsiteX4" fmla="*/ 5403053 w 13054461"/>
                <a:gd name="connsiteY4" fmla="*/ 5883410 h 5940964"/>
                <a:gd name="connsiteX5" fmla="*/ 5400453 w 13054461"/>
                <a:gd name="connsiteY5" fmla="*/ 5314770 h 5940964"/>
                <a:gd name="connsiteX6" fmla="*/ 4736984 w 13054461"/>
                <a:gd name="connsiteY6" fmla="*/ 4715517 h 5940964"/>
                <a:gd name="connsiteX7" fmla="*/ 972269 w 13054461"/>
                <a:gd name="connsiteY7" fmla="*/ 4707002 h 5940964"/>
                <a:gd name="connsiteX8" fmla="*/ 620111 w 13054461"/>
                <a:gd name="connsiteY8" fmla="*/ 4163378 h 5940964"/>
                <a:gd name="connsiteX9" fmla="*/ 631075 w 13054461"/>
                <a:gd name="connsiteY9" fmla="*/ 3225155 h 5940964"/>
                <a:gd name="connsiteX10" fmla="*/ 880907 w 13054461"/>
                <a:gd name="connsiteY10" fmla="*/ 2920056 h 5940964"/>
                <a:gd name="connsiteX11" fmla="*/ 912138 w 13054461"/>
                <a:gd name="connsiteY11" fmla="*/ 1771066 h 5940964"/>
                <a:gd name="connsiteX12" fmla="*/ 740377 w 13054461"/>
                <a:gd name="connsiteY12" fmla="*/ 1517899 h 5940964"/>
                <a:gd name="connsiteX13" fmla="*/ 623268 w 13054461"/>
                <a:gd name="connsiteY13" fmla="*/ 1465967 h 5940964"/>
                <a:gd name="connsiteX14" fmla="*/ 620111 w 13054461"/>
                <a:gd name="connsiteY14" fmla="*/ 522496 h 5940964"/>
                <a:gd name="connsiteX15" fmla="*/ 15454 w 13054461"/>
                <a:gd name="connsiteY15" fmla="*/ 0 h 5940964"/>
                <a:gd name="connsiteX16" fmla="*/ 31389 w 13054461"/>
                <a:gd name="connsiteY16" fmla="*/ 5744788 h 5940964"/>
                <a:gd name="connsiteX0" fmla="*/ 31389 w 13054461"/>
                <a:gd name="connsiteY0" fmla="*/ 5744788 h 5940964"/>
                <a:gd name="connsiteX1" fmla="*/ 294461 w 13054461"/>
                <a:gd name="connsiteY1" fmla="*/ 5939669 h 5940964"/>
                <a:gd name="connsiteX2" fmla="*/ 13054461 w 13054461"/>
                <a:gd name="connsiteY2" fmla="*/ 5940964 h 5940964"/>
                <a:gd name="connsiteX3" fmla="*/ 13043438 w 13054461"/>
                <a:gd name="connsiteY3" fmla="*/ 5875285 h 5940964"/>
                <a:gd name="connsiteX4" fmla="*/ 5403053 w 13054461"/>
                <a:gd name="connsiteY4" fmla="*/ 5883410 h 5940964"/>
                <a:gd name="connsiteX5" fmla="*/ 5400453 w 13054461"/>
                <a:gd name="connsiteY5" fmla="*/ 5314770 h 5940964"/>
                <a:gd name="connsiteX6" fmla="*/ 4736984 w 13054461"/>
                <a:gd name="connsiteY6" fmla="*/ 4715517 h 5940964"/>
                <a:gd name="connsiteX7" fmla="*/ 972269 w 13054461"/>
                <a:gd name="connsiteY7" fmla="*/ 4707002 h 5940964"/>
                <a:gd name="connsiteX8" fmla="*/ 620111 w 13054461"/>
                <a:gd name="connsiteY8" fmla="*/ 4163378 h 5940964"/>
                <a:gd name="connsiteX9" fmla="*/ 709148 w 13054461"/>
                <a:gd name="connsiteY9" fmla="*/ 3140766 h 5940964"/>
                <a:gd name="connsiteX10" fmla="*/ 880907 w 13054461"/>
                <a:gd name="connsiteY10" fmla="*/ 2920056 h 5940964"/>
                <a:gd name="connsiteX11" fmla="*/ 912138 w 13054461"/>
                <a:gd name="connsiteY11" fmla="*/ 1771066 h 5940964"/>
                <a:gd name="connsiteX12" fmla="*/ 740377 w 13054461"/>
                <a:gd name="connsiteY12" fmla="*/ 1517899 h 5940964"/>
                <a:gd name="connsiteX13" fmla="*/ 623268 w 13054461"/>
                <a:gd name="connsiteY13" fmla="*/ 1465967 h 5940964"/>
                <a:gd name="connsiteX14" fmla="*/ 620111 w 13054461"/>
                <a:gd name="connsiteY14" fmla="*/ 522496 h 5940964"/>
                <a:gd name="connsiteX15" fmla="*/ 15454 w 13054461"/>
                <a:gd name="connsiteY15" fmla="*/ 0 h 5940964"/>
                <a:gd name="connsiteX16" fmla="*/ 31389 w 13054461"/>
                <a:gd name="connsiteY16" fmla="*/ 5744788 h 5940964"/>
                <a:gd name="connsiteX0" fmla="*/ 31389 w 13054461"/>
                <a:gd name="connsiteY0" fmla="*/ 5744788 h 5940964"/>
                <a:gd name="connsiteX1" fmla="*/ 294461 w 13054461"/>
                <a:gd name="connsiteY1" fmla="*/ 5939669 h 5940964"/>
                <a:gd name="connsiteX2" fmla="*/ 13054461 w 13054461"/>
                <a:gd name="connsiteY2" fmla="*/ 5940964 h 5940964"/>
                <a:gd name="connsiteX3" fmla="*/ 13043438 w 13054461"/>
                <a:gd name="connsiteY3" fmla="*/ 5875285 h 5940964"/>
                <a:gd name="connsiteX4" fmla="*/ 5403053 w 13054461"/>
                <a:gd name="connsiteY4" fmla="*/ 5883410 h 5940964"/>
                <a:gd name="connsiteX5" fmla="*/ 5400453 w 13054461"/>
                <a:gd name="connsiteY5" fmla="*/ 5314770 h 5940964"/>
                <a:gd name="connsiteX6" fmla="*/ 4736984 w 13054461"/>
                <a:gd name="connsiteY6" fmla="*/ 4715517 h 5940964"/>
                <a:gd name="connsiteX7" fmla="*/ 972269 w 13054461"/>
                <a:gd name="connsiteY7" fmla="*/ 4707002 h 5940964"/>
                <a:gd name="connsiteX8" fmla="*/ 620111 w 13054461"/>
                <a:gd name="connsiteY8" fmla="*/ 4163378 h 5940964"/>
                <a:gd name="connsiteX9" fmla="*/ 662304 w 13054461"/>
                <a:gd name="connsiteY9" fmla="*/ 3686048 h 5940964"/>
                <a:gd name="connsiteX10" fmla="*/ 709148 w 13054461"/>
                <a:gd name="connsiteY10" fmla="*/ 3140766 h 5940964"/>
                <a:gd name="connsiteX11" fmla="*/ 880907 w 13054461"/>
                <a:gd name="connsiteY11" fmla="*/ 2920056 h 5940964"/>
                <a:gd name="connsiteX12" fmla="*/ 912138 w 13054461"/>
                <a:gd name="connsiteY12" fmla="*/ 1771066 h 5940964"/>
                <a:gd name="connsiteX13" fmla="*/ 740377 w 13054461"/>
                <a:gd name="connsiteY13" fmla="*/ 1517899 h 5940964"/>
                <a:gd name="connsiteX14" fmla="*/ 623268 w 13054461"/>
                <a:gd name="connsiteY14" fmla="*/ 1465967 h 5940964"/>
                <a:gd name="connsiteX15" fmla="*/ 620111 w 13054461"/>
                <a:gd name="connsiteY15" fmla="*/ 522496 h 5940964"/>
                <a:gd name="connsiteX16" fmla="*/ 15454 w 13054461"/>
                <a:gd name="connsiteY16" fmla="*/ 0 h 5940964"/>
                <a:gd name="connsiteX17" fmla="*/ 31389 w 13054461"/>
                <a:gd name="connsiteY17" fmla="*/ 5744788 h 5940964"/>
                <a:gd name="connsiteX0" fmla="*/ 31389 w 13054461"/>
                <a:gd name="connsiteY0" fmla="*/ 5744788 h 5940964"/>
                <a:gd name="connsiteX1" fmla="*/ 294461 w 13054461"/>
                <a:gd name="connsiteY1" fmla="*/ 5939669 h 5940964"/>
                <a:gd name="connsiteX2" fmla="*/ 13054461 w 13054461"/>
                <a:gd name="connsiteY2" fmla="*/ 5940964 h 5940964"/>
                <a:gd name="connsiteX3" fmla="*/ 13043438 w 13054461"/>
                <a:gd name="connsiteY3" fmla="*/ 5875285 h 5940964"/>
                <a:gd name="connsiteX4" fmla="*/ 5403053 w 13054461"/>
                <a:gd name="connsiteY4" fmla="*/ 5883410 h 5940964"/>
                <a:gd name="connsiteX5" fmla="*/ 5400453 w 13054461"/>
                <a:gd name="connsiteY5" fmla="*/ 5314770 h 5940964"/>
                <a:gd name="connsiteX6" fmla="*/ 4736984 w 13054461"/>
                <a:gd name="connsiteY6" fmla="*/ 4715517 h 5940964"/>
                <a:gd name="connsiteX7" fmla="*/ 972269 w 13054461"/>
                <a:gd name="connsiteY7" fmla="*/ 4707002 h 5940964"/>
                <a:gd name="connsiteX8" fmla="*/ 620111 w 13054461"/>
                <a:gd name="connsiteY8" fmla="*/ 4163378 h 5940964"/>
                <a:gd name="connsiteX9" fmla="*/ 654497 w 13054461"/>
                <a:gd name="connsiteY9" fmla="*/ 3147256 h 5940964"/>
                <a:gd name="connsiteX10" fmla="*/ 709148 w 13054461"/>
                <a:gd name="connsiteY10" fmla="*/ 3140766 h 5940964"/>
                <a:gd name="connsiteX11" fmla="*/ 880907 w 13054461"/>
                <a:gd name="connsiteY11" fmla="*/ 2920056 h 5940964"/>
                <a:gd name="connsiteX12" fmla="*/ 912138 w 13054461"/>
                <a:gd name="connsiteY12" fmla="*/ 1771066 h 5940964"/>
                <a:gd name="connsiteX13" fmla="*/ 740377 w 13054461"/>
                <a:gd name="connsiteY13" fmla="*/ 1517899 h 5940964"/>
                <a:gd name="connsiteX14" fmla="*/ 623268 w 13054461"/>
                <a:gd name="connsiteY14" fmla="*/ 1465967 h 5940964"/>
                <a:gd name="connsiteX15" fmla="*/ 620111 w 13054461"/>
                <a:gd name="connsiteY15" fmla="*/ 522496 h 5940964"/>
                <a:gd name="connsiteX16" fmla="*/ 15454 w 13054461"/>
                <a:gd name="connsiteY16" fmla="*/ 0 h 5940964"/>
                <a:gd name="connsiteX17" fmla="*/ 31389 w 13054461"/>
                <a:gd name="connsiteY17" fmla="*/ 5744788 h 5940964"/>
                <a:gd name="connsiteX0" fmla="*/ 31389 w 13054461"/>
                <a:gd name="connsiteY0" fmla="*/ 5744788 h 5940964"/>
                <a:gd name="connsiteX1" fmla="*/ 294461 w 13054461"/>
                <a:gd name="connsiteY1" fmla="*/ 5939669 h 5940964"/>
                <a:gd name="connsiteX2" fmla="*/ 13054461 w 13054461"/>
                <a:gd name="connsiteY2" fmla="*/ 5940964 h 5940964"/>
                <a:gd name="connsiteX3" fmla="*/ 13043438 w 13054461"/>
                <a:gd name="connsiteY3" fmla="*/ 5875285 h 5940964"/>
                <a:gd name="connsiteX4" fmla="*/ 5403053 w 13054461"/>
                <a:gd name="connsiteY4" fmla="*/ 5883410 h 5940964"/>
                <a:gd name="connsiteX5" fmla="*/ 5400453 w 13054461"/>
                <a:gd name="connsiteY5" fmla="*/ 5314770 h 5940964"/>
                <a:gd name="connsiteX6" fmla="*/ 4736984 w 13054461"/>
                <a:gd name="connsiteY6" fmla="*/ 4715517 h 5940964"/>
                <a:gd name="connsiteX7" fmla="*/ 972269 w 13054461"/>
                <a:gd name="connsiteY7" fmla="*/ 4707002 h 5940964"/>
                <a:gd name="connsiteX8" fmla="*/ 620111 w 13054461"/>
                <a:gd name="connsiteY8" fmla="*/ 4163378 h 5940964"/>
                <a:gd name="connsiteX9" fmla="*/ 654497 w 13054461"/>
                <a:gd name="connsiteY9" fmla="*/ 3147256 h 5940964"/>
                <a:gd name="connsiteX10" fmla="*/ 709148 w 13054461"/>
                <a:gd name="connsiteY10" fmla="*/ 3140766 h 5940964"/>
                <a:gd name="connsiteX11" fmla="*/ 880907 w 13054461"/>
                <a:gd name="connsiteY11" fmla="*/ 2920056 h 5940964"/>
                <a:gd name="connsiteX12" fmla="*/ 912138 w 13054461"/>
                <a:gd name="connsiteY12" fmla="*/ 1771066 h 5940964"/>
                <a:gd name="connsiteX13" fmla="*/ 740377 w 13054461"/>
                <a:gd name="connsiteY13" fmla="*/ 1517899 h 5940964"/>
                <a:gd name="connsiteX14" fmla="*/ 623268 w 13054461"/>
                <a:gd name="connsiteY14" fmla="*/ 1465967 h 5940964"/>
                <a:gd name="connsiteX15" fmla="*/ 620111 w 13054461"/>
                <a:gd name="connsiteY15" fmla="*/ 522496 h 5940964"/>
                <a:gd name="connsiteX16" fmla="*/ 15454 w 13054461"/>
                <a:gd name="connsiteY16" fmla="*/ 0 h 5940964"/>
                <a:gd name="connsiteX17" fmla="*/ 31389 w 13054461"/>
                <a:gd name="connsiteY17" fmla="*/ 5744788 h 5940964"/>
                <a:gd name="connsiteX0" fmla="*/ 31389 w 13054461"/>
                <a:gd name="connsiteY0" fmla="*/ 5744788 h 5940964"/>
                <a:gd name="connsiteX1" fmla="*/ 294461 w 13054461"/>
                <a:gd name="connsiteY1" fmla="*/ 5939669 h 5940964"/>
                <a:gd name="connsiteX2" fmla="*/ 13054461 w 13054461"/>
                <a:gd name="connsiteY2" fmla="*/ 5940964 h 5940964"/>
                <a:gd name="connsiteX3" fmla="*/ 13043438 w 13054461"/>
                <a:gd name="connsiteY3" fmla="*/ 5875285 h 5940964"/>
                <a:gd name="connsiteX4" fmla="*/ 5403053 w 13054461"/>
                <a:gd name="connsiteY4" fmla="*/ 5883410 h 5940964"/>
                <a:gd name="connsiteX5" fmla="*/ 5400453 w 13054461"/>
                <a:gd name="connsiteY5" fmla="*/ 5314770 h 5940964"/>
                <a:gd name="connsiteX6" fmla="*/ 4736984 w 13054461"/>
                <a:gd name="connsiteY6" fmla="*/ 4715517 h 5940964"/>
                <a:gd name="connsiteX7" fmla="*/ 972269 w 13054461"/>
                <a:gd name="connsiteY7" fmla="*/ 4707002 h 5940964"/>
                <a:gd name="connsiteX8" fmla="*/ 620111 w 13054461"/>
                <a:gd name="connsiteY8" fmla="*/ 4163378 h 5940964"/>
                <a:gd name="connsiteX9" fmla="*/ 654497 w 13054461"/>
                <a:gd name="connsiteY9" fmla="*/ 3147256 h 5940964"/>
                <a:gd name="connsiteX10" fmla="*/ 709148 w 13054461"/>
                <a:gd name="connsiteY10" fmla="*/ 3140766 h 5940964"/>
                <a:gd name="connsiteX11" fmla="*/ 880907 w 13054461"/>
                <a:gd name="connsiteY11" fmla="*/ 2920056 h 5940964"/>
                <a:gd name="connsiteX12" fmla="*/ 912138 w 13054461"/>
                <a:gd name="connsiteY12" fmla="*/ 1771066 h 5940964"/>
                <a:gd name="connsiteX13" fmla="*/ 740377 w 13054461"/>
                <a:gd name="connsiteY13" fmla="*/ 1517899 h 5940964"/>
                <a:gd name="connsiteX14" fmla="*/ 623268 w 13054461"/>
                <a:gd name="connsiteY14" fmla="*/ 1465967 h 5940964"/>
                <a:gd name="connsiteX15" fmla="*/ 620111 w 13054461"/>
                <a:gd name="connsiteY15" fmla="*/ 522496 h 5940964"/>
                <a:gd name="connsiteX16" fmla="*/ 15454 w 13054461"/>
                <a:gd name="connsiteY16" fmla="*/ 0 h 5940964"/>
                <a:gd name="connsiteX17" fmla="*/ 31389 w 13054461"/>
                <a:gd name="connsiteY17" fmla="*/ 5744788 h 5940964"/>
                <a:gd name="connsiteX0" fmla="*/ 31389 w 13054461"/>
                <a:gd name="connsiteY0" fmla="*/ 5744788 h 5940964"/>
                <a:gd name="connsiteX1" fmla="*/ 294461 w 13054461"/>
                <a:gd name="connsiteY1" fmla="*/ 5939669 h 5940964"/>
                <a:gd name="connsiteX2" fmla="*/ 13054461 w 13054461"/>
                <a:gd name="connsiteY2" fmla="*/ 5940964 h 5940964"/>
                <a:gd name="connsiteX3" fmla="*/ 13043438 w 13054461"/>
                <a:gd name="connsiteY3" fmla="*/ 5875285 h 5940964"/>
                <a:gd name="connsiteX4" fmla="*/ 5403053 w 13054461"/>
                <a:gd name="connsiteY4" fmla="*/ 5883410 h 5940964"/>
                <a:gd name="connsiteX5" fmla="*/ 5400453 w 13054461"/>
                <a:gd name="connsiteY5" fmla="*/ 5314770 h 5940964"/>
                <a:gd name="connsiteX6" fmla="*/ 4736984 w 13054461"/>
                <a:gd name="connsiteY6" fmla="*/ 4715517 h 5940964"/>
                <a:gd name="connsiteX7" fmla="*/ 972269 w 13054461"/>
                <a:gd name="connsiteY7" fmla="*/ 4707002 h 5940964"/>
                <a:gd name="connsiteX8" fmla="*/ 620111 w 13054461"/>
                <a:gd name="connsiteY8" fmla="*/ 4163378 h 5940964"/>
                <a:gd name="connsiteX9" fmla="*/ 654497 w 13054461"/>
                <a:gd name="connsiteY9" fmla="*/ 3147256 h 5940964"/>
                <a:gd name="connsiteX10" fmla="*/ 709148 w 13054461"/>
                <a:gd name="connsiteY10" fmla="*/ 3140766 h 5940964"/>
                <a:gd name="connsiteX11" fmla="*/ 880907 w 13054461"/>
                <a:gd name="connsiteY11" fmla="*/ 2920056 h 5940964"/>
                <a:gd name="connsiteX12" fmla="*/ 912138 w 13054461"/>
                <a:gd name="connsiteY12" fmla="*/ 1771066 h 5940964"/>
                <a:gd name="connsiteX13" fmla="*/ 740377 w 13054461"/>
                <a:gd name="connsiteY13" fmla="*/ 1517899 h 5940964"/>
                <a:gd name="connsiteX14" fmla="*/ 623268 w 13054461"/>
                <a:gd name="connsiteY14" fmla="*/ 1465967 h 5940964"/>
                <a:gd name="connsiteX15" fmla="*/ 620111 w 13054461"/>
                <a:gd name="connsiteY15" fmla="*/ 522496 h 5940964"/>
                <a:gd name="connsiteX16" fmla="*/ 15454 w 13054461"/>
                <a:gd name="connsiteY16" fmla="*/ 0 h 5940964"/>
                <a:gd name="connsiteX17" fmla="*/ 31389 w 13054461"/>
                <a:gd name="connsiteY17" fmla="*/ 5744788 h 5940964"/>
                <a:gd name="connsiteX0" fmla="*/ 31389 w 13054461"/>
                <a:gd name="connsiteY0" fmla="*/ 5744788 h 5940964"/>
                <a:gd name="connsiteX1" fmla="*/ 294461 w 13054461"/>
                <a:gd name="connsiteY1" fmla="*/ 5939669 h 5940964"/>
                <a:gd name="connsiteX2" fmla="*/ 13054461 w 13054461"/>
                <a:gd name="connsiteY2" fmla="*/ 5940964 h 5940964"/>
                <a:gd name="connsiteX3" fmla="*/ 13043438 w 13054461"/>
                <a:gd name="connsiteY3" fmla="*/ 5875285 h 5940964"/>
                <a:gd name="connsiteX4" fmla="*/ 5403053 w 13054461"/>
                <a:gd name="connsiteY4" fmla="*/ 5883410 h 5940964"/>
                <a:gd name="connsiteX5" fmla="*/ 5400453 w 13054461"/>
                <a:gd name="connsiteY5" fmla="*/ 5314770 h 5940964"/>
                <a:gd name="connsiteX6" fmla="*/ 4736984 w 13054461"/>
                <a:gd name="connsiteY6" fmla="*/ 4715517 h 5940964"/>
                <a:gd name="connsiteX7" fmla="*/ 972269 w 13054461"/>
                <a:gd name="connsiteY7" fmla="*/ 4707002 h 5940964"/>
                <a:gd name="connsiteX8" fmla="*/ 620111 w 13054461"/>
                <a:gd name="connsiteY8" fmla="*/ 4163378 h 5940964"/>
                <a:gd name="connsiteX9" fmla="*/ 638883 w 13054461"/>
                <a:gd name="connsiteY9" fmla="*/ 3140765 h 5940964"/>
                <a:gd name="connsiteX10" fmla="*/ 709148 w 13054461"/>
                <a:gd name="connsiteY10" fmla="*/ 3140766 h 5940964"/>
                <a:gd name="connsiteX11" fmla="*/ 880907 w 13054461"/>
                <a:gd name="connsiteY11" fmla="*/ 2920056 h 5940964"/>
                <a:gd name="connsiteX12" fmla="*/ 912138 w 13054461"/>
                <a:gd name="connsiteY12" fmla="*/ 1771066 h 5940964"/>
                <a:gd name="connsiteX13" fmla="*/ 740377 w 13054461"/>
                <a:gd name="connsiteY13" fmla="*/ 1517899 h 5940964"/>
                <a:gd name="connsiteX14" fmla="*/ 623268 w 13054461"/>
                <a:gd name="connsiteY14" fmla="*/ 1465967 h 5940964"/>
                <a:gd name="connsiteX15" fmla="*/ 620111 w 13054461"/>
                <a:gd name="connsiteY15" fmla="*/ 522496 h 5940964"/>
                <a:gd name="connsiteX16" fmla="*/ 15454 w 13054461"/>
                <a:gd name="connsiteY16" fmla="*/ 0 h 5940964"/>
                <a:gd name="connsiteX17" fmla="*/ 31389 w 13054461"/>
                <a:gd name="connsiteY17" fmla="*/ 5744788 h 5940964"/>
                <a:gd name="connsiteX0" fmla="*/ 31389 w 13054461"/>
                <a:gd name="connsiteY0" fmla="*/ 5744788 h 5940964"/>
                <a:gd name="connsiteX1" fmla="*/ 294461 w 13054461"/>
                <a:gd name="connsiteY1" fmla="*/ 5939669 h 5940964"/>
                <a:gd name="connsiteX2" fmla="*/ 13054461 w 13054461"/>
                <a:gd name="connsiteY2" fmla="*/ 5940964 h 5940964"/>
                <a:gd name="connsiteX3" fmla="*/ 13043438 w 13054461"/>
                <a:gd name="connsiteY3" fmla="*/ 5875285 h 5940964"/>
                <a:gd name="connsiteX4" fmla="*/ 5403053 w 13054461"/>
                <a:gd name="connsiteY4" fmla="*/ 5883410 h 5940964"/>
                <a:gd name="connsiteX5" fmla="*/ 5400453 w 13054461"/>
                <a:gd name="connsiteY5" fmla="*/ 5314770 h 5940964"/>
                <a:gd name="connsiteX6" fmla="*/ 4736984 w 13054461"/>
                <a:gd name="connsiteY6" fmla="*/ 4715517 h 5940964"/>
                <a:gd name="connsiteX7" fmla="*/ 972269 w 13054461"/>
                <a:gd name="connsiteY7" fmla="*/ 4707002 h 5940964"/>
                <a:gd name="connsiteX8" fmla="*/ 620111 w 13054461"/>
                <a:gd name="connsiteY8" fmla="*/ 4163378 h 5940964"/>
                <a:gd name="connsiteX9" fmla="*/ 638883 w 13054461"/>
                <a:gd name="connsiteY9" fmla="*/ 3140765 h 5940964"/>
                <a:gd name="connsiteX10" fmla="*/ 709148 w 13054461"/>
                <a:gd name="connsiteY10" fmla="*/ 3140766 h 5940964"/>
                <a:gd name="connsiteX11" fmla="*/ 880907 w 13054461"/>
                <a:gd name="connsiteY11" fmla="*/ 2920056 h 5940964"/>
                <a:gd name="connsiteX12" fmla="*/ 912138 w 13054461"/>
                <a:gd name="connsiteY12" fmla="*/ 1771066 h 5940964"/>
                <a:gd name="connsiteX13" fmla="*/ 740377 w 13054461"/>
                <a:gd name="connsiteY13" fmla="*/ 1517899 h 5940964"/>
                <a:gd name="connsiteX14" fmla="*/ 623268 w 13054461"/>
                <a:gd name="connsiteY14" fmla="*/ 1465967 h 5940964"/>
                <a:gd name="connsiteX15" fmla="*/ 620111 w 13054461"/>
                <a:gd name="connsiteY15" fmla="*/ 522496 h 5940964"/>
                <a:gd name="connsiteX16" fmla="*/ 15454 w 13054461"/>
                <a:gd name="connsiteY16" fmla="*/ 0 h 5940964"/>
                <a:gd name="connsiteX17" fmla="*/ 31389 w 13054461"/>
                <a:gd name="connsiteY17" fmla="*/ 5744788 h 5940964"/>
                <a:gd name="connsiteX0" fmla="*/ 31389 w 13054461"/>
                <a:gd name="connsiteY0" fmla="*/ 5744788 h 5940964"/>
                <a:gd name="connsiteX1" fmla="*/ 294461 w 13054461"/>
                <a:gd name="connsiteY1" fmla="*/ 5939669 h 5940964"/>
                <a:gd name="connsiteX2" fmla="*/ 13054461 w 13054461"/>
                <a:gd name="connsiteY2" fmla="*/ 5940964 h 5940964"/>
                <a:gd name="connsiteX3" fmla="*/ 13043438 w 13054461"/>
                <a:gd name="connsiteY3" fmla="*/ 5875285 h 5940964"/>
                <a:gd name="connsiteX4" fmla="*/ 5403053 w 13054461"/>
                <a:gd name="connsiteY4" fmla="*/ 5883410 h 5940964"/>
                <a:gd name="connsiteX5" fmla="*/ 5400453 w 13054461"/>
                <a:gd name="connsiteY5" fmla="*/ 5314770 h 5940964"/>
                <a:gd name="connsiteX6" fmla="*/ 4736984 w 13054461"/>
                <a:gd name="connsiteY6" fmla="*/ 4715517 h 5940964"/>
                <a:gd name="connsiteX7" fmla="*/ 972269 w 13054461"/>
                <a:gd name="connsiteY7" fmla="*/ 4707002 h 5940964"/>
                <a:gd name="connsiteX8" fmla="*/ 620111 w 13054461"/>
                <a:gd name="connsiteY8" fmla="*/ 4163378 h 5940964"/>
                <a:gd name="connsiteX9" fmla="*/ 638883 w 13054461"/>
                <a:gd name="connsiteY9" fmla="*/ 3140765 h 5940964"/>
                <a:gd name="connsiteX10" fmla="*/ 709148 w 13054461"/>
                <a:gd name="connsiteY10" fmla="*/ 3140766 h 5940964"/>
                <a:gd name="connsiteX11" fmla="*/ 880907 w 13054461"/>
                <a:gd name="connsiteY11" fmla="*/ 2920056 h 5940964"/>
                <a:gd name="connsiteX12" fmla="*/ 912138 w 13054461"/>
                <a:gd name="connsiteY12" fmla="*/ 1771066 h 5940964"/>
                <a:gd name="connsiteX13" fmla="*/ 740377 w 13054461"/>
                <a:gd name="connsiteY13" fmla="*/ 1517899 h 5940964"/>
                <a:gd name="connsiteX14" fmla="*/ 623268 w 13054461"/>
                <a:gd name="connsiteY14" fmla="*/ 1465967 h 5940964"/>
                <a:gd name="connsiteX15" fmla="*/ 620111 w 13054461"/>
                <a:gd name="connsiteY15" fmla="*/ 522496 h 5940964"/>
                <a:gd name="connsiteX16" fmla="*/ 15454 w 13054461"/>
                <a:gd name="connsiteY16" fmla="*/ 0 h 5940964"/>
                <a:gd name="connsiteX17" fmla="*/ 31389 w 13054461"/>
                <a:gd name="connsiteY17" fmla="*/ 5744788 h 5940964"/>
                <a:gd name="connsiteX0" fmla="*/ 31389 w 13054461"/>
                <a:gd name="connsiteY0" fmla="*/ 5744788 h 5940964"/>
                <a:gd name="connsiteX1" fmla="*/ 294461 w 13054461"/>
                <a:gd name="connsiteY1" fmla="*/ 5939669 h 5940964"/>
                <a:gd name="connsiteX2" fmla="*/ 13054461 w 13054461"/>
                <a:gd name="connsiteY2" fmla="*/ 5940964 h 5940964"/>
                <a:gd name="connsiteX3" fmla="*/ 13043438 w 13054461"/>
                <a:gd name="connsiteY3" fmla="*/ 5875285 h 5940964"/>
                <a:gd name="connsiteX4" fmla="*/ 5403053 w 13054461"/>
                <a:gd name="connsiteY4" fmla="*/ 5883410 h 5940964"/>
                <a:gd name="connsiteX5" fmla="*/ 5400453 w 13054461"/>
                <a:gd name="connsiteY5" fmla="*/ 5314770 h 5940964"/>
                <a:gd name="connsiteX6" fmla="*/ 4736984 w 13054461"/>
                <a:gd name="connsiteY6" fmla="*/ 4715517 h 5940964"/>
                <a:gd name="connsiteX7" fmla="*/ 972269 w 13054461"/>
                <a:gd name="connsiteY7" fmla="*/ 4707002 h 5940964"/>
                <a:gd name="connsiteX8" fmla="*/ 620111 w 13054461"/>
                <a:gd name="connsiteY8" fmla="*/ 4163378 h 5940964"/>
                <a:gd name="connsiteX9" fmla="*/ 638883 w 13054461"/>
                <a:gd name="connsiteY9" fmla="*/ 3140765 h 5940964"/>
                <a:gd name="connsiteX10" fmla="*/ 709148 w 13054461"/>
                <a:gd name="connsiteY10" fmla="*/ 3140766 h 5940964"/>
                <a:gd name="connsiteX11" fmla="*/ 880907 w 13054461"/>
                <a:gd name="connsiteY11" fmla="*/ 2920056 h 5940964"/>
                <a:gd name="connsiteX12" fmla="*/ 912138 w 13054461"/>
                <a:gd name="connsiteY12" fmla="*/ 1771066 h 5940964"/>
                <a:gd name="connsiteX13" fmla="*/ 740377 w 13054461"/>
                <a:gd name="connsiteY13" fmla="*/ 1517899 h 5940964"/>
                <a:gd name="connsiteX14" fmla="*/ 623268 w 13054461"/>
                <a:gd name="connsiteY14" fmla="*/ 1465967 h 5940964"/>
                <a:gd name="connsiteX15" fmla="*/ 620111 w 13054461"/>
                <a:gd name="connsiteY15" fmla="*/ 522496 h 5940964"/>
                <a:gd name="connsiteX16" fmla="*/ 15454 w 13054461"/>
                <a:gd name="connsiteY16" fmla="*/ 0 h 5940964"/>
                <a:gd name="connsiteX17" fmla="*/ 31389 w 13054461"/>
                <a:gd name="connsiteY17" fmla="*/ 5744788 h 5940964"/>
                <a:gd name="connsiteX0" fmla="*/ 31389 w 13054461"/>
                <a:gd name="connsiteY0" fmla="*/ 5744788 h 5940964"/>
                <a:gd name="connsiteX1" fmla="*/ 294461 w 13054461"/>
                <a:gd name="connsiteY1" fmla="*/ 5939669 h 5940964"/>
                <a:gd name="connsiteX2" fmla="*/ 13054461 w 13054461"/>
                <a:gd name="connsiteY2" fmla="*/ 5940964 h 5940964"/>
                <a:gd name="connsiteX3" fmla="*/ 13043438 w 13054461"/>
                <a:gd name="connsiteY3" fmla="*/ 5875285 h 5940964"/>
                <a:gd name="connsiteX4" fmla="*/ 5403053 w 13054461"/>
                <a:gd name="connsiteY4" fmla="*/ 5883410 h 5940964"/>
                <a:gd name="connsiteX5" fmla="*/ 5400453 w 13054461"/>
                <a:gd name="connsiteY5" fmla="*/ 5314770 h 5940964"/>
                <a:gd name="connsiteX6" fmla="*/ 4736984 w 13054461"/>
                <a:gd name="connsiteY6" fmla="*/ 4715517 h 5940964"/>
                <a:gd name="connsiteX7" fmla="*/ 972269 w 13054461"/>
                <a:gd name="connsiteY7" fmla="*/ 4707002 h 5940964"/>
                <a:gd name="connsiteX8" fmla="*/ 620111 w 13054461"/>
                <a:gd name="connsiteY8" fmla="*/ 4163378 h 5940964"/>
                <a:gd name="connsiteX9" fmla="*/ 638883 w 13054461"/>
                <a:gd name="connsiteY9" fmla="*/ 3140765 h 5940964"/>
                <a:gd name="connsiteX10" fmla="*/ 709148 w 13054461"/>
                <a:gd name="connsiteY10" fmla="*/ 3140766 h 5940964"/>
                <a:gd name="connsiteX11" fmla="*/ 880907 w 13054461"/>
                <a:gd name="connsiteY11" fmla="*/ 2920056 h 5940964"/>
                <a:gd name="connsiteX12" fmla="*/ 912138 w 13054461"/>
                <a:gd name="connsiteY12" fmla="*/ 1771066 h 5940964"/>
                <a:gd name="connsiteX13" fmla="*/ 740377 w 13054461"/>
                <a:gd name="connsiteY13" fmla="*/ 1517899 h 5940964"/>
                <a:gd name="connsiteX14" fmla="*/ 623268 w 13054461"/>
                <a:gd name="connsiteY14" fmla="*/ 1465967 h 5940964"/>
                <a:gd name="connsiteX15" fmla="*/ 620111 w 13054461"/>
                <a:gd name="connsiteY15" fmla="*/ 522496 h 5940964"/>
                <a:gd name="connsiteX16" fmla="*/ 15454 w 13054461"/>
                <a:gd name="connsiteY16" fmla="*/ 0 h 5940964"/>
                <a:gd name="connsiteX17" fmla="*/ 31389 w 13054461"/>
                <a:gd name="connsiteY17" fmla="*/ 5744788 h 5940964"/>
                <a:gd name="connsiteX0" fmla="*/ 31389 w 13054461"/>
                <a:gd name="connsiteY0" fmla="*/ 5744788 h 5940964"/>
                <a:gd name="connsiteX1" fmla="*/ 294461 w 13054461"/>
                <a:gd name="connsiteY1" fmla="*/ 5939669 h 5940964"/>
                <a:gd name="connsiteX2" fmla="*/ 13054461 w 13054461"/>
                <a:gd name="connsiteY2" fmla="*/ 5940964 h 5940964"/>
                <a:gd name="connsiteX3" fmla="*/ 13043438 w 13054461"/>
                <a:gd name="connsiteY3" fmla="*/ 5875285 h 5940964"/>
                <a:gd name="connsiteX4" fmla="*/ 5403053 w 13054461"/>
                <a:gd name="connsiteY4" fmla="*/ 5883410 h 5940964"/>
                <a:gd name="connsiteX5" fmla="*/ 5400453 w 13054461"/>
                <a:gd name="connsiteY5" fmla="*/ 5314770 h 5940964"/>
                <a:gd name="connsiteX6" fmla="*/ 4736984 w 13054461"/>
                <a:gd name="connsiteY6" fmla="*/ 4715517 h 5940964"/>
                <a:gd name="connsiteX7" fmla="*/ 972269 w 13054461"/>
                <a:gd name="connsiteY7" fmla="*/ 4707002 h 5940964"/>
                <a:gd name="connsiteX8" fmla="*/ 620111 w 13054461"/>
                <a:gd name="connsiteY8" fmla="*/ 4163378 h 5940964"/>
                <a:gd name="connsiteX9" fmla="*/ 638883 w 13054461"/>
                <a:gd name="connsiteY9" fmla="*/ 3140765 h 5940964"/>
                <a:gd name="connsiteX10" fmla="*/ 709148 w 13054461"/>
                <a:gd name="connsiteY10" fmla="*/ 3140766 h 5940964"/>
                <a:gd name="connsiteX11" fmla="*/ 892619 w 13054461"/>
                <a:gd name="connsiteY11" fmla="*/ 2920056 h 5940964"/>
                <a:gd name="connsiteX12" fmla="*/ 912138 w 13054461"/>
                <a:gd name="connsiteY12" fmla="*/ 1771066 h 5940964"/>
                <a:gd name="connsiteX13" fmla="*/ 740377 w 13054461"/>
                <a:gd name="connsiteY13" fmla="*/ 1517899 h 5940964"/>
                <a:gd name="connsiteX14" fmla="*/ 623268 w 13054461"/>
                <a:gd name="connsiteY14" fmla="*/ 1465967 h 5940964"/>
                <a:gd name="connsiteX15" fmla="*/ 620111 w 13054461"/>
                <a:gd name="connsiteY15" fmla="*/ 522496 h 5940964"/>
                <a:gd name="connsiteX16" fmla="*/ 15454 w 13054461"/>
                <a:gd name="connsiteY16" fmla="*/ 0 h 5940964"/>
                <a:gd name="connsiteX17" fmla="*/ 31389 w 13054461"/>
                <a:gd name="connsiteY17" fmla="*/ 5744788 h 5940964"/>
                <a:gd name="connsiteX0" fmla="*/ 31389 w 13054461"/>
                <a:gd name="connsiteY0" fmla="*/ 5744788 h 5940964"/>
                <a:gd name="connsiteX1" fmla="*/ 294461 w 13054461"/>
                <a:gd name="connsiteY1" fmla="*/ 5939669 h 5940964"/>
                <a:gd name="connsiteX2" fmla="*/ 13054461 w 13054461"/>
                <a:gd name="connsiteY2" fmla="*/ 5940964 h 5940964"/>
                <a:gd name="connsiteX3" fmla="*/ 13043438 w 13054461"/>
                <a:gd name="connsiteY3" fmla="*/ 5875285 h 5940964"/>
                <a:gd name="connsiteX4" fmla="*/ 5403053 w 13054461"/>
                <a:gd name="connsiteY4" fmla="*/ 5883410 h 5940964"/>
                <a:gd name="connsiteX5" fmla="*/ 5400453 w 13054461"/>
                <a:gd name="connsiteY5" fmla="*/ 5314770 h 5940964"/>
                <a:gd name="connsiteX6" fmla="*/ 4736984 w 13054461"/>
                <a:gd name="connsiteY6" fmla="*/ 4715517 h 5940964"/>
                <a:gd name="connsiteX7" fmla="*/ 972269 w 13054461"/>
                <a:gd name="connsiteY7" fmla="*/ 4707002 h 5940964"/>
                <a:gd name="connsiteX8" fmla="*/ 620111 w 13054461"/>
                <a:gd name="connsiteY8" fmla="*/ 4163378 h 5940964"/>
                <a:gd name="connsiteX9" fmla="*/ 638883 w 13054461"/>
                <a:gd name="connsiteY9" fmla="*/ 3140765 h 5940964"/>
                <a:gd name="connsiteX10" fmla="*/ 713051 w 13054461"/>
                <a:gd name="connsiteY10" fmla="*/ 3140766 h 5940964"/>
                <a:gd name="connsiteX11" fmla="*/ 892619 w 13054461"/>
                <a:gd name="connsiteY11" fmla="*/ 2920056 h 5940964"/>
                <a:gd name="connsiteX12" fmla="*/ 912138 w 13054461"/>
                <a:gd name="connsiteY12" fmla="*/ 1771066 h 5940964"/>
                <a:gd name="connsiteX13" fmla="*/ 740377 w 13054461"/>
                <a:gd name="connsiteY13" fmla="*/ 1517899 h 5940964"/>
                <a:gd name="connsiteX14" fmla="*/ 623268 w 13054461"/>
                <a:gd name="connsiteY14" fmla="*/ 1465967 h 5940964"/>
                <a:gd name="connsiteX15" fmla="*/ 620111 w 13054461"/>
                <a:gd name="connsiteY15" fmla="*/ 522496 h 5940964"/>
                <a:gd name="connsiteX16" fmla="*/ 15454 w 13054461"/>
                <a:gd name="connsiteY16" fmla="*/ 0 h 5940964"/>
                <a:gd name="connsiteX17" fmla="*/ 31389 w 13054461"/>
                <a:gd name="connsiteY17" fmla="*/ 5744788 h 5940964"/>
                <a:gd name="connsiteX0" fmla="*/ 31389 w 13054461"/>
                <a:gd name="connsiteY0" fmla="*/ 5744788 h 5940964"/>
                <a:gd name="connsiteX1" fmla="*/ 294461 w 13054461"/>
                <a:gd name="connsiteY1" fmla="*/ 5939669 h 5940964"/>
                <a:gd name="connsiteX2" fmla="*/ 13054461 w 13054461"/>
                <a:gd name="connsiteY2" fmla="*/ 5940964 h 5940964"/>
                <a:gd name="connsiteX3" fmla="*/ 13043438 w 13054461"/>
                <a:gd name="connsiteY3" fmla="*/ 5875285 h 5940964"/>
                <a:gd name="connsiteX4" fmla="*/ 5403053 w 13054461"/>
                <a:gd name="connsiteY4" fmla="*/ 5883410 h 5940964"/>
                <a:gd name="connsiteX5" fmla="*/ 5400453 w 13054461"/>
                <a:gd name="connsiteY5" fmla="*/ 5314770 h 5940964"/>
                <a:gd name="connsiteX6" fmla="*/ 4736984 w 13054461"/>
                <a:gd name="connsiteY6" fmla="*/ 4715517 h 5940964"/>
                <a:gd name="connsiteX7" fmla="*/ 972269 w 13054461"/>
                <a:gd name="connsiteY7" fmla="*/ 4707002 h 5940964"/>
                <a:gd name="connsiteX8" fmla="*/ 620111 w 13054461"/>
                <a:gd name="connsiteY8" fmla="*/ 4163378 h 5940964"/>
                <a:gd name="connsiteX9" fmla="*/ 642786 w 13054461"/>
                <a:gd name="connsiteY9" fmla="*/ 3140765 h 5940964"/>
                <a:gd name="connsiteX10" fmla="*/ 713051 w 13054461"/>
                <a:gd name="connsiteY10" fmla="*/ 3140766 h 5940964"/>
                <a:gd name="connsiteX11" fmla="*/ 892619 w 13054461"/>
                <a:gd name="connsiteY11" fmla="*/ 2920056 h 5940964"/>
                <a:gd name="connsiteX12" fmla="*/ 912138 w 13054461"/>
                <a:gd name="connsiteY12" fmla="*/ 1771066 h 5940964"/>
                <a:gd name="connsiteX13" fmla="*/ 740377 w 13054461"/>
                <a:gd name="connsiteY13" fmla="*/ 1517899 h 5940964"/>
                <a:gd name="connsiteX14" fmla="*/ 623268 w 13054461"/>
                <a:gd name="connsiteY14" fmla="*/ 1465967 h 5940964"/>
                <a:gd name="connsiteX15" fmla="*/ 620111 w 13054461"/>
                <a:gd name="connsiteY15" fmla="*/ 522496 h 5940964"/>
                <a:gd name="connsiteX16" fmla="*/ 15454 w 13054461"/>
                <a:gd name="connsiteY16" fmla="*/ 0 h 5940964"/>
                <a:gd name="connsiteX17" fmla="*/ 31389 w 13054461"/>
                <a:gd name="connsiteY17" fmla="*/ 5744788 h 5940964"/>
                <a:gd name="connsiteX0" fmla="*/ 31389 w 13054461"/>
                <a:gd name="connsiteY0" fmla="*/ 5744788 h 5940964"/>
                <a:gd name="connsiteX1" fmla="*/ 294461 w 13054461"/>
                <a:gd name="connsiteY1" fmla="*/ 5939669 h 5940964"/>
                <a:gd name="connsiteX2" fmla="*/ 13054461 w 13054461"/>
                <a:gd name="connsiteY2" fmla="*/ 5940964 h 5940964"/>
                <a:gd name="connsiteX3" fmla="*/ 13043438 w 13054461"/>
                <a:gd name="connsiteY3" fmla="*/ 5875285 h 5940964"/>
                <a:gd name="connsiteX4" fmla="*/ 5403053 w 13054461"/>
                <a:gd name="connsiteY4" fmla="*/ 5883410 h 5940964"/>
                <a:gd name="connsiteX5" fmla="*/ 5400453 w 13054461"/>
                <a:gd name="connsiteY5" fmla="*/ 5314770 h 5940964"/>
                <a:gd name="connsiteX6" fmla="*/ 4736984 w 13054461"/>
                <a:gd name="connsiteY6" fmla="*/ 4715517 h 5940964"/>
                <a:gd name="connsiteX7" fmla="*/ 972269 w 13054461"/>
                <a:gd name="connsiteY7" fmla="*/ 4707002 h 5940964"/>
                <a:gd name="connsiteX8" fmla="*/ 620111 w 13054461"/>
                <a:gd name="connsiteY8" fmla="*/ 4163378 h 5940964"/>
                <a:gd name="connsiteX9" fmla="*/ 642786 w 13054461"/>
                <a:gd name="connsiteY9" fmla="*/ 3140765 h 5940964"/>
                <a:gd name="connsiteX10" fmla="*/ 713051 w 13054461"/>
                <a:gd name="connsiteY10" fmla="*/ 3140766 h 5940964"/>
                <a:gd name="connsiteX11" fmla="*/ 892619 w 13054461"/>
                <a:gd name="connsiteY11" fmla="*/ 2920056 h 5940964"/>
                <a:gd name="connsiteX12" fmla="*/ 912138 w 13054461"/>
                <a:gd name="connsiteY12" fmla="*/ 1771066 h 5940964"/>
                <a:gd name="connsiteX13" fmla="*/ 740377 w 13054461"/>
                <a:gd name="connsiteY13" fmla="*/ 1517899 h 5940964"/>
                <a:gd name="connsiteX14" fmla="*/ 634978 w 13054461"/>
                <a:gd name="connsiteY14" fmla="*/ 1508161 h 5940964"/>
                <a:gd name="connsiteX15" fmla="*/ 620111 w 13054461"/>
                <a:gd name="connsiteY15" fmla="*/ 522496 h 5940964"/>
                <a:gd name="connsiteX16" fmla="*/ 15454 w 13054461"/>
                <a:gd name="connsiteY16" fmla="*/ 0 h 5940964"/>
                <a:gd name="connsiteX17" fmla="*/ 31389 w 13054461"/>
                <a:gd name="connsiteY17" fmla="*/ 5744788 h 5940964"/>
                <a:gd name="connsiteX0" fmla="*/ 31389 w 13054461"/>
                <a:gd name="connsiteY0" fmla="*/ 5744788 h 5940964"/>
                <a:gd name="connsiteX1" fmla="*/ 294461 w 13054461"/>
                <a:gd name="connsiteY1" fmla="*/ 5939669 h 5940964"/>
                <a:gd name="connsiteX2" fmla="*/ 13054461 w 13054461"/>
                <a:gd name="connsiteY2" fmla="*/ 5940964 h 5940964"/>
                <a:gd name="connsiteX3" fmla="*/ 13043438 w 13054461"/>
                <a:gd name="connsiteY3" fmla="*/ 5875285 h 5940964"/>
                <a:gd name="connsiteX4" fmla="*/ 5403053 w 13054461"/>
                <a:gd name="connsiteY4" fmla="*/ 5883410 h 5940964"/>
                <a:gd name="connsiteX5" fmla="*/ 5400453 w 13054461"/>
                <a:gd name="connsiteY5" fmla="*/ 5314770 h 5940964"/>
                <a:gd name="connsiteX6" fmla="*/ 4736984 w 13054461"/>
                <a:gd name="connsiteY6" fmla="*/ 4715517 h 5940964"/>
                <a:gd name="connsiteX7" fmla="*/ 972269 w 13054461"/>
                <a:gd name="connsiteY7" fmla="*/ 4707002 h 5940964"/>
                <a:gd name="connsiteX8" fmla="*/ 620111 w 13054461"/>
                <a:gd name="connsiteY8" fmla="*/ 4163378 h 5940964"/>
                <a:gd name="connsiteX9" fmla="*/ 642786 w 13054461"/>
                <a:gd name="connsiteY9" fmla="*/ 3140765 h 5940964"/>
                <a:gd name="connsiteX10" fmla="*/ 713051 w 13054461"/>
                <a:gd name="connsiteY10" fmla="*/ 3140766 h 5940964"/>
                <a:gd name="connsiteX11" fmla="*/ 892619 w 13054461"/>
                <a:gd name="connsiteY11" fmla="*/ 2920056 h 5940964"/>
                <a:gd name="connsiteX12" fmla="*/ 912138 w 13054461"/>
                <a:gd name="connsiteY12" fmla="*/ 1771066 h 5940964"/>
                <a:gd name="connsiteX13" fmla="*/ 740377 w 13054461"/>
                <a:gd name="connsiteY13" fmla="*/ 1517899 h 5940964"/>
                <a:gd name="connsiteX14" fmla="*/ 634978 w 13054461"/>
                <a:gd name="connsiteY14" fmla="*/ 1508161 h 5940964"/>
                <a:gd name="connsiteX15" fmla="*/ 620111 w 13054461"/>
                <a:gd name="connsiteY15" fmla="*/ 522496 h 5940964"/>
                <a:gd name="connsiteX16" fmla="*/ 15454 w 13054461"/>
                <a:gd name="connsiteY16" fmla="*/ 0 h 5940964"/>
                <a:gd name="connsiteX17" fmla="*/ 31389 w 13054461"/>
                <a:gd name="connsiteY17" fmla="*/ 5744788 h 5940964"/>
                <a:gd name="connsiteX0" fmla="*/ 31389 w 13054461"/>
                <a:gd name="connsiteY0" fmla="*/ 5744788 h 5940964"/>
                <a:gd name="connsiteX1" fmla="*/ 294461 w 13054461"/>
                <a:gd name="connsiteY1" fmla="*/ 5939669 h 5940964"/>
                <a:gd name="connsiteX2" fmla="*/ 13054461 w 13054461"/>
                <a:gd name="connsiteY2" fmla="*/ 5940964 h 5940964"/>
                <a:gd name="connsiteX3" fmla="*/ 13043438 w 13054461"/>
                <a:gd name="connsiteY3" fmla="*/ 5875285 h 5940964"/>
                <a:gd name="connsiteX4" fmla="*/ 5403053 w 13054461"/>
                <a:gd name="connsiteY4" fmla="*/ 5883410 h 5940964"/>
                <a:gd name="connsiteX5" fmla="*/ 5400453 w 13054461"/>
                <a:gd name="connsiteY5" fmla="*/ 5314770 h 5940964"/>
                <a:gd name="connsiteX6" fmla="*/ 4736984 w 13054461"/>
                <a:gd name="connsiteY6" fmla="*/ 4715517 h 5940964"/>
                <a:gd name="connsiteX7" fmla="*/ 972269 w 13054461"/>
                <a:gd name="connsiteY7" fmla="*/ 4707002 h 5940964"/>
                <a:gd name="connsiteX8" fmla="*/ 620111 w 13054461"/>
                <a:gd name="connsiteY8" fmla="*/ 4163378 h 5940964"/>
                <a:gd name="connsiteX9" fmla="*/ 642786 w 13054461"/>
                <a:gd name="connsiteY9" fmla="*/ 3140765 h 5940964"/>
                <a:gd name="connsiteX10" fmla="*/ 713051 w 13054461"/>
                <a:gd name="connsiteY10" fmla="*/ 3140766 h 5940964"/>
                <a:gd name="connsiteX11" fmla="*/ 892619 w 13054461"/>
                <a:gd name="connsiteY11" fmla="*/ 2920056 h 5940964"/>
                <a:gd name="connsiteX12" fmla="*/ 912138 w 13054461"/>
                <a:gd name="connsiteY12" fmla="*/ 1771066 h 5940964"/>
                <a:gd name="connsiteX13" fmla="*/ 740377 w 13054461"/>
                <a:gd name="connsiteY13" fmla="*/ 1517899 h 5940964"/>
                <a:gd name="connsiteX14" fmla="*/ 634978 w 13054461"/>
                <a:gd name="connsiteY14" fmla="*/ 1508161 h 5940964"/>
                <a:gd name="connsiteX15" fmla="*/ 620111 w 13054461"/>
                <a:gd name="connsiteY15" fmla="*/ 522496 h 5940964"/>
                <a:gd name="connsiteX16" fmla="*/ 15454 w 13054461"/>
                <a:gd name="connsiteY16" fmla="*/ 0 h 5940964"/>
                <a:gd name="connsiteX17" fmla="*/ 31389 w 13054461"/>
                <a:gd name="connsiteY17" fmla="*/ 5744788 h 5940964"/>
                <a:gd name="connsiteX0" fmla="*/ 31389 w 13054461"/>
                <a:gd name="connsiteY0" fmla="*/ 5744788 h 5940964"/>
                <a:gd name="connsiteX1" fmla="*/ 294461 w 13054461"/>
                <a:gd name="connsiteY1" fmla="*/ 5939669 h 5940964"/>
                <a:gd name="connsiteX2" fmla="*/ 13054461 w 13054461"/>
                <a:gd name="connsiteY2" fmla="*/ 5940964 h 5940964"/>
                <a:gd name="connsiteX3" fmla="*/ 13043438 w 13054461"/>
                <a:gd name="connsiteY3" fmla="*/ 5875285 h 5940964"/>
                <a:gd name="connsiteX4" fmla="*/ 5403053 w 13054461"/>
                <a:gd name="connsiteY4" fmla="*/ 5883410 h 5940964"/>
                <a:gd name="connsiteX5" fmla="*/ 5400453 w 13054461"/>
                <a:gd name="connsiteY5" fmla="*/ 5314770 h 5940964"/>
                <a:gd name="connsiteX6" fmla="*/ 4736984 w 13054461"/>
                <a:gd name="connsiteY6" fmla="*/ 4715517 h 5940964"/>
                <a:gd name="connsiteX7" fmla="*/ 972269 w 13054461"/>
                <a:gd name="connsiteY7" fmla="*/ 4707002 h 5940964"/>
                <a:gd name="connsiteX8" fmla="*/ 620111 w 13054461"/>
                <a:gd name="connsiteY8" fmla="*/ 4163378 h 5940964"/>
                <a:gd name="connsiteX9" fmla="*/ 642786 w 13054461"/>
                <a:gd name="connsiteY9" fmla="*/ 3140765 h 5940964"/>
                <a:gd name="connsiteX10" fmla="*/ 713051 w 13054461"/>
                <a:gd name="connsiteY10" fmla="*/ 3140766 h 5940964"/>
                <a:gd name="connsiteX11" fmla="*/ 892619 w 13054461"/>
                <a:gd name="connsiteY11" fmla="*/ 2920056 h 5940964"/>
                <a:gd name="connsiteX12" fmla="*/ 912138 w 13054461"/>
                <a:gd name="connsiteY12" fmla="*/ 1771066 h 5940964"/>
                <a:gd name="connsiteX13" fmla="*/ 740377 w 13054461"/>
                <a:gd name="connsiteY13" fmla="*/ 1517899 h 5940964"/>
                <a:gd name="connsiteX14" fmla="*/ 631075 w 13054461"/>
                <a:gd name="connsiteY14" fmla="*/ 1508161 h 5940964"/>
                <a:gd name="connsiteX15" fmla="*/ 620111 w 13054461"/>
                <a:gd name="connsiteY15" fmla="*/ 522496 h 5940964"/>
                <a:gd name="connsiteX16" fmla="*/ 15454 w 13054461"/>
                <a:gd name="connsiteY16" fmla="*/ 0 h 5940964"/>
                <a:gd name="connsiteX17" fmla="*/ 31389 w 13054461"/>
                <a:gd name="connsiteY17" fmla="*/ 5744788 h 5940964"/>
                <a:gd name="connsiteX0" fmla="*/ 31389 w 13054461"/>
                <a:gd name="connsiteY0" fmla="*/ 5744788 h 5940964"/>
                <a:gd name="connsiteX1" fmla="*/ 294461 w 13054461"/>
                <a:gd name="connsiteY1" fmla="*/ 5939669 h 5940964"/>
                <a:gd name="connsiteX2" fmla="*/ 13054461 w 13054461"/>
                <a:gd name="connsiteY2" fmla="*/ 5940964 h 5940964"/>
                <a:gd name="connsiteX3" fmla="*/ 13043438 w 13054461"/>
                <a:gd name="connsiteY3" fmla="*/ 5875285 h 5940964"/>
                <a:gd name="connsiteX4" fmla="*/ 5403053 w 13054461"/>
                <a:gd name="connsiteY4" fmla="*/ 5883410 h 5940964"/>
                <a:gd name="connsiteX5" fmla="*/ 5400453 w 13054461"/>
                <a:gd name="connsiteY5" fmla="*/ 5314770 h 5940964"/>
                <a:gd name="connsiteX6" fmla="*/ 4736984 w 13054461"/>
                <a:gd name="connsiteY6" fmla="*/ 4715517 h 5940964"/>
                <a:gd name="connsiteX7" fmla="*/ 972269 w 13054461"/>
                <a:gd name="connsiteY7" fmla="*/ 4707002 h 5940964"/>
                <a:gd name="connsiteX8" fmla="*/ 620111 w 13054461"/>
                <a:gd name="connsiteY8" fmla="*/ 4163378 h 5940964"/>
                <a:gd name="connsiteX9" fmla="*/ 642786 w 13054461"/>
                <a:gd name="connsiteY9" fmla="*/ 3140765 h 5940964"/>
                <a:gd name="connsiteX10" fmla="*/ 713051 w 13054461"/>
                <a:gd name="connsiteY10" fmla="*/ 3140766 h 5940964"/>
                <a:gd name="connsiteX11" fmla="*/ 892619 w 13054461"/>
                <a:gd name="connsiteY11" fmla="*/ 2920056 h 5940964"/>
                <a:gd name="connsiteX12" fmla="*/ 912138 w 13054461"/>
                <a:gd name="connsiteY12" fmla="*/ 1771066 h 5940964"/>
                <a:gd name="connsiteX13" fmla="*/ 740377 w 13054461"/>
                <a:gd name="connsiteY13" fmla="*/ 1517899 h 5940964"/>
                <a:gd name="connsiteX14" fmla="*/ 631075 w 13054461"/>
                <a:gd name="connsiteY14" fmla="*/ 1508161 h 5940964"/>
                <a:gd name="connsiteX15" fmla="*/ 620111 w 13054461"/>
                <a:gd name="connsiteY15" fmla="*/ 522496 h 5940964"/>
                <a:gd name="connsiteX16" fmla="*/ 15454 w 13054461"/>
                <a:gd name="connsiteY16" fmla="*/ 0 h 5940964"/>
                <a:gd name="connsiteX17" fmla="*/ 31389 w 13054461"/>
                <a:gd name="connsiteY17" fmla="*/ 5744788 h 5940964"/>
                <a:gd name="connsiteX0" fmla="*/ 31389 w 13054461"/>
                <a:gd name="connsiteY0" fmla="*/ 5744788 h 5940964"/>
                <a:gd name="connsiteX1" fmla="*/ 294461 w 13054461"/>
                <a:gd name="connsiteY1" fmla="*/ 5939669 h 5940964"/>
                <a:gd name="connsiteX2" fmla="*/ 13054461 w 13054461"/>
                <a:gd name="connsiteY2" fmla="*/ 5940964 h 5940964"/>
                <a:gd name="connsiteX3" fmla="*/ 13043438 w 13054461"/>
                <a:gd name="connsiteY3" fmla="*/ 5875285 h 5940964"/>
                <a:gd name="connsiteX4" fmla="*/ 5403053 w 13054461"/>
                <a:gd name="connsiteY4" fmla="*/ 5883410 h 5940964"/>
                <a:gd name="connsiteX5" fmla="*/ 5400453 w 13054461"/>
                <a:gd name="connsiteY5" fmla="*/ 5314770 h 5940964"/>
                <a:gd name="connsiteX6" fmla="*/ 4736984 w 13054461"/>
                <a:gd name="connsiteY6" fmla="*/ 4715517 h 5940964"/>
                <a:gd name="connsiteX7" fmla="*/ 972269 w 13054461"/>
                <a:gd name="connsiteY7" fmla="*/ 4707002 h 5940964"/>
                <a:gd name="connsiteX8" fmla="*/ 620111 w 13054461"/>
                <a:gd name="connsiteY8" fmla="*/ 4163378 h 5940964"/>
                <a:gd name="connsiteX9" fmla="*/ 642786 w 13054461"/>
                <a:gd name="connsiteY9" fmla="*/ 3140765 h 5940964"/>
                <a:gd name="connsiteX10" fmla="*/ 713051 w 13054461"/>
                <a:gd name="connsiteY10" fmla="*/ 3140766 h 5940964"/>
                <a:gd name="connsiteX11" fmla="*/ 892619 w 13054461"/>
                <a:gd name="connsiteY11" fmla="*/ 2920056 h 5940964"/>
                <a:gd name="connsiteX12" fmla="*/ 912138 w 13054461"/>
                <a:gd name="connsiteY12" fmla="*/ 1771066 h 5940964"/>
                <a:gd name="connsiteX13" fmla="*/ 740377 w 13054461"/>
                <a:gd name="connsiteY13" fmla="*/ 1517899 h 5940964"/>
                <a:gd name="connsiteX14" fmla="*/ 634978 w 13054461"/>
                <a:gd name="connsiteY14" fmla="*/ 1521144 h 5940964"/>
                <a:gd name="connsiteX15" fmla="*/ 620111 w 13054461"/>
                <a:gd name="connsiteY15" fmla="*/ 522496 h 5940964"/>
                <a:gd name="connsiteX16" fmla="*/ 15454 w 13054461"/>
                <a:gd name="connsiteY16" fmla="*/ 0 h 5940964"/>
                <a:gd name="connsiteX17" fmla="*/ 31389 w 13054461"/>
                <a:gd name="connsiteY17" fmla="*/ 5744788 h 5940964"/>
                <a:gd name="connsiteX0" fmla="*/ 31389 w 13054461"/>
                <a:gd name="connsiteY0" fmla="*/ 5744788 h 5940964"/>
                <a:gd name="connsiteX1" fmla="*/ 294461 w 13054461"/>
                <a:gd name="connsiteY1" fmla="*/ 5939669 h 5940964"/>
                <a:gd name="connsiteX2" fmla="*/ 13054461 w 13054461"/>
                <a:gd name="connsiteY2" fmla="*/ 5940964 h 5940964"/>
                <a:gd name="connsiteX3" fmla="*/ 13043438 w 13054461"/>
                <a:gd name="connsiteY3" fmla="*/ 5875285 h 5940964"/>
                <a:gd name="connsiteX4" fmla="*/ 5403053 w 13054461"/>
                <a:gd name="connsiteY4" fmla="*/ 5883410 h 5940964"/>
                <a:gd name="connsiteX5" fmla="*/ 5400453 w 13054461"/>
                <a:gd name="connsiteY5" fmla="*/ 5314770 h 5940964"/>
                <a:gd name="connsiteX6" fmla="*/ 4736984 w 13054461"/>
                <a:gd name="connsiteY6" fmla="*/ 4715517 h 5940964"/>
                <a:gd name="connsiteX7" fmla="*/ 972269 w 13054461"/>
                <a:gd name="connsiteY7" fmla="*/ 4707002 h 5940964"/>
                <a:gd name="connsiteX8" fmla="*/ 620111 w 13054461"/>
                <a:gd name="connsiteY8" fmla="*/ 4163378 h 5940964"/>
                <a:gd name="connsiteX9" fmla="*/ 642786 w 13054461"/>
                <a:gd name="connsiteY9" fmla="*/ 3140765 h 5940964"/>
                <a:gd name="connsiteX10" fmla="*/ 713051 w 13054461"/>
                <a:gd name="connsiteY10" fmla="*/ 3140766 h 5940964"/>
                <a:gd name="connsiteX11" fmla="*/ 892619 w 13054461"/>
                <a:gd name="connsiteY11" fmla="*/ 2920056 h 5940964"/>
                <a:gd name="connsiteX12" fmla="*/ 912138 w 13054461"/>
                <a:gd name="connsiteY12" fmla="*/ 1771066 h 5940964"/>
                <a:gd name="connsiteX13" fmla="*/ 728667 w 13054461"/>
                <a:gd name="connsiteY13" fmla="*/ 1511407 h 5940964"/>
                <a:gd name="connsiteX14" fmla="*/ 634978 w 13054461"/>
                <a:gd name="connsiteY14" fmla="*/ 1521144 h 5940964"/>
                <a:gd name="connsiteX15" fmla="*/ 620111 w 13054461"/>
                <a:gd name="connsiteY15" fmla="*/ 522496 h 5940964"/>
                <a:gd name="connsiteX16" fmla="*/ 15454 w 13054461"/>
                <a:gd name="connsiteY16" fmla="*/ 0 h 5940964"/>
                <a:gd name="connsiteX17" fmla="*/ 31389 w 13054461"/>
                <a:gd name="connsiteY17" fmla="*/ 5744788 h 5940964"/>
                <a:gd name="connsiteX0" fmla="*/ 31389 w 13054461"/>
                <a:gd name="connsiteY0" fmla="*/ 5744788 h 5940964"/>
                <a:gd name="connsiteX1" fmla="*/ 294461 w 13054461"/>
                <a:gd name="connsiteY1" fmla="*/ 5939669 h 5940964"/>
                <a:gd name="connsiteX2" fmla="*/ 13054461 w 13054461"/>
                <a:gd name="connsiteY2" fmla="*/ 5940964 h 5940964"/>
                <a:gd name="connsiteX3" fmla="*/ 13043438 w 13054461"/>
                <a:gd name="connsiteY3" fmla="*/ 5875285 h 5940964"/>
                <a:gd name="connsiteX4" fmla="*/ 5403053 w 13054461"/>
                <a:gd name="connsiteY4" fmla="*/ 5883410 h 5940964"/>
                <a:gd name="connsiteX5" fmla="*/ 5400453 w 13054461"/>
                <a:gd name="connsiteY5" fmla="*/ 5314770 h 5940964"/>
                <a:gd name="connsiteX6" fmla="*/ 4736984 w 13054461"/>
                <a:gd name="connsiteY6" fmla="*/ 4715517 h 5940964"/>
                <a:gd name="connsiteX7" fmla="*/ 972269 w 13054461"/>
                <a:gd name="connsiteY7" fmla="*/ 4707002 h 5940964"/>
                <a:gd name="connsiteX8" fmla="*/ 620111 w 13054461"/>
                <a:gd name="connsiteY8" fmla="*/ 4163378 h 5940964"/>
                <a:gd name="connsiteX9" fmla="*/ 642786 w 13054461"/>
                <a:gd name="connsiteY9" fmla="*/ 3140765 h 5940964"/>
                <a:gd name="connsiteX10" fmla="*/ 713051 w 13054461"/>
                <a:gd name="connsiteY10" fmla="*/ 3140766 h 5940964"/>
                <a:gd name="connsiteX11" fmla="*/ 892619 w 13054461"/>
                <a:gd name="connsiteY11" fmla="*/ 2920056 h 5940964"/>
                <a:gd name="connsiteX12" fmla="*/ 912138 w 13054461"/>
                <a:gd name="connsiteY12" fmla="*/ 1771066 h 5940964"/>
                <a:gd name="connsiteX13" fmla="*/ 724764 w 13054461"/>
                <a:gd name="connsiteY13" fmla="*/ 1524389 h 5940964"/>
                <a:gd name="connsiteX14" fmla="*/ 634978 w 13054461"/>
                <a:gd name="connsiteY14" fmla="*/ 1521144 h 5940964"/>
                <a:gd name="connsiteX15" fmla="*/ 620111 w 13054461"/>
                <a:gd name="connsiteY15" fmla="*/ 522496 h 5940964"/>
                <a:gd name="connsiteX16" fmla="*/ 15454 w 13054461"/>
                <a:gd name="connsiteY16" fmla="*/ 0 h 5940964"/>
                <a:gd name="connsiteX17" fmla="*/ 31389 w 13054461"/>
                <a:gd name="connsiteY17" fmla="*/ 5744788 h 5940964"/>
                <a:gd name="connsiteX0" fmla="*/ 31389 w 13054461"/>
                <a:gd name="connsiteY0" fmla="*/ 5744788 h 5940964"/>
                <a:gd name="connsiteX1" fmla="*/ 294461 w 13054461"/>
                <a:gd name="connsiteY1" fmla="*/ 5939669 h 5940964"/>
                <a:gd name="connsiteX2" fmla="*/ 13054461 w 13054461"/>
                <a:gd name="connsiteY2" fmla="*/ 5940964 h 5940964"/>
                <a:gd name="connsiteX3" fmla="*/ 13043438 w 13054461"/>
                <a:gd name="connsiteY3" fmla="*/ 5875285 h 5940964"/>
                <a:gd name="connsiteX4" fmla="*/ 5403053 w 13054461"/>
                <a:gd name="connsiteY4" fmla="*/ 5883410 h 5940964"/>
                <a:gd name="connsiteX5" fmla="*/ 5400453 w 13054461"/>
                <a:gd name="connsiteY5" fmla="*/ 5314770 h 5940964"/>
                <a:gd name="connsiteX6" fmla="*/ 4736984 w 13054461"/>
                <a:gd name="connsiteY6" fmla="*/ 4715517 h 5940964"/>
                <a:gd name="connsiteX7" fmla="*/ 972269 w 13054461"/>
                <a:gd name="connsiteY7" fmla="*/ 4707002 h 5940964"/>
                <a:gd name="connsiteX8" fmla="*/ 620111 w 13054461"/>
                <a:gd name="connsiteY8" fmla="*/ 4163378 h 5940964"/>
                <a:gd name="connsiteX9" fmla="*/ 642786 w 13054461"/>
                <a:gd name="connsiteY9" fmla="*/ 3140765 h 5940964"/>
                <a:gd name="connsiteX10" fmla="*/ 713051 w 13054461"/>
                <a:gd name="connsiteY10" fmla="*/ 3140766 h 5940964"/>
                <a:gd name="connsiteX11" fmla="*/ 892619 w 13054461"/>
                <a:gd name="connsiteY11" fmla="*/ 2920056 h 5940964"/>
                <a:gd name="connsiteX12" fmla="*/ 916043 w 13054461"/>
                <a:gd name="connsiteY12" fmla="*/ 1767821 h 5940964"/>
                <a:gd name="connsiteX13" fmla="*/ 724764 w 13054461"/>
                <a:gd name="connsiteY13" fmla="*/ 1524389 h 5940964"/>
                <a:gd name="connsiteX14" fmla="*/ 634978 w 13054461"/>
                <a:gd name="connsiteY14" fmla="*/ 1521144 h 5940964"/>
                <a:gd name="connsiteX15" fmla="*/ 620111 w 13054461"/>
                <a:gd name="connsiteY15" fmla="*/ 522496 h 5940964"/>
                <a:gd name="connsiteX16" fmla="*/ 15454 w 13054461"/>
                <a:gd name="connsiteY16" fmla="*/ 0 h 5940964"/>
                <a:gd name="connsiteX17" fmla="*/ 31389 w 13054461"/>
                <a:gd name="connsiteY17" fmla="*/ 5744788 h 5940964"/>
                <a:gd name="connsiteX0" fmla="*/ 31389 w 13054461"/>
                <a:gd name="connsiteY0" fmla="*/ 5744788 h 5940964"/>
                <a:gd name="connsiteX1" fmla="*/ 294461 w 13054461"/>
                <a:gd name="connsiteY1" fmla="*/ 5939669 h 5940964"/>
                <a:gd name="connsiteX2" fmla="*/ 13054461 w 13054461"/>
                <a:gd name="connsiteY2" fmla="*/ 5940964 h 5940964"/>
                <a:gd name="connsiteX3" fmla="*/ 13043438 w 13054461"/>
                <a:gd name="connsiteY3" fmla="*/ 5875285 h 5940964"/>
                <a:gd name="connsiteX4" fmla="*/ 5403053 w 13054461"/>
                <a:gd name="connsiteY4" fmla="*/ 5883410 h 5940964"/>
                <a:gd name="connsiteX5" fmla="*/ 5400453 w 13054461"/>
                <a:gd name="connsiteY5" fmla="*/ 5314770 h 5940964"/>
                <a:gd name="connsiteX6" fmla="*/ 4736984 w 13054461"/>
                <a:gd name="connsiteY6" fmla="*/ 4715517 h 5940964"/>
                <a:gd name="connsiteX7" fmla="*/ 972269 w 13054461"/>
                <a:gd name="connsiteY7" fmla="*/ 4707002 h 5940964"/>
                <a:gd name="connsiteX8" fmla="*/ 620111 w 13054461"/>
                <a:gd name="connsiteY8" fmla="*/ 4163378 h 5940964"/>
                <a:gd name="connsiteX9" fmla="*/ 642786 w 13054461"/>
                <a:gd name="connsiteY9" fmla="*/ 3140765 h 5940964"/>
                <a:gd name="connsiteX10" fmla="*/ 713051 w 13054461"/>
                <a:gd name="connsiteY10" fmla="*/ 3140766 h 5940964"/>
                <a:gd name="connsiteX11" fmla="*/ 892619 w 13054461"/>
                <a:gd name="connsiteY11" fmla="*/ 2920056 h 5940964"/>
                <a:gd name="connsiteX12" fmla="*/ 916043 w 13054461"/>
                <a:gd name="connsiteY12" fmla="*/ 1767821 h 5940964"/>
                <a:gd name="connsiteX13" fmla="*/ 724764 w 13054461"/>
                <a:gd name="connsiteY13" fmla="*/ 1524389 h 5940964"/>
                <a:gd name="connsiteX14" fmla="*/ 634978 w 13054461"/>
                <a:gd name="connsiteY14" fmla="*/ 1521144 h 5940964"/>
                <a:gd name="connsiteX15" fmla="*/ 620111 w 13054461"/>
                <a:gd name="connsiteY15" fmla="*/ 522496 h 5940964"/>
                <a:gd name="connsiteX16" fmla="*/ 15454 w 13054461"/>
                <a:gd name="connsiteY16" fmla="*/ 0 h 5940964"/>
                <a:gd name="connsiteX17" fmla="*/ 31389 w 13054461"/>
                <a:gd name="connsiteY17" fmla="*/ 5744788 h 5940964"/>
                <a:gd name="connsiteX0" fmla="*/ 31389 w 13054461"/>
                <a:gd name="connsiteY0" fmla="*/ 5744788 h 5940964"/>
                <a:gd name="connsiteX1" fmla="*/ 294461 w 13054461"/>
                <a:gd name="connsiteY1" fmla="*/ 5939669 h 5940964"/>
                <a:gd name="connsiteX2" fmla="*/ 13054461 w 13054461"/>
                <a:gd name="connsiteY2" fmla="*/ 5940964 h 5940964"/>
                <a:gd name="connsiteX3" fmla="*/ 13043438 w 13054461"/>
                <a:gd name="connsiteY3" fmla="*/ 5875285 h 5940964"/>
                <a:gd name="connsiteX4" fmla="*/ 5403053 w 13054461"/>
                <a:gd name="connsiteY4" fmla="*/ 5883410 h 5940964"/>
                <a:gd name="connsiteX5" fmla="*/ 5400453 w 13054461"/>
                <a:gd name="connsiteY5" fmla="*/ 5314770 h 5940964"/>
                <a:gd name="connsiteX6" fmla="*/ 4736984 w 13054461"/>
                <a:gd name="connsiteY6" fmla="*/ 4715517 h 5940964"/>
                <a:gd name="connsiteX7" fmla="*/ 972269 w 13054461"/>
                <a:gd name="connsiteY7" fmla="*/ 4707002 h 5940964"/>
                <a:gd name="connsiteX8" fmla="*/ 620111 w 13054461"/>
                <a:gd name="connsiteY8" fmla="*/ 4163378 h 5940964"/>
                <a:gd name="connsiteX9" fmla="*/ 642786 w 13054461"/>
                <a:gd name="connsiteY9" fmla="*/ 3140765 h 5940964"/>
                <a:gd name="connsiteX10" fmla="*/ 713051 w 13054461"/>
                <a:gd name="connsiteY10" fmla="*/ 3140766 h 5940964"/>
                <a:gd name="connsiteX11" fmla="*/ 892619 w 13054461"/>
                <a:gd name="connsiteY11" fmla="*/ 2920056 h 5940964"/>
                <a:gd name="connsiteX12" fmla="*/ 916043 w 13054461"/>
                <a:gd name="connsiteY12" fmla="*/ 1767821 h 5940964"/>
                <a:gd name="connsiteX13" fmla="*/ 709149 w 13054461"/>
                <a:gd name="connsiteY13" fmla="*/ 1530882 h 5940964"/>
                <a:gd name="connsiteX14" fmla="*/ 634978 w 13054461"/>
                <a:gd name="connsiteY14" fmla="*/ 1521144 h 5940964"/>
                <a:gd name="connsiteX15" fmla="*/ 620111 w 13054461"/>
                <a:gd name="connsiteY15" fmla="*/ 522496 h 5940964"/>
                <a:gd name="connsiteX16" fmla="*/ 15454 w 13054461"/>
                <a:gd name="connsiteY16" fmla="*/ 0 h 5940964"/>
                <a:gd name="connsiteX17" fmla="*/ 31389 w 13054461"/>
                <a:gd name="connsiteY17" fmla="*/ 5744788 h 5940964"/>
                <a:gd name="connsiteX0" fmla="*/ 31389 w 13054461"/>
                <a:gd name="connsiteY0" fmla="*/ 5744788 h 5940964"/>
                <a:gd name="connsiteX1" fmla="*/ 294461 w 13054461"/>
                <a:gd name="connsiteY1" fmla="*/ 5939669 h 5940964"/>
                <a:gd name="connsiteX2" fmla="*/ 13054461 w 13054461"/>
                <a:gd name="connsiteY2" fmla="*/ 5940964 h 5940964"/>
                <a:gd name="connsiteX3" fmla="*/ 13043438 w 13054461"/>
                <a:gd name="connsiteY3" fmla="*/ 5875285 h 5940964"/>
                <a:gd name="connsiteX4" fmla="*/ 5403053 w 13054461"/>
                <a:gd name="connsiteY4" fmla="*/ 5883410 h 5940964"/>
                <a:gd name="connsiteX5" fmla="*/ 5400453 w 13054461"/>
                <a:gd name="connsiteY5" fmla="*/ 5314770 h 5940964"/>
                <a:gd name="connsiteX6" fmla="*/ 4736984 w 13054461"/>
                <a:gd name="connsiteY6" fmla="*/ 4715517 h 5940964"/>
                <a:gd name="connsiteX7" fmla="*/ 972269 w 13054461"/>
                <a:gd name="connsiteY7" fmla="*/ 4707002 h 5940964"/>
                <a:gd name="connsiteX8" fmla="*/ 620111 w 13054461"/>
                <a:gd name="connsiteY8" fmla="*/ 4163378 h 5940964"/>
                <a:gd name="connsiteX9" fmla="*/ 642786 w 13054461"/>
                <a:gd name="connsiteY9" fmla="*/ 3140765 h 5940964"/>
                <a:gd name="connsiteX10" fmla="*/ 713051 w 13054461"/>
                <a:gd name="connsiteY10" fmla="*/ 3140766 h 5940964"/>
                <a:gd name="connsiteX11" fmla="*/ 892619 w 13054461"/>
                <a:gd name="connsiteY11" fmla="*/ 2920056 h 5940964"/>
                <a:gd name="connsiteX12" fmla="*/ 916043 w 13054461"/>
                <a:gd name="connsiteY12" fmla="*/ 1767821 h 5940964"/>
                <a:gd name="connsiteX13" fmla="*/ 709149 w 13054461"/>
                <a:gd name="connsiteY13" fmla="*/ 1530882 h 5940964"/>
                <a:gd name="connsiteX14" fmla="*/ 634978 w 13054461"/>
                <a:gd name="connsiteY14" fmla="*/ 1521144 h 5940964"/>
                <a:gd name="connsiteX15" fmla="*/ 620111 w 13054461"/>
                <a:gd name="connsiteY15" fmla="*/ 522496 h 5940964"/>
                <a:gd name="connsiteX16" fmla="*/ 15454 w 13054461"/>
                <a:gd name="connsiteY16" fmla="*/ 0 h 5940964"/>
                <a:gd name="connsiteX17" fmla="*/ 31389 w 13054461"/>
                <a:gd name="connsiteY17" fmla="*/ 5744788 h 5940964"/>
                <a:gd name="connsiteX0" fmla="*/ 31389 w 13054461"/>
                <a:gd name="connsiteY0" fmla="*/ 5744788 h 5940964"/>
                <a:gd name="connsiteX1" fmla="*/ 294461 w 13054461"/>
                <a:gd name="connsiteY1" fmla="*/ 5939669 h 5940964"/>
                <a:gd name="connsiteX2" fmla="*/ 13054461 w 13054461"/>
                <a:gd name="connsiteY2" fmla="*/ 5940964 h 5940964"/>
                <a:gd name="connsiteX3" fmla="*/ 13043438 w 13054461"/>
                <a:gd name="connsiteY3" fmla="*/ 5875285 h 5940964"/>
                <a:gd name="connsiteX4" fmla="*/ 5403053 w 13054461"/>
                <a:gd name="connsiteY4" fmla="*/ 5883410 h 5940964"/>
                <a:gd name="connsiteX5" fmla="*/ 5400453 w 13054461"/>
                <a:gd name="connsiteY5" fmla="*/ 5314770 h 5940964"/>
                <a:gd name="connsiteX6" fmla="*/ 4736984 w 13054461"/>
                <a:gd name="connsiteY6" fmla="*/ 4715517 h 5940964"/>
                <a:gd name="connsiteX7" fmla="*/ 972269 w 13054461"/>
                <a:gd name="connsiteY7" fmla="*/ 4707002 h 5940964"/>
                <a:gd name="connsiteX8" fmla="*/ 620111 w 13054461"/>
                <a:gd name="connsiteY8" fmla="*/ 4163378 h 5940964"/>
                <a:gd name="connsiteX9" fmla="*/ 642786 w 13054461"/>
                <a:gd name="connsiteY9" fmla="*/ 3140765 h 5940964"/>
                <a:gd name="connsiteX10" fmla="*/ 713051 w 13054461"/>
                <a:gd name="connsiteY10" fmla="*/ 3140766 h 5940964"/>
                <a:gd name="connsiteX11" fmla="*/ 892619 w 13054461"/>
                <a:gd name="connsiteY11" fmla="*/ 2920056 h 5940964"/>
                <a:gd name="connsiteX12" fmla="*/ 916043 w 13054461"/>
                <a:gd name="connsiteY12" fmla="*/ 1767821 h 5940964"/>
                <a:gd name="connsiteX13" fmla="*/ 709149 w 13054461"/>
                <a:gd name="connsiteY13" fmla="*/ 1530882 h 5940964"/>
                <a:gd name="connsiteX14" fmla="*/ 634978 w 13054461"/>
                <a:gd name="connsiteY14" fmla="*/ 1521144 h 5940964"/>
                <a:gd name="connsiteX15" fmla="*/ 620111 w 13054461"/>
                <a:gd name="connsiteY15" fmla="*/ 522496 h 5940964"/>
                <a:gd name="connsiteX16" fmla="*/ 15454 w 13054461"/>
                <a:gd name="connsiteY16" fmla="*/ 0 h 5940964"/>
                <a:gd name="connsiteX17" fmla="*/ 31389 w 13054461"/>
                <a:gd name="connsiteY17" fmla="*/ 5744788 h 5940964"/>
                <a:gd name="connsiteX0" fmla="*/ 31389 w 13054461"/>
                <a:gd name="connsiteY0" fmla="*/ 5744788 h 5940964"/>
                <a:gd name="connsiteX1" fmla="*/ 294461 w 13054461"/>
                <a:gd name="connsiteY1" fmla="*/ 5939669 h 5940964"/>
                <a:gd name="connsiteX2" fmla="*/ 13054461 w 13054461"/>
                <a:gd name="connsiteY2" fmla="*/ 5940964 h 5940964"/>
                <a:gd name="connsiteX3" fmla="*/ 13043438 w 13054461"/>
                <a:gd name="connsiteY3" fmla="*/ 5875285 h 5940964"/>
                <a:gd name="connsiteX4" fmla="*/ 5403053 w 13054461"/>
                <a:gd name="connsiteY4" fmla="*/ 5883410 h 5940964"/>
                <a:gd name="connsiteX5" fmla="*/ 5400453 w 13054461"/>
                <a:gd name="connsiteY5" fmla="*/ 5314770 h 5940964"/>
                <a:gd name="connsiteX6" fmla="*/ 4736984 w 13054461"/>
                <a:gd name="connsiteY6" fmla="*/ 4715517 h 5940964"/>
                <a:gd name="connsiteX7" fmla="*/ 972269 w 13054461"/>
                <a:gd name="connsiteY7" fmla="*/ 4707002 h 5940964"/>
                <a:gd name="connsiteX8" fmla="*/ 620111 w 13054461"/>
                <a:gd name="connsiteY8" fmla="*/ 4163378 h 5940964"/>
                <a:gd name="connsiteX9" fmla="*/ 642786 w 13054461"/>
                <a:gd name="connsiteY9" fmla="*/ 3140765 h 5940964"/>
                <a:gd name="connsiteX10" fmla="*/ 713051 w 13054461"/>
                <a:gd name="connsiteY10" fmla="*/ 3140766 h 5940964"/>
                <a:gd name="connsiteX11" fmla="*/ 892619 w 13054461"/>
                <a:gd name="connsiteY11" fmla="*/ 2920056 h 5940964"/>
                <a:gd name="connsiteX12" fmla="*/ 916043 w 13054461"/>
                <a:gd name="connsiteY12" fmla="*/ 1767821 h 5940964"/>
                <a:gd name="connsiteX13" fmla="*/ 709149 w 13054461"/>
                <a:gd name="connsiteY13" fmla="*/ 1530882 h 5940964"/>
                <a:gd name="connsiteX14" fmla="*/ 634978 w 13054461"/>
                <a:gd name="connsiteY14" fmla="*/ 1521144 h 5940964"/>
                <a:gd name="connsiteX15" fmla="*/ 620111 w 13054461"/>
                <a:gd name="connsiteY15" fmla="*/ 522496 h 5940964"/>
                <a:gd name="connsiteX16" fmla="*/ 15454 w 13054461"/>
                <a:gd name="connsiteY16" fmla="*/ 0 h 5940964"/>
                <a:gd name="connsiteX17" fmla="*/ 31389 w 13054461"/>
                <a:gd name="connsiteY17" fmla="*/ 5744788 h 5940964"/>
                <a:gd name="connsiteX0" fmla="*/ 31389 w 13054461"/>
                <a:gd name="connsiteY0" fmla="*/ 5744788 h 5940964"/>
                <a:gd name="connsiteX1" fmla="*/ 294461 w 13054461"/>
                <a:gd name="connsiteY1" fmla="*/ 5939669 h 5940964"/>
                <a:gd name="connsiteX2" fmla="*/ 13054461 w 13054461"/>
                <a:gd name="connsiteY2" fmla="*/ 5940964 h 5940964"/>
                <a:gd name="connsiteX3" fmla="*/ 13043438 w 13054461"/>
                <a:gd name="connsiteY3" fmla="*/ 5875285 h 5940964"/>
                <a:gd name="connsiteX4" fmla="*/ 5403053 w 13054461"/>
                <a:gd name="connsiteY4" fmla="*/ 5883410 h 5940964"/>
                <a:gd name="connsiteX5" fmla="*/ 5400453 w 13054461"/>
                <a:gd name="connsiteY5" fmla="*/ 5314770 h 5940964"/>
                <a:gd name="connsiteX6" fmla="*/ 4736984 w 13054461"/>
                <a:gd name="connsiteY6" fmla="*/ 4715517 h 5940964"/>
                <a:gd name="connsiteX7" fmla="*/ 972269 w 13054461"/>
                <a:gd name="connsiteY7" fmla="*/ 4707002 h 5940964"/>
                <a:gd name="connsiteX8" fmla="*/ 620111 w 13054461"/>
                <a:gd name="connsiteY8" fmla="*/ 4163378 h 5940964"/>
                <a:gd name="connsiteX9" fmla="*/ 642786 w 13054461"/>
                <a:gd name="connsiteY9" fmla="*/ 3140765 h 5940964"/>
                <a:gd name="connsiteX10" fmla="*/ 713051 w 13054461"/>
                <a:gd name="connsiteY10" fmla="*/ 3140766 h 5940964"/>
                <a:gd name="connsiteX11" fmla="*/ 892619 w 13054461"/>
                <a:gd name="connsiteY11" fmla="*/ 2920056 h 5940964"/>
                <a:gd name="connsiteX12" fmla="*/ 916043 w 13054461"/>
                <a:gd name="connsiteY12" fmla="*/ 1767821 h 5940964"/>
                <a:gd name="connsiteX13" fmla="*/ 709149 w 13054461"/>
                <a:gd name="connsiteY13" fmla="*/ 1530882 h 5940964"/>
                <a:gd name="connsiteX14" fmla="*/ 634978 w 13054461"/>
                <a:gd name="connsiteY14" fmla="*/ 1521144 h 5940964"/>
                <a:gd name="connsiteX15" fmla="*/ 620111 w 13054461"/>
                <a:gd name="connsiteY15" fmla="*/ 522496 h 5940964"/>
                <a:gd name="connsiteX16" fmla="*/ 15454 w 13054461"/>
                <a:gd name="connsiteY16" fmla="*/ 0 h 5940964"/>
                <a:gd name="connsiteX17" fmla="*/ 31389 w 13054461"/>
                <a:gd name="connsiteY17" fmla="*/ 5744788 h 5940964"/>
                <a:gd name="connsiteX0" fmla="*/ 31389 w 13054461"/>
                <a:gd name="connsiteY0" fmla="*/ 5744788 h 5940964"/>
                <a:gd name="connsiteX1" fmla="*/ 294461 w 13054461"/>
                <a:gd name="connsiteY1" fmla="*/ 5939669 h 5940964"/>
                <a:gd name="connsiteX2" fmla="*/ 13054461 w 13054461"/>
                <a:gd name="connsiteY2" fmla="*/ 5940964 h 5940964"/>
                <a:gd name="connsiteX3" fmla="*/ 13043438 w 13054461"/>
                <a:gd name="connsiteY3" fmla="*/ 5875285 h 5940964"/>
                <a:gd name="connsiteX4" fmla="*/ 5403053 w 13054461"/>
                <a:gd name="connsiteY4" fmla="*/ 5883410 h 5940964"/>
                <a:gd name="connsiteX5" fmla="*/ 5400453 w 13054461"/>
                <a:gd name="connsiteY5" fmla="*/ 5314770 h 5940964"/>
                <a:gd name="connsiteX6" fmla="*/ 4736984 w 13054461"/>
                <a:gd name="connsiteY6" fmla="*/ 4715517 h 5940964"/>
                <a:gd name="connsiteX7" fmla="*/ 972269 w 13054461"/>
                <a:gd name="connsiteY7" fmla="*/ 4707002 h 5940964"/>
                <a:gd name="connsiteX8" fmla="*/ 620111 w 13054461"/>
                <a:gd name="connsiteY8" fmla="*/ 4163378 h 5940964"/>
                <a:gd name="connsiteX9" fmla="*/ 642786 w 13054461"/>
                <a:gd name="connsiteY9" fmla="*/ 3140765 h 5940964"/>
                <a:gd name="connsiteX10" fmla="*/ 713051 w 13054461"/>
                <a:gd name="connsiteY10" fmla="*/ 3140766 h 5940964"/>
                <a:gd name="connsiteX11" fmla="*/ 892619 w 13054461"/>
                <a:gd name="connsiteY11" fmla="*/ 2920056 h 5940964"/>
                <a:gd name="connsiteX12" fmla="*/ 916043 w 13054461"/>
                <a:gd name="connsiteY12" fmla="*/ 1767821 h 5940964"/>
                <a:gd name="connsiteX13" fmla="*/ 634978 w 13054461"/>
                <a:gd name="connsiteY13" fmla="*/ 1521144 h 5940964"/>
                <a:gd name="connsiteX14" fmla="*/ 620111 w 13054461"/>
                <a:gd name="connsiteY14" fmla="*/ 522496 h 5940964"/>
                <a:gd name="connsiteX15" fmla="*/ 15454 w 13054461"/>
                <a:gd name="connsiteY15" fmla="*/ 0 h 5940964"/>
                <a:gd name="connsiteX16" fmla="*/ 31389 w 13054461"/>
                <a:gd name="connsiteY16" fmla="*/ 5744788 h 5940964"/>
                <a:gd name="connsiteX0" fmla="*/ 31389 w 13054461"/>
                <a:gd name="connsiteY0" fmla="*/ 5744788 h 5940964"/>
                <a:gd name="connsiteX1" fmla="*/ 294461 w 13054461"/>
                <a:gd name="connsiteY1" fmla="*/ 5939669 h 5940964"/>
                <a:gd name="connsiteX2" fmla="*/ 13054461 w 13054461"/>
                <a:gd name="connsiteY2" fmla="*/ 5940964 h 5940964"/>
                <a:gd name="connsiteX3" fmla="*/ 13043438 w 13054461"/>
                <a:gd name="connsiteY3" fmla="*/ 5875285 h 5940964"/>
                <a:gd name="connsiteX4" fmla="*/ 5403053 w 13054461"/>
                <a:gd name="connsiteY4" fmla="*/ 5883410 h 5940964"/>
                <a:gd name="connsiteX5" fmla="*/ 5400453 w 13054461"/>
                <a:gd name="connsiteY5" fmla="*/ 5314770 h 5940964"/>
                <a:gd name="connsiteX6" fmla="*/ 4736984 w 13054461"/>
                <a:gd name="connsiteY6" fmla="*/ 4715517 h 5940964"/>
                <a:gd name="connsiteX7" fmla="*/ 972269 w 13054461"/>
                <a:gd name="connsiteY7" fmla="*/ 4707002 h 5940964"/>
                <a:gd name="connsiteX8" fmla="*/ 620111 w 13054461"/>
                <a:gd name="connsiteY8" fmla="*/ 4163378 h 5940964"/>
                <a:gd name="connsiteX9" fmla="*/ 642786 w 13054461"/>
                <a:gd name="connsiteY9" fmla="*/ 3140765 h 5940964"/>
                <a:gd name="connsiteX10" fmla="*/ 713051 w 13054461"/>
                <a:gd name="connsiteY10" fmla="*/ 3140766 h 5940964"/>
                <a:gd name="connsiteX11" fmla="*/ 892619 w 13054461"/>
                <a:gd name="connsiteY11" fmla="*/ 2920056 h 5940964"/>
                <a:gd name="connsiteX12" fmla="*/ 916043 w 13054461"/>
                <a:gd name="connsiteY12" fmla="*/ 1767821 h 5940964"/>
                <a:gd name="connsiteX13" fmla="*/ 634978 w 13054461"/>
                <a:gd name="connsiteY13" fmla="*/ 1521144 h 5940964"/>
                <a:gd name="connsiteX14" fmla="*/ 620111 w 13054461"/>
                <a:gd name="connsiteY14" fmla="*/ 522496 h 5940964"/>
                <a:gd name="connsiteX15" fmla="*/ 15454 w 13054461"/>
                <a:gd name="connsiteY15" fmla="*/ 0 h 5940964"/>
                <a:gd name="connsiteX16" fmla="*/ 31389 w 13054461"/>
                <a:gd name="connsiteY16" fmla="*/ 5744788 h 5940964"/>
                <a:gd name="connsiteX0" fmla="*/ 31389 w 13054461"/>
                <a:gd name="connsiteY0" fmla="*/ 5744788 h 5940964"/>
                <a:gd name="connsiteX1" fmla="*/ 294461 w 13054461"/>
                <a:gd name="connsiteY1" fmla="*/ 5939669 h 5940964"/>
                <a:gd name="connsiteX2" fmla="*/ 13054461 w 13054461"/>
                <a:gd name="connsiteY2" fmla="*/ 5940964 h 5940964"/>
                <a:gd name="connsiteX3" fmla="*/ 13043438 w 13054461"/>
                <a:gd name="connsiteY3" fmla="*/ 5875285 h 5940964"/>
                <a:gd name="connsiteX4" fmla="*/ 5403053 w 13054461"/>
                <a:gd name="connsiteY4" fmla="*/ 5883410 h 5940964"/>
                <a:gd name="connsiteX5" fmla="*/ 5400453 w 13054461"/>
                <a:gd name="connsiteY5" fmla="*/ 5314770 h 5940964"/>
                <a:gd name="connsiteX6" fmla="*/ 4736984 w 13054461"/>
                <a:gd name="connsiteY6" fmla="*/ 4715517 h 5940964"/>
                <a:gd name="connsiteX7" fmla="*/ 972269 w 13054461"/>
                <a:gd name="connsiteY7" fmla="*/ 4707002 h 5940964"/>
                <a:gd name="connsiteX8" fmla="*/ 620111 w 13054461"/>
                <a:gd name="connsiteY8" fmla="*/ 4163378 h 5940964"/>
                <a:gd name="connsiteX9" fmla="*/ 642786 w 13054461"/>
                <a:gd name="connsiteY9" fmla="*/ 3140765 h 5940964"/>
                <a:gd name="connsiteX10" fmla="*/ 713051 w 13054461"/>
                <a:gd name="connsiteY10" fmla="*/ 3140766 h 5940964"/>
                <a:gd name="connsiteX11" fmla="*/ 892619 w 13054461"/>
                <a:gd name="connsiteY11" fmla="*/ 2920056 h 5940964"/>
                <a:gd name="connsiteX12" fmla="*/ 916043 w 13054461"/>
                <a:gd name="connsiteY12" fmla="*/ 1767821 h 5940964"/>
                <a:gd name="connsiteX13" fmla="*/ 798932 w 13054461"/>
                <a:gd name="connsiteY13" fmla="*/ 1605534 h 5940964"/>
                <a:gd name="connsiteX14" fmla="*/ 634978 w 13054461"/>
                <a:gd name="connsiteY14" fmla="*/ 1521144 h 5940964"/>
                <a:gd name="connsiteX15" fmla="*/ 620111 w 13054461"/>
                <a:gd name="connsiteY15" fmla="*/ 522496 h 5940964"/>
                <a:gd name="connsiteX16" fmla="*/ 15454 w 13054461"/>
                <a:gd name="connsiteY16" fmla="*/ 0 h 5940964"/>
                <a:gd name="connsiteX17" fmla="*/ 31389 w 13054461"/>
                <a:gd name="connsiteY17" fmla="*/ 5744788 h 5940964"/>
                <a:gd name="connsiteX0" fmla="*/ 31389 w 13054461"/>
                <a:gd name="connsiteY0" fmla="*/ 5744788 h 5940964"/>
                <a:gd name="connsiteX1" fmla="*/ 294461 w 13054461"/>
                <a:gd name="connsiteY1" fmla="*/ 5939669 h 5940964"/>
                <a:gd name="connsiteX2" fmla="*/ 13054461 w 13054461"/>
                <a:gd name="connsiteY2" fmla="*/ 5940964 h 5940964"/>
                <a:gd name="connsiteX3" fmla="*/ 13043438 w 13054461"/>
                <a:gd name="connsiteY3" fmla="*/ 5875285 h 5940964"/>
                <a:gd name="connsiteX4" fmla="*/ 5403053 w 13054461"/>
                <a:gd name="connsiteY4" fmla="*/ 5883410 h 5940964"/>
                <a:gd name="connsiteX5" fmla="*/ 5400453 w 13054461"/>
                <a:gd name="connsiteY5" fmla="*/ 5314770 h 5940964"/>
                <a:gd name="connsiteX6" fmla="*/ 4736984 w 13054461"/>
                <a:gd name="connsiteY6" fmla="*/ 4715517 h 5940964"/>
                <a:gd name="connsiteX7" fmla="*/ 972269 w 13054461"/>
                <a:gd name="connsiteY7" fmla="*/ 4707002 h 5940964"/>
                <a:gd name="connsiteX8" fmla="*/ 620111 w 13054461"/>
                <a:gd name="connsiteY8" fmla="*/ 4163378 h 5940964"/>
                <a:gd name="connsiteX9" fmla="*/ 642786 w 13054461"/>
                <a:gd name="connsiteY9" fmla="*/ 3140765 h 5940964"/>
                <a:gd name="connsiteX10" fmla="*/ 713051 w 13054461"/>
                <a:gd name="connsiteY10" fmla="*/ 3140766 h 5940964"/>
                <a:gd name="connsiteX11" fmla="*/ 892619 w 13054461"/>
                <a:gd name="connsiteY11" fmla="*/ 2920056 h 5940964"/>
                <a:gd name="connsiteX12" fmla="*/ 916043 w 13054461"/>
                <a:gd name="connsiteY12" fmla="*/ 1767821 h 5940964"/>
                <a:gd name="connsiteX13" fmla="*/ 728667 w 13054461"/>
                <a:gd name="connsiteY13" fmla="*/ 1537372 h 5940964"/>
                <a:gd name="connsiteX14" fmla="*/ 634978 w 13054461"/>
                <a:gd name="connsiteY14" fmla="*/ 1521144 h 5940964"/>
                <a:gd name="connsiteX15" fmla="*/ 620111 w 13054461"/>
                <a:gd name="connsiteY15" fmla="*/ 522496 h 5940964"/>
                <a:gd name="connsiteX16" fmla="*/ 15454 w 13054461"/>
                <a:gd name="connsiteY16" fmla="*/ 0 h 5940964"/>
                <a:gd name="connsiteX17" fmla="*/ 31389 w 13054461"/>
                <a:gd name="connsiteY17" fmla="*/ 5744788 h 5940964"/>
                <a:gd name="connsiteX0" fmla="*/ 31389 w 13054461"/>
                <a:gd name="connsiteY0" fmla="*/ 5744788 h 5940964"/>
                <a:gd name="connsiteX1" fmla="*/ 294461 w 13054461"/>
                <a:gd name="connsiteY1" fmla="*/ 5939669 h 5940964"/>
                <a:gd name="connsiteX2" fmla="*/ 13054461 w 13054461"/>
                <a:gd name="connsiteY2" fmla="*/ 5940964 h 5940964"/>
                <a:gd name="connsiteX3" fmla="*/ 13043438 w 13054461"/>
                <a:gd name="connsiteY3" fmla="*/ 5875285 h 5940964"/>
                <a:gd name="connsiteX4" fmla="*/ 5403053 w 13054461"/>
                <a:gd name="connsiteY4" fmla="*/ 5883410 h 5940964"/>
                <a:gd name="connsiteX5" fmla="*/ 5400453 w 13054461"/>
                <a:gd name="connsiteY5" fmla="*/ 5314770 h 5940964"/>
                <a:gd name="connsiteX6" fmla="*/ 4736984 w 13054461"/>
                <a:gd name="connsiteY6" fmla="*/ 4715517 h 5940964"/>
                <a:gd name="connsiteX7" fmla="*/ 972269 w 13054461"/>
                <a:gd name="connsiteY7" fmla="*/ 4707002 h 5940964"/>
                <a:gd name="connsiteX8" fmla="*/ 620111 w 13054461"/>
                <a:gd name="connsiteY8" fmla="*/ 4163378 h 5940964"/>
                <a:gd name="connsiteX9" fmla="*/ 642786 w 13054461"/>
                <a:gd name="connsiteY9" fmla="*/ 3140765 h 5940964"/>
                <a:gd name="connsiteX10" fmla="*/ 713051 w 13054461"/>
                <a:gd name="connsiteY10" fmla="*/ 3140766 h 5940964"/>
                <a:gd name="connsiteX11" fmla="*/ 892619 w 13054461"/>
                <a:gd name="connsiteY11" fmla="*/ 2920056 h 5940964"/>
                <a:gd name="connsiteX12" fmla="*/ 916043 w 13054461"/>
                <a:gd name="connsiteY12" fmla="*/ 1767821 h 5940964"/>
                <a:gd name="connsiteX13" fmla="*/ 720859 w 13054461"/>
                <a:gd name="connsiteY13" fmla="*/ 1524389 h 5940964"/>
                <a:gd name="connsiteX14" fmla="*/ 634978 w 13054461"/>
                <a:gd name="connsiteY14" fmla="*/ 1521144 h 5940964"/>
                <a:gd name="connsiteX15" fmla="*/ 620111 w 13054461"/>
                <a:gd name="connsiteY15" fmla="*/ 522496 h 5940964"/>
                <a:gd name="connsiteX16" fmla="*/ 15454 w 13054461"/>
                <a:gd name="connsiteY16" fmla="*/ 0 h 5940964"/>
                <a:gd name="connsiteX17" fmla="*/ 31389 w 13054461"/>
                <a:gd name="connsiteY17" fmla="*/ 5744788 h 5940964"/>
                <a:gd name="connsiteX0" fmla="*/ 31389 w 13054461"/>
                <a:gd name="connsiteY0" fmla="*/ 5744788 h 5940964"/>
                <a:gd name="connsiteX1" fmla="*/ 294461 w 13054461"/>
                <a:gd name="connsiteY1" fmla="*/ 5939669 h 5940964"/>
                <a:gd name="connsiteX2" fmla="*/ 13054461 w 13054461"/>
                <a:gd name="connsiteY2" fmla="*/ 5940964 h 5940964"/>
                <a:gd name="connsiteX3" fmla="*/ 13043438 w 13054461"/>
                <a:gd name="connsiteY3" fmla="*/ 5875285 h 5940964"/>
                <a:gd name="connsiteX4" fmla="*/ 5403053 w 13054461"/>
                <a:gd name="connsiteY4" fmla="*/ 5883410 h 5940964"/>
                <a:gd name="connsiteX5" fmla="*/ 5400453 w 13054461"/>
                <a:gd name="connsiteY5" fmla="*/ 5314770 h 5940964"/>
                <a:gd name="connsiteX6" fmla="*/ 4736984 w 13054461"/>
                <a:gd name="connsiteY6" fmla="*/ 4715517 h 5940964"/>
                <a:gd name="connsiteX7" fmla="*/ 972269 w 13054461"/>
                <a:gd name="connsiteY7" fmla="*/ 4707002 h 5940964"/>
                <a:gd name="connsiteX8" fmla="*/ 620111 w 13054461"/>
                <a:gd name="connsiteY8" fmla="*/ 4163378 h 5940964"/>
                <a:gd name="connsiteX9" fmla="*/ 642786 w 13054461"/>
                <a:gd name="connsiteY9" fmla="*/ 3140765 h 5940964"/>
                <a:gd name="connsiteX10" fmla="*/ 713051 w 13054461"/>
                <a:gd name="connsiteY10" fmla="*/ 3140766 h 5940964"/>
                <a:gd name="connsiteX11" fmla="*/ 892619 w 13054461"/>
                <a:gd name="connsiteY11" fmla="*/ 2920056 h 5940964"/>
                <a:gd name="connsiteX12" fmla="*/ 916043 w 13054461"/>
                <a:gd name="connsiteY12" fmla="*/ 1767821 h 5940964"/>
                <a:gd name="connsiteX13" fmla="*/ 720859 w 13054461"/>
                <a:gd name="connsiteY13" fmla="*/ 1524389 h 5940964"/>
                <a:gd name="connsiteX14" fmla="*/ 631075 w 13054461"/>
                <a:gd name="connsiteY14" fmla="*/ 1524389 h 5940964"/>
                <a:gd name="connsiteX15" fmla="*/ 620111 w 13054461"/>
                <a:gd name="connsiteY15" fmla="*/ 522496 h 5940964"/>
                <a:gd name="connsiteX16" fmla="*/ 15454 w 13054461"/>
                <a:gd name="connsiteY16" fmla="*/ 0 h 5940964"/>
                <a:gd name="connsiteX17" fmla="*/ 31389 w 13054461"/>
                <a:gd name="connsiteY17" fmla="*/ 5744788 h 5940964"/>
                <a:gd name="connsiteX0" fmla="*/ 31389 w 13054461"/>
                <a:gd name="connsiteY0" fmla="*/ 5744788 h 5940964"/>
                <a:gd name="connsiteX1" fmla="*/ 294461 w 13054461"/>
                <a:gd name="connsiteY1" fmla="*/ 5939669 h 5940964"/>
                <a:gd name="connsiteX2" fmla="*/ 13054461 w 13054461"/>
                <a:gd name="connsiteY2" fmla="*/ 5940964 h 5940964"/>
                <a:gd name="connsiteX3" fmla="*/ 13043438 w 13054461"/>
                <a:gd name="connsiteY3" fmla="*/ 5875285 h 5940964"/>
                <a:gd name="connsiteX4" fmla="*/ 5403053 w 13054461"/>
                <a:gd name="connsiteY4" fmla="*/ 5883410 h 5940964"/>
                <a:gd name="connsiteX5" fmla="*/ 5400453 w 13054461"/>
                <a:gd name="connsiteY5" fmla="*/ 5314770 h 5940964"/>
                <a:gd name="connsiteX6" fmla="*/ 4736984 w 13054461"/>
                <a:gd name="connsiteY6" fmla="*/ 4715517 h 5940964"/>
                <a:gd name="connsiteX7" fmla="*/ 972269 w 13054461"/>
                <a:gd name="connsiteY7" fmla="*/ 4707002 h 5940964"/>
                <a:gd name="connsiteX8" fmla="*/ 620111 w 13054461"/>
                <a:gd name="connsiteY8" fmla="*/ 4163378 h 5940964"/>
                <a:gd name="connsiteX9" fmla="*/ 642786 w 13054461"/>
                <a:gd name="connsiteY9" fmla="*/ 3140765 h 5940964"/>
                <a:gd name="connsiteX10" fmla="*/ 713051 w 13054461"/>
                <a:gd name="connsiteY10" fmla="*/ 3140766 h 5940964"/>
                <a:gd name="connsiteX11" fmla="*/ 892619 w 13054461"/>
                <a:gd name="connsiteY11" fmla="*/ 2920056 h 5940964"/>
                <a:gd name="connsiteX12" fmla="*/ 916043 w 13054461"/>
                <a:gd name="connsiteY12" fmla="*/ 1767821 h 5940964"/>
                <a:gd name="connsiteX13" fmla="*/ 720859 w 13054461"/>
                <a:gd name="connsiteY13" fmla="*/ 1524389 h 5940964"/>
                <a:gd name="connsiteX14" fmla="*/ 631075 w 13054461"/>
                <a:gd name="connsiteY14" fmla="*/ 1524389 h 5940964"/>
                <a:gd name="connsiteX15" fmla="*/ 620111 w 13054461"/>
                <a:gd name="connsiteY15" fmla="*/ 522496 h 5940964"/>
                <a:gd name="connsiteX16" fmla="*/ 15454 w 13054461"/>
                <a:gd name="connsiteY16" fmla="*/ 0 h 5940964"/>
                <a:gd name="connsiteX17" fmla="*/ 31389 w 13054461"/>
                <a:gd name="connsiteY17" fmla="*/ 5744788 h 5940964"/>
                <a:gd name="connsiteX0" fmla="*/ 31389 w 13054461"/>
                <a:gd name="connsiteY0" fmla="*/ 5744788 h 5940964"/>
                <a:gd name="connsiteX1" fmla="*/ 294461 w 13054461"/>
                <a:gd name="connsiteY1" fmla="*/ 5939669 h 5940964"/>
                <a:gd name="connsiteX2" fmla="*/ 13054461 w 13054461"/>
                <a:gd name="connsiteY2" fmla="*/ 5940964 h 5940964"/>
                <a:gd name="connsiteX3" fmla="*/ 13043438 w 13054461"/>
                <a:gd name="connsiteY3" fmla="*/ 5875285 h 5940964"/>
                <a:gd name="connsiteX4" fmla="*/ 5403053 w 13054461"/>
                <a:gd name="connsiteY4" fmla="*/ 5883410 h 5940964"/>
                <a:gd name="connsiteX5" fmla="*/ 5400453 w 13054461"/>
                <a:gd name="connsiteY5" fmla="*/ 5314770 h 5940964"/>
                <a:gd name="connsiteX6" fmla="*/ 4736984 w 13054461"/>
                <a:gd name="connsiteY6" fmla="*/ 4715517 h 5940964"/>
                <a:gd name="connsiteX7" fmla="*/ 972269 w 13054461"/>
                <a:gd name="connsiteY7" fmla="*/ 4707002 h 5940964"/>
                <a:gd name="connsiteX8" fmla="*/ 620111 w 13054461"/>
                <a:gd name="connsiteY8" fmla="*/ 4163378 h 5940964"/>
                <a:gd name="connsiteX9" fmla="*/ 642786 w 13054461"/>
                <a:gd name="connsiteY9" fmla="*/ 3140765 h 5940964"/>
                <a:gd name="connsiteX10" fmla="*/ 713051 w 13054461"/>
                <a:gd name="connsiteY10" fmla="*/ 3140766 h 5940964"/>
                <a:gd name="connsiteX11" fmla="*/ 892619 w 13054461"/>
                <a:gd name="connsiteY11" fmla="*/ 2920056 h 5940964"/>
                <a:gd name="connsiteX12" fmla="*/ 916043 w 13054461"/>
                <a:gd name="connsiteY12" fmla="*/ 1767821 h 5940964"/>
                <a:gd name="connsiteX13" fmla="*/ 716956 w 13054461"/>
                <a:gd name="connsiteY13" fmla="*/ 1524389 h 5940964"/>
                <a:gd name="connsiteX14" fmla="*/ 631075 w 13054461"/>
                <a:gd name="connsiteY14" fmla="*/ 1524389 h 5940964"/>
                <a:gd name="connsiteX15" fmla="*/ 620111 w 13054461"/>
                <a:gd name="connsiteY15" fmla="*/ 522496 h 5940964"/>
                <a:gd name="connsiteX16" fmla="*/ 15454 w 13054461"/>
                <a:gd name="connsiteY16" fmla="*/ 0 h 5940964"/>
                <a:gd name="connsiteX17" fmla="*/ 31389 w 13054461"/>
                <a:gd name="connsiteY17" fmla="*/ 5744788 h 5940964"/>
                <a:gd name="connsiteX0" fmla="*/ 31389 w 13054461"/>
                <a:gd name="connsiteY0" fmla="*/ 5744788 h 5940964"/>
                <a:gd name="connsiteX1" fmla="*/ 294461 w 13054461"/>
                <a:gd name="connsiteY1" fmla="*/ 5939669 h 5940964"/>
                <a:gd name="connsiteX2" fmla="*/ 13054461 w 13054461"/>
                <a:gd name="connsiteY2" fmla="*/ 5940964 h 5940964"/>
                <a:gd name="connsiteX3" fmla="*/ 13043438 w 13054461"/>
                <a:gd name="connsiteY3" fmla="*/ 5875285 h 5940964"/>
                <a:gd name="connsiteX4" fmla="*/ 5403053 w 13054461"/>
                <a:gd name="connsiteY4" fmla="*/ 5883410 h 5940964"/>
                <a:gd name="connsiteX5" fmla="*/ 5400453 w 13054461"/>
                <a:gd name="connsiteY5" fmla="*/ 5314770 h 5940964"/>
                <a:gd name="connsiteX6" fmla="*/ 4736984 w 13054461"/>
                <a:gd name="connsiteY6" fmla="*/ 4715517 h 5940964"/>
                <a:gd name="connsiteX7" fmla="*/ 972269 w 13054461"/>
                <a:gd name="connsiteY7" fmla="*/ 4707002 h 5940964"/>
                <a:gd name="connsiteX8" fmla="*/ 620111 w 13054461"/>
                <a:gd name="connsiteY8" fmla="*/ 4163378 h 5940964"/>
                <a:gd name="connsiteX9" fmla="*/ 642786 w 13054461"/>
                <a:gd name="connsiteY9" fmla="*/ 3140765 h 5940964"/>
                <a:gd name="connsiteX10" fmla="*/ 713051 w 13054461"/>
                <a:gd name="connsiteY10" fmla="*/ 3140766 h 5940964"/>
                <a:gd name="connsiteX11" fmla="*/ 892619 w 13054461"/>
                <a:gd name="connsiteY11" fmla="*/ 2920056 h 5940964"/>
                <a:gd name="connsiteX12" fmla="*/ 916043 w 13054461"/>
                <a:gd name="connsiteY12" fmla="*/ 1767821 h 5940964"/>
                <a:gd name="connsiteX13" fmla="*/ 716956 w 13054461"/>
                <a:gd name="connsiteY13" fmla="*/ 1524389 h 5940964"/>
                <a:gd name="connsiteX14" fmla="*/ 631075 w 13054461"/>
                <a:gd name="connsiteY14" fmla="*/ 1524389 h 5940964"/>
                <a:gd name="connsiteX15" fmla="*/ 620111 w 13054461"/>
                <a:gd name="connsiteY15" fmla="*/ 522496 h 5940964"/>
                <a:gd name="connsiteX16" fmla="*/ 15454 w 13054461"/>
                <a:gd name="connsiteY16" fmla="*/ 0 h 5940964"/>
                <a:gd name="connsiteX17" fmla="*/ 31389 w 13054461"/>
                <a:gd name="connsiteY17" fmla="*/ 5744788 h 5940964"/>
                <a:gd name="connsiteX0" fmla="*/ 31389 w 13054461"/>
                <a:gd name="connsiteY0" fmla="*/ 5744788 h 5940964"/>
                <a:gd name="connsiteX1" fmla="*/ 294461 w 13054461"/>
                <a:gd name="connsiteY1" fmla="*/ 5939669 h 5940964"/>
                <a:gd name="connsiteX2" fmla="*/ 13054461 w 13054461"/>
                <a:gd name="connsiteY2" fmla="*/ 5940964 h 5940964"/>
                <a:gd name="connsiteX3" fmla="*/ 13043438 w 13054461"/>
                <a:gd name="connsiteY3" fmla="*/ 5875285 h 5940964"/>
                <a:gd name="connsiteX4" fmla="*/ 5403053 w 13054461"/>
                <a:gd name="connsiteY4" fmla="*/ 5883410 h 5940964"/>
                <a:gd name="connsiteX5" fmla="*/ 5400453 w 13054461"/>
                <a:gd name="connsiteY5" fmla="*/ 5314770 h 5940964"/>
                <a:gd name="connsiteX6" fmla="*/ 4736984 w 13054461"/>
                <a:gd name="connsiteY6" fmla="*/ 4715517 h 5940964"/>
                <a:gd name="connsiteX7" fmla="*/ 972269 w 13054461"/>
                <a:gd name="connsiteY7" fmla="*/ 4707002 h 5940964"/>
                <a:gd name="connsiteX8" fmla="*/ 620111 w 13054461"/>
                <a:gd name="connsiteY8" fmla="*/ 4163378 h 5940964"/>
                <a:gd name="connsiteX9" fmla="*/ 642786 w 13054461"/>
                <a:gd name="connsiteY9" fmla="*/ 3140765 h 5940964"/>
                <a:gd name="connsiteX10" fmla="*/ 713051 w 13054461"/>
                <a:gd name="connsiteY10" fmla="*/ 3140766 h 5940964"/>
                <a:gd name="connsiteX11" fmla="*/ 892619 w 13054461"/>
                <a:gd name="connsiteY11" fmla="*/ 2920056 h 5940964"/>
                <a:gd name="connsiteX12" fmla="*/ 916043 w 13054461"/>
                <a:gd name="connsiteY12" fmla="*/ 1767821 h 5940964"/>
                <a:gd name="connsiteX13" fmla="*/ 716956 w 13054461"/>
                <a:gd name="connsiteY13" fmla="*/ 1524389 h 5940964"/>
                <a:gd name="connsiteX14" fmla="*/ 631075 w 13054461"/>
                <a:gd name="connsiteY14" fmla="*/ 1524389 h 5940964"/>
                <a:gd name="connsiteX15" fmla="*/ 620111 w 13054461"/>
                <a:gd name="connsiteY15" fmla="*/ 522496 h 5940964"/>
                <a:gd name="connsiteX16" fmla="*/ 15454 w 13054461"/>
                <a:gd name="connsiteY16" fmla="*/ 0 h 5940964"/>
                <a:gd name="connsiteX17" fmla="*/ 31389 w 13054461"/>
                <a:gd name="connsiteY17" fmla="*/ 5744788 h 5940964"/>
                <a:gd name="connsiteX0" fmla="*/ 31389 w 13054461"/>
                <a:gd name="connsiteY0" fmla="*/ 5744788 h 5940964"/>
                <a:gd name="connsiteX1" fmla="*/ 294461 w 13054461"/>
                <a:gd name="connsiteY1" fmla="*/ 5939669 h 5940964"/>
                <a:gd name="connsiteX2" fmla="*/ 13054461 w 13054461"/>
                <a:gd name="connsiteY2" fmla="*/ 5940964 h 5940964"/>
                <a:gd name="connsiteX3" fmla="*/ 13043438 w 13054461"/>
                <a:gd name="connsiteY3" fmla="*/ 5875285 h 5940964"/>
                <a:gd name="connsiteX4" fmla="*/ 5403053 w 13054461"/>
                <a:gd name="connsiteY4" fmla="*/ 5883410 h 5940964"/>
                <a:gd name="connsiteX5" fmla="*/ 5400453 w 13054461"/>
                <a:gd name="connsiteY5" fmla="*/ 5314770 h 5940964"/>
                <a:gd name="connsiteX6" fmla="*/ 4736984 w 13054461"/>
                <a:gd name="connsiteY6" fmla="*/ 4715517 h 5940964"/>
                <a:gd name="connsiteX7" fmla="*/ 972269 w 13054461"/>
                <a:gd name="connsiteY7" fmla="*/ 4707002 h 5940964"/>
                <a:gd name="connsiteX8" fmla="*/ 620111 w 13054461"/>
                <a:gd name="connsiteY8" fmla="*/ 4163378 h 5940964"/>
                <a:gd name="connsiteX9" fmla="*/ 642786 w 13054461"/>
                <a:gd name="connsiteY9" fmla="*/ 3140765 h 5940964"/>
                <a:gd name="connsiteX10" fmla="*/ 713051 w 13054461"/>
                <a:gd name="connsiteY10" fmla="*/ 3140766 h 5940964"/>
                <a:gd name="connsiteX11" fmla="*/ 892619 w 13054461"/>
                <a:gd name="connsiteY11" fmla="*/ 2920056 h 5940964"/>
                <a:gd name="connsiteX12" fmla="*/ 916043 w 13054461"/>
                <a:gd name="connsiteY12" fmla="*/ 1767821 h 5940964"/>
                <a:gd name="connsiteX13" fmla="*/ 716956 w 13054461"/>
                <a:gd name="connsiteY13" fmla="*/ 1524389 h 5940964"/>
                <a:gd name="connsiteX14" fmla="*/ 631075 w 13054461"/>
                <a:gd name="connsiteY14" fmla="*/ 1524389 h 5940964"/>
                <a:gd name="connsiteX15" fmla="*/ 620111 w 13054461"/>
                <a:gd name="connsiteY15" fmla="*/ 522496 h 5940964"/>
                <a:gd name="connsiteX16" fmla="*/ 15454 w 13054461"/>
                <a:gd name="connsiteY16" fmla="*/ 0 h 5940964"/>
                <a:gd name="connsiteX17" fmla="*/ 31389 w 13054461"/>
                <a:gd name="connsiteY17" fmla="*/ 5744788 h 5940964"/>
                <a:gd name="connsiteX0" fmla="*/ 31389 w 13054461"/>
                <a:gd name="connsiteY0" fmla="*/ 5744788 h 5940964"/>
                <a:gd name="connsiteX1" fmla="*/ 294461 w 13054461"/>
                <a:gd name="connsiteY1" fmla="*/ 5939669 h 5940964"/>
                <a:gd name="connsiteX2" fmla="*/ 13054461 w 13054461"/>
                <a:gd name="connsiteY2" fmla="*/ 5940964 h 5940964"/>
                <a:gd name="connsiteX3" fmla="*/ 13043438 w 13054461"/>
                <a:gd name="connsiteY3" fmla="*/ 5875285 h 5940964"/>
                <a:gd name="connsiteX4" fmla="*/ 5403053 w 13054461"/>
                <a:gd name="connsiteY4" fmla="*/ 5883410 h 5940964"/>
                <a:gd name="connsiteX5" fmla="*/ 5400453 w 13054461"/>
                <a:gd name="connsiteY5" fmla="*/ 5314770 h 5940964"/>
                <a:gd name="connsiteX6" fmla="*/ 4736984 w 13054461"/>
                <a:gd name="connsiteY6" fmla="*/ 4715517 h 5940964"/>
                <a:gd name="connsiteX7" fmla="*/ 972269 w 13054461"/>
                <a:gd name="connsiteY7" fmla="*/ 4707002 h 5940964"/>
                <a:gd name="connsiteX8" fmla="*/ 620111 w 13054461"/>
                <a:gd name="connsiteY8" fmla="*/ 4163378 h 5940964"/>
                <a:gd name="connsiteX9" fmla="*/ 642786 w 13054461"/>
                <a:gd name="connsiteY9" fmla="*/ 3140765 h 5940964"/>
                <a:gd name="connsiteX10" fmla="*/ 713051 w 13054461"/>
                <a:gd name="connsiteY10" fmla="*/ 3140766 h 5940964"/>
                <a:gd name="connsiteX11" fmla="*/ 892619 w 13054461"/>
                <a:gd name="connsiteY11" fmla="*/ 2920056 h 5940964"/>
                <a:gd name="connsiteX12" fmla="*/ 912140 w 13054461"/>
                <a:gd name="connsiteY12" fmla="*/ 1767821 h 5940964"/>
                <a:gd name="connsiteX13" fmla="*/ 716956 w 13054461"/>
                <a:gd name="connsiteY13" fmla="*/ 1524389 h 5940964"/>
                <a:gd name="connsiteX14" fmla="*/ 631075 w 13054461"/>
                <a:gd name="connsiteY14" fmla="*/ 1524389 h 5940964"/>
                <a:gd name="connsiteX15" fmla="*/ 620111 w 13054461"/>
                <a:gd name="connsiteY15" fmla="*/ 522496 h 5940964"/>
                <a:gd name="connsiteX16" fmla="*/ 15454 w 13054461"/>
                <a:gd name="connsiteY16" fmla="*/ 0 h 5940964"/>
                <a:gd name="connsiteX17" fmla="*/ 31389 w 13054461"/>
                <a:gd name="connsiteY17" fmla="*/ 5744788 h 5940964"/>
                <a:gd name="connsiteX0" fmla="*/ 31389 w 13054461"/>
                <a:gd name="connsiteY0" fmla="*/ 5744788 h 5940964"/>
                <a:gd name="connsiteX1" fmla="*/ 294461 w 13054461"/>
                <a:gd name="connsiteY1" fmla="*/ 5939669 h 5940964"/>
                <a:gd name="connsiteX2" fmla="*/ 13054461 w 13054461"/>
                <a:gd name="connsiteY2" fmla="*/ 5940964 h 5940964"/>
                <a:gd name="connsiteX3" fmla="*/ 13043438 w 13054461"/>
                <a:gd name="connsiteY3" fmla="*/ 5875285 h 5940964"/>
                <a:gd name="connsiteX4" fmla="*/ 5403053 w 13054461"/>
                <a:gd name="connsiteY4" fmla="*/ 5883410 h 5940964"/>
                <a:gd name="connsiteX5" fmla="*/ 5400453 w 13054461"/>
                <a:gd name="connsiteY5" fmla="*/ 5314770 h 5940964"/>
                <a:gd name="connsiteX6" fmla="*/ 4736984 w 13054461"/>
                <a:gd name="connsiteY6" fmla="*/ 4715517 h 5940964"/>
                <a:gd name="connsiteX7" fmla="*/ 972269 w 13054461"/>
                <a:gd name="connsiteY7" fmla="*/ 4707002 h 5940964"/>
                <a:gd name="connsiteX8" fmla="*/ 620111 w 13054461"/>
                <a:gd name="connsiteY8" fmla="*/ 4163378 h 5940964"/>
                <a:gd name="connsiteX9" fmla="*/ 642786 w 13054461"/>
                <a:gd name="connsiteY9" fmla="*/ 3140765 h 5940964"/>
                <a:gd name="connsiteX10" fmla="*/ 713051 w 13054461"/>
                <a:gd name="connsiteY10" fmla="*/ 3140766 h 5940964"/>
                <a:gd name="connsiteX11" fmla="*/ 900425 w 13054461"/>
                <a:gd name="connsiteY11" fmla="*/ 2920056 h 5940964"/>
                <a:gd name="connsiteX12" fmla="*/ 912140 w 13054461"/>
                <a:gd name="connsiteY12" fmla="*/ 1767821 h 5940964"/>
                <a:gd name="connsiteX13" fmla="*/ 716956 w 13054461"/>
                <a:gd name="connsiteY13" fmla="*/ 1524389 h 5940964"/>
                <a:gd name="connsiteX14" fmla="*/ 631075 w 13054461"/>
                <a:gd name="connsiteY14" fmla="*/ 1524389 h 5940964"/>
                <a:gd name="connsiteX15" fmla="*/ 620111 w 13054461"/>
                <a:gd name="connsiteY15" fmla="*/ 522496 h 5940964"/>
                <a:gd name="connsiteX16" fmla="*/ 15454 w 13054461"/>
                <a:gd name="connsiteY16" fmla="*/ 0 h 5940964"/>
                <a:gd name="connsiteX17" fmla="*/ 31389 w 13054461"/>
                <a:gd name="connsiteY17" fmla="*/ 5744788 h 5940964"/>
                <a:gd name="connsiteX0" fmla="*/ 31389 w 13054461"/>
                <a:gd name="connsiteY0" fmla="*/ 5744788 h 5940964"/>
                <a:gd name="connsiteX1" fmla="*/ 294461 w 13054461"/>
                <a:gd name="connsiteY1" fmla="*/ 5939669 h 5940964"/>
                <a:gd name="connsiteX2" fmla="*/ 13054461 w 13054461"/>
                <a:gd name="connsiteY2" fmla="*/ 5940964 h 5940964"/>
                <a:gd name="connsiteX3" fmla="*/ 13043438 w 13054461"/>
                <a:gd name="connsiteY3" fmla="*/ 5875285 h 5940964"/>
                <a:gd name="connsiteX4" fmla="*/ 5403053 w 13054461"/>
                <a:gd name="connsiteY4" fmla="*/ 5883410 h 5940964"/>
                <a:gd name="connsiteX5" fmla="*/ 5400453 w 13054461"/>
                <a:gd name="connsiteY5" fmla="*/ 5314770 h 5940964"/>
                <a:gd name="connsiteX6" fmla="*/ 4736984 w 13054461"/>
                <a:gd name="connsiteY6" fmla="*/ 4715517 h 5940964"/>
                <a:gd name="connsiteX7" fmla="*/ 972269 w 13054461"/>
                <a:gd name="connsiteY7" fmla="*/ 4707002 h 5940964"/>
                <a:gd name="connsiteX8" fmla="*/ 620111 w 13054461"/>
                <a:gd name="connsiteY8" fmla="*/ 4163378 h 5940964"/>
                <a:gd name="connsiteX9" fmla="*/ 642786 w 13054461"/>
                <a:gd name="connsiteY9" fmla="*/ 3140765 h 5940964"/>
                <a:gd name="connsiteX10" fmla="*/ 713051 w 13054461"/>
                <a:gd name="connsiteY10" fmla="*/ 3140766 h 5940964"/>
                <a:gd name="connsiteX11" fmla="*/ 900425 w 13054461"/>
                <a:gd name="connsiteY11" fmla="*/ 2920056 h 5940964"/>
                <a:gd name="connsiteX12" fmla="*/ 912140 w 13054461"/>
                <a:gd name="connsiteY12" fmla="*/ 1767821 h 5940964"/>
                <a:gd name="connsiteX13" fmla="*/ 716956 w 13054461"/>
                <a:gd name="connsiteY13" fmla="*/ 1524389 h 5940964"/>
                <a:gd name="connsiteX14" fmla="*/ 631075 w 13054461"/>
                <a:gd name="connsiteY14" fmla="*/ 1524389 h 5940964"/>
                <a:gd name="connsiteX15" fmla="*/ 620111 w 13054461"/>
                <a:gd name="connsiteY15" fmla="*/ 522496 h 5940964"/>
                <a:gd name="connsiteX16" fmla="*/ 15454 w 13054461"/>
                <a:gd name="connsiteY16" fmla="*/ 0 h 5940964"/>
                <a:gd name="connsiteX17" fmla="*/ 31389 w 13054461"/>
                <a:gd name="connsiteY17" fmla="*/ 5744788 h 5940964"/>
                <a:gd name="connsiteX0" fmla="*/ 31389 w 13054461"/>
                <a:gd name="connsiteY0" fmla="*/ 5744788 h 5940964"/>
                <a:gd name="connsiteX1" fmla="*/ 294461 w 13054461"/>
                <a:gd name="connsiteY1" fmla="*/ 5939669 h 5940964"/>
                <a:gd name="connsiteX2" fmla="*/ 13054461 w 13054461"/>
                <a:gd name="connsiteY2" fmla="*/ 5940964 h 5940964"/>
                <a:gd name="connsiteX3" fmla="*/ 13043438 w 13054461"/>
                <a:gd name="connsiteY3" fmla="*/ 5875285 h 5940964"/>
                <a:gd name="connsiteX4" fmla="*/ 5403053 w 13054461"/>
                <a:gd name="connsiteY4" fmla="*/ 5883410 h 5940964"/>
                <a:gd name="connsiteX5" fmla="*/ 5400453 w 13054461"/>
                <a:gd name="connsiteY5" fmla="*/ 5314770 h 5940964"/>
                <a:gd name="connsiteX6" fmla="*/ 4736984 w 13054461"/>
                <a:gd name="connsiteY6" fmla="*/ 4715517 h 5940964"/>
                <a:gd name="connsiteX7" fmla="*/ 972269 w 13054461"/>
                <a:gd name="connsiteY7" fmla="*/ 4707002 h 5940964"/>
                <a:gd name="connsiteX8" fmla="*/ 620111 w 13054461"/>
                <a:gd name="connsiteY8" fmla="*/ 4163378 h 5940964"/>
                <a:gd name="connsiteX9" fmla="*/ 642786 w 13054461"/>
                <a:gd name="connsiteY9" fmla="*/ 3140765 h 5940964"/>
                <a:gd name="connsiteX10" fmla="*/ 713051 w 13054461"/>
                <a:gd name="connsiteY10" fmla="*/ 3137521 h 5940964"/>
                <a:gd name="connsiteX11" fmla="*/ 900425 w 13054461"/>
                <a:gd name="connsiteY11" fmla="*/ 2920056 h 5940964"/>
                <a:gd name="connsiteX12" fmla="*/ 912140 w 13054461"/>
                <a:gd name="connsiteY12" fmla="*/ 1767821 h 5940964"/>
                <a:gd name="connsiteX13" fmla="*/ 716956 w 13054461"/>
                <a:gd name="connsiteY13" fmla="*/ 1524389 h 5940964"/>
                <a:gd name="connsiteX14" fmla="*/ 631075 w 13054461"/>
                <a:gd name="connsiteY14" fmla="*/ 1524389 h 5940964"/>
                <a:gd name="connsiteX15" fmla="*/ 620111 w 13054461"/>
                <a:gd name="connsiteY15" fmla="*/ 522496 h 5940964"/>
                <a:gd name="connsiteX16" fmla="*/ 15454 w 13054461"/>
                <a:gd name="connsiteY16" fmla="*/ 0 h 5940964"/>
                <a:gd name="connsiteX17" fmla="*/ 31389 w 13054461"/>
                <a:gd name="connsiteY17" fmla="*/ 5744788 h 5940964"/>
                <a:gd name="connsiteX0" fmla="*/ 31389 w 13054461"/>
                <a:gd name="connsiteY0" fmla="*/ 5744788 h 5940964"/>
                <a:gd name="connsiteX1" fmla="*/ 294461 w 13054461"/>
                <a:gd name="connsiteY1" fmla="*/ 5939669 h 5940964"/>
                <a:gd name="connsiteX2" fmla="*/ 13054461 w 13054461"/>
                <a:gd name="connsiteY2" fmla="*/ 5940964 h 5940964"/>
                <a:gd name="connsiteX3" fmla="*/ 13043438 w 13054461"/>
                <a:gd name="connsiteY3" fmla="*/ 5875285 h 5940964"/>
                <a:gd name="connsiteX4" fmla="*/ 5403053 w 13054461"/>
                <a:gd name="connsiteY4" fmla="*/ 5883410 h 5940964"/>
                <a:gd name="connsiteX5" fmla="*/ 5400453 w 13054461"/>
                <a:gd name="connsiteY5" fmla="*/ 5314770 h 5940964"/>
                <a:gd name="connsiteX6" fmla="*/ 4736984 w 13054461"/>
                <a:gd name="connsiteY6" fmla="*/ 4715517 h 5940964"/>
                <a:gd name="connsiteX7" fmla="*/ 972269 w 13054461"/>
                <a:gd name="connsiteY7" fmla="*/ 4707002 h 5940964"/>
                <a:gd name="connsiteX8" fmla="*/ 620111 w 13054461"/>
                <a:gd name="connsiteY8" fmla="*/ 4163378 h 5940964"/>
                <a:gd name="connsiteX9" fmla="*/ 634979 w 13054461"/>
                <a:gd name="connsiteY9" fmla="*/ 3140765 h 5940964"/>
                <a:gd name="connsiteX10" fmla="*/ 713051 w 13054461"/>
                <a:gd name="connsiteY10" fmla="*/ 3137521 h 5940964"/>
                <a:gd name="connsiteX11" fmla="*/ 900425 w 13054461"/>
                <a:gd name="connsiteY11" fmla="*/ 2920056 h 5940964"/>
                <a:gd name="connsiteX12" fmla="*/ 912140 w 13054461"/>
                <a:gd name="connsiteY12" fmla="*/ 1767821 h 5940964"/>
                <a:gd name="connsiteX13" fmla="*/ 716956 w 13054461"/>
                <a:gd name="connsiteY13" fmla="*/ 1524389 h 5940964"/>
                <a:gd name="connsiteX14" fmla="*/ 631075 w 13054461"/>
                <a:gd name="connsiteY14" fmla="*/ 1524389 h 5940964"/>
                <a:gd name="connsiteX15" fmla="*/ 620111 w 13054461"/>
                <a:gd name="connsiteY15" fmla="*/ 522496 h 5940964"/>
                <a:gd name="connsiteX16" fmla="*/ 15454 w 13054461"/>
                <a:gd name="connsiteY16" fmla="*/ 0 h 5940964"/>
                <a:gd name="connsiteX17" fmla="*/ 31389 w 13054461"/>
                <a:gd name="connsiteY17" fmla="*/ 5744788 h 5940964"/>
                <a:gd name="connsiteX0" fmla="*/ 31389 w 13054461"/>
                <a:gd name="connsiteY0" fmla="*/ 5744788 h 5940964"/>
                <a:gd name="connsiteX1" fmla="*/ 294461 w 13054461"/>
                <a:gd name="connsiteY1" fmla="*/ 5939669 h 5940964"/>
                <a:gd name="connsiteX2" fmla="*/ 13054461 w 13054461"/>
                <a:gd name="connsiteY2" fmla="*/ 5940964 h 5940964"/>
                <a:gd name="connsiteX3" fmla="*/ 13043438 w 13054461"/>
                <a:gd name="connsiteY3" fmla="*/ 5875285 h 5940964"/>
                <a:gd name="connsiteX4" fmla="*/ 5403053 w 13054461"/>
                <a:gd name="connsiteY4" fmla="*/ 5883410 h 5940964"/>
                <a:gd name="connsiteX5" fmla="*/ 5400453 w 13054461"/>
                <a:gd name="connsiteY5" fmla="*/ 5314770 h 5940964"/>
                <a:gd name="connsiteX6" fmla="*/ 4736984 w 13054461"/>
                <a:gd name="connsiteY6" fmla="*/ 4715517 h 5940964"/>
                <a:gd name="connsiteX7" fmla="*/ 972269 w 13054461"/>
                <a:gd name="connsiteY7" fmla="*/ 4707002 h 5940964"/>
                <a:gd name="connsiteX8" fmla="*/ 620111 w 13054461"/>
                <a:gd name="connsiteY8" fmla="*/ 4163378 h 5940964"/>
                <a:gd name="connsiteX9" fmla="*/ 634979 w 13054461"/>
                <a:gd name="connsiteY9" fmla="*/ 3140765 h 5940964"/>
                <a:gd name="connsiteX10" fmla="*/ 713051 w 13054461"/>
                <a:gd name="connsiteY10" fmla="*/ 3137521 h 5940964"/>
                <a:gd name="connsiteX11" fmla="*/ 900425 w 13054461"/>
                <a:gd name="connsiteY11" fmla="*/ 2920056 h 5940964"/>
                <a:gd name="connsiteX12" fmla="*/ 912140 w 13054461"/>
                <a:gd name="connsiteY12" fmla="*/ 1767821 h 5940964"/>
                <a:gd name="connsiteX13" fmla="*/ 716956 w 13054461"/>
                <a:gd name="connsiteY13" fmla="*/ 1524389 h 5940964"/>
                <a:gd name="connsiteX14" fmla="*/ 631075 w 13054461"/>
                <a:gd name="connsiteY14" fmla="*/ 1524389 h 5940964"/>
                <a:gd name="connsiteX15" fmla="*/ 620111 w 13054461"/>
                <a:gd name="connsiteY15" fmla="*/ 522496 h 5940964"/>
                <a:gd name="connsiteX16" fmla="*/ 15454 w 13054461"/>
                <a:gd name="connsiteY16" fmla="*/ 0 h 5940964"/>
                <a:gd name="connsiteX17" fmla="*/ 31389 w 13054461"/>
                <a:gd name="connsiteY17" fmla="*/ 5744788 h 5940964"/>
                <a:gd name="connsiteX0" fmla="*/ 31389 w 13054461"/>
                <a:gd name="connsiteY0" fmla="*/ 5744788 h 5940964"/>
                <a:gd name="connsiteX1" fmla="*/ 294461 w 13054461"/>
                <a:gd name="connsiteY1" fmla="*/ 5939669 h 5940964"/>
                <a:gd name="connsiteX2" fmla="*/ 13054461 w 13054461"/>
                <a:gd name="connsiteY2" fmla="*/ 5940964 h 5940964"/>
                <a:gd name="connsiteX3" fmla="*/ 13043438 w 13054461"/>
                <a:gd name="connsiteY3" fmla="*/ 5875285 h 5940964"/>
                <a:gd name="connsiteX4" fmla="*/ 5403053 w 13054461"/>
                <a:gd name="connsiteY4" fmla="*/ 5883410 h 5940964"/>
                <a:gd name="connsiteX5" fmla="*/ 5400453 w 13054461"/>
                <a:gd name="connsiteY5" fmla="*/ 5314770 h 5940964"/>
                <a:gd name="connsiteX6" fmla="*/ 4736984 w 13054461"/>
                <a:gd name="connsiteY6" fmla="*/ 4715517 h 5940964"/>
                <a:gd name="connsiteX7" fmla="*/ 972269 w 13054461"/>
                <a:gd name="connsiteY7" fmla="*/ 4707002 h 5940964"/>
                <a:gd name="connsiteX8" fmla="*/ 620111 w 13054461"/>
                <a:gd name="connsiteY8" fmla="*/ 4163378 h 5940964"/>
                <a:gd name="connsiteX9" fmla="*/ 634979 w 13054461"/>
                <a:gd name="connsiteY9" fmla="*/ 3140765 h 5940964"/>
                <a:gd name="connsiteX10" fmla="*/ 713051 w 13054461"/>
                <a:gd name="connsiteY10" fmla="*/ 3137521 h 5940964"/>
                <a:gd name="connsiteX11" fmla="*/ 900425 w 13054461"/>
                <a:gd name="connsiteY11" fmla="*/ 2920056 h 5940964"/>
                <a:gd name="connsiteX12" fmla="*/ 912140 w 13054461"/>
                <a:gd name="connsiteY12" fmla="*/ 1767821 h 5940964"/>
                <a:gd name="connsiteX13" fmla="*/ 716956 w 13054461"/>
                <a:gd name="connsiteY13" fmla="*/ 1524389 h 5940964"/>
                <a:gd name="connsiteX14" fmla="*/ 631075 w 13054461"/>
                <a:gd name="connsiteY14" fmla="*/ 1524389 h 5940964"/>
                <a:gd name="connsiteX15" fmla="*/ 620111 w 13054461"/>
                <a:gd name="connsiteY15" fmla="*/ 522496 h 5940964"/>
                <a:gd name="connsiteX16" fmla="*/ 15454 w 13054461"/>
                <a:gd name="connsiteY16" fmla="*/ 0 h 5940964"/>
                <a:gd name="connsiteX17" fmla="*/ 31389 w 13054461"/>
                <a:gd name="connsiteY17" fmla="*/ 5744788 h 5940964"/>
                <a:gd name="connsiteX0" fmla="*/ 31389 w 13054461"/>
                <a:gd name="connsiteY0" fmla="*/ 5744788 h 5940964"/>
                <a:gd name="connsiteX1" fmla="*/ 294461 w 13054461"/>
                <a:gd name="connsiteY1" fmla="*/ 5939669 h 5940964"/>
                <a:gd name="connsiteX2" fmla="*/ 13054461 w 13054461"/>
                <a:gd name="connsiteY2" fmla="*/ 5940964 h 5940964"/>
                <a:gd name="connsiteX3" fmla="*/ 13043438 w 13054461"/>
                <a:gd name="connsiteY3" fmla="*/ 5875285 h 5940964"/>
                <a:gd name="connsiteX4" fmla="*/ 5403053 w 13054461"/>
                <a:gd name="connsiteY4" fmla="*/ 5883410 h 5940964"/>
                <a:gd name="connsiteX5" fmla="*/ 5400453 w 13054461"/>
                <a:gd name="connsiteY5" fmla="*/ 5314770 h 5940964"/>
                <a:gd name="connsiteX6" fmla="*/ 4736984 w 13054461"/>
                <a:gd name="connsiteY6" fmla="*/ 4715517 h 5940964"/>
                <a:gd name="connsiteX7" fmla="*/ 972269 w 13054461"/>
                <a:gd name="connsiteY7" fmla="*/ 4707002 h 5940964"/>
                <a:gd name="connsiteX8" fmla="*/ 620111 w 13054461"/>
                <a:gd name="connsiteY8" fmla="*/ 4163378 h 5940964"/>
                <a:gd name="connsiteX9" fmla="*/ 634979 w 13054461"/>
                <a:gd name="connsiteY9" fmla="*/ 3140765 h 5940964"/>
                <a:gd name="connsiteX10" fmla="*/ 709146 w 13054461"/>
                <a:gd name="connsiteY10" fmla="*/ 3137521 h 5940964"/>
                <a:gd name="connsiteX11" fmla="*/ 900425 w 13054461"/>
                <a:gd name="connsiteY11" fmla="*/ 2920056 h 5940964"/>
                <a:gd name="connsiteX12" fmla="*/ 912140 w 13054461"/>
                <a:gd name="connsiteY12" fmla="*/ 1767821 h 5940964"/>
                <a:gd name="connsiteX13" fmla="*/ 716956 w 13054461"/>
                <a:gd name="connsiteY13" fmla="*/ 1524389 h 5940964"/>
                <a:gd name="connsiteX14" fmla="*/ 631075 w 13054461"/>
                <a:gd name="connsiteY14" fmla="*/ 1524389 h 5940964"/>
                <a:gd name="connsiteX15" fmla="*/ 620111 w 13054461"/>
                <a:gd name="connsiteY15" fmla="*/ 522496 h 5940964"/>
                <a:gd name="connsiteX16" fmla="*/ 15454 w 13054461"/>
                <a:gd name="connsiteY16" fmla="*/ 0 h 5940964"/>
                <a:gd name="connsiteX17" fmla="*/ 31389 w 13054461"/>
                <a:gd name="connsiteY17" fmla="*/ 5744788 h 5940964"/>
                <a:gd name="connsiteX0" fmla="*/ 31389 w 13054461"/>
                <a:gd name="connsiteY0" fmla="*/ 5744788 h 5940964"/>
                <a:gd name="connsiteX1" fmla="*/ 294461 w 13054461"/>
                <a:gd name="connsiteY1" fmla="*/ 5939669 h 5940964"/>
                <a:gd name="connsiteX2" fmla="*/ 13054461 w 13054461"/>
                <a:gd name="connsiteY2" fmla="*/ 5940964 h 5940964"/>
                <a:gd name="connsiteX3" fmla="*/ 13043438 w 13054461"/>
                <a:gd name="connsiteY3" fmla="*/ 5875285 h 5940964"/>
                <a:gd name="connsiteX4" fmla="*/ 5403053 w 13054461"/>
                <a:gd name="connsiteY4" fmla="*/ 5883410 h 5940964"/>
                <a:gd name="connsiteX5" fmla="*/ 5400453 w 13054461"/>
                <a:gd name="connsiteY5" fmla="*/ 5314770 h 5940964"/>
                <a:gd name="connsiteX6" fmla="*/ 4736984 w 13054461"/>
                <a:gd name="connsiteY6" fmla="*/ 4715517 h 5940964"/>
                <a:gd name="connsiteX7" fmla="*/ 972269 w 13054461"/>
                <a:gd name="connsiteY7" fmla="*/ 4707002 h 5940964"/>
                <a:gd name="connsiteX8" fmla="*/ 620111 w 13054461"/>
                <a:gd name="connsiteY8" fmla="*/ 4163378 h 5940964"/>
                <a:gd name="connsiteX9" fmla="*/ 634979 w 13054461"/>
                <a:gd name="connsiteY9" fmla="*/ 3140765 h 5940964"/>
                <a:gd name="connsiteX10" fmla="*/ 709146 w 13054461"/>
                <a:gd name="connsiteY10" fmla="*/ 3137521 h 5940964"/>
                <a:gd name="connsiteX11" fmla="*/ 900425 w 13054461"/>
                <a:gd name="connsiteY11" fmla="*/ 2920056 h 5940964"/>
                <a:gd name="connsiteX12" fmla="*/ 912140 w 13054461"/>
                <a:gd name="connsiteY12" fmla="*/ 1767821 h 5940964"/>
                <a:gd name="connsiteX13" fmla="*/ 716956 w 13054461"/>
                <a:gd name="connsiteY13" fmla="*/ 1524389 h 5940964"/>
                <a:gd name="connsiteX14" fmla="*/ 631075 w 13054461"/>
                <a:gd name="connsiteY14" fmla="*/ 1524389 h 5940964"/>
                <a:gd name="connsiteX15" fmla="*/ 620111 w 13054461"/>
                <a:gd name="connsiteY15" fmla="*/ 522496 h 5940964"/>
                <a:gd name="connsiteX16" fmla="*/ 15454 w 13054461"/>
                <a:gd name="connsiteY16" fmla="*/ 0 h 5940964"/>
                <a:gd name="connsiteX17" fmla="*/ 31389 w 13054461"/>
                <a:gd name="connsiteY17" fmla="*/ 5744788 h 5940964"/>
                <a:gd name="connsiteX0" fmla="*/ 31389 w 13054461"/>
                <a:gd name="connsiteY0" fmla="*/ 5744788 h 5940964"/>
                <a:gd name="connsiteX1" fmla="*/ 294461 w 13054461"/>
                <a:gd name="connsiteY1" fmla="*/ 5939669 h 5940964"/>
                <a:gd name="connsiteX2" fmla="*/ 13054461 w 13054461"/>
                <a:gd name="connsiteY2" fmla="*/ 5940964 h 5940964"/>
                <a:gd name="connsiteX3" fmla="*/ 13043438 w 13054461"/>
                <a:gd name="connsiteY3" fmla="*/ 5875285 h 5940964"/>
                <a:gd name="connsiteX4" fmla="*/ 5403053 w 13054461"/>
                <a:gd name="connsiteY4" fmla="*/ 5883410 h 5940964"/>
                <a:gd name="connsiteX5" fmla="*/ 5400453 w 13054461"/>
                <a:gd name="connsiteY5" fmla="*/ 5314770 h 5940964"/>
                <a:gd name="connsiteX6" fmla="*/ 4736984 w 13054461"/>
                <a:gd name="connsiteY6" fmla="*/ 4715517 h 5940964"/>
                <a:gd name="connsiteX7" fmla="*/ 972269 w 13054461"/>
                <a:gd name="connsiteY7" fmla="*/ 4707002 h 5940964"/>
                <a:gd name="connsiteX8" fmla="*/ 620111 w 13054461"/>
                <a:gd name="connsiteY8" fmla="*/ 4163378 h 5940964"/>
                <a:gd name="connsiteX9" fmla="*/ 634979 w 13054461"/>
                <a:gd name="connsiteY9" fmla="*/ 3140765 h 5940964"/>
                <a:gd name="connsiteX10" fmla="*/ 826255 w 13054461"/>
                <a:gd name="connsiteY10" fmla="*/ 3316036 h 5940964"/>
                <a:gd name="connsiteX11" fmla="*/ 900425 w 13054461"/>
                <a:gd name="connsiteY11" fmla="*/ 2920056 h 5940964"/>
                <a:gd name="connsiteX12" fmla="*/ 912140 w 13054461"/>
                <a:gd name="connsiteY12" fmla="*/ 1767821 h 5940964"/>
                <a:gd name="connsiteX13" fmla="*/ 716956 w 13054461"/>
                <a:gd name="connsiteY13" fmla="*/ 1524389 h 5940964"/>
                <a:gd name="connsiteX14" fmla="*/ 631075 w 13054461"/>
                <a:gd name="connsiteY14" fmla="*/ 1524389 h 5940964"/>
                <a:gd name="connsiteX15" fmla="*/ 620111 w 13054461"/>
                <a:gd name="connsiteY15" fmla="*/ 522496 h 5940964"/>
                <a:gd name="connsiteX16" fmla="*/ 15454 w 13054461"/>
                <a:gd name="connsiteY16" fmla="*/ 0 h 5940964"/>
                <a:gd name="connsiteX17" fmla="*/ 31389 w 13054461"/>
                <a:gd name="connsiteY17" fmla="*/ 5744788 h 5940964"/>
                <a:gd name="connsiteX0" fmla="*/ 31389 w 13054461"/>
                <a:gd name="connsiteY0" fmla="*/ 5744788 h 5940964"/>
                <a:gd name="connsiteX1" fmla="*/ 294461 w 13054461"/>
                <a:gd name="connsiteY1" fmla="*/ 5939669 h 5940964"/>
                <a:gd name="connsiteX2" fmla="*/ 13054461 w 13054461"/>
                <a:gd name="connsiteY2" fmla="*/ 5940964 h 5940964"/>
                <a:gd name="connsiteX3" fmla="*/ 13043438 w 13054461"/>
                <a:gd name="connsiteY3" fmla="*/ 5875285 h 5940964"/>
                <a:gd name="connsiteX4" fmla="*/ 5403053 w 13054461"/>
                <a:gd name="connsiteY4" fmla="*/ 5883410 h 5940964"/>
                <a:gd name="connsiteX5" fmla="*/ 5400453 w 13054461"/>
                <a:gd name="connsiteY5" fmla="*/ 5314770 h 5940964"/>
                <a:gd name="connsiteX6" fmla="*/ 4736984 w 13054461"/>
                <a:gd name="connsiteY6" fmla="*/ 4715517 h 5940964"/>
                <a:gd name="connsiteX7" fmla="*/ 972269 w 13054461"/>
                <a:gd name="connsiteY7" fmla="*/ 4707002 h 5940964"/>
                <a:gd name="connsiteX8" fmla="*/ 620111 w 13054461"/>
                <a:gd name="connsiteY8" fmla="*/ 4163378 h 5940964"/>
                <a:gd name="connsiteX9" fmla="*/ 634979 w 13054461"/>
                <a:gd name="connsiteY9" fmla="*/ 3140765 h 5940964"/>
                <a:gd name="connsiteX10" fmla="*/ 826255 w 13054461"/>
                <a:gd name="connsiteY10" fmla="*/ 3316036 h 5940964"/>
                <a:gd name="connsiteX11" fmla="*/ 900425 w 13054461"/>
                <a:gd name="connsiteY11" fmla="*/ 2920056 h 5940964"/>
                <a:gd name="connsiteX12" fmla="*/ 912140 w 13054461"/>
                <a:gd name="connsiteY12" fmla="*/ 1767821 h 5940964"/>
                <a:gd name="connsiteX13" fmla="*/ 716956 w 13054461"/>
                <a:gd name="connsiteY13" fmla="*/ 1524389 h 5940964"/>
                <a:gd name="connsiteX14" fmla="*/ 631075 w 13054461"/>
                <a:gd name="connsiteY14" fmla="*/ 1524389 h 5940964"/>
                <a:gd name="connsiteX15" fmla="*/ 620111 w 13054461"/>
                <a:gd name="connsiteY15" fmla="*/ 522496 h 5940964"/>
                <a:gd name="connsiteX16" fmla="*/ 15454 w 13054461"/>
                <a:gd name="connsiteY16" fmla="*/ 0 h 5940964"/>
                <a:gd name="connsiteX17" fmla="*/ 31389 w 13054461"/>
                <a:gd name="connsiteY17" fmla="*/ 5744788 h 5940964"/>
                <a:gd name="connsiteX0" fmla="*/ 31389 w 13054461"/>
                <a:gd name="connsiteY0" fmla="*/ 5744788 h 5940964"/>
                <a:gd name="connsiteX1" fmla="*/ 294461 w 13054461"/>
                <a:gd name="connsiteY1" fmla="*/ 5939669 h 5940964"/>
                <a:gd name="connsiteX2" fmla="*/ 13054461 w 13054461"/>
                <a:gd name="connsiteY2" fmla="*/ 5940964 h 5940964"/>
                <a:gd name="connsiteX3" fmla="*/ 13043438 w 13054461"/>
                <a:gd name="connsiteY3" fmla="*/ 5875285 h 5940964"/>
                <a:gd name="connsiteX4" fmla="*/ 5403053 w 13054461"/>
                <a:gd name="connsiteY4" fmla="*/ 5883410 h 5940964"/>
                <a:gd name="connsiteX5" fmla="*/ 5400453 w 13054461"/>
                <a:gd name="connsiteY5" fmla="*/ 5314770 h 5940964"/>
                <a:gd name="connsiteX6" fmla="*/ 4736984 w 13054461"/>
                <a:gd name="connsiteY6" fmla="*/ 4715517 h 5940964"/>
                <a:gd name="connsiteX7" fmla="*/ 972269 w 13054461"/>
                <a:gd name="connsiteY7" fmla="*/ 4707002 h 5940964"/>
                <a:gd name="connsiteX8" fmla="*/ 620111 w 13054461"/>
                <a:gd name="connsiteY8" fmla="*/ 4163378 h 5940964"/>
                <a:gd name="connsiteX9" fmla="*/ 634979 w 13054461"/>
                <a:gd name="connsiteY9" fmla="*/ 3140765 h 5940964"/>
                <a:gd name="connsiteX10" fmla="*/ 759893 w 13054461"/>
                <a:gd name="connsiteY10" fmla="*/ 3225156 h 5940964"/>
                <a:gd name="connsiteX11" fmla="*/ 900425 w 13054461"/>
                <a:gd name="connsiteY11" fmla="*/ 2920056 h 5940964"/>
                <a:gd name="connsiteX12" fmla="*/ 912140 w 13054461"/>
                <a:gd name="connsiteY12" fmla="*/ 1767821 h 5940964"/>
                <a:gd name="connsiteX13" fmla="*/ 716956 w 13054461"/>
                <a:gd name="connsiteY13" fmla="*/ 1524389 h 5940964"/>
                <a:gd name="connsiteX14" fmla="*/ 631075 w 13054461"/>
                <a:gd name="connsiteY14" fmla="*/ 1524389 h 5940964"/>
                <a:gd name="connsiteX15" fmla="*/ 620111 w 13054461"/>
                <a:gd name="connsiteY15" fmla="*/ 522496 h 5940964"/>
                <a:gd name="connsiteX16" fmla="*/ 15454 w 13054461"/>
                <a:gd name="connsiteY16" fmla="*/ 0 h 5940964"/>
                <a:gd name="connsiteX17" fmla="*/ 31389 w 13054461"/>
                <a:gd name="connsiteY17" fmla="*/ 5744788 h 5940964"/>
                <a:gd name="connsiteX0" fmla="*/ 31389 w 13054461"/>
                <a:gd name="connsiteY0" fmla="*/ 5744788 h 5940964"/>
                <a:gd name="connsiteX1" fmla="*/ 294461 w 13054461"/>
                <a:gd name="connsiteY1" fmla="*/ 5939669 h 5940964"/>
                <a:gd name="connsiteX2" fmla="*/ 13054461 w 13054461"/>
                <a:gd name="connsiteY2" fmla="*/ 5940964 h 5940964"/>
                <a:gd name="connsiteX3" fmla="*/ 13043438 w 13054461"/>
                <a:gd name="connsiteY3" fmla="*/ 5875285 h 5940964"/>
                <a:gd name="connsiteX4" fmla="*/ 5403053 w 13054461"/>
                <a:gd name="connsiteY4" fmla="*/ 5883410 h 5940964"/>
                <a:gd name="connsiteX5" fmla="*/ 5400453 w 13054461"/>
                <a:gd name="connsiteY5" fmla="*/ 5314770 h 5940964"/>
                <a:gd name="connsiteX6" fmla="*/ 4736984 w 13054461"/>
                <a:gd name="connsiteY6" fmla="*/ 4715517 h 5940964"/>
                <a:gd name="connsiteX7" fmla="*/ 972269 w 13054461"/>
                <a:gd name="connsiteY7" fmla="*/ 4707002 h 5940964"/>
                <a:gd name="connsiteX8" fmla="*/ 620111 w 13054461"/>
                <a:gd name="connsiteY8" fmla="*/ 4163378 h 5940964"/>
                <a:gd name="connsiteX9" fmla="*/ 634979 w 13054461"/>
                <a:gd name="connsiteY9" fmla="*/ 3140765 h 5940964"/>
                <a:gd name="connsiteX10" fmla="*/ 759893 w 13054461"/>
                <a:gd name="connsiteY10" fmla="*/ 3225156 h 5940964"/>
                <a:gd name="connsiteX11" fmla="*/ 900425 w 13054461"/>
                <a:gd name="connsiteY11" fmla="*/ 2920056 h 5940964"/>
                <a:gd name="connsiteX12" fmla="*/ 912140 w 13054461"/>
                <a:gd name="connsiteY12" fmla="*/ 1767821 h 5940964"/>
                <a:gd name="connsiteX13" fmla="*/ 716956 w 13054461"/>
                <a:gd name="connsiteY13" fmla="*/ 1524389 h 5940964"/>
                <a:gd name="connsiteX14" fmla="*/ 631075 w 13054461"/>
                <a:gd name="connsiteY14" fmla="*/ 1524389 h 5940964"/>
                <a:gd name="connsiteX15" fmla="*/ 620111 w 13054461"/>
                <a:gd name="connsiteY15" fmla="*/ 522496 h 5940964"/>
                <a:gd name="connsiteX16" fmla="*/ 15454 w 13054461"/>
                <a:gd name="connsiteY16" fmla="*/ 0 h 5940964"/>
                <a:gd name="connsiteX17" fmla="*/ 31389 w 13054461"/>
                <a:gd name="connsiteY17" fmla="*/ 5744788 h 5940964"/>
                <a:gd name="connsiteX0" fmla="*/ 31389 w 13054461"/>
                <a:gd name="connsiteY0" fmla="*/ 5744788 h 5940964"/>
                <a:gd name="connsiteX1" fmla="*/ 294461 w 13054461"/>
                <a:gd name="connsiteY1" fmla="*/ 5939669 h 5940964"/>
                <a:gd name="connsiteX2" fmla="*/ 13054461 w 13054461"/>
                <a:gd name="connsiteY2" fmla="*/ 5940964 h 5940964"/>
                <a:gd name="connsiteX3" fmla="*/ 13043438 w 13054461"/>
                <a:gd name="connsiteY3" fmla="*/ 5875285 h 5940964"/>
                <a:gd name="connsiteX4" fmla="*/ 5403053 w 13054461"/>
                <a:gd name="connsiteY4" fmla="*/ 5883410 h 5940964"/>
                <a:gd name="connsiteX5" fmla="*/ 5400453 w 13054461"/>
                <a:gd name="connsiteY5" fmla="*/ 5314770 h 5940964"/>
                <a:gd name="connsiteX6" fmla="*/ 4736984 w 13054461"/>
                <a:gd name="connsiteY6" fmla="*/ 4715517 h 5940964"/>
                <a:gd name="connsiteX7" fmla="*/ 972269 w 13054461"/>
                <a:gd name="connsiteY7" fmla="*/ 4707002 h 5940964"/>
                <a:gd name="connsiteX8" fmla="*/ 620111 w 13054461"/>
                <a:gd name="connsiteY8" fmla="*/ 4163378 h 5940964"/>
                <a:gd name="connsiteX9" fmla="*/ 634979 w 13054461"/>
                <a:gd name="connsiteY9" fmla="*/ 3140765 h 5940964"/>
                <a:gd name="connsiteX10" fmla="*/ 701338 w 13054461"/>
                <a:gd name="connsiteY10" fmla="*/ 3140768 h 5940964"/>
                <a:gd name="connsiteX11" fmla="*/ 900425 w 13054461"/>
                <a:gd name="connsiteY11" fmla="*/ 2920056 h 5940964"/>
                <a:gd name="connsiteX12" fmla="*/ 912140 w 13054461"/>
                <a:gd name="connsiteY12" fmla="*/ 1767821 h 5940964"/>
                <a:gd name="connsiteX13" fmla="*/ 716956 w 13054461"/>
                <a:gd name="connsiteY13" fmla="*/ 1524389 h 5940964"/>
                <a:gd name="connsiteX14" fmla="*/ 631075 w 13054461"/>
                <a:gd name="connsiteY14" fmla="*/ 1524389 h 5940964"/>
                <a:gd name="connsiteX15" fmla="*/ 620111 w 13054461"/>
                <a:gd name="connsiteY15" fmla="*/ 522496 h 5940964"/>
                <a:gd name="connsiteX16" fmla="*/ 15454 w 13054461"/>
                <a:gd name="connsiteY16" fmla="*/ 0 h 5940964"/>
                <a:gd name="connsiteX17" fmla="*/ 31389 w 13054461"/>
                <a:gd name="connsiteY17" fmla="*/ 5744788 h 5940964"/>
                <a:gd name="connsiteX0" fmla="*/ 31389 w 13054461"/>
                <a:gd name="connsiteY0" fmla="*/ 5744788 h 5940964"/>
                <a:gd name="connsiteX1" fmla="*/ 294461 w 13054461"/>
                <a:gd name="connsiteY1" fmla="*/ 5939669 h 5940964"/>
                <a:gd name="connsiteX2" fmla="*/ 13054461 w 13054461"/>
                <a:gd name="connsiteY2" fmla="*/ 5940964 h 5940964"/>
                <a:gd name="connsiteX3" fmla="*/ 13043438 w 13054461"/>
                <a:gd name="connsiteY3" fmla="*/ 5875285 h 5940964"/>
                <a:gd name="connsiteX4" fmla="*/ 5403053 w 13054461"/>
                <a:gd name="connsiteY4" fmla="*/ 5883410 h 5940964"/>
                <a:gd name="connsiteX5" fmla="*/ 5400453 w 13054461"/>
                <a:gd name="connsiteY5" fmla="*/ 5314770 h 5940964"/>
                <a:gd name="connsiteX6" fmla="*/ 4736984 w 13054461"/>
                <a:gd name="connsiteY6" fmla="*/ 4715517 h 5940964"/>
                <a:gd name="connsiteX7" fmla="*/ 972269 w 13054461"/>
                <a:gd name="connsiteY7" fmla="*/ 4707002 h 5940964"/>
                <a:gd name="connsiteX8" fmla="*/ 620111 w 13054461"/>
                <a:gd name="connsiteY8" fmla="*/ 4163378 h 5940964"/>
                <a:gd name="connsiteX9" fmla="*/ 634979 w 13054461"/>
                <a:gd name="connsiteY9" fmla="*/ 3140765 h 5940964"/>
                <a:gd name="connsiteX10" fmla="*/ 701338 w 13054461"/>
                <a:gd name="connsiteY10" fmla="*/ 3140768 h 5940964"/>
                <a:gd name="connsiteX11" fmla="*/ 900425 w 13054461"/>
                <a:gd name="connsiteY11" fmla="*/ 2920056 h 5940964"/>
                <a:gd name="connsiteX12" fmla="*/ 912140 w 13054461"/>
                <a:gd name="connsiteY12" fmla="*/ 1767821 h 5940964"/>
                <a:gd name="connsiteX13" fmla="*/ 716956 w 13054461"/>
                <a:gd name="connsiteY13" fmla="*/ 1524389 h 5940964"/>
                <a:gd name="connsiteX14" fmla="*/ 631075 w 13054461"/>
                <a:gd name="connsiteY14" fmla="*/ 1524389 h 5940964"/>
                <a:gd name="connsiteX15" fmla="*/ 620111 w 13054461"/>
                <a:gd name="connsiteY15" fmla="*/ 522496 h 5940964"/>
                <a:gd name="connsiteX16" fmla="*/ 15454 w 13054461"/>
                <a:gd name="connsiteY16" fmla="*/ 0 h 5940964"/>
                <a:gd name="connsiteX17" fmla="*/ 31389 w 13054461"/>
                <a:gd name="connsiteY17" fmla="*/ 5744788 h 5940964"/>
                <a:gd name="connsiteX0" fmla="*/ 31389 w 13054461"/>
                <a:gd name="connsiteY0" fmla="*/ 5744788 h 5940964"/>
                <a:gd name="connsiteX1" fmla="*/ 294461 w 13054461"/>
                <a:gd name="connsiteY1" fmla="*/ 5939669 h 5940964"/>
                <a:gd name="connsiteX2" fmla="*/ 13054461 w 13054461"/>
                <a:gd name="connsiteY2" fmla="*/ 5940964 h 5940964"/>
                <a:gd name="connsiteX3" fmla="*/ 13043438 w 13054461"/>
                <a:gd name="connsiteY3" fmla="*/ 5875285 h 5940964"/>
                <a:gd name="connsiteX4" fmla="*/ 5403053 w 13054461"/>
                <a:gd name="connsiteY4" fmla="*/ 5883410 h 5940964"/>
                <a:gd name="connsiteX5" fmla="*/ 5400453 w 13054461"/>
                <a:gd name="connsiteY5" fmla="*/ 5314770 h 5940964"/>
                <a:gd name="connsiteX6" fmla="*/ 4736984 w 13054461"/>
                <a:gd name="connsiteY6" fmla="*/ 4715517 h 5940964"/>
                <a:gd name="connsiteX7" fmla="*/ 972269 w 13054461"/>
                <a:gd name="connsiteY7" fmla="*/ 4707002 h 5940964"/>
                <a:gd name="connsiteX8" fmla="*/ 620111 w 13054461"/>
                <a:gd name="connsiteY8" fmla="*/ 4163378 h 5940964"/>
                <a:gd name="connsiteX9" fmla="*/ 634979 w 13054461"/>
                <a:gd name="connsiteY9" fmla="*/ 3144010 h 5940964"/>
                <a:gd name="connsiteX10" fmla="*/ 701338 w 13054461"/>
                <a:gd name="connsiteY10" fmla="*/ 3140768 h 5940964"/>
                <a:gd name="connsiteX11" fmla="*/ 900425 w 13054461"/>
                <a:gd name="connsiteY11" fmla="*/ 2920056 h 5940964"/>
                <a:gd name="connsiteX12" fmla="*/ 912140 w 13054461"/>
                <a:gd name="connsiteY12" fmla="*/ 1767821 h 5940964"/>
                <a:gd name="connsiteX13" fmla="*/ 716956 w 13054461"/>
                <a:gd name="connsiteY13" fmla="*/ 1524389 h 5940964"/>
                <a:gd name="connsiteX14" fmla="*/ 631075 w 13054461"/>
                <a:gd name="connsiteY14" fmla="*/ 1524389 h 5940964"/>
                <a:gd name="connsiteX15" fmla="*/ 620111 w 13054461"/>
                <a:gd name="connsiteY15" fmla="*/ 522496 h 5940964"/>
                <a:gd name="connsiteX16" fmla="*/ 15454 w 13054461"/>
                <a:gd name="connsiteY16" fmla="*/ 0 h 5940964"/>
                <a:gd name="connsiteX17" fmla="*/ 31389 w 13054461"/>
                <a:gd name="connsiteY17" fmla="*/ 5744788 h 5940964"/>
                <a:gd name="connsiteX0" fmla="*/ 31389 w 13054461"/>
                <a:gd name="connsiteY0" fmla="*/ 5744788 h 5940964"/>
                <a:gd name="connsiteX1" fmla="*/ 294461 w 13054461"/>
                <a:gd name="connsiteY1" fmla="*/ 5939669 h 5940964"/>
                <a:gd name="connsiteX2" fmla="*/ 13054461 w 13054461"/>
                <a:gd name="connsiteY2" fmla="*/ 5940964 h 5940964"/>
                <a:gd name="connsiteX3" fmla="*/ 13043438 w 13054461"/>
                <a:gd name="connsiteY3" fmla="*/ 5875285 h 5940964"/>
                <a:gd name="connsiteX4" fmla="*/ 5403053 w 13054461"/>
                <a:gd name="connsiteY4" fmla="*/ 5883410 h 5940964"/>
                <a:gd name="connsiteX5" fmla="*/ 5400453 w 13054461"/>
                <a:gd name="connsiteY5" fmla="*/ 5314770 h 5940964"/>
                <a:gd name="connsiteX6" fmla="*/ 4736984 w 13054461"/>
                <a:gd name="connsiteY6" fmla="*/ 4715517 h 5940964"/>
                <a:gd name="connsiteX7" fmla="*/ 972269 w 13054461"/>
                <a:gd name="connsiteY7" fmla="*/ 4707002 h 5940964"/>
                <a:gd name="connsiteX8" fmla="*/ 620111 w 13054461"/>
                <a:gd name="connsiteY8" fmla="*/ 4163378 h 5940964"/>
                <a:gd name="connsiteX9" fmla="*/ 634979 w 13054461"/>
                <a:gd name="connsiteY9" fmla="*/ 3144010 h 5940964"/>
                <a:gd name="connsiteX10" fmla="*/ 705241 w 13054461"/>
                <a:gd name="connsiteY10" fmla="*/ 3134277 h 5940964"/>
                <a:gd name="connsiteX11" fmla="*/ 900425 w 13054461"/>
                <a:gd name="connsiteY11" fmla="*/ 2920056 h 5940964"/>
                <a:gd name="connsiteX12" fmla="*/ 912140 w 13054461"/>
                <a:gd name="connsiteY12" fmla="*/ 1767821 h 5940964"/>
                <a:gd name="connsiteX13" fmla="*/ 716956 w 13054461"/>
                <a:gd name="connsiteY13" fmla="*/ 1524389 h 5940964"/>
                <a:gd name="connsiteX14" fmla="*/ 631075 w 13054461"/>
                <a:gd name="connsiteY14" fmla="*/ 1524389 h 5940964"/>
                <a:gd name="connsiteX15" fmla="*/ 620111 w 13054461"/>
                <a:gd name="connsiteY15" fmla="*/ 522496 h 5940964"/>
                <a:gd name="connsiteX16" fmla="*/ 15454 w 13054461"/>
                <a:gd name="connsiteY16" fmla="*/ 0 h 5940964"/>
                <a:gd name="connsiteX17" fmla="*/ 31389 w 13054461"/>
                <a:gd name="connsiteY17" fmla="*/ 5744788 h 5940964"/>
                <a:gd name="connsiteX0" fmla="*/ 31389 w 13054461"/>
                <a:gd name="connsiteY0" fmla="*/ 5744788 h 5940964"/>
                <a:gd name="connsiteX1" fmla="*/ 294461 w 13054461"/>
                <a:gd name="connsiteY1" fmla="*/ 5939669 h 5940964"/>
                <a:gd name="connsiteX2" fmla="*/ 13054461 w 13054461"/>
                <a:gd name="connsiteY2" fmla="*/ 5940964 h 5940964"/>
                <a:gd name="connsiteX3" fmla="*/ 13043438 w 13054461"/>
                <a:gd name="connsiteY3" fmla="*/ 5875285 h 5940964"/>
                <a:gd name="connsiteX4" fmla="*/ 5403053 w 13054461"/>
                <a:gd name="connsiteY4" fmla="*/ 5883410 h 5940964"/>
                <a:gd name="connsiteX5" fmla="*/ 5400453 w 13054461"/>
                <a:gd name="connsiteY5" fmla="*/ 5314770 h 5940964"/>
                <a:gd name="connsiteX6" fmla="*/ 4736984 w 13054461"/>
                <a:gd name="connsiteY6" fmla="*/ 4715517 h 5940964"/>
                <a:gd name="connsiteX7" fmla="*/ 972269 w 13054461"/>
                <a:gd name="connsiteY7" fmla="*/ 4707002 h 5940964"/>
                <a:gd name="connsiteX8" fmla="*/ 620111 w 13054461"/>
                <a:gd name="connsiteY8" fmla="*/ 4163378 h 5940964"/>
                <a:gd name="connsiteX9" fmla="*/ 634979 w 13054461"/>
                <a:gd name="connsiteY9" fmla="*/ 3144010 h 5940964"/>
                <a:gd name="connsiteX10" fmla="*/ 709144 w 13054461"/>
                <a:gd name="connsiteY10" fmla="*/ 3131031 h 5940964"/>
                <a:gd name="connsiteX11" fmla="*/ 900425 w 13054461"/>
                <a:gd name="connsiteY11" fmla="*/ 2920056 h 5940964"/>
                <a:gd name="connsiteX12" fmla="*/ 912140 w 13054461"/>
                <a:gd name="connsiteY12" fmla="*/ 1767821 h 5940964"/>
                <a:gd name="connsiteX13" fmla="*/ 716956 w 13054461"/>
                <a:gd name="connsiteY13" fmla="*/ 1524389 h 5940964"/>
                <a:gd name="connsiteX14" fmla="*/ 631075 w 13054461"/>
                <a:gd name="connsiteY14" fmla="*/ 1524389 h 5940964"/>
                <a:gd name="connsiteX15" fmla="*/ 620111 w 13054461"/>
                <a:gd name="connsiteY15" fmla="*/ 522496 h 5940964"/>
                <a:gd name="connsiteX16" fmla="*/ 15454 w 13054461"/>
                <a:gd name="connsiteY16" fmla="*/ 0 h 5940964"/>
                <a:gd name="connsiteX17" fmla="*/ 31389 w 13054461"/>
                <a:gd name="connsiteY17" fmla="*/ 5744788 h 5940964"/>
                <a:gd name="connsiteX0" fmla="*/ 31389 w 13054461"/>
                <a:gd name="connsiteY0" fmla="*/ 5744788 h 5940964"/>
                <a:gd name="connsiteX1" fmla="*/ 294461 w 13054461"/>
                <a:gd name="connsiteY1" fmla="*/ 5939669 h 5940964"/>
                <a:gd name="connsiteX2" fmla="*/ 13054461 w 13054461"/>
                <a:gd name="connsiteY2" fmla="*/ 5940964 h 5940964"/>
                <a:gd name="connsiteX3" fmla="*/ 13043438 w 13054461"/>
                <a:gd name="connsiteY3" fmla="*/ 5875285 h 5940964"/>
                <a:gd name="connsiteX4" fmla="*/ 5403053 w 13054461"/>
                <a:gd name="connsiteY4" fmla="*/ 5883410 h 5940964"/>
                <a:gd name="connsiteX5" fmla="*/ 5400453 w 13054461"/>
                <a:gd name="connsiteY5" fmla="*/ 5314770 h 5940964"/>
                <a:gd name="connsiteX6" fmla="*/ 4736984 w 13054461"/>
                <a:gd name="connsiteY6" fmla="*/ 4715517 h 5940964"/>
                <a:gd name="connsiteX7" fmla="*/ 972269 w 13054461"/>
                <a:gd name="connsiteY7" fmla="*/ 4707002 h 5940964"/>
                <a:gd name="connsiteX8" fmla="*/ 620111 w 13054461"/>
                <a:gd name="connsiteY8" fmla="*/ 4163378 h 5940964"/>
                <a:gd name="connsiteX9" fmla="*/ 634979 w 13054461"/>
                <a:gd name="connsiteY9" fmla="*/ 3144010 h 5940964"/>
                <a:gd name="connsiteX10" fmla="*/ 709144 w 13054461"/>
                <a:gd name="connsiteY10" fmla="*/ 3131031 h 5940964"/>
                <a:gd name="connsiteX11" fmla="*/ 900425 w 13054461"/>
                <a:gd name="connsiteY11" fmla="*/ 2920056 h 5940964"/>
                <a:gd name="connsiteX12" fmla="*/ 912140 w 13054461"/>
                <a:gd name="connsiteY12" fmla="*/ 1767821 h 5940964"/>
                <a:gd name="connsiteX13" fmla="*/ 716956 w 13054461"/>
                <a:gd name="connsiteY13" fmla="*/ 1524389 h 5940964"/>
                <a:gd name="connsiteX14" fmla="*/ 631075 w 13054461"/>
                <a:gd name="connsiteY14" fmla="*/ 1524389 h 5940964"/>
                <a:gd name="connsiteX15" fmla="*/ 620111 w 13054461"/>
                <a:gd name="connsiteY15" fmla="*/ 522496 h 5940964"/>
                <a:gd name="connsiteX16" fmla="*/ 15454 w 13054461"/>
                <a:gd name="connsiteY16" fmla="*/ 0 h 5940964"/>
                <a:gd name="connsiteX17" fmla="*/ 31389 w 13054461"/>
                <a:gd name="connsiteY17" fmla="*/ 5744788 h 5940964"/>
                <a:gd name="connsiteX0" fmla="*/ 31389 w 13054461"/>
                <a:gd name="connsiteY0" fmla="*/ 5744788 h 5940964"/>
                <a:gd name="connsiteX1" fmla="*/ 294461 w 13054461"/>
                <a:gd name="connsiteY1" fmla="*/ 5939669 h 5940964"/>
                <a:gd name="connsiteX2" fmla="*/ 13054461 w 13054461"/>
                <a:gd name="connsiteY2" fmla="*/ 5940964 h 5940964"/>
                <a:gd name="connsiteX3" fmla="*/ 13043438 w 13054461"/>
                <a:gd name="connsiteY3" fmla="*/ 5875285 h 5940964"/>
                <a:gd name="connsiteX4" fmla="*/ 5403053 w 13054461"/>
                <a:gd name="connsiteY4" fmla="*/ 5883410 h 5940964"/>
                <a:gd name="connsiteX5" fmla="*/ 5400453 w 13054461"/>
                <a:gd name="connsiteY5" fmla="*/ 5314770 h 5940964"/>
                <a:gd name="connsiteX6" fmla="*/ 4736984 w 13054461"/>
                <a:gd name="connsiteY6" fmla="*/ 4715517 h 5940964"/>
                <a:gd name="connsiteX7" fmla="*/ 972269 w 13054461"/>
                <a:gd name="connsiteY7" fmla="*/ 4707002 h 5940964"/>
                <a:gd name="connsiteX8" fmla="*/ 620111 w 13054461"/>
                <a:gd name="connsiteY8" fmla="*/ 4163378 h 5940964"/>
                <a:gd name="connsiteX9" fmla="*/ 634979 w 13054461"/>
                <a:gd name="connsiteY9" fmla="*/ 3144010 h 5940964"/>
                <a:gd name="connsiteX10" fmla="*/ 709144 w 13054461"/>
                <a:gd name="connsiteY10" fmla="*/ 3131031 h 5940964"/>
                <a:gd name="connsiteX11" fmla="*/ 900425 w 13054461"/>
                <a:gd name="connsiteY11" fmla="*/ 2920056 h 5940964"/>
                <a:gd name="connsiteX12" fmla="*/ 912140 w 13054461"/>
                <a:gd name="connsiteY12" fmla="*/ 1767821 h 5940964"/>
                <a:gd name="connsiteX13" fmla="*/ 716956 w 13054461"/>
                <a:gd name="connsiteY13" fmla="*/ 1524389 h 5940964"/>
                <a:gd name="connsiteX14" fmla="*/ 631075 w 13054461"/>
                <a:gd name="connsiteY14" fmla="*/ 1524389 h 5940964"/>
                <a:gd name="connsiteX15" fmla="*/ 620111 w 13054461"/>
                <a:gd name="connsiteY15" fmla="*/ 522496 h 5940964"/>
                <a:gd name="connsiteX16" fmla="*/ 15454 w 13054461"/>
                <a:gd name="connsiteY16" fmla="*/ 0 h 5940964"/>
                <a:gd name="connsiteX17" fmla="*/ 31389 w 13054461"/>
                <a:gd name="connsiteY17" fmla="*/ 5744788 h 5940964"/>
                <a:gd name="connsiteX0" fmla="*/ 31389 w 13054461"/>
                <a:gd name="connsiteY0" fmla="*/ 5744788 h 5940964"/>
                <a:gd name="connsiteX1" fmla="*/ 294461 w 13054461"/>
                <a:gd name="connsiteY1" fmla="*/ 5939669 h 5940964"/>
                <a:gd name="connsiteX2" fmla="*/ 13054461 w 13054461"/>
                <a:gd name="connsiteY2" fmla="*/ 5940964 h 5940964"/>
                <a:gd name="connsiteX3" fmla="*/ 13043438 w 13054461"/>
                <a:gd name="connsiteY3" fmla="*/ 5875285 h 5940964"/>
                <a:gd name="connsiteX4" fmla="*/ 5403053 w 13054461"/>
                <a:gd name="connsiteY4" fmla="*/ 5883410 h 5940964"/>
                <a:gd name="connsiteX5" fmla="*/ 5400453 w 13054461"/>
                <a:gd name="connsiteY5" fmla="*/ 5314770 h 5940964"/>
                <a:gd name="connsiteX6" fmla="*/ 4736984 w 13054461"/>
                <a:gd name="connsiteY6" fmla="*/ 4715517 h 5940964"/>
                <a:gd name="connsiteX7" fmla="*/ 972269 w 13054461"/>
                <a:gd name="connsiteY7" fmla="*/ 4707002 h 5940964"/>
                <a:gd name="connsiteX8" fmla="*/ 620111 w 13054461"/>
                <a:gd name="connsiteY8" fmla="*/ 4163378 h 5940964"/>
                <a:gd name="connsiteX9" fmla="*/ 634979 w 13054461"/>
                <a:gd name="connsiteY9" fmla="*/ 3144010 h 5940964"/>
                <a:gd name="connsiteX10" fmla="*/ 709144 w 13054461"/>
                <a:gd name="connsiteY10" fmla="*/ 3131031 h 5940964"/>
                <a:gd name="connsiteX11" fmla="*/ 900425 w 13054461"/>
                <a:gd name="connsiteY11" fmla="*/ 2920056 h 5940964"/>
                <a:gd name="connsiteX12" fmla="*/ 912140 w 13054461"/>
                <a:gd name="connsiteY12" fmla="*/ 1767821 h 5940964"/>
                <a:gd name="connsiteX13" fmla="*/ 716956 w 13054461"/>
                <a:gd name="connsiteY13" fmla="*/ 1524389 h 5940964"/>
                <a:gd name="connsiteX14" fmla="*/ 631075 w 13054461"/>
                <a:gd name="connsiteY14" fmla="*/ 1524389 h 5940964"/>
                <a:gd name="connsiteX15" fmla="*/ 620111 w 13054461"/>
                <a:gd name="connsiteY15" fmla="*/ 522496 h 5940964"/>
                <a:gd name="connsiteX16" fmla="*/ 15454 w 13054461"/>
                <a:gd name="connsiteY16" fmla="*/ 0 h 5940964"/>
                <a:gd name="connsiteX17" fmla="*/ 31389 w 13054461"/>
                <a:gd name="connsiteY17" fmla="*/ 5744788 h 5940964"/>
                <a:gd name="connsiteX0" fmla="*/ 31389 w 13054461"/>
                <a:gd name="connsiteY0" fmla="*/ 5744788 h 5940964"/>
                <a:gd name="connsiteX1" fmla="*/ 294461 w 13054461"/>
                <a:gd name="connsiteY1" fmla="*/ 5939669 h 5940964"/>
                <a:gd name="connsiteX2" fmla="*/ 13054461 w 13054461"/>
                <a:gd name="connsiteY2" fmla="*/ 5940964 h 5940964"/>
                <a:gd name="connsiteX3" fmla="*/ 13043438 w 13054461"/>
                <a:gd name="connsiteY3" fmla="*/ 5875285 h 5940964"/>
                <a:gd name="connsiteX4" fmla="*/ 5403053 w 13054461"/>
                <a:gd name="connsiteY4" fmla="*/ 5883410 h 5940964"/>
                <a:gd name="connsiteX5" fmla="*/ 5400453 w 13054461"/>
                <a:gd name="connsiteY5" fmla="*/ 5314770 h 5940964"/>
                <a:gd name="connsiteX6" fmla="*/ 4736984 w 13054461"/>
                <a:gd name="connsiteY6" fmla="*/ 4715517 h 5940964"/>
                <a:gd name="connsiteX7" fmla="*/ 972269 w 13054461"/>
                <a:gd name="connsiteY7" fmla="*/ 4707002 h 5940964"/>
                <a:gd name="connsiteX8" fmla="*/ 620111 w 13054461"/>
                <a:gd name="connsiteY8" fmla="*/ 4163378 h 5940964"/>
                <a:gd name="connsiteX9" fmla="*/ 634979 w 13054461"/>
                <a:gd name="connsiteY9" fmla="*/ 3144010 h 5940964"/>
                <a:gd name="connsiteX10" fmla="*/ 713048 w 13054461"/>
                <a:gd name="connsiteY10" fmla="*/ 3131031 h 5940964"/>
                <a:gd name="connsiteX11" fmla="*/ 900425 w 13054461"/>
                <a:gd name="connsiteY11" fmla="*/ 2920056 h 5940964"/>
                <a:gd name="connsiteX12" fmla="*/ 912140 w 13054461"/>
                <a:gd name="connsiteY12" fmla="*/ 1767821 h 5940964"/>
                <a:gd name="connsiteX13" fmla="*/ 716956 w 13054461"/>
                <a:gd name="connsiteY13" fmla="*/ 1524389 h 5940964"/>
                <a:gd name="connsiteX14" fmla="*/ 631075 w 13054461"/>
                <a:gd name="connsiteY14" fmla="*/ 1524389 h 5940964"/>
                <a:gd name="connsiteX15" fmla="*/ 620111 w 13054461"/>
                <a:gd name="connsiteY15" fmla="*/ 522496 h 5940964"/>
                <a:gd name="connsiteX16" fmla="*/ 15454 w 13054461"/>
                <a:gd name="connsiteY16" fmla="*/ 0 h 5940964"/>
                <a:gd name="connsiteX17" fmla="*/ 31389 w 13054461"/>
                <a:gd name="connsiteY17" fmla="*/ 5744788 h 5940964"/>
                <a:gd name="connsiteX0" fmla="*/ 31389 w 13054461"/>
                <a:gd name="connsiteY0" fmla="*/ 5744788 h 5940964"/>
                <a:gd name="connsiteX1" fmla="*/ 294461 w 13054461"/>
                <a:gd name="connsiteY1" fmla="*/ 5939669 h 5940964"/>
                <a:gd name="connsiteX2" fmla="*/ 13054461 w 13054461"/>
                <a:gd name="connsiteY2" fmla="*/ 5940964 h 5940964"/>
                <a:gd name="connsiteX3" fmla="*/ 13043438 w 13054461"/>
                <a:gd name="connsiteY3" fmla="*/ 5875285 h 5940964"/>
                <a:gd name="connsiteX4" fmla="*/ 5403053 w 13054461"/>
                <a:gd name="connsiteY4" fmla="*/ 5883410 h 5940964"/>
                <a:gd name="connsiteX5" fmla="*/ 5400453 w 13054461"/>
                <a:gd name="connsiteY5" fmla="*/ 5314770 h 5940964"/>
                <a:gd name="connsiteX6" fmla="*/ 4736984 w 13054461"/>
                <a:gd name="connsiteY6" fmla="*/ 4715517 h 5940964"/>
                <a:gd name="connsiteX7" fmla="*/ 972269 w 13054461"/>
                <a:gd name="connsiteY7" fmla="*/ 4707002 h 5940964"/>
                <a:gd name="connsiteX8" fmla="*/ 620111 w 13054461"/>
                <a:gd name="connsiteY8" fmla="*/ 4163378 h 5940964"/>
                <a:gd name="connsiteX9" fmla="*/ 634979 w 13054461"/>
                <a:gd name="connsiteY9" fmla="*/ 3144010 h 5940964"/>
                <a:gd name="connsiteX10" fmla="*/ 713048 w 13054461"/>
                <a:gd name="connsiteY10" fmla="*/ 3131031 h 5940964"/>
                <a:gd name="connsiteX11" fmla="*/ 900425 w 13054461"/>
                <a:gd name="connsiteY11" fmla="*/ 2920056 h 5940964"/>
                <a:gd name="connsiteX12" fmla="*/ 912140 w 13054461"/>
                <a:gd name="connsiteY12" fmla="*/ 1767821 h 5940964"/>
                <a:gd name="connsiteX13" fmla="*/ 716956 w 13054461"/>
                <a:gd name="connsiteY13" fmla="*/ 1524389 h 5940964"/>
                <a:gd name="connsiteX14" fmla="*/ 631075 w 13054461"/>
                <a:gd name="connsiteY14" fmla="*/ 1524389 h 5940964"/>
                <a:gd name="connsiteX15" fmla="*/ 620111 w 13054461"/>
                <a:gd name="connsiteY15" fmla="*/ 522496 h 5940964"/>
                <a:gd name="connsiteX16" fmla="*/ 15454 w 13054461"/>
                <a:gd name="connsiteY16" fmla="*/ 0 h 5940964"/>
                <a:gd name="connsiteX17" fmla="*/ 31389 w 13054461"/>
                <a:gd name="connsiteY17" fmla="*/ 5744788 h 5940964"/>
                <a:gd name="connsiteX0" fmla="*/ 31389 w 13054461"/>
                <a:gd name="connsiteY0" fmla="*/ 5744788 h 5940964"/>
                <a:gd name="connsiteX1" fmla="*/ 294461 w 13054461"/>
                <a:gd name="connsiteY1" fmla="*/ 5939669 h 5940964"/>
                <a:gd name="connsiteX2" fmla="*/ 13054461 w 13054461"/>
                <a:gd name="connsiteY2" fmla="*/ 5940964 h 5940964"/>
                <a:gd name="connsiteX3" fmla="*/ 13043438 w 13054461"/>
                <a:gd name="connsiteY3" fmla="*/ 5875285 h 5940964"/>
                <a:gd name="connsiteX4" fmla="*/ 5403053 w 13054461"/>
                <a:gd name="connsiteY4" fmla="*/ 5883410 h 5940964"/>
                <a:gd name="connsiteX5" fmla="*/ 5400453 w 13054461"/>
                <a:gd name="connsiteY5" fmla="*/ 5314770 h 5940964"/>
                <a:gd name="connsiteX6" fmla="*/ 4736984 w 13054461"/>
                <a:gd name="connsiteY6" fmla="*/ 4715517 h 5940964"/>
                <a:gd name="connsiteX7" fmla="*/ 972269 w 13054461"/>
                <a:gd name="connsiteY7" fmla="*/ 4707002 h 5940964"/>
                <a:gd name="connsiteX8" fmla="*/ 620111 w 13054461"/>
                <a:gd name="connsiteY8" fmla="*/ 4163378 h 5940964"/>
                <a:gd name="connsiteX9" fmla="*/ 634979 w 13054461"/>
                <a:gd name="connsiteY9" fmla="*/ 3144010 h 5940964"/>
                <a:gd name="connsiteX10" fmla="*/ 713048 w 13054461"/>
                <a:gd name="connsiteY10" fmla="*/ 3131031 h 5940964"/>
                <a:gd name="connsiteX11" fmla="*/ 900425 w 13054461"/>
                <a:gd name="connsiteY11" fmla="*/ 2920056 h 5940964"/>
                <a:gd name="connsiteX12" fmla="*/ 912140 w 13054461"/>
                <a:gd name="connsiteY12" fmla="*/ 1767821 h 5940964"/>
                <a:gd name="connsiteX13" fmla="*/ 716956 w 13054461"/>
                <a:gd name="connsiteY13" fmla="*/ 1524389 h 5940964"/>
                <a:gd name="connsiteX14" fmla="*/ 631075 w 13054461"/>
                <a:gd name="connsiteY14" fmla="*/ 1524389 h 5940964"/>
                <a:gd name="connsiteX15" fmla="*/ 620111 w 13054461"/>
                <a:gd name="connsiteY15" fmla="*/ 522496 h 5940964"/>
                <a:gd name="connsiteX16" fmla="*/ 15454 w 13054461"/>
                <a:gd name="connsiteY16" fmla="*/ 0 h 5940964"/>
                <a:gd name="connsiteX17" fmla="*/ 31389 w 13054461"/>
                <a:gd name="connsiteY17" fmla="*/ 5744788 h 5940964"/>
                <a:gd name="connsiteX0" fmla="*/ 31389 w 13054461"/>
                <a:gd name="connsiteY0" fmla="*/ 5744788 h 5940964"/>
                <a:gd name="connsiteX1" fmla="*/ 294461 w 13054461"/>
                <a:gd name="connsiteY1" fmla="*/ 5939669 h 5940964"/>
                <a:gd name="connsiteX2" fmla="*/ 13054461 w 13054461"/>
                <a:gd name="connsiteY2" fmla="*/ 5940964 h 5940964"/>
                <a:gd name="connsiteX3" fmla="*/ 13043438 w 13054461"/>
                <a:gd name="connsiteY3" fmla="*/ 5875285 h 5940964"/>
                <a:gd name="connsiteX4" fmla="*/ 5403053 w 13054461"/>
                <a:gd name="connsiteY4" fmla="*/ 5883410 h 5940964"/>
                <a:gd name="connsiteX5" fmla="*/ 5400453 w 13054461"/>
                <a:gd name="connsiteY5" fmla="*/ 5314770 h 5940964"/>
                <a:gd name="connsiteX6" fmla="*/ 4736984 w 13054461"/>
                <a:gd name="connsiteY6" fmla="*/ 4715517 h 5940964"/>
                <a:gd name="connsiteX7" fmla="*/ 972269 w 13054461"/>
                <a:gd name="connsiteY7" fmla="*/ 4707002 h 5940964"/>
                <a:gd name="connsiteX8" fmla="*/ 620111 w 13054461"/>
                <a:gd name="connsiteY8" fmla="*/ 4163378 h 5940964"/>
                <a:gd name="connsiteX9" fmla="*/ 634979 w 13054461"/>
                <a:gd name="connsiteY9" fmla="*/ 3144010 h 5940964"/>
                <a:gd name="connsiteX10" fmla="*/ 713048 w 13054461"/>
                <a:gd name="connsiteY10" fmla="*/ 3131031 h 5940964"/>
                <a:gd name="connsiteX11" fmla="*/ 900425 w 13054461"/>
                <a:gd name="connsiteY11" fmla="*/ 2920056 h 5940964"/>
                <a:gd name="connsiteX12" fmla="*/ 912140 w 13054461"/>
                <a:gd name="connsiteY12" fmla="*/ 1767821 h 5940964"/>
                <a:gd name="connsiteX13" fmla="*/ 716956 w 13054461"/>
                <a:gd name="connsiteY13" fmla="*/ 1524389 h 5940964"/>
                <a:gd name="connsiteX14" fmla="*/ 631075 w 13054461"/>
                <a:gd name="connsiteY14" fmla="*/ 1524389 h 5940964"/>
                <a:gd name="connsiteX15" fmla="*/ 620111 w 13054461"/>
                <a:gd name="connsiteY15" fmla="*/ 522496 h 5940964"/>
                <a:gd name="connsiteX16" fmla="*/ 15454 w 13054461"/>
                <a:gd name="connsiteY16" fmla="*/ 0 h 5940964"/>
                <a:gd name="connsiteX17" fmla="*/ 31389 w 13054461"/>
                <a:gd name="connsiteY17" fmla="*/ 5744788 h 5940964"/>
                <a:gd name="connsiteX0" fmla="*/ 31389 w 13054461"/>
                <a:gd name="connsiteY0" fmla="*/ 5744788 h 5940964"/>
                <a:gd name="connsiteX1" fmla="*/ 294461 w 13054461"/>
                <a:gd name="connsiteY1" fmla="*/ 5939669 h 5940964"/>
                <a:gd name="connsiteX2" fmla="*/ 13054461 w 13054461"/>
                <a:gd name="connsiteY2" fmla="*/ 5940964 h 5940964"/>
                <a:gd name="connsiteX3" fmla="*/ 13043438 w 13054461"/>
                <a:gd name="connsiteY3" fmla="*/ 5875285 h 5940964"/>
                <a:gd name="connsiteX4" fmla="*/ 5403053 w 13054461"/>
                <a:gd name="connsiteY4" fmla="*/ 5883410 h 5940964"/>
                <a:gd name="connsiteX5" fmla="*/ 5400453 w 13054461"/>
                <a:gd name="connsiteY5" fmla="*/ 5314770 h 5940964"/>
                <a:gd name="connsiteX6" fmla="*/ 4736984 w 13054461"/>
                <a:gd name="connsiteY6" fmla="*/ 4715517 h 5940964"/>
                <a:gd name="connsiteX7" fmla="*/ 972269 w 13054461"/>
                <a:gd name="connsiteY7" fmla="*/ 4707002 h 5940964"/>
                <a:gd name="connsiteX8" fmla="*/ 620111 w 13054461"/>
                <a:gd name="connsiteY8" fmla="*/ 4163378 h 5940964"/>
                <a:gd name="connsiteX9" fmla="*/ 634979 w 13054461"/>
                <a:gd name="connsiteY9" fmla="*/ 3144010 h 5940964"/>
                <a:gd name="connsiteX10" fmla="*/ 713048 w 13054461"/>
                <a:gd name="connsiteY10" fmla="*/ 3131031 h 5940964"/>
                <a:gd name="connsiteX11" fmla="*/ 900425 w 13054461"/>
                <a:gd name="connsiteY11" fmla="*/ 2920056 h 5940964"/>
                <a:gd name="connsiteX12" fmla="*/ 912140 w 13054461"/>
                <a:gd name="connsiteY12" fmla="*/ 1767821 h 5940964"/>
                <a:gd name="connsiteX13" fmla="*/ 716956 w 13054461"/>
                <a:gd name="connsiteY13" fmla="*/ 1524389 h 5940964"/>
                <a:gd name="connsiteX14" fmla="*/ 631075 w 13054461"/>
                <a:gd name="connsiteY14" fmla="*/ 1524389 h 5940964"/>
                <a:gd name="connsiteX15" fmla="*/ 620111 w 13054461"/>
                <a:gd name="connsiteY15" fmla="*/ 522496 h 5940964"/>
                <a:gd name="connsiteX16" fmla="*/ 15454 w 13054461"/>
                <a:gd name="connsiteY16" fmla="*/ 0 h 5940964"/>
                <a:gd name="connsiteX17" fmla="*/ 31389 w 13054461"/>
                <a:gd name="connsiteY17" fmla="*/ 5744788 h 5940964"/>
                <a:gd name="connsiteX0" fmla="*/ 31389 w 13054461"/>
                <a:gd name="connsiteY0" fmla="*/ 5744788 h 5940964"/>
                <a:gd name="connsiteX1" fmla="*/ 294461 w 13054461"/>
                <a:gd name="connsiteY1" fmla="*/ 5939669 h 5940964"/>
                <a:gd name="connsiteX2" fmla="*/ 13054461 w 13054461"/>
                <a:gd name="connsiteY2" fmla="*/ 5940964 h 5940964"/>
                <a:gd name="connsiteX3" fmla="*/ 13043438 w 13054461"/>
                <a:gd name="connsiteY3" fmla="*/ 5875285 h 5940964"/>
                <a:gd name="connsiteX4" fmla="*/ 5403053 w 13054461"/>
                <a:gd name="connsiteY4" fmla="*/ 5883410 h 5940964"/>
                <a:gd name="connsiteX5" fmla="*/ 5400453 w 13054461"/>
                <a:gd name="connsiteY5" fmla="*/ 5314770 h 5940964"/>
                <a:gd name="connsiteX6" fmla="*/ 4736984 w 13054461"/>
                <a:gd name="connsiteY6" fmla="*/ 4715517 h 5940964"/>
                <a:gd name="connsiteX7" fmla="*/ 972269 w 13054461"/>
                <a:gd name="connsiteY7" fmla="*/ 4707002 h 5940964"/>
                <a:gd name="connsiteX8" fmla="*/ 620111 w 13054461"/>
                <a:gd name="connsiteY8" fmla="*/ 4163378 h 5940964"/>
                <a:gd name="connsiteX9" fmla="*/ 634979 w 13054461"/>
                <a:gd name="connsiteY9" fmla="*/ 3144010 h 5940964"/>
                <a:gd name="connsiteX10" fmla="*/ 713048 w 13054461"/>
                <a:gd name="connsiteY10" fmla="*/ 3131031 h 5940964"/>
                <a:gd name="connsiteX11" fmla="*/ 900425 w 13054461"/>
                <a:gd name="connsiteY11" fmla="*/ 2920056 h 5940964"/>
                <a:gd name="connsiteX12" fmla="*/ 912140 w 13054461"/>
                <a:gd name="connsiteY12" fmla="*/ 1767821 h 5940964"/>
                <a:gd name="connsiteX13" fmla="*/ 716956 w 13054461"/>
                <a:gd name="connsiteY13" fmla="*/ 1524389 h 5940964"/>
                <a:gd name="connsiteX14" fmla="*/ 631075 w 13054461"/>
                <a:gd name="connsiteY14" fmla="*/ 1524389 h 5940964"/>
                <a:gd name="connsiteX15" fmla="*/ 620111 w 13054461"/>
                <a:gd name="connsiteY15" fmla="*/ 522496 h 5940964"/>
                <a:gd name="connsiteX16" fmla="*/ 15454 w 13054461"/>
                <a:gd name="connsiteY16" fmla="*/ 0 h 5940964"/>
                <a:gd name="connsiteX17" fmla="*/ 31389 w 13054461"/>
                <a:gd name="connsiteY17" fmla="*/ 5744788 h 5940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054461" h="5940964">
                  <a:moveTo>
                    <a:pt x="31389" y="5744788"/>
                  </a:moveTo>
                  <a:lnTo>
                    <a:pt x="294461" y="5939669"/>
                  </a:lnTo>
                  <a:lnTo>
                    <a:pt x="13054461" y="5940964"/>
                  </a:lnTo>
                  <a:cubicBezTo>
                    <a:pt x="13053159" y="5884259"/>
                    <a:pt x="13043439" y="5903542"/>
                    <a:pt x="13043438" y="5875285"/>
                  </a:cubicBezTo>
                  <a:cubicBezTo>
                    <a:pt x="12649003" y="5884266"/>
                    <a:pt x="5717700" y="5878666"/>
                    <a:pt x="5403053" y="5883410"/>
                  </a:cubicBezTo>
                  <a:cubicBezTo>
                    <a:pt x="5400285" y="5714638"/>
                    <a:pt x="5404356" y="5451633"/>
                    <a:pt x="5400453" y="5314770"/>
                  </a:cubicBezTo>
                  <a:lnTo>
                    <a:pt x="4736984" y="4715517"/>
                  </a:lnTo>
                  <a:lnTo>
                    <a:pt x="972269" y="4707002"/>
                  </a:lnTo>
                  <a:lnTo>
                    <a:pt x="620111" y="4163378"/>
                  </a:lnTo>
                  <a:cubicBezTo>
                    <a:pt x="638717" y="3146083"/>
                    <a:pt x="635755" y="3314446"/>
                    <a:pt x="634979" y="3144010"/>
                  </a:cubicBezTo>
                  <a:cubicBezTo>
                    <a:pt x="673240" y="3142354"/>
                    <a:pt x="661000" y="3145095"/>
                    <a:pt x="713048" y="3131031"/>
                  </a:cubicBezTo>
                  <a:cubicBezTo>
                    <a:pt x="791647" y="3043904"/>
                    <a:pt x="787218" y="3061786"/>
                    <a:pt x="900425" y="2920056"/>
                  </a:cubicBezTo>
                  <a:cubicBezTo>
                    <a:pt x="906869" y="1768374"/>
                    <a:pt x="912139" y="2020987"/>
                    <a:pt x="912140" y="1767821"/>
                  </a:cubicBezTo>
                  <a:cubicBezTo>
                    <a:pt x="716956" y="1526014"/>
                    <a:pt x="919946" y="1766737"/>
                    <a:pt x="716956" y="1524389"/>
                  </a:cubicBezTo>
                  <a:cubicBezTo>
                    <a:pt x="638883" y="1528717"/>
                    <a:pt x="707723" y="1526381"/>
                    <a:pt x="631075" y="1524389"/>
                  </a:cubicBezTo>
                  <a:cubicBezTo>
                    <a:pt x="618839" y="598989"/>
                    <a:pt x="629027" y="1514424"/>
                    <a:pt x="620111" y="522496"/>
                  </a:cubicBezTo>
                  <a:lnTo>
                    <a:pt x="15454" y="0"/>
                  </a:lnTo>
                  <a:cubicBezTo>
                    <a:pt x="-497" y="670184"/>
                    <a:pt x="-15112" y="4754843"/>
                    <a:pt x="31389" y="5744788"/>
                  </a:cubicBezTo>
                  <a:close/>
                </a:path>
              </a:pathLst>
            </a:custGeom>
            <a:solidFill>
              <a:schemeClr val="bg1">
                <a:lumMod val="65000"/>
                <a:alpha val="30000"/>
              </a:schemeClr>
            </a:solidFill>
            <a:ln>
              <a:noFill/>
            </a:ln>
            <a:effectLst>
              <a:glow rad="139700">
                <a:schemeClr val="bg1">
                  <a:lumMod val="65000"/>
                  <a:alpha val="40000"/>
                </a:schemeClr>
              </a:glow>
            </a:effectLst>
            <a:scene3d>
              <a:camera prst="orthographicFront"/>
              <a:lightRig rig="threePt" dir="t"/>
            </a:scene3d>
            <a:sp3d>
              <a:bevelT prst="slop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397" name="Agrupar 396">
              <a:extLst>
                <a:ext uri="{FF2B5EF4-FFF2-40B4-BE49-F238E27FC236}">
                  <a16:creationId xmlns:a16="http://schemas.microsoft.com/office/drawing/2014/main" id="{C71C7F3C-BF5A-874F-20BC-E9C2537B0389}"/>
                </a:ext>
              </a:extLst>
            </p:cNvPr>
            <p:cNvGrpSpPr/>
            <p:nvPr/>
          </p:nvGrpSpPr>
          <p:grpSpPr>
            <a:xfrm>
              <a:off x="11650048" y="4103921"/>
              <a:ext cx="103193" cy="778358"/>
              <a:chOff x="11650048" y="4103921"/>
              <a:chExt cx="103193" cy="778358"/>
            </a:xfrm>
          </p:grpSpPr>
          <p:sp>
            <p:nvSpPr>
              <p:cNvPr id="406" name="Trapezoide 63">
                <a:extLst>
                  <a:ext uri="{FF2B5EF4-FFF2-40B4-BE49-F238E27FC236}">
                    <a16:creationId xmlns:a16="http://schemas.microsoft.com/office/drawing/2014/main" id="{7456F462-3000-03B2-7EB1-D6E21EE7A98F}"/>
                  </a:ext>
                </a:extLst>
              </p:cNvPr>
              <p:cNvSpPr/>
              <p:nvPr/>
            </p:nvSpPr>
            <p:spPr>
              <a:xfrm rot="16200000">
                <a:off x="11448029" y="4453410"/>
                <a:ext cx="504000" cy="73855"/>
              </a:xfrm>
              <a:custGeom>
                <a:avLst/>
                <a:gdLst>
                  <a:gd name="connsiteX0" fmla="*/ 0 w 1187035"/>
                  <a:gd name="connsiteY0" fmla="*/ 163074 h 163074"/>
                  <a:gd name="connsiteX1" fmla="*/ 164594 w 1187035"/>
                  <a:gd name="connsiteY1" fmla="*/ 0 h 163074"/>
                  <a:gd name="connsiteX2" fmla="*/ 1022441 w 1187035"/>
                  <a:gd name="connsiteY2" fmla="*/ 0 h 163074"/>
                  <a:gd name="connsiteX3" fmla="*/ 1187035 w 1187035"/>
                  <a:gd name="connsiteY3" fmla="*/ 163074 h 163074"/>
                  <a:gd name="connsiteX4" fmla="*/ 0 w 1187035"/>
                  <a:gd name="connsiteY4" fmla="*/ 163074 h 163074"/>
                  <a:gd name="connsiteX0" fmla="*/ 0 w 1187035"/>
                  <a:gd name="connsiteY0" fmla="*/ 163074 h 163074"/>
                  <a:gd name="connsiteX1" fmla="*/ 164594 w 1187035"/>
                  <a:gd name="connsiteY1" fmla="*/ 0 h 163074"/>
                  <a:gd name="connsiteX2" fmla="*/ 1022441 w 1187035"/>
                  <a:gd name="connsiteY2" fmla="*/ 0 h 163074"/>
                  <a:gd name="connsiteX3" fmla="*/ 1186933 w 1187035"/>
                  <a:gd name="connsiteY3" fmla="*/ 111360 h 163074"/>
                  <a:gd name="connsiteX4" fmla="*/ 1187035 w 1187035"/>
                  <a:gd name="connsiteY4" fmla="*/ 163074 h 163074"/>
                  <a:gd name="connsiteX5" fmla="*/ 0 w 1187035"/>
                  <a:gd name="connsiteY5" fmla="*/ 163074 h 163074"/>
                  <a:gd name="connsiteX0" fmla="*/ 0 w 1187035"/>
                  <a:gd name="connsiteY0" fmla="*/ 163074 h 163074"/>
                  <a:gd name="connsiteX1" fmla="*/ 164594 w 1187035"/>
                  <a:gd name="connsiteY1" fmla="*/ 0 h 163074"/>
                  <a:gd name="connsiteX2" fmla="*/ 1022441 w 1187035"/>
                  <a:gd name="connsiteY2" fmla="*/ 0 h 163074"/>
                  <a:gd name="connsiteX3" fmla="*/ 1186933 w 1187035"/>
                  <a:gd name="connsiteY3" fmla="*/ 111360 h 163074"/>
                  <a:gd name="connsiteX4" fmla="*/ 1187035 w 1187035"/>
                  <a:gd name="connsiteY4" fmla="*/ 163074 h 163074"/>
                  <a:gd name="connsiteX5" fmla="*/ 0 w 1187035"/>
                  <a:gd name="connsiteY5" fmla="*/ 163074 h 163074"/>
                  <a:gd name="connsiteX0" fmla="*/ 389 w 1187424"/>
                  <a:gd name="connsiteY0" fmla="*/ 163074 h 163074"/>
                  <a:gd name="connsiteX1" fmla="*/ 3047 w 1187424"/>
                  <a:gd name="connsiteY1" fmla="*/ 124060 h 163074"/>
                  <a:gd name="connsiteX2" fmla="*/ 164983 w 1187424"/>
                  <a:gd name="connsiteY2" fmla="*/ 0 h 163074"/>
                  <a:gd name="connsiteX3" fmla="*/ 1022830 w 1187424"/>
                  <a:gd name="connsiteY3" fmla="*/ 0 h 163074"/>
                  <a:gd name="connsiteX4" fmla="*/ 1187322 w 1187424"/>
                  <a:gd name="connsiteY4" fmla="*/ 111360 h 163074"/>
                  <a:gd name="connsiteX5" fmla="*/ 1187424 w 1187424"/>
                  <a:gd name="connsiteY5" fmla="*/ 163074 h 163074"/>
                  <a:gd name="connsiteX6" fmla="*/ 389 w 1187424"/>
                  <a:gd name="connsiteY6" fmla="*/ 163074 h 163074"/>
                  <a:gd name="connsiteX0" fmla="*/ 0 w 1187035"/>
                  <a:gd name="connsiteY0" fmla="*/ 163074 h 163074"/>
                  <a:gd name="connsiteX1" fmla="*/ 2658 w 1187035"/>
                  <a:gd name="connsiteY1" fmla="*/ 124060 h 163074"/>
                  <a:gd name="connsiteX2" fmla="*/ 164594 w 1187035"/>
                  <a:gd name="connsiteY2" fmla="*/ 0 h 163074"/>
                  <a:gd name="connsiteX3" fmla="*/ 1022441 w 1187035"/>
                  <a:gd name="connsiteY3" fmla="*/ 0 h 163074"/>
                  <a:gd name="connsiteX4" fmla="*/ 1186933 w 1187035"/>
                  <a:gd name="connsiteY4" fmla="*/ 111360 h 163074"/>
                  <a:gd name="connsiteX5" fmla="*/ 1187035 w 1187035"/>
                  <a:gd name="connsiteY5" fmla="*/ 163074 h 163074"/>
                  <a:gd name="connsiteX6" fmla="*/ 0 w 1187035"/>
                  <a:gd name="connsiteY6" fmla="*/ 163074 h 163074"/>
                  <a:gd name="connsiteX0" fmla="*/ 0 w 1187035"/>
                  <a:gd name="connsiteY0" fmla="*/ 163074 h 163074"/>
                  <a:gd name="connsiteX1" fmla="*/ 2658 w 1187035"/>
                  <a:gd name="connsiteY1" fmla="*/ 124060 h 163074"/>
                  <a:gd name="connsiteX2" fmla="*/ 164594 w 1187035"/>
                  <a:gd name="connsiteY2" fmla="*/ 0 h 163074"/>
                  <a:gd name="connsiteX3" fmla="*/ 1022441 w 1187035"/>
                  <a:gd name="connsiteY3" fmla="*/ 3 h 163074"/>
                  <a:gd name="connsiteX4" fmla="*/ 1186933 w 1187035"/>
                  <a:gd name="connsiteY4" fmla="*/ 111360 h 163074"/>
                  <a:gd name="connsiteX5" fmla="*/ 1187035 w 1187035"/>
                  <a:gd name="connsiteY5" fmla="*/ 163074 h 163074"/>
                  <a:gd name="connsiteX6" fmla="*/ 0 w 1187035"/>
                  <a:gd name="connsiteY6" fmla="*/ 163074 h 163074"/>
                  <a:gd name="connsiteX0" fmla="*/ 0 w 1187035"/>
                  <a:gd name="connsiteY0" fmla="*/ 163074 h 163074"/>
                  <a:gd name="connsiteX1" fmla="*/ 2658 w 1187035"/>
                  <a:gd name="connsiteY1" fmla="*/ 124060 h 163074"/>
                  <a:gd name="connsiteX2" fmla="*/ 164594 w 1187035"/>
                  <a:gd name="connsiteY2" fmla="*/ 0 h 163074"/>
                  <a:gd name="connsiteX3" fmla="*/ 1022441 w 1187035"/>
                  <a:gd name="connsiteY3" fmla="*/ 3 h 163074"/>
                  <a:gd name="connsiteX4" fmla="*/ 1186933 w 1187035"/>
                  <a:gd name="connsiteY4" fmla="*/ 111360 h 163074"/>
                  <a:gd name="connsiteX5" fmla="*/ 1187035 w 1187035"/>
                  <a:gd name="connsiteY5" fmla="*/ 163074 h 163074"/>
                  <a:gd name="connsiteX6" fmla="*/ 0 w 1187035"/>
                  <a:gd name="connsiteY6" fmla="*/ 163074 h 163074"/>
                  <a:gd name="connsiteX0" fmla="*/ 629 w 1187664"/>
                  <a:gd name="connsiteY0" fmla="*/ 163074 h 163074"/>
                  <a:gd name="connsiteX1" fmla="*/ 111 w 1187664"/>
                  <a:gd name="connsiteY1" fmla="*/ 120888 h 163074"/>
                  <a:gd name="connsiteX2" fmla="*/ 165223 w 1187664"/>
                  <a:gd name="connsiteY2" fmla="*/ 0 h 163074"/>
                  <a:gd name="connsiteX3" fmla="*/ 1023070 w 1187664"/>
                  <a:gd name="connsiteY3" fmla="*/ 3 h 163074"/>
                  <a:gd name="connsiteX4" fmla="*/ 1187562 w 1187664"/>
                  <a:gd name="connsiteY4" fmla="*/ 111360 h 163074"/>
                  <a:gd name="connsiteX5" fmla="*/ 1187664 w 1187664"/>
                  <a:gd name="connsiteY5" fmla="*/ 163074 h 163074"/>
                  <a:gd name="connsiteX6" fmla="*/ 629 w 1187664"/>
                  <a:gd name="connsiteY6" fmla="*/ 163074 h 163074"/>
                  <a:gd name="connsiteX0" fmla="*/ 629 w 1187664"/>
                  <a:gd name="connsiteY0" fmla="*/ 163074 h 163074"/>
                  <a:gd name="connsiteX1" fmla="*/ 111 w 1187664"/>
                  <a:gd name="connsiteY1" fmla="*/ 120888 h 163074"/>
                  <a:gd name="connsiteX2" fmla="*/ 165223 w 1187664"/>
                  <a:gd name="connsiteY2" fmla="*/ 0 h 163074"/>
                  <a:gd name="connsiteX3" fmla="*/ 1023070 w 1187664"/>
                  <a:gd name="connsiteY3" fmla="*/ 3 h 163074"/>
                  <a:gd name="connsiteX4" fmla="*/ 1187562 w 1187664"/>
                  <a:gd name="connsiteY4" fmla="*/ 111360 h 163074"/>
                  <a:gd name="connsiteX5" fmla="*/ 1187664 w 1187664"/>
                  <a:gd name="connsiteY5" fmla="*/ 163074 h 163074"/>
                  <a:gd name="connsiteX6" fmla="*/ 629 w 1187664"/>
                  <a:gd name="connsiteY6" fmla="*/ 163074 h 163074"/>
                  <a:gd name="connsiteX0" fmla="*/ 629 w 1187664"/>
                  <a:gd name="connsiteY0" fmla="*/ 163074 h 163074"/>
                  <a:gd name="connsiteX1" fmla="*/ 111 w 1187664"/>
                  <a:gd name="connsiteY1" fmla="*/ 120888 h 163074"/>
                  <a:gd name="connsiteX2" fmla="*/ 165223 w 1187664"/>
                  <a:gd name="connsiteY2" fmla="*/ 0 h 163074"/>
                  <a:gd name="connsiteX3" fmla="*/ 1023070 w 1187664"/>
                  <a:gd name="connsiteY3" fmla="*/ 3 h 163074"/>
                  <a:gd name="connsiteX4" fmla="*/ 1187562 w 1187664"/>
                  <a:gd name="connsiteY4" fmla="*/ 111360 h 163074"/>
                  <a:gd name="connsiteX5" fmla="*/ 1187664 w 1187664"/>
                  <a:gd name="connsiteY5" fmla="*/ 163074 h 163074"/>
                  <a:gd name="connsiteX6" fmla="*/ 629 w 1187664"/>
                  <a:gd name="connsiteY6" fmla="*/ 163074 h 163074"/>
                  <a:gd name="connsiteX0" fmla="*/ 629 w 1187664"/>
                  <a:gd name="connsiteY0" fmla="*/ 163074 h 163074"/>
                  <a:gd name="connsiteX1" fmla="*/ 111 w 1187664"/>
                  <a:gd name="connsiteY1" fmla="*/ 120888 h 163074"/>
                  <a:gd name="connsiteX2" fmla="*/ 165223 w 1187664"/>
                  <a:gd name="connsiteY2" fmla="*/ 0 h 163074"/>
                  <a:gd name="connsiteX3" fmla="*/ 1023070 w 1187664"/>
                  <a:gd name="connsiteY3" fmla="*/ 3 h 163074"/>
                  <a:gd name="connsiteX4" fmla="*/ 1187562 w 1187664"/>
                  <a:gd name="connsiteY4" fmla="*/ 111360 h 163074"/>
                  <a:gd name="connsiteX5" fmla="*/ 1187664 w 1187664"/>
                  <a:gd name="connsiteY5" fmla="*/ 163074 h 163074"/>
                  <a:gd name="connsiteX6" fmla="*/ 629 w 1187664"/>
                  <a:gd name="connsiteY6" fmla="*/ 163074 h 163074"/>
                  <a:gd name="connsiteX0" fmla="*/ 629 w 1187664"/>
                  <a:gd name="connsiteY0" fmla="*/ 163074 h 163074"/>
                  <a:gd name="connsiteX1" fmla="*/ 111 w 1187664"/>
                  <a:gd name="connsiteY1" fmla="*/ 120888 h 163074"/>
                  <a:gd name="connsiteX2" fmla="*/ 165223 w 1187664"/>
                  <a:gd name="connsiteY2" fmla="*/ 0 h 163074"/>
                  <a:gd name="connsiteX3" fmla="*/ 1023070 w 1187664"/>
                  <a:gd name="connsiteY3" fmla="*/ 3 h 163074"/>
                  <a:gd name="connsiteX4" fmla="*/ 1187562 w 1187664"/>
                  <a:gd name="connsiteY4" fmla="*/ 111360 h 163074"/>
                  <a:gd name="connsiteX5" fmla="*/ 1187664 w 1187664"/>
                  <a:gd name="connsiteY5" fmla="*/ 163074 h 163074"/>
                  <a:gd name="connsiteX6" fmla="*/ 629 w 1187664"/>
                  <a:gd name="connsiteY6" fmla="*/ 163074 h 163074"/>
                  <a:gd name="connsiteX0" fmla="*/ 629 w 1187664"/>
                  <a:gd name="connsiteY0" fmla="*/ 163074 h 163074"/>
                  <a:gd name="connsiteX1" fmla="*/ 111 w 1187664"/>
                  <a:gd name="connsiteY1" fmla="*/ 120888 h 163074"/>
                  <a:gd name="connsiteX2" fmla="*/ 165223 w 1187664"/>
                  <a:gd name="connsiteY2" fmla="*/ 0 h 163074"/>
                  <a:gd name="connsiteX3" fmla="*/ 1023070 w 1187664"/>
                  <a:gd name="connsiteY3" fmla="*/ 3 h 163074"/>
                  <a:gd name="connsiteX4" fmla="*/ 1187562 w 1187664"/>
                  <a:gd name="connsiteY4" fmla="*/ 111360 h 163074"/>
                  <a:gd name="connsiteX5" fmla="*/ 1187664 w 1187664"/>
                  <a:gd name="connsiteY5" fmla="*/ 163074 h 163074"/>
                  <a:gd name="connsiteX6" fmla="*/ 629 w 1187664"/>
                  <a:gd name="connsiteY6" fmla="*/ 163074 h 163074"/>
                  <a:gd name="connsiteX0" fmla="*/ 1041 w 1188076"/>
                  <a:gd name="connsiteY0" fmla="*/ 163074 h 163074"/>
                  <a:gd name="connsiteX1" fmla="*/ 523 w 1188076"/>
                  <a:gd name="connsiteY1" fmla="*/ 120888 h 163074"/>
                  <a:gd name="connsiteX2" fmla="*/ 165635 w 1188076"/>
                  <a:gd name="connsiteY2" fmla="*/ 0 h 163074"/>
                  <a:gd name="connsiteX3" fmla="*/ 1023482 w 1188076"/>
                  <a:gd name="connsiteY3" fmla="*/ 3 h 163074"/>
                  <a:gd name="connsiteX4" fmla="*/ 1187974 w 1188076"/>
                  <a:gd name="connsiteY4" fmla="*/ 111360 h 163074"/>
                  <a:gd name="connsiteX5" fmla="*/ 1188076 w 1188076"/>
                  <a:gd name="connsiteY5" fmla="*/ 163074 h 163074"/>
                  <a:gd name="connsiteX6" fmla="*/ 1041 w 1188076"/>
                  <a:gd name="connsiteY6" fmla="*/ 163074 h 163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88076" h="163074">
                    <a:moveTo>
                      <a:pt x="1041" y="163074"/>
                    </a:moveTo>
                    <a:cubicBezTo>
                      <a:pt x="782" y="141981"/>
                      <a:pt x="-806" y="140395"/>
                      <a:pt x="523" y="120888"/>
                    </a:cubicBezTo>
                    <a:lnTo>
                      <a:pt x="165635" y="0"/>
                    </a:lnTo>
                    <a:lnTo>
                      <a:pt x="1023482" y="3"/>
                    </a:lnTo>
                    <a:lnTo>
                      <a:pt x="1187974" y="111360"/>
                    </a:lnTo>
                    <a:lnTo>
                      <a:pt x="1188076" y="163074"/>
                    </a:lnTo>
                    <a:lnTo>
                      <a:pt x="1041" y="163074"/>
                    </a:lnTo>
                    <a:close/>
                  </a:path>
                </a:pathLst>
              </a:custGeom>
              <a:solidFill>
                <a:srgbClr val="FFC000">
                  <a:alpha val="50000"/>
                </a:srgbClr>
              </a:solidFill>
              <a:ln w="12700">
                <a:noFill/>
              </a:ln>
              <a:effectLst/>
              <a:scene3d>
                <a:camera prst="orthographicFront"/>
                <a:lightRig rig="threePt" dir="t"/>
              </a:scene3d>
              <a:sp3d>
                <a:bevelT prst="slop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07" name="Retângulo: Cantos Diagonais Arredondados 406">
                <a:extLst>
                  <a:ext uri="{FF2B5EF4-FFF2-40B4-BE49-F238E27FC236}">
                    <a16:creationId xmlns:a16="http://schemas.microsoft.com/office/drawing/2014/main" id="{30C4FB11-C798-7F3A-2166-DB2B0EDF93BD}"/>
                  </a:ext>
                </a:extLst>
              </p:cNvPr>
              <p:cNvSpPr/>
              <p:nvPr/>
            </p:nvSpPr>
            <p:spPr>
              <a:xfrm rot="10800000">
                <a:off x="11651241" y="4103921"/>
                <a:ext cx="102000" cy="111587"/>
              </a:xfrm>
              <a:prstGeom prst="round2DiagRect">
                <a:avLst/>
              </a:prstGeom>
              <a:solidFill>
                <a:schemeClr val="bg1">
                  <a:lumMod val="50000"/>
                </a:schemeClr>
              </a:solidFill>
              <a:ln w="9525">
                <a:solidFill>
                  <a:schemeClr val="bg2">
                    <a:lumMod val="25000"/>
                  </a:schemeClr>
                </a:solidFill>
              </a:ln>
              <a:scene3d>
                <a:camera prst="orthographicFront"/>
                <a:lightRig rig="threePt" dir="t"/>
              </a:scene3d>
              <a:sp3d>
                <a:bevelT prst="slop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08" name="Triângulo isósceles 407">
                <a:extLst>
                  <a:ext uri="{FF2B5EF4-FFF2-40B4-BE49-F238E27FC236}">
                    <a16:creationId xmlns:a16="http://schemas.microsoft.com/office/drawing/2014/main" id="{F82A4B5F-AC9C-B160-D0EC-BEB70ED87A96}"/>
                  </a:ext>
                </a:extLst>
              </p:cNvPr>
              <p:cNvSpPr/>
              <p:nvPr/>
            </p:nvSpPr>
            <p:spPr>
              <a:xfrm>
                <a:off x="11670384" y="4122951"/>
                <a:ext cx="66087" cy="72000"/>
              </a:xfrm>
              <a:prstGeom prst="triangle">
                <a:avLst/>
              </a:prstGeom>
              <a:solidFill>
                <a:schemeClr val="bg2">
                  <a:lumMod val="25000"/>
                </a:schemeClr>
              </a:solidFill>
              <a:ln w="9525">
                <a:noFill/>
              </a:ln>
              <a:scene3d>
                <a:camera prst="orthographicFront"/>
                <a:lightRig rig="threePt" dir="t"/>
              </a:scene3d>
              <a:sp3d>
                <a:bevelT prst="slop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09" name="Retângulo: Cantos Diagonais Arredondados 408">
                <a:extLst>
                  <a:ext uri="{FF2B5EF4-FFF2-40B4-BE49-F238E27FC236}">
                    <a16:creationId xmlns:a16="http://schemas.microsoft.com/office/drawing/2014/main" id="{7391089B-9A6C-FA61-6C60-C04D07C06645}"/>
                  </a:ext>
                </a:extLst>
              </p:cNvPr>
              <p:cNvSpPr/>
              <p:nvPr/>
            </p:nvSpPr>
            <p:spPr>
              <a:xfrm flipH="1">
                <a:off x="11650048" y="4770692"/>
                <a:ext cx="103193" cy="111587"/>
              </a:xfrm>
              <a:prstGeom prst="round2DiagRect">
                <a:avLst/>
              </a:prstGeom>
              <a:solidFill>
                <a:schemeClr val="bg1">
                  <a:lumMod val="50000"/>
                </a:schemeClr>
              </a:solidFill>
              <a:ln w="9525">
                <a:solidFill>
                  <a:schemeClr val="bg2">
                    <a:lumMod val="25000"/>
                  </a:schemeClr>
                </a:solidFill>
              </a:ln>
              <a:scene3d>
                <a:camera prst="orthographicFront"/>
                <a:lightRig rig="threePt" dir="t"/>
              </a:scene3d>
              <a:sp3d>
                <a:bevelT prst="slop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10" name="Triângulo isósceles 409">
                <a:extLst>
                  <a:ext uri="{FF2B5EF4-FFF2-40B4-BE49-F238E27FC236}">
                    <a16:creationId xmlns:a16="http://schemas.microsoft.com/office/drawing/2014/main" id="{2796350A-D55B-852C-BE57-306D520DCC70}"/>
                  </a:ext>
                </a:extLst>
              </p:cNvPr>
              <p:cNvSpPr/>
              <p:nvPr/>
            </p:nvSpPr>
            <p:spPr>
              <a:xfrm rot="10800000" flipH="1">
                <a:off x="11668228" y="4789720"/>
                <a:ext cx="66860" cy="72000"/>
              </a:xfrm>
              <a:prstGeom prst="triangle">
                <a:avLst/>
              </a:prstGeom>
              <a:solidFill>
                <a:schemeClr val="bg2">
                  <a:lumMod val="25000"/>
                </a:schemeClr>
              </a:solidFill>
              <a:ln w="9525">
                <a:noFill/>
              </a:ln>
              <a:scene3d>
                <a:camera prst="orthographicFront"/>
                <a:lightRig rig="threePt" dir="t"/>
              </a:scene3d>
              <a:sp3d>
                <a:bevelT prst="slop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398" name="Agrupar 397">
              <a:extLst>
                <a:ext uri="{FF2B5EF4-FFF2-40B4-BE49-F238E27FC236}">
                  <a16:creationId xmlns:a16="http://schemas.microsoft.com/office/drawing/2014/main" id="{C14664C7-4767-E896-8A86-585FF165E051}"/>
                </a:ext>
              </a:extLst>
            </p:cNvPr>
            <p:cNvGrpSpPr/>
            <p:nvPr/>
          </p:nvGrpSpPr>
          <p:grpSpPr>
            <a:xfrm>
              <a:off x="11678608" y="6008408"/>
              <a:ext cx="163106" cy="225000"/>
              <a:chOff x="11678608" y="6008408"/>
              <a:chExt cx="163106" cy="225000"/>
            </a:xfrm>
          </p:grpSpPr>
          <p:sp>
            <p:nvSpPr>
              <p:cNvPr id="399" name="Elipse 398">
                <a:extLst>
                  <a:ext uri="{FF2B5EF4-FFF2-40B4-BE49-F238E27FC236}">
                    <a16:creationId xmlns:a16="http://schemas.microsoft.com/office/drawing/2014/main" id="{92CC285E-A79A-40E3-70DE-C84C6344C722}"/>
                  </a:ext>
                </a:extLst>
              </p:cNvPr>
              <p:cNvSpPr/>
              <p:nvPr/>
            </p:nvSpPr>
            <p:spPr>
              <a:xfrm>
                <a:off x="11711148" y="6146408"/>
                <a:ext cx="18000" cy="18000"/>
              </a:xfrm>
              <a:prstGeom prst="ellipse">
                <a:avLst/>
              </a:prstGeom>
              <a:solidFill>
                <a:schemeClr val="bg2">
                  <a:lumMod val="25000"/>
                </a:schemeClr>
              </a:solidFill>
              <a:ln>
                <a:solidFill>
                  <a:schemeClr val="bg2">
                    <a:lumMod val="25000"/>
                  </a:schemeClr>
                </a:solidFill>
              </a:ln>
              <a:scene3d>
                <a:camera prst="orthographicFront"/>
                <a:lightRig rig="threePt" dir="t"/>
              </a:scene3d>
              <a:sp3d>
                <a:bevelT prst="slop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00" name="Elipse 399">
                <a:extLst>
                  <a:ext uri="{FF2B5EF4-FFF2-40B4-BE49-F238E27FC236}">
                    <a16:creationId xmlns:a16="http://schemas.microsoft.com/office/drawing/2014/main" id="{F41AFF82-BF6A-0A4C-85D0-088EBC0B6967}"/>
                  </a:ext>
                </a:extLst>
              </p:cNvPr>
              <p:cNvSpPr/>
              <p:nvPr/>
            </p:nvSpPr>
            <p:spPr>
              <a:xfrm>
                <a:off x="11743106" y="6077408"/>
                <a:ext cx="18000" cy="18000"/>
              </a:xfrm>
              <a:prstGeom prst="ellipse">
                <a:avLst/>
              </a:prstGeom>
              <a:solidFill>
                <a:schemeClr val="bg2">
                  <a:lumMod val="25000"/>
                </a:schemeClr>
              </a:solidFill>
              <a:ln>
                <a:solidFill>
                  <a:schemeClr val="bg2">
                    <a:lumMod val="25000"/>
                  </a:schemeClr>
                </a:solidFill>
              </a:ln>
              <a:scene3d>
                <a:camera prst="orthographicFront"/>
                <a:lightRig rig="threePt" dir="t"/>
              </a:scene3d>
              <a:sp3d>
                <a:bevelT prst="slop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01" name="Elipse 400">
                <a:extLst>
                  <a:ext uri="{FF2B5EF4-FFF2-40B4-BE49-F238E27FC236}">
                    <a16:creationId xmlns:a16="http://schemas.microsoft.com/office/drawing/2014/main" id="{81A91FC6-8468-22BA-20A9-B75D82E9DC5D}"/>
                  </a:ext>
                </a:extLst>
              </p:cNvPr>
              <p:cNvSpPr/>
              <p:nvPr/>
            </p:nvSpPr>
            <p:spPr>
              <a:xfrm>
                <a:off x="11678608" y="6215408"/>
                <a:ext cx="18000" cy="18000"/>
              </a:xfrm>
              <a:prstGeom prst="ellipse">
                <a:avLst/>
              </a:prstGeom>
              <a:solidFill>
                <a:schemeClr val="bg2">
                  <a:lumMod val="25000"/>
                </a:schemeClr>
              </a:solidFill>
              <a:ln>
                <a:solidFill>
                  <a:schemeClr val="bg2">
                    <a:lumMod val="25000"/>
                  </a:schemeClr>
                </a:solidFill>
              </a:ln>
              <a:scene3d>
                <a:camera prst="orthographicFront"/>
                <a:lightRig rig="threePt" dir="t"/>
              </a:scene3d>
              <a:sp3d>
                <a:bevelT prst="slop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02" name="Elipse 401">
                <a:extLst>
                  <a:ext uri="{FF2B5EF4-FFF2-40B4-BE49-F238E27FC236}">
                    <a16:creationId xmlns:a16="http://schemas.microsoft.com/office/drawing/2014/main" id="{F45D6082-84E3-328F-2DFB-AD4AF49EA587}"/>
                  </a:ext>
                </a:extLst>
              </p:cNvPr>
              <p:cNvSpPr/>
              <p:nvPr/>
            </p:nvSpPr>
            <p:spPr>
              <a:xfrm>
                <a:off x="11775882" y="6008408"/>
                <a:ext cx="18000" cy="18000"/>
              </a:xfrm>
              <a:prstGeom prst="ellipse">
                <a:avLst/>
              </a:prstGeom>
              <a:solidFill>
                <a:schemeClr val="bg2">
                  <a:lumMod val="25000"/>
                </a:schemeClr>
              </a:solidFill>
              <a:ln>
                <a:solidFill>
                  <a:schemeClr val="bg2">
                    <a:lumMod val="25000"/>
                  </a:schemeClr>
                </a:solidFill>
              </a:ln>
              <a:scene3d>
                <a:camera prst="orthographicFront"/>
                <a:lightRig rig="threePt" dir="t"/>
              </a:scene3d>
              <a:sp3d>
                <a:bevelT prst="slop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03" name="Elipse 402">
                <a:extLst>
                  <a:ext uri="{FF2B5EF4-FFF2-40B4-BE49-F238E27FC236}">
                    <a16:creationId xmlns:a16="http://schemas.microsoft.com/office/drawing/2014/main" id="{9818AE6B-4AAF-E81B-4F93-492155092483}"/>
                  </a:ext>
                </a:extLst>
              </p:cNvPr>
              <p:cNvSpPr/>
              <p:nvPr/>
            </p:nvSpPr>
            <p:spPr>
              <a:xfrm>
                <a:off x="11758980" y="6204180"/>
                <a:ext cx="18000" cy="18000"/>
              </a:xfrm>
              <a:prstGeom prst="ellipse">
                <a:avLst/>
              </a:prstGeom>
              <a:solidFill>
                <a:schemeClr val="bg2">
                  <a:lumMod val="25000"/>
                </a:schemeClr>
              </a:solidFill>
              <a:ln>
                <a:solidFill>
                  <a:schemeClr val="bg2">
                    <a:lumMod val="25000"/>
                  </a:schemeClr>
                </a:solidFill>
              </a:ln>
              <a:scene3d>
                <a:camera prst="orthographicFront"/>
                <a:lightRig rig="threePt" dir="t"/>
              </a:scene3d>
              <a:sp3d>
                <a:bevelT prst="slop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04" name="Elipse 403">
                <a:extLst>
                  <a:ext uri="{FF2B5EF4-FFF2-40B4-BE49-F238E27FC236}">
                    <a16:creationId xmlns:a16="http://schemas.microsoft.com/office/drawing/2014/main" id="{94BDB278-E3CE-F136-072B-7818F2725464}"/>
                  </a:ext>
                </a:extLst>
              </p:cNvPr>
              <p:cNvSpPr/>
              <p:nvPr/>
            </p:nvSpPr>
            <p:spPr>
              <a:xfrm>
                <a:off x="11788768" y="6136680"/>
                <a:ext cx="18000" cy="18000"/>
              </a:xfrm>
              <a:prstGeom prst="ellipse">
                <a:avLst/>
              </a:prstGeom>
              <a:solidFill>
                <a:schemeClr val="bg2">
                  <a:lumMod val="25000"/>
                </a:schemeClr>
              </a:solidFill>
              <a:ln>
                <a:solidFill>
                  <a:schemeClr val="bg2">
                    <a:lumMod val="25000"/>
                  </a:schemeClr>
                </a:solidFill>
              </a:ln>
              <a:scene3d>
                <a:camera prst="orthographicFront"/>
                <a:lightRig rig="threePt" dir="t"/>
              </a:scene3d>
              <a:sp3d>
                <a:bevelT prst="slop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05" name="Elipse 404">
                <a:extLst>
                  <a:ext uri="{FF2B5EF4-FFF2-40B4-BE49-F238E27FC236}">
                    <a16:creationId xmlns:a16="http://schemas.microsoft.com/office/drawing/2014/main" id="{430A09F9-0738-3380-A3BD-4D692993646C}"/>
                  </a:ext>
                </a:extLst>
              </p:cNvPr>
              <p:cNvSpPr/>
              <p:nvPr/>
            </p:nvSpPr>
            <p:spPr>
              <a:xfrm>
                <a:off x="11823714" y="6069180"/>
                <a:ext cx="18000" cy="18000"/>
              </a:xfrm>
              <a:prstGeom prst="ellipse">
                <a:avLst/>
              </a:prstGeom>
              <a:solidFill>
                <a:schemeClr val="bg2">
                  <a:lumMod val="25000"/>
                </a:schemeClr>
              </a:solidFill>
              <a:ln>
                <a:solidFill>
                  <a:schemeClr val="bg2">
                    <a:lumMod val="25000"/>
                  </a:schemeClr>
                </a:solidFill>
              </a:ln>
              <a:scene3d>
                <a:camera prst="orthographicFront"/>
                <a:lightRig rig="threePt" dir="t"/>
              </a:scene3d>
              <a:sp3d>
                <a:bevelT prst="slop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</p:grpSp>
      <p:grpSp>
        <p:nvGrpSpPr>
          <p:cNvPr id="386" name="Canto Esquerdo Baixo">
            <a:extLst>
              <a:ext uri="{FF2B5EF4-FFF2-40B4-BE49-F238E27FC236}">
                <a16:creationId xmlns:a16="http://schemas.microsoft.com/office/drawing/2014/main" id="{F86D6608-16DE-7CA0-4355-09FCAD03418B}"/>
              </a:ext>
            </a:extLst>
          </p:cNvPr>
          <p:cNvGrpSpPr/>
          <p:nvPr/>
        </p:nvGrpSpPr>
        <p:grpSpPr>
          <a:xfrm>
            <a:off x="105620" y="2473878"/>
            <a:ext cx="3669457" cy="4666187"/>
            <a:chOff x="105620" y="2473878"/>
            <a:chExt cx="3669457" cy="4666187"/>
          </a:xfrm>
        </p:grpSpPr>
        <p:grpSp>
          <p:nvGrpSpPr>
            <p:cNvPr id="387" name="Agrupar 386">
              <a:extLst>
                <a:ext uri="{FF2B5EF4-FFF2-40B4-BE49-F238E27FC236}">
                  <a16:creationId xmlns:a16="http://schemas.microsoft.com/office/drawing/2014/main" id="{29F28AEA-B018-3DC4-E3C1-BC346F126672}"/>
                </a:ext>
              </a:extLst>
            </p:cNvPr>
            <p:cNvGrpSpPr/>
            <p:nvPr/>
          </p:nvGrpSpPr>
          <p:grpSpPr>
            <a:xfrm>
              <a:off x="105620" y="2473878"/>
              <a:ext cx="3669457" cy="4666187"/>
              <a:chOff x="105620" y="2458003"/>
              <a:chExt cx="3669457" cy="4666187"/>
            </a:xfrm>
          </p:grpSpPr>
          <p:sp>
            <p:nvSpPr>
              <p:cNvPr id="389" name="Forma Livre: Forma 388">
                <a:extLst>
                  <a:ext uri="{FF2B5EF4-FFF2-40B4-BE49-F238E27FC236}">
                    <a16:creationId xmlns:a16="http://schemas.microsoft.com/office/drawing/2014/main" id="{41B025F8-BF6C-09A0-ACB2-1AEB1F8E39E4}"/>
                  </a:ext>
                </a:extLst>
              </p:cNvPr>
              <p:cNvSpPr/>
              <p:nvPr/>
            </p:nvSpPr>
            <p:spPr>
              <a:xfrm>
                <a:off x="105620" y="2458003"/>
                <a:ext cx="3669457" cy="4666187"/>
              </a:xfrm>
              <a:custGeom>
                <a:avLst/>
                <a:gdLst>
                  <a:gd name="connsiteX0" fmla="*/ 0 w 534572"/>
                  <a:gd name="connsiteY0" fmla="*/ 5936566 h 5950634"/>
                  <a:gd name="connsiteX1" fmla="*/ 407963 w 534572"/>
                  <a:gd name="connsiteY1" fmla="*/ 5950634 h 5950634"/>
                  <a:gd name="connsiteX2" fmla="*/ 436099 w 534572"/>
                  <a:gd name="connsiteY2" fmla="*/ 5711483 h 5950634"/>
                  <a:gd name="connsiteX3" fmla="*/ 281354 w 534572"/>
                  <a:gd name="connsiteY3" fmla="*/ 5556739 h 5950634"/>
                  <a:gd name="connsiteX4" fmla="*/ 309489 w 534572"/>
                  <a:gd name="connsiteY4" fmla="*/ 3854548 h 5950634"/>
                  <a:gd name="connsiteX5" fmla="*/ 520505 w 534572"/>
                  <a:gd name="connsiteY5" fmla="*/ 3685736 h 5950634"/>
                  <a:gd name="connsiteX6" fmla="*/ 534572 w 534572"/>
                  <a:gd name="connsiteY6" fmla="*/ 914400 h 5950634"/>
                  <a:gd name="connsiteX7" fmla="*/ 337625 w 534572"/>
                  <a:gd name="connsiteY7" fmla="*/ 731520 h 5950634"/>
                  <a:gd name="connsiteX8" fmla="*/ 351692 w 534572"/>
                  <a:gd name="connsiteY8" fmla="*/ 0 h 5950634"/>
                  <a:gd name="connsiteX9" fmla="*/ 28135 w 534572"/>
                  <a:gd name="connsiteY9" fmla="*/ 14068 h 5950634"/>
                  <a:gd name="connsiteX10" fmla="*/ 0 w 534572"/>
                  <a:gd name="connsiteY10" fmla="*/ 5936566 h 5950634"/>
                  <a:gd name="connsiteX0" fmla="*/ 0 w 534572"/>
                  <a:gd name="connsiteY0" fmla="*/ 5936566 h 5950634"/>
                  <a:gd name="connsiteX1" fmla="*/ 407963 w 534572"/>
                  <a:gd name="connsiteY1" fmla="*/ 5950634 h 5950634"/>
                  <a:gd name="connsiteX2" fmla="*/ 436099 w 534572"/>
                  <a:gd name="connsiteY2" fmla="*/ 5711483 h 5950634"/>
                  <a:gd name="connsiteX3" fmla="*/ 281354 w 534572"/>
                  <a:gd name="connsiteY3" fmla="*/ 5556739 h 5950634"/>
                  <a:gd name="connsiteX4" fmla="*/ 309489 w 534572"/>
                  <a:gd name="connsiteY4" fmla="*/ 3854548 h 5950634"/>
                  <a:gd name="connsiteX5" fmla="*/ 520505 w 534572"/>
                  <a:gd name="connsiteY5" fmla="*/ 3685736 h 5950634"/>
                  <a:gd name="connsiteX6" fmla="*/ 534572 w 534572"/>
                  <a:gd name="connsiteY6" fmla="*/ 914400 h 5950634"/>
                  <a:gd name="connsiteX7" fmla="*/ 337625 w 534572"/>
                  <a:gd name="connsiteY7" fmla="*/ 731520 h 5950634"/>
                  <a:gd name="connsiteX8" fmla="*/ 351692 w 534572"/>
                  <a:gd name="connsiteY8" fmla="*/ 0 h 5950634"/>
                  <a:gd name="connsiteX9" fmla="*/ 18610 w 534572"/>
                  <a:gd name="connsiteY9" fmla="*/ 1368 h 5950634"/>
                  <a:gd name="connsiteX10" fmla="*/ 0 w 534572"/>
                  <a:gd name="connsiteY10" fmla="*/ 5936566 h 5950634"/>
                  <a:gd name="connsiteX0" fmla="*/ 0 w 534572"/>
                  <a:gd name="connsiteY0" fmla="*/ 5936566 h 5950634"/>
                  <a:gd name="connsiteX1" fmla="*/ 407963 w 534572"/>
                  <a:gd name="connsiteY1" fmla="*/ 5950634 h 5950634"/>
                  <a:gd name="connsiteX2" fmla="*/ 436099 w 534572"/>
                  <a:gd name="connsiteY2" fmla="*/ 5711483 h 5950634"/>
                  <a:gd name="connsiteX3" fmla="*/ 281354 w 534572"/>
                  <a:gd name="connsiteY3" fmla="*/ 5556739 h 5950634"/>
                  <a:gd name="connsiteX4" fmla="*/ 309489 w 534572"/>
                  <a:gd name="connsiteY4" fmla="*/ 3854548 h 5950634"/>
                  <a:gd name="connsiteX5" fmla="*/ 520505 w 534572"/>
                  <a:gd name="connsiteY5" fmla="*/ 3685736 h 5950634"/>
                  <a:gd name="connsiteX6" fmla="*/ 534572 w 534572"/>
                  <a:gd name="connsiteY6" fmla="*/ 914400 h 5950634"/>
                  <a:gd name="connsiteX7" fmla="*/ 337625 w 534572"/>
                  <a:gd name="connsiteY7" fmla="*/ 731520 h 5950634"/>
                  <a:gd name="connsiteX8" fmla="*/ 351692 w 534572"/>
                  <a:gd name="connsiteY8" fmla="*/ 0 h 5950634"/>
                  <a:gd name="connsiteX9" fmla="*/ 12260 w 534572"/>
                  <a:gd name="connsiteY9" fmla="*/ 7718 h 5950634"/>
                  <a:gd name="connsiteX10" fmla="*/ 0 w 534572"/>
                  <a:gd name="connsiteY10" fmla="*/ 5936566 h 5950634"/>
                  <a:gd name="connsiteX0" fmla="*/ 0 w 534572"/>
                  <a:gd name="connsiteY0" fmla="*/ 5938373 h 5952441"/>
                  <a:gd name="connsiteX1" fmla="*/ 407963 w 534572"/>
                  <a:gd name="connsiteY1" fmla="*/ 5952441 h 5952441"/>
                  <a:gd name="connsiteX2" fmla="*/ 436099 w 534572"/>
                  <a:gd name="connsiteY2" fmla="*/ 5713290 h 5952441"/>
                  <a:gd name="connsiteX3" fmla="*/ 281354 w 534572"/>
                  <a:gd name="connsiteY3" fmla="*/ 5558546 h 5952441"/>
                  <a:gd name="connsiteX4" fmla="*/ 309489 w 534572"/>
                  <a:gd name="connsiteY4" fmla="*/ 3856355 h 5952441"/>
                  <a:gd name="connsiteX5" fmla="*/ 520505 w 534572"/>
                  <a:gd name="connsiteY5" fmla="*/ 3687543 h 5952441"/>
                  <a:gd name="connsiteX6" fmla="*/ 534572 w 534572"/>
                  <a:gd name="connsiteY6" fmla="*/ 916207 h 5952441"/>
                  <a:gd name="connsiteX7" fmla="*/ 337625 w 534572"/>
                  <a:gd name="connsiteY7" fmla="*/ 733327 h 5952441"/>
                  <a:gd name="connsiteX8" fmla="*/ 351692 w 534572"/>
                  <a:gd name="connsiteY8" fmla="*/ 1807 h 5952441"/>
                  <a:gd name="connsiteX9" fmla="*/ 15435 w 534572"/>
                  <a:gd name="connsiteY9" fmla="*/ 0 h 5952441"/>
                  <a:gd name="connsiteX10" fmla="*/ 0 w 534572"/>
                  <a:gd name="connsiteY10" fmla="*/ 5938373 h 5952441"/>
                  <a:gd name="connsiteX0" fmla="*/ 0 w 534572"/>
                  <a:gd name="connsiteY0" fmla="*/ 5938373 h 5952441"/>
                  <a:gd name="connsiteX1" fmla="*/ 407963 w 534572"/>
                  <a:gd name="connsiteY1" fmla="*/ 5952441 h 5952441"/>
                  <a:gd name="connsiteX2" fmla="*/ 436099 w 534572"/>
                  <a:gd name="connsiteY2" fmla="*/ 5713290 h 5952441"/>
                  <a:gd name="connsiteX3" fmla="*/ 281354 w 534572"/>
                  <a:gd name="connsiteY3" fmla="*/ 5558546 h 5952441"/>
                  <a:gd name="connsiteX4" fmla="*/ 309489 w 534572"/>
                  <a:gd name="connsiteY4" fmla="*/ 3856355 h 5952441"/>
                  <a:gd name="connsiteX5" fmla="*/ 520505 w 534572"/>
                  <a:gd name="connsiteY5" fmla="*/ 3687543 h 5952441"/>
                  <a:gd name="connsiteX6" fmla="*/ 534572 w 534572"/>
                  <a:gd name="connsiteY6" fmla="*/ 916207 h 5952441"/>
                  <a:gd name="connsiteX7" fmla="*/ 343975 w 534572"/>
                  <a:gd name="connsiteY7" fmla="*/ 730152 h 5952441"/>
                  <a:gd name="connsiteX8" fmla="*/ 351692 w 534572"/>
                  <a:gd name="connsiteY8" fmla="*/ 1807 h 5952441"/>
                  <a:gd name="connsiteX9" fmla="*/ 15435 w 534572"/>
                  <a:gd name="connsiteY9" fmla="*/ 0 h 5952441"/>
                  <a:gd name="connsiteX10" fmla="*/ 0 w 534572"/>
                  <a:gd name="connsiteY10" fmla="*/ 5938373 h 5952441"/>
                  <a:gd name="connsiteX0" fmla="*/ 0 w 534572"/>
                  <a:gd name="connsiteY0" fmla="*/ 5938373 h 5952441"/>
                  <a:gd name="connsiteX1" fmla="*/ 407963 w 534572"/>
                  <a:gd name="connsiteY1" fmla="*/ 5952441 h 5952441"/>
                  <a:gd name="connsiteX2" fmla="*/ 436099 w 534572"/>
                  <a:gd name="connsiteY2" fmla="*/ 5713290 h 5952441"/>
                  <a:gd name="connsiteX3" fmla="*/ 281354 w 534572"/>
                  <a:gd name="connsiteY3" fmla="*/ 5558546 h 5952441"/>
                  <a:gd name="connsiteX4" fmla="*/ 309489 w 534572"/>
                  <a:gd name="connsiteY4" fmla="*/ 3856355 h 5952441"/>
                  <a:gd name="connsiteX5" fmla="*/ 520505 w 534572"/>
                  <a:gd name="connsiteY5" fmla="*/ 3687543 h 5952441"/>
                  <a:gd name="connsiteX6" fmla="*/ 534572 w 534572"/>
                  <a:gd name="connsiteY6" fmla="*/ 916207 h 5952441"/>
                  <a:gd name="connsiteX7" fmla="*/ 347150 w 534572"/>
                  <a:gd name="connsiteY7" fmla="*/ 730152 h 5952441"/>
                  <a:gd name="connsiteX8" fmla="*/ 351692 w 534572"/>
                  <a:gd name="connsiteY8" fmla="*/ 1807 h 5952441"/>
                  <a:gd name="connsiteX9" fmla="*/ 15435 w 534572"/>
                  <a:gd name="connsiteY9" fmla="*/ 0 h 5952441"/>
                  <a:gd name="connsiteX10" fmla="*/ 0 w 534572"/>
                  <a:gd name="connsiteY10" fmla="*/ 5938373 h 5952441"/>
                  <a:gd name="connsiteX0" fmla="*/ 0 w 534572"/>
                  <a:gd name="connsiteY0" fmla="*/ 5938373 h 5952441"/>
                  <a:gd name="connsiteX1" fmla="*/ 407963 w 534572"/>
                  <a:gd name="connsiteY1" fmla="*/ 5952441 h 5952441"/>
                  <a:gd name="connsiteX2" fmla="*/ 436099 w 534572"/>
                  <a:gd name="connsiteY2" fmla="*/ 5713290 h 5952441"/>
                  <a:gd name="connsiteX3" fmla="*/ 281354 w 534572"/>
                  <a:gd name="connsiteY3" fmla="*/ 5558546 h 5952441"/>
                  <a:gd name="connsiteX4" fmla="*/ 309489 w 534572"/>
                  <a:gd name="connsiteY4" fmla="*/ 3856355 h 5952441"/>
                  <a:gd name="connsiteX5" fmla="*/ 520505 w 534572"/>
                  <a:gd name="connsiteY5" fmla="*/ 3687543 h 5952441"/>
                  <a:gd name="connsiteX6" fmla="*/ 534572 w 534572"/>
                  <a:gd name="connsiteY6" fmla="*/ 916207 h 5952441"/>
                  <a:gd name="connsiteX7" fmla="*/ 347150 w 534572"/>
                  <a:gd name="connsiteY7" fmla="*/ 730152 h 5952441"/>
                  <a:gd name="connsiteX8" fmla="*/ 351692 w 534572"/>
                  <a:gd name="connsiteY8" fmla="*/ 1807 h 5952441"/>
                  <a:gd name="connsiteX9" fmla="*/ 15435 w 534572"/>
                  <a:gd name="connsiteY9" fmla="*/ 0 h 5952441"/>
                  <a:gd name="connsiteX10" fmla="*/ 0 w 534572"/>
                  <a:gd name="connsiteY10" fmla="*/ 5938373 h 5952441"/>
                  <a:gd name="connsiteX0" fmla="*/ 0 w 534572"/>
                  <a:gd name="connsiteY0" fmla="*/ 5938373 h 5952441"/>
                  <a:gd name="connsiteX1" fmla="*/ 407963 w 534572"/>
                  <a:gd name="connsiteY1" fmla="*/ 5952441 h 5952441"/>
                  <a:gd name="connsiteX2" fmla="*/ 436099 w 534572"/>
                  <a:gd name="connsiteY2" fmla="*/ 5713290 h 5952441"/>
                  <a:gd name="connsiteX3" fmla="*/ 281354 w 534572"/>
                  <a:gd name="connsiteY3" fmla="*/ 5558546 h 5952441"/>
                  <a:gd name="connsiteX4" fmla="*/ 309489 w 534572"/>
                  <a:gd name="connsiteY4" fmla="*/ 3856355 h 5952441"/>
                  <a:gd name="connsiteX5" fmla="*/ 520505 w 534572"/>
                  <a:gd name="connsiteY5" fmla="*/ 3687543 h 5952441"/>
                  <a:gd name="connsiteX6" fmla="*/ 534572 w 534572"/>
                  <a:gd name="connsiteY6" fmla="*/ 916207 h 5952441"/>
                  <a:gd name="connsiteX7" fmla="*/ 347150 w 534572"/>
                  <a:gd name="connsiteY7" fmla="*/ 733327 h 5952441"/>
                  <a:gd name="connsiteX8" fmla="*/ 351692 w 534572"/>
                  <a:gd name="connsiteY8" fmla="*/ 1807 h 5952441"/>
                  <a:gd name="connsiteX9" fmla="*/ 15435 w 534572"/>
                  <a:gd name="connsiteY9" fmla="*/ 0 h 5952441"/>
                  <a:gd name="connsiteX10" fmla="*/ 0 w 534572"/>
                  <a:gd name="connsiteY10" fmla="*/ 5938373 h 5952441"/>
                  <a:gd name="connsiteX0" fmla="*/ 0 w 534572"/>
                  <a:gd name="connsiteY0" fmla="*/ 5938373 h 5952441"/>
                  <a:gd name="connsiteX1" fmla="*/ 407963 w 534572"/>
                  <a:gd name="connsiteY1" fmla="*/ 5952441 h 5952441"/>
                  <a:gd name="connsiteX2" fmla="*/ 436099 w 534572"/>
                  <a:gd name="connsiteY2" fmla="*/ 5713290 h 5952441"/>
                  <a:gd name="connsiteX3" fmla="*/ 281354 w 534572"/>
                  <a:gd name="connsiteY3" fmla="*/ 5558546 h 5952441"/>
                  <a:gd name="connsiteX4" fmla="*/ 309489 w 534572"/>
                  <a:gd name="connsiteY4" fmla="*/ 3856355 h 5952441"/>
                  <a:gd name="connsiteX5" fmla="*/ 520505 w 534572"/>
                  <a:gd name="connsiteY5" fmla="*/ 3687543 h 5952441"/>
                  <a:gd name="connsiteX6" fmla="*/ 534572 w 534572"/>
                  <a:gd name="connsiteY6" fmla="*/ 916207 h 5952441"/>
                  <a:gd name="connsiteX7" fmla="*/ 347150 w 534572"/>
                  <a:gd name="connsiteY7" fmla="*/ 733327 h 5952441"/>
                  <a:gd name="connsiteX8" fmla="*/ 351692 w 534572"/>
                  <a:gd name="connsiteY8" fmla="*/ 1807 h 5952441"/>
                  <a:gd name="connsiteX9" fmla="*/ 15435 w 534572"/>
                  <a:gd name="connsiteY9" fmla="*/ 0 h 5952441"/>
                  <a:gd name="connsiteX10" fmla="*/ 0 w 534572"/>
                  <a:gd name="connsiteY10" fmla="*/ 5938373 h 5952441"/>
                  <a:gd name="connsiteX0" fmla="*/ 0 w 525047"/>
                  <a:gd name="connsiteY0" fmla="*/ 5938373 h 5952441"/>
                  <a:gd name="connsiteX1" fmla="*/ 407963 w 525047"/>
                  <a:gd name="connsiteY1" fmla="*/ 5952441 h 5952441"/>
                  <a:gd name="connsiteX2" fmla="*/ 436099 w 525047"/>
                  <a:gd name="connsiteY2" fmla="*/ 5713290 h 5952441"/>
                  <a:gd name="connsiteX3" fmla="*/ 281354 w 525047"/>
                  <a:gd name="connsiteY3" fmla="*/ 5558546 h 5952441"/>
                  <a:gd name="connsiteX4" fmla="*/ 309489 w 525047"/>
                  <a:gd name="connsiteY4" fmla="*/ 3856355 h 5952441"/>
                  <a:gd name="connsiteX5" fmla="*/ 520505 w 525047"/>
                  <a:gd name="connsiteY5" fmla="*/ 3687543 h 5952441"/>
                  <a:gd name="connsiteX6" fmla="*/ 525047 w 525047"/>
                  <a:gd name="connsiteY6" fmla="*/ 913826 h 5952441"/>
                  <a:gd name="connsiteX7" fmla="*/ 347150 w 525047"/>
                  <a:gd name="connsiteY7" fmla="*/ 733327 h 5952441"/>
                  <a:gd name="connsiteX8" fmla="*/ 351692 w 525047"/>
                  <a:gd name="connsiteY8" fmla="*/ 1807 h 5952441"/>
                  <a:gd name="connsiteX9" fmla="*/ 15435 w 525047"/>
                  <a:gd name="connsiteY9" fmla="*/ 0 h 5952441"/>
                  <a:gd name="connsiteX10" fmla="*/ 0 w 525047"/>
                  <a:gd name="connsiteY10" fmla="*/ 5938373 h 5952441"/>
                  <a:gd name="connsiteX0" fmla="*/ 0 w 525267"/>
                  <a:gd name="connsiteY0" fmla="*/ 5938373 h 5952441"/>
                  <a:gd name="connsiteX1" fmla="*/ 407963 w 525267"/>
                  <a:gd name="connsiteY1" fmla="*/ 5952441 h 5952441"/>
                  <a:gd name="connsiteX2" fmla="*/ 436099 w 525267"/>
                  <a:gd name="connsiteY2" fmla="*/ 5713290 h 5952441"/>
                  <a:gd name="connsiteX3" fmla="*/ 281354 w 525267"/>
                  <a:gd name="connsiteY3" fmla="*/ 5558546 h 5952441"/>
                  <a:gd name="connsiteX4" fmla="*/ 309489 w 525267"/>
                  <a:gd name="connsiteY4" fmla="*/ 3856355 h 5952441"/>
                  <a:gd name="connsiteX5" fmla="*/ 525267 w 525267"/>
                  <a:gd name="connsiteY5" fmla="*/ 3687543 h 5952441"/>
                  <a:gd name="connsiteX6" fmla="*/ 525047 w 525267"/>
                  <a:gd name="connsiteY6" fmla="*/ 913826 h 5952441"/>
                  <a:gd name="connsiteX7" fmla="*/ 347150 w 525267"/>
                  <a:gd name="connsiteY7" fmla="*/ 733327 h 5952441"/>
                  <a:gd name="connsiteX8" fmla="*/ 351692 w 525267"/>
                  <a:gd name="connsiteY8" fmla="*/ 1807 h 5952441"/>
                  <a:gd name="connsiteX9" fmla="*/ 15435 w 525267"/>
                  <a:gd name="connsiteY9" fmla="*/ 0 h 5952441"/>
                  <a:gd name="connsiteX10" fmla="*/ 0 w 525267"/>
                  <a:gd name="connsiteY10" fmla="*/ 5938373 h 5952441"/>
                  <a:gd name="connsiteX0" fmla="*/ 0 w 525267"/>
                  <a:gd name="connsiteY0" fmla="*/ 5938373 h 5952441"/>
                  <a:gd name="connsiteX1" fmla="*/ 407963 w 525267"/>
                  <a:gd name="connsiteY1" fmla="*/ 5952441 h 5952441"/>
                  <a:gd name="connsiteX2" fmla="*/ 436099 w 525267"/>
                  <a:gd name="connsiteY2" fmla="*/ 5713290 h 5952441"/>
                  <a:gd name="connsiteX3" fmla="*/ 281354 w 525267"/>
                  <a:gd name="connsiteY3" fmla="*/ 5558546 h 5952441"/>
                  <a:gd name="connsiteX4" fmla="*/ 309489 w 525267"/>
                  <a:gd name="connsiteY4" fmla="*/ 3856355 h 5952441"/>
                  <a:gd name="connsiteX5" fmla="*/ 525267 w 525267"/>
                  <a:gd name="connsiteY5" fmla="*/ 3687543 h 5952441"/>
                  <a:gd name="connsiteX6" fmla="*/ 525047 w 525267"/>
                  <a:gd name="connsiteY6" fmla="*/ 913826 h 5952441"/>
                  <a:gd name="connsiteX7" fmla="*/ 347150 w 525267"/>
                  <a:gd name="connsiteY7" fmla="*/ 733327 h 5952441"/>
                  <a:gd name="connsiteX8" fmla="*/ 346929 w 525267"/>
                  <a:gd name="connsiteY8" fmla="*/ 1807 h 5952441"/>
                  <a:gd name="connsiteX9" fmla="*/ 15435 w 525267"/>
                  <a:gd name="connsiteY9" fmla="*/ 0 h 5952441"/>
                  <a:gd name="connsiteX10" fmla="*/ 0 w 525267"/>
                  <a:gd name="connsiteY10" fmla="*/ 5938373 h 5952441"/>
                  <a:gd name="connsiteX0" fmla="*/ 0 w 518123"/>
                  <a:gd name="connsiteY0" fmla="*/ 5957423 h 5957423"/>
                  <a:gd name="connsiteX1" fmla="*/ 400819 w 518123"/>
                  <a:gd name="connsiteY1" fmla="*/ 5952441 h 5957423"/>
                  <a:gd name="connsiteX2" fmla="*/ 428955 w 518123"/>
                  <a:gd name="connsiteY2" fmla="*/ 5713290 h 5957423"/>
                  <a:gd name="connsiteX3" fmla="*/ 274210 w 518123"/>
                  <a:gd name="connsiteY3" fmla="*/ 5558546 h 5957423"/>
                  <a:gd name="connsiteX4" fmla="*/ 302345 w 518123"/>
                  <a:gd name="connsiteY4" fmla="*/ 3856355 h 5957423"/>
                  <a:gd name="connsiteX5" fmla="*/ 518123 w 518123"/>
                  <a:gd name="connsiteY5" fmla="*/ 3687543 h 5957423"/>
                  <a:gd name="connsiteX6" fmla="*/ 517903 w 518123"/>
                  <a:gd name="connsiteY6" fmla="*/ 913826 h 5957423"/>
                  <a:gd name="connsiteX7" fmla="*/ 340006 w 518123"/>
                  <a:gd name="connsiteY7" fmla="*/ 733327 h 5957423"/>
                  <a:gd name="connsiteX8" fmla="*/ 339785 w 518123"/>
                  <a:gd name="connsiteY8" fmla="*/ 1807 h 5957423"/>
                  <a:gd name="connsiteX9" fmla="*/ 8291 w 518123"/>
                  <a:gd name="connsiteY9" fmla="*/ 0 h 5957423"/>
                  <a:gd name="connsiteX10" fmla="*/ 0 w 518123"/>
                  <a:gd name="connsiteY10" fmla="*/ 5957423 h 5957423"/>
                  <a:gd name="connsiteX0" fmla="*/ 0 w 518123"/>
                  <a:gd name="connsiteY0" fmla="*/ 5952660 h 5952660"/>
                  <a:gd name="connsiteX1" fmla="*/ 400819 w 518123"/>
                  <a:gd name="connsiteY1" fmla="*/ 5952441 h 5952660"/>
                  <a:gd name="connsiteX2" fmla="*/ 428955 w 518123"/>
                  <a:gd name="connsiteY2" fmla="*/ 5713290 h 5952660"/>
                  <a:gd name="connsiteX3" fmla="*/ 274210 w 518123"/>
                  <a:gd name="connsiteY3" fmla="*/ 5558546 h 5952660"/>
                  <a:gd name="connsiteX4" fmla="*/ 302345 w 518123"/>
                  <a:gd name="connsiteY4" fmla="*/ 3856355 h 5952660"/>
                  <a:gd name="connsiteX5" fmla="*/ 518123 w 518123"/>
                  <a:gd name="connsiteY5" fmla="*/ 3687543 h 5952660"/>
                  <a:gd name="connsiteX6" fmla="*/ 517903 w 518123"/>
                  <a:gd name="connsiteY6" fmla="*/ 913826 h 5952660"/>
                  <a:gd name="connsiteX7" fmla="*/ 340006 w 518123"/>
                  <a:gd name="connsiteY7" fmla="*/ 733327 h 5952660"/>
                  <a:gd name="connsiteX8" fmla="*/ 339785 w 518123"/>
                  <a:gd name="connsiteY8" fmla="*/ 1807 h 5952660"/>
                  <a:gd name="connsiteX9" fmla="*/ 8291 w 518123"/>
                  <a:gd name="connsiteY9" fmla="*/ 0 h 5952660"/>
                  <a:gd name="connsiteX10" fmla="*/ 0 w 518123"/>
                  <a:gd name="connsiteY10" fmla="*/ 5952660 h 5952660"/>
                  <a:gd name="connsiteX0" fmla="*/ 0 w 518123"/>
                  <a:gd name="connsiteY0" fmla="*/ 5952660 h 5952660"/>
                  <a:gd name="connsiteX1" fmla="*/ 400819 w 518123"/>
                  <a:gd name="connsiteY1" fmla="*/ 5952441 h 5952660"/>
                  <a:gd name="connsiteX2" fmla="*/ 428955 w 518123"/>
                  <a:gd name="connsiteY2" fmla="*/ 5713290 h 5952660"/>
                  <a:gd name="connsiteX3" fmla="*/ 295641 w 518123"/>
                  <a:gd name="connsiteY3" fmla="*/ 5563308 h 5952660"/>
                  <a:gd name="connsiteX4" fmla="*/ 302345 w 518123"/>
                  <a:gd name="connsiteY4" fmla="*/ 3856355 h 5952660"/>
                  <a:gd name="connsiteX5" fmla="*/ 518123 w 518123"/>
                  <a:gd name="connsiteY5" fmla="*/ 3687543 h 5952660"/>
                  <a:gd name="connsiteX6" fmla="*/ 517903 w 518123"/>
                  <a:gd name="connsiteY6" fmla="*/ 913826 h 5952660"/>
                  <a:gd name="connsiteX7" fmla="*/ 340006 w 518123"/>
                  <a:gd name="connsiteY7" fmla="*/ 733327 h 5952660"/>
                  <a:gd name="connsiteX8" fmla="*/ 339785 w 518123"/>
                  <a:gd name="connsiteY8" fmla="*/ 1807 h 5952660"/>
                  <a:gd name="connsiteX9" fmla="*/ 8291 w 518123"/>
                  <a:gd name="connsiteY9" fmla="*/ 0 h 5952660"/>
                  <a:gd name="connsiteX10" fmla="*/ 0 w 518123"/>
                  <a:gd name="connsiteY10" fmla="*/ 5952660 h 5952660"/>
                  <a:gd name="connsiteX0" fmla="*/ 0 w 518123"/>
                  <a:gd name="connsiteY0" fmla="*/ 5952660 h 5952660"/>
                  <a:gd name="connsiteX1" fmla="*/ 400819 w 518123"/>
                  <a:gd name="connsiteY1" fmla="*/ 5952441 h 5952660"/>
                  <a:gd name="connsiteX2" fmla="*/ 428955 w 518123"/>
                  <a:gd name="connsiteY2" fmla="*/ 5713290 h 5952660"/>
                  <a:gd name="connsiteX3" fmla="*/ 302784 w 518123"/>
                  <a:gd name="connsiteY3" fmla="*/ 5563308 h 5952660"/>
                  <a:gd name="connsiteX4" fmla="*/ 302345 w 518123"/>
                  <a:gd name="connsiteY4" fmla="*/ 3856355 h 5952660"/>
                  <a:gd name="connsiteX5" fmla="*/ 518123 w 518123"/>
                  <a:gd name="connsiteY5" fmla="*/ 3687543 h 5952660"/>
                  <a:gd name="connsiteX6" fmla="*/ 517903 w 518123"/>
                  <a:gd name="connsiteY6" fmla="*/ 913826 h 5952660"/>
                  <a:gd name="connsiteX7" fmla="*/ 340006 w 518123"/>
                  <a:gd name="connsiteY7" fmla="*/ 733327 h 5952660"/>
                  <a:gd name="connsiteX8" fmla="*/ 339785 w 518123"/>
                  <a:gd name="connsiteY8" fmla="*/ 1807 h 5952660"/>
                  <a:gd name="connsiteX9" fmla="*/ 8291 w 518123"/>
                  <a:gd name="connsiteY9" fmla="*/ 0 h 5952660"/>
                  <a:gd name="connsiteX10" fmla="*/ 0 w 518123"/>
                  <a:gd name="connsiteY10" fmla="*/ 5952660 h 5952660"/>
                  <a:gd name="connsiteX0" fmla="*/ 0 w 518123"/>
                  <a:gd name="connsiteY0" fmla="*/ 5952660 h 5952660"/>
                  <a:gd name="connsiteX1" fmla="*/ 400819 w 518123"/>
                  <a:gd name="connsiteY1" fmla="*/ 5952441 h 5952660"/>
                  <a:gd name="connsiteX2" fmla="*/ 428955 w 518123"/>
                  <a:gd name="connsiteY2" fmla="*/ 5713290 h 5952660"/>
                  <a:gd name="connsiteX3" fmla="*/ 298021 w 518123"/>
                  <a:gd name="connsiteY3" fmla="*/ 5563308 h 5952660"/>
                  <a:gd name="connsiteX4" fmla="*/ 302345 w 518123"/>
                  <a:gd name="connsiteY4" fmla="*/ 3856355 h 5952660"/>
                  <a:gd name="connsiteX5" fmla="*/ 518123 w 518123"/>
                  <a:gd name="connsiteY5" fmla="*/ 3687543 h 5952660"/>
                  <a:gd name="connsiteX6" fmla="*/ 517903 w 518123"/>
                  <a:gd name="connsiteY6" fmla="*/ 913826 h 5952660"/>
                  <a:gd name="connsiteX7" fmla="*/ 340006 w 518123"/>
                  <a:gd name="connsiteY7" fmla="*/ 733327 h 5952660"/>
                  <a:gd name="connsiteX8" fmla="*/ 339785 w 518123"/>
                  <a:gd name="connsiteY8" fmla="*/ 1807 h 5952660"/>
                  <a:gd name="connsiteX9" fmla="*/ 8291 w 518123"/>
                  <a:gd name="connsiteY9" fmla="*/ 0 h 5952660"/>
                  <a:gd name="connsiteX10" fmla="*/ 0 w 518123"/>
                  <a:gd name="connsiteY10" fmla="*/ 5952660 h 5952660"/>
                  <a:gd name="connsiteX0" fmla="*/ 0 w 518123"/>
                  <a:gd name="connsiteY0" fmla="*/ 5952660 h 5952660"/>
                  <a:gd name="connsiteX1" fmla="*/ 400819 w 518123"/>
                  <a:gd name="connsiteY1" fmla="*/ 5952441 h 5952660"/>
                  <a:gd name="connsiteX2" fmla="*/ 428955 w 518123"/>
                  <a:gd name="connsiteY2" fmla="*/ 5713290 h 5952660"/>
                  <a:gd name="connsiteX3" fmla="*/ 298021 w 518123"/>
                  <a:gd name="connsiteY3" fmla="*/ 5563308 h 5952660"/>
                  <a:gd name="connsiteX4" fmla="*/ 302345 w 518123"/>
                  <a:gd name="connsiteY4" fmla="*/ 3856355 h 5952660"/>
                  <a:gd name="connsiteX5" fmla="*/ 518123 w 518123"/>
                  <a:gd name="connsiteY5" fmla="*/ 3687543 h 5952660"/>
                  <a:gd name="connsiteX6" fmla="*/ 517903 w 518123"/>
                  <a:gd name="connsiteY6" fmla="*/ 913826 h 5952660"/>
                  <a:gd name="connsiteX7" fmla="*/ 340006 w 518123"/>
                  <a:gd name="connsiteY7" fmla="*/ 733327 h 5952660"/>
                  <a:gd name="connsiteX8" fmla="*/ 339785 w 518123"/>
                  <a:gd name="connsiteY8" fmla="*/ 1807 h 5952660"/>
                  <a:gd name="connsiteX9" fmla="*/ 8291 w 518123"/>
                  <a:gd name="connsiteY9" fmla="*/ 0 h 5952660"/>
                  <a:gd name="connsiteX10" fmla="*/ 0 w 518123"/>
                  <a:gd name="connsiteY10" fmla="*/ 5952660 h 5952660"/>
                  <a:gd name="connsiteX0" fmla="*/ 0 w 518123"/>
                  <a:gd name="connsiteY0" fmla="*/ 5952660 h 5952660"/>
                  <a:gd name="connsiteX1" fmla="*/ 400819 w 518123"/>
                  <a:gd name="connsiteY1" fmla="*/ 5952441 h 5952660"/>
                  <a:gd name="connsiteX2" fmla="*/ 428955 w 518123"/>
                  <a:gd name="connsiteY2" fmla="*/ 5713290 h 5952660"/>
                  <a:gd name="connsiteX3" fmla="*/ 298021 w 518123"/>
                  <a:gd name="connsiteY3" fmla="*/ 5563308 h 5952660"/>
                  <a:gd name="connsiteX4" fmla="*/ 302345 w 518123"/>
                  <a:gd name="connsiteY4" fmla="*/ 3856355 h 5952660"/>
                  <a:gd name="connsiteX5" fmla="*/ 518123 w 518123"/>
                  <a:gd name="connsiteY5" fmla="*/ 3687543 h 5952660"/>
                  <a:gd name="connsiteX6" fmla="*/ 517903 w 518123"/>
                  <a:gd name="connsiteY6" fmla="*/ 913826 h 5952660"/>
                  <a:gd name="connsiteX7" fmla="*/ 340006 w 518123"/>
                  <a:gd name="connsiteY7" fmla="*/ 733327 h 5952660"/>
                  <a:gd name="connsiteX8" fmla="*/ 339785 w 518123"/>
                  <a:gd name="connsiteY8" fmla="*/ 1807 h 5952660"/>
                  <a:gd name="connsiteX9" fmla="*/ 8291 w 518123"/>
                  <a:gd name="connsiteY9" fmla="*/ 0 h 5952660"/>
                  <a:gd name="connsiteX10" fmla="*/ 0 w 518123"/>
                  <a:gd name="connsiteY10" fmla="*/ 5952660 h 5952660"/>
                  <a:gd name="connsiteX0" fmla="*/ 0 w 518123"/>
                  <a:gd name="connsiteY0" fmla="*/ 5952660 h 5952660"/>
                  <a:gd name="connsiteX1" fmla="*/ 400819 w 518123"/>
                  <a:gd name="connsiteY1" fmla="*/ 5952441 h 5952660"/>
                  <a:gd name="connsiteX2" fmla="*/ 405142 w 518123"/>
                  <a:gd name="connsiteY2" fmla="*/ 5713290 h 5952660"/>
                  <a:gd name="connsiteX3" fmla="*/ 298021 w 518123"/>
                  <a:gd name="connsiteY3" fmla="*/ 5563308 h 5952660"/>
                  <a:gd name="connsiteX4" fmla="*/ 302345 w 518123"/>
                  <a:gd name="connsiteY4" fmla="*/ 3856355 h 5952660"/>
                  <a:gd name="connsiteX5" fmla="*/ 518123 w 518123"/>
                  <a:gd name="connsiteY5" fmla="*/ 3687543 h 5952660"/>
                  <a:gd name="connsiteX6" fmla="*/ 517903 w 518123"/>
                  <a:gd name="connsiteY6" fmla="*/ 913826 h 5952660"/>
                  <a:gd name="connsiteX7" fmla="*/ 340006 w 518123"/>
                  <a:gd name="connsiteY7" fmla="*/ 733327 h 5952660"/>
                  <a:gd name="connsiteX8" fmla="*/ 339785 w 518123"/>
                  <a:gd name="connsiteY8" fmla="*/ 1807 h 5952660"/>
                  <a:gd name="connsiteX9" fmla="*/ 8291 w 518123"/>
                  <a:gd name="connsiteY9" fmla="*/ 0 h 5952660"/>
                  <a:gd name="connsiteX10" fmla="*/ 0 w 518123"/>
                  <a:gd name="connsiteY10" fmla="*/ 5952660 h 5952660"/>
                  <a:gd name="connsiteX0" fmla="*/ 0 w 518123"/>
                  <a:gd name="connsiteY0" fmla="*/ 5952660 h 5952660"/>
                  <a:gd name="connsiteX1" fmla="*/ 400819 w 518123"/>
                  <a:gd name="connsiteY1" fmla="*/ 5952441 h 5952660"/>
                  <a:gd name="connsiteX2" fmla="*/ 397998 w 518123"/>
                  <a:gd name="connsiteY2" fmla="*/ 5713290 h 5952660"/>
                  <a:gd name="connsiteX3" fmla="*/ 298021 w 518123"/>
                  <a:gd name="connsiteY3" fmla="*/ 5563308 h 5952660"/>
                  <a:gd name="connsiteX4" fmla="*/ 302345 w 518123"/>
                  <a:gd name="connsiteY4" fmla="*/ 3856355 h 5952660"/>
                  <a:gd name="connsiteX5" fmla="*/ 518123 w 518123"/>
                  <a:gd name="connsiteY5" fmla="*/ 3687543 h 5952660"/>
                  <a:gd name="connsiteX6" fmla="*/ 517903 w 518123"/>
                  <a:gd name="connsiteY6" fmla="*/ 913826 h 5952660"/>
                  <a:gd name="connsiteX7" fmla="*/ 340006 w 518123"/>
                  <a:gd name="connsiteY7" fmla="*/ 733327 h 5952660"/>
                  <a:gd name="connsiteX8" fmla="*/ 339785 w 518123"/>
                  <a:gd name="connsiteY8" fmla="*/ 1807 h 5952660"/>
                  <a:gd name="connsiteX9" fmla="*/ 8291 w 518123"/>
                  <a:gd name="connsiteY9" fmla="*/ 0 h 5952660"/>
                  <a:gd name="connsiteX10" fmla="*/ 0 w 518123"/>
                  <a:gd name="connsiteY10" fmla="*/ 5952660 h 5952660"/>
                  <a:gd name="connsiteX0" fmla="*/ 0 w 518123"/>
                  <a:gd name="connsiteY0" fmla="*/ 5952660 h 5952660"/>
                  <a:gd name="connsiteX1" fmla="*/ 400819 w 518123"/>
                  <a:gd name="connsiteY1" fmla="*/ 5952441 h 5952660"/>
                  <a:gd name="connsiteX2" fmla="*/ 397998 w 518123"/>
                  <a:gd name="connsiteY2" fmla="*/ 5713290 h 5952660"/>
                  <a:gd name="connsiteX3" fmla="*/ 298021 w 518123"/>
                  <a:gd name="connsiteY3" fmla="*/ 5563308 h 5952660"/>
                  <a:gd name="connsiteX4" fmla="*/ 302345 w 518123"/>
                  <a:gd name="connsiteY4" fmla="*/ 3856355 h 5952660"/>
                  <a:gd name="connsiteX5" fmla="*/ 518123 w 518123"/>
                  <a:gd name="connsiteY5" fmla="*/ 3687543 h 5952660"/>
                  <a:gd name="connsiteX6" fmla="*/ 517903 w 518123"/>
                  <a:gd name="connsiteY6" fmla="*/ 913826 h 5952660"/>
                  <a:gd name="connsiteX7" fmla="*/ 340006 w 518123"/>
                  <a:gd name="connsiteY7" fmla="*/ 733327 h 5952660"/>
                  <a:gd name="connsiteX8" fmla="*/ 339785 w 518123"/>
                  <a:gd name="connsiteY8" fmla="*/ 1807 h 5952660"/>
                  <a:gd name="connsiteX9" fmla="*/ 8291 w 518123"/>
                  <a:gd name="connsiteY9" fmla="*/ 0 h 5952660"/>
                  <a:gd name="connsiteX10" fmla="*/ 0 w 518123"/>
                  <a:gd name="connsiteY10" fmla="*/ 5952660 h 5952660"/>
                  <a:gd name="connsiteX0" fmla="*/ 0 w 518123"/>
                  <a:gd name="connsiteY0" fmla="*/ 5952660 h 5952660"/>
                  <a:gd name="connsiteX1" fmla="*/ 400819 w 518123"/>
                  <a:gd name="connsiteY1" fmla="*/ 5952441 h 5952660"/>
                  <a:gd name="connsiteX2" fmla="*/ 397998 w 518123"/>
                  <a:gd name="connsiteY2" fmla="*/ 5713290 h 5952660"/>
                  <a:gd name="connsiteX3" fmla="*/ 300402 w 518123"/>
                  <a:gd name="connsiteY3" fmla="*/ 5563308 h 5952660"/>
                  <a:gd name="connsiteX4" fmla="*/ 302345 w 518123"/>
                  <a:gd name="connsiteY4" fmla="*/ 3856355 h 5952660"/>
                  <a:gd name="connsiteX5" fmla="*/ 518123 w 518123"/>
                  <a:gd name="connsiteY5" fmla="*/ 3687543 h 5952660"/>
                  <a:gd name="connsiteX6" fmla="*/ 517903 w 518123"/>
                  <a:gd name="connsiteY6" fmla="*/ 913826 h 5952660"/>
                  <a:gd name="connsiteX7" fmla="*/ 340006 w 518123"/>
                  <a:gd name="connsiteY7" fmla="*/ 733327 h 5952660"/>
                  <a:gd name="connsiteX8" fmla="*/ 339785 w 518123"/>
                  <a:gd name="connsiteY8" fmla="*/ 1807 h 5952660"/>
                  <a:gd name="connsiteX9" fmla="*/ 8291 w 518123"/>
                  <a:gd name="connsiteY9" fmla="*/ 0 h 5952660"/>
                  <a:gd name="connsiteX10" fmla="*/ 0 w 518123"/>
                  <a:gd name="connsiteY10" fmla="*/ 5952660 h 5952660"/>
                  <a:gd name="connsiteX0" fmla="*/ 0 w 518123"/>
                  <a:gd name="connsiteY0" fmla="*/ 5952660 h 5952660"/>
                  <a:gd name="connsiteX1" fmla="*/ 400819 w 518123"/>
                  <a:gd name="connsiteY1" fmla="*/ 5952441 h 5952660"/>
                  <a:gd name="connsiteX2" fmla="*/ 397998 w 518123"/>
                  <a:gd name="connsiteY2" fmla="*/ 5713290 h 5952660"/>
                  <a:gd name="connsiteX3" fmla="*/ 305165 w 518123"/>
                  <a:gd name="connsiteY3" fmla="*/ 5568071 h 5952660"/>
                  <a:gd name="connsiteX4" fmla="*/ 302345 w 518123"/>
                  <a:gd name="connsiteY4" fmla="*/ 3856355 h 5952660"/>
                  <a:gd name="connsiteX5" fmla="*/ 518123 w 518123"/>
                  <a:gd name="connsiteY5" fmla="*/ 3687543 h 5952660"/>
                  <a:gd name="connsiteX6" fmla="*/ 517903 w 518123"/>
                  <a:gd name="connsiteY6" fmla="*/ 913826 h 5952660"/>
                  <a:gd name="connsiteX7" fmla="*/ 340006 w 518123"/>
                  <a:gd name="connsiteY7" fmla="*/ 733327 h 5952660"/>
                  <a:gd name="connsiteX8" fmla="*/ 339785 w 518123"/>
                  <a:gd name="connsiteY8" fmla="*/ 1807 h 5952660"/>
                  <a:gd name="connsiteX9" fmla="*/ 8291 w 518123"/>
                  <a:gd name="connsiteY9" fmla="*/ 0 h 5952660"/>
                  <a:gd name="connsiteX10" fmla="*/ 0 w 518123"/>
                  <a:gd name="connsiteY10" fmla="*/ 5952660 h 5952660"/>
                  <a:gd name="connsiteX0" fmla="*/ 0 w 518123"/>
                  <a:gd name="connsiteY0" fmla="*/ 5952660 h 5952660"/>
                  <a:gd name="connsiteX1" fmla="*/ 400819 w 518123"/>
                  <a:gd name="connsiteY1" fmla="*/ 5952441 h 5952660"/>
                  <a:gd name="connsiteX2" fmla="*/ 400380 w 518123"/>
                  <a:gd name="connsiteY2" fmla="*/ 5713290 h 5952660"/>
                  <a:gd name="connsiteX3" fmla="*/ 305165 w 518123"/>
                  <a:gd name="connsiteY3" fmla="*/ 5568071 h 5952660"/>
                  <a:gd name="connsiteX4" fmla="*/ 302345 w 518123"/>
                  <a:gd name="connsiteY4" fmla="*/ 3856355 h 5952660"/>
                  <a:gd name="connsiteX5" fmla="*/ 518123 w 518123"/>
                  <a:gd name="connsiteY5" fmla="*/ 3687543 h 5952660"/>
                  <a:gd name="connsiteX6" fmla="*/ 517903 w 518123"/>
                  <a:gd name="connsiteY6" fmla="*/ 913826 h 5952660"/>
                  <a:gd name="connsiteX7" fmla="*/ 340006 w 518123"/>
                  <a:gd name="connsiteY7" fmla="*/ 733327 h 5952660"/>
                  <a:gd name="connsiteX8" fmla="*/ 339785 w 518123"/>
                  <a:gd name="connsiteY8" fmla="*/ 1807 h 5952660"/>
                  <a:gd name="connsiteX9" fmla="*/ 8291 w 518123"/>
                  <a:gd name="connsiteY9" fmla="*/ 0 h 5952660"/>
                  <a:gd name="connsiteX10" fmla="*/ 0 w 518123"/>
                  <a:gd name="connsiteY10" fmla="*/ 5952660 h 5952660"/>
                  <a:gd name="connsiteX0" fmla="*/ 0 w 518123"/>
                  <a:gd name="connsiteY0" fmla="*/ 5952660 h 5952660"/>
                  <a:gd name="connsiteX1" fmla="*/ 400819 w 518123"/>
                  <a:gd name="connsiteY1" fmla="*/ 5952441 h 5952660"/>
                  <a:gd name="connsiteX2" fmla="*/ 394189 w 518123"/>
                  <a:gd name="connsiteY2" fmla="*/ 5867667 h 5952660"/>
                  <a:gd name="connsiteX3" fmla="*/ 400380 w 518123"/>
                  <a:gd name="connsiteY3" fmla="*/ 5713290 h 5952660"/>
                  <a:gd name="connsiteX4" fmla="*/ 305165 w 518123"/>
                  <a:gd name="connsiteY4" fmla="*/ 5568071 h 5952660"/>
                  <a:gd name="connsiteX5" fmla="*/ 302345 w 518123"/>
                  <a:gd name="connsiteY5" fmla="*/ 3856355 h 5952660"/>
                  <a:gd name="connsiteX6" fmla="*/ 518123 w 518123"/>
                  <a:gd name="connsiteY6" fmla="*/ 3687543 h 5952660"/>
                  <a:gd name="connsiteX7" fmla="*/ 517903 w 518123"/>
                  <a:gd name="connsiteY7" fmla="*/ 913826 h 5952660"/>
                  <a:gd name="connsiteX8" fmla="*/ 340006 w 518123"/>
                  <a:gd name="connsiteY8" fmla="*/ 733327 h 5952660"/>
                  <a:gd name="connsiteX9" fmla="*/ 339785 w 518123"/>
                  <a:gd name="connsiteY9" fmla="*/ 1807 h 5952660"/>
                  <a:gd name="connsiteX10" fmla="*/ 8291 w 518123"/>
                  <a:gd name="connsiteY10" fmla="*/ 0 h 5952660"/>
                  <a:gd name="connsiteX11" fmla="*/ 0 w 518123"/>
                  <a:gd name="connsiteY11" fmla="*/ 5952660 h 5952660"/>
                  <a:gd name="connsiteX0" fmla="*/ 0 w 2398070"/>
                  <a:gd name="connsiteY0" fmla="*/ 5952660 h 5953841"/>
                  <a:gd name="connsiteX1" fmla="*/ 400819 w 2398070"/>
                  <a:gd name="connsiteY1" fmla="*/ 5952441 h 5953841"/>
                  <a:gd name="connsiteX2" fmla="*/ 2398070 w 2398070"/>
                  <a:gd name="connsiteY2" fmla="*/ 5934309 h 5953841"/>
                  <a:gd name="connsiteX3" fmla="*/ 400380 w 2398070"/>
                  <a:gd name="connsiteY3" fmla="*/ 5713290 h 5953841"/>
                  <a:gd name="connsiteX4" fmla="*/ 305165 w 2398070"/>
                  <a:gd name="connsiteY4" fmla="*/ 5568071 h 5953841"/>
                  <a:gd name="connsiteX5" fmla="*/ 302345 w 2398070"/>
                  <a:gd name="connsiteY5" fmla="*/ 3856355 h 5953841"/>
                  <a:gd name="connsiteX6" fmla="*/ 518123 w 2398070"/>
                  <a:gd name="connsiteY6" fmla="*/ 3687543 h 5953841"/>
                  <a:gd name="connsiteX7" fmla="*/ 517903 w 2398070"/>
                  <a:gd name="connsiteY7" fmla="*/ 913826 h 5953841"/>
                  <a:gd name="connsiteX8" fmla="*/ 340006 w 2398070"/>
                  <a:gd name="connsiteY8" fmla="*/ 733327 h 5953841"/>
                  <a:gd name="connsiteX9" fmla="*/ 339785 w 2398070"/>
                  <a:gd name="connsiteY9" fmla="*/ 1807 h 5953841"/>
                  <a:gd name="connsiteX10" fmla="*/ 8291 w 2398070"/>
                  <a:gd name="connsiteY10" fmla="*/ 0 h 5953841"/>
                  <a:gd name="connsiteX11" fmla="*/ 0 w 2398070"/>
                  <a:gd name="connsiteY11" fmla="*/ 5952660 h 5953841"/>
                  <a:gd name="connsiteX0" fmla="*/ 0 w 2398342"/>
                  <a:gd name="connsiteY0" fmla="*/ 5952660 h 5953841"/>
                  <a:gd name="connsiteX1" fmla="*/ 400819 w 2398342"/>
                  <a:gd name="connsiteY1" fmla="*/ 5952441 h 5953841"/>
                  <a:gd name="connsiteX2" fmla="*/ 2398070 w 2398342"/>
                  <a:gd name="connsiteY2" fmla="*/ 5934309 h 5953841"/>
                  <a:gd name="connsiteX3" fmla="*/ 399393 w 2398342"/>
                  <a:gd name="connsiteY3" fmla="*/ 5880162 h 5953841"/>
                  <a:gd name="connsiteX4" fmla="*/ 400380 w 2398342"/>
                  <a:gd name="connsiteY4" fmla="*/ 5713290 h 5953841"/>
                  <a:gd name="connsiteX5" fmla="*/ 305165 w 2398342"/>
                  <a:gd name="connsiteY5" fmla="*/ 5568071 h 5953841"/>
                  <a:gd name="connsiteX6" fmla="*/ 302345 w 2398342"/>
                  <a:gd name="connsiteY6" fmla="*/ 3856355 h 5953841"/>
                  <a:gd name="connsiteX7" fmla="*/ 518123 w 2398342"/>
                  <a:gd name="connsiteY7" fmla="*/ 3687543 h 5953841"/>
                  <a:gd name="connsiteX8" fmla="*/ 517903 w 2398342"/>
                  <a:gd name="connsiteY8" fmla="*/ 913826 h 5953841"/>
                  <a:gd name="connsiteX9" fmla="*/ 340006 w 2398342"/>
                  <a:gd name="connsiteY9" fmla="*/ 733327 h 5953841"/>
                  <a:gd name="connsiteX10" fmla="*/ 339785 w 2398342"/>
                  <a:gd name="connsiteY10" fmla="*/ 1807 h 5953841"/>
                  <a:gd name="connsiteX11" fmla="*/ 8291 w 2398342"/>
                  <a:gd name="connsiteY11" fmla="*/ 0 h 5953841"/>
                  <a:gd name="connsiteX12" fmla="*/ 0 w 2398342"/>
                  <a:gd name="connsiteY12" fmla="*/ 5952660 h 5953841"/>
                  <a:gd name="connsiteX0" fmla="*/ 0 w 2398342"/>
                  <a:gd name="connsiteY0" fmla="*/ 5952660 h 5953841"/>
                  <a:gd name="connsiteX1" fmla="*/ 400819 w 2398342"/>
                  <a:gd name="connsiteY1" fmla="*/ 5952441 h 5953841"/>
                  <a:gd name="connsiteX2" fmla="*/ 2398070 w 2398342"/>
                  <a:gd name="connsiteY2" fmla="*/ 5934309 h 5953841"/>
                  <a:gd name="connsiteX3" fmla="*/ 399393 w 2398342"/>
                  <a:gd name="connsiteY3" fmla="*/ 5892657 h 5953841"/>
                  <a:gd name="connsiteX4" fmla="*/ 400380 w 2398342"/>
                  <a:gd name="connsiteY4" fmla="*/ 5713290 h 5953841"/>
                  <a:gd name="connsiteX5" fmla="*/ 305165 w 2398342"/>
                  <a:gd name="connsiteY5" fmla="*/ 5568071 h 5953841"/>
                  <a:gd name="connsiteX6" fmla="*/ 302345 w 2398342"/>
                  <a:gd name="connsiteY6" fmla="*/ 3856355 h 5953841"/>
                  <a:gd name="connsiteX7" fmla="*/ 518123 w 2398342"/>
                  <a:gd name="connsiteY7" fmla="*/ 3687543 h 5953841"/>
                  <a:gd name="connsiteX8" fmla="*/ 517903 w 2398342"/>
                  <a:gd name="connsiteY8" fmla="*/ 913826 h 5953841"/>
                  <a:gd name="connsiteX9" fmla="*/ 340006 w 2398342"/>
                  <a:gd name="connsiteY9" fmla="*/ 733327 h 5953841"/>
                  <a:gd name="connsiteX10" fmla="*/ 339785 w 2398342"/>
                  <a:gd name="connsiteY10" fmla="*/ 1807 h 5953841"/>
                  <a:gd name="connsiteX11" fmla="*/ 8291 w 2398342"/>
                  <a:gd name="connsiteY11" fmla="*/ 0 h 5953841"/>
                  <a:gd name="connsiteX12" fmla="*/ 0 w 2398342"/>
                  <a:gd name="connsiteY12" fmla="*/ 5952660 h 5953841"/>
                  <a:gd name="connsiteX0" fmla="*/ 0 w 2398342"/>
                  <a:gd name="connsiteY0" fmla="*/ 5952660 h 5953841"/>
                  <a:gd name="connsiteX1" fmla="*/ 400819 w 2398342"/>
                  <a:gd name="connsiteY1" fmla="*/ 5952441 h 5953841"/>
                  <a:gd name="connsiteX2" fmla="*/ 2398070 w 2398342"/>
                  <a:gd name="connsiteY2" fmla="*/ 5934309 h 5953841"/>
                  <a:gd name="connsiteX3" fmla="*/ 399393 w 2398342"/>
                  <a:gd name="connsiteY3" fmla="*/ 5892657 h 5953841"/>
                  <a:gd name="connsiteX4" fmla="*/ 400380 w 2398342"/>
                  <a:gd name="connsiteY4" fmla="*/ 5713290 h 5953841"/>
                  <a:gd name="connsiteX5" fmla="*/ 305165 w 2398342"/>
                  <a:gd name="connsiteY5" fmla="*/ 5568071 h 5953841"/>
                  <a:gd name="connsiteX6" fmla="*/ 302345 w 2398342"/>
                  <a:gd name="connsiteY6" fmla="*/ 3856355 h 5953841"/>
                  <a:gd name="connsiteX7" fmla="*/ 518123 w 2398342"/>
                  <a:gd name="connsiteY7" fmla="*/ 3687543 h 5953841"/>
                  <a:gd name="connsiteX8" fmla="*/ 517903 w 2398342"/>
                  <a:gd name="connsiteY8" fmla="*/ 913826 h 5953841"/>
                  <a:gd name="connsiteX9" fmla="*/ 340006 w 2398342"/>
                  <a:gd name="connsiteY9" fmla="*/ 733327 h 5953841"/>
                  <a:gd name="connsiteX10" fmla="*/ 339785 w 2398342"/>
                  <a:gd name="connsiteY10" fmla="*/ 1807 h 5953841"/>
                  <a:gd name="connsiteX11" fmla="*/ 8291 w 2398342"/>
                  <a:gd name="connsiteY11" fmla="*/ 0 h 5953841"/>
                  <a:gd name="connsiteX12" fmla="*/ 0 w 2398342"/>
                  <a:gd name="connsiteY12" fmla="*/ 5952660 h 5953841"/>
                  <a:gd name="connsiteX0" fmla="*/ 0 w 2398342"/>
                  <a:gd name="connsiteY0" fmla="*/ 5952660 h 5953841"/>
                  <a:gd name="connsiteX1" fmla="*/ 400819 w 2398342"/>
                  <a:gd name="connsiteY1" fmla="*/ 5952441 h 5953841"/>
                  <a:gd name="connsiteX2" fmla="*/ 2398070 w 2398342"/>
                  <a:gd name="connsiteY2" fmla="*/ 5934309 h 5953841"/>
                  <a:gd name="connsiteX3" fmla="*/ 399393 w 2398342"/>
                  <a:gd name="connsiteY3" fmla="*/ 5892657 h 5953841"/>
                  <a:gd name="connsiteX4" fmla="*/ 400380 w 2398342"/>
                  <a:gd name="connsiteY4" fmla="*/ 5713290 h 5953841"/>
                  <a:gd name="connsiteX5" fmla="*/ 305165 w 2398342"/>
                  <a:gd name="connsiteY5" fmla="*/ 5568071 h 5953841"/>
                  <a:gd name="connsiteX6" fmla="*/ 302345 w 2398342"/>
                  <a:gd name="connsiteY6" fmla="*/ 3856355 h 5953841"/>
                  <a:gd name="connsiteX7" fmla="*/ 518123 w 2398342"/>
                  <a:gd name="connsiteY7" fmla="*/ 3687543 h 5953841"/>
                  <a:gd name="connsiteX8" fmla="*/ 517903 w 2398342"/>
                  <a:gd name="connsiteY8" fmla="*/ 913826 h 5953841"/>
                  <a:gd name="connsiteX9" fmla="*/ 340006 w 2398342"/>
                  <a:gd name="connsiteY9" fmla="*/ 733327 h 5953841"/>
                  <a:gd name="connsiteX10" fmla="*/ 339785 w 2398342"/>
                  <a:gd name="connsiteY10" fmla="*/ 1807 h 5953841"/>
                  <a:gd name="connsiteX11" fmla="*/ 8291 w 2398342"/>
                  <a:gd name="connsiteY11" fmla="*/ 0 h 5953841"/>
                  <a:gd name="connsiteX12" fmla="*/ 0 w 2398342"/>
                  <a:gd name="connsiteY12" fmla="*/ 5952660 h 5953841"/>
                  <a:gd name="connsiteX0" fmla="*/ 0 w 2398344"/>
                  <a:gd name="connsiteY0" fmla="*/ 5952660 h 5953841"/>
                  <a:gd name="connsiteX1" fmla="*/ 400819 w 2398344"/>
                  <a:gd name="connsiteY1" fmla="*/ 5952441 h 5953841"/>
                  <a:gd name="connsiteX2" fmla="*/ 2398070 w 2398344"/>
                  <a:gd name="connsiteY2" fmla="*/ 5934309 h 5953841"/>
                  <a:gd name="connsiteX3" fmla="*/ 399393 w 2398344"/>
                  <a:gd name="connsiteY3" fmla="*/ 5892657 h 5953841"/>
                  <a:gd name="connsiteX4" fmla="*/ 400380 w 2398344"/>
                  <a:gd name="connsiteY4" fmla="*/ 5713290 h 5953841"/>
                  <a:gd name="connsiteX5" fmla="*/ 305165 w 2398344"/>
                  <a:gd name="connsiteY5" fmla="*/ 5568071 h 5953841"/>
                  <a:gd name="connsiteX6" fmla="*/ 302345 w 2398344"/>
                  <a:gd name="connsiteY6" fmla="*/ 3856355 h 5953841"/>
                  <a:gd name="connsiteX7" fmla="*/ 518123 w 2398344"/>
                  <a:gd name="connsiteY7" fmla="*/ 3687543 h 5953841"/>
                  <a:gd name="connsiteX8" fmla="*/ 517903 w 2398344"/>
                  <a:gd name="connsiteY8" fmla="*/ 913826 h 5953841"/>
                  <a:gd name="connsiteX9" fmla="*/ 340006 w 2398344"/>
                  <a:gd name="connsiteY9" fmla="*/ 733327 h 5953841"/>
                  <a:gd name="connsiteX10" fmla="*/ 339785 w 2398344"/>
                  <a:gd name="connsiteY10" fmla="*/ 1807 h 5953841"/>
                  <a:gd name="connsiteX11" fmla="*/ 8291 w 2398344"/>
                  <a:gd name="connsiteY11" fmla="*/ 0 h 5953841"/>
                  <a:gd name="connsiteX12" fmla="*/ 0 w 2398344"/>
                  <a:gd name="connsiteY12" fmla="*/ 5952660 h 5953841"/>
                  <a:gd name="connsiteX0" fmla="*/ 0 w 2636770"/>
                  <a:gd name="connsiteY0" fmla="*/ 5952660 h 5953841"/>
                  <a:gd name="connsiteX1" fmla="*/ 400819 w 2636770"/>
                  <a:gd name="connsiteY1" fmla="*/ 5952441 h 5953841"/>
                  <a:gd name="connsiteX2" fmla="*/ 2398070 w 2636770"/>
                  <a:gd name="connsiteY2" fmla="*/ 5934309 h 5953841"/>
                  <a:gd name="connsiteX3" fmla="*/ 2403273 w 2636770"/>
                  <a:gd name="connsiteY3" fmla="*/ 5888492 h 5953841"/>
                  <a:gd name="connsiteX4" fmla="*/ 399393 w 2636770"/>
                  <a:gd name="connsiteY4" fmla="*/ 5892657 h 5953841"/>
                  <a:gd name="connsiteX5" fmla="*/ 400380 w 2636770"/>
                  <a:gd name="connsiteY5" fmla="*/ 5713290 h 5953841"/>
                  <a:gd name="connsiteX6" fmla="*/ 305165 w 2636770"/>
                  <a:gd name="connsiteY6" fmla="*/ 5568071 h 5953841"/>
                  <a:gd name="connsiteX7" fmla="*/ 302345 w 2636770"/>
                  <a:gd name="connsiteY7" fmla="*/ 3856355 h 5953841"/>
                  <a:gd name="connsiteX8" fmla="*/ 518123 w 2636770"/>
                  <a:gd name="connsiteY8" fmla="*/ 3687543 h 5953841"/>
                  <a:gd name="connsiteX9" fmla="*/ 517903 w 2636770"/>
                  <a:gd name="connsiteY9" fmla="*/ 913826 h 5953841"/>
                  <a:gd name="connsiteX10" fmla="*/ 340006 w 2636770"/>
                  <a:gd name="connsiteY10" fmla="*/ 733327 h 5953841"/>
                  <a:gd name="connsiteX11" fmla="*/ 339785 w 2636770"/>
                  <a:gd name="connsiteY11" fmla="*/ 1807 h 5953841"/>
                  <a:gd name="connsiteX12" fmla="*/ 8291 w 2636770"/>
                  <a:gd name="connsiteY12" fmla="*/ 0 h 5953841"/>
                  <a:gd name="connsiteX13" fmla="*/ 0 w 2636770"/>
                  <a:gd name="connsiteY13" fmla="*/ 5952660 h 5953841"/>
                  <a:gd name="connsiteX0" fmla="*/ 0 w 2528474"/>
                  <a:gd name="connsiteY0" fmla="*/ 5952660 h 5953841"/>
                  <a:gd name="connsiteX1" fmla="*/ 400819 w 2528474"/>
                  <a:gd name="connsiteY1" fmla="*/ 5952441 h 5953841"/>
                  <a:gd name="connsiteX2" fmla="*/ 2398070 w 2528474"/>
                  <a:gd name="connsiteY2" fmla="*/ 5934309 h 5953841"/>
                  <a:gd name="connsiteX3" fmla="*/ 2403273 w 2528474"/>
                  <a:gd name="connsiteY3" fmla="*/ 5888492 h 5953841"/>
                  <a:gd name="connsiteX4" fmla="*/ 399393 w 2528474"/>
                  <a:gd name="connsiteY4" fmla="*/ 5892657 h 5953841"/>
                  <a:gd name="connsiteX5" fmla="*/ 400380 w 2528474"/>
                  <a:gd name="connsiteY5" fmla="*/ 5713290 h 5953841"/>
                  <a:gd name="connsiteX6" fmla="*/ 305165 w 2528474"/>
                  <a:gd name="connsiteY6" fmla="*/ 5568071 h 5953841"/>
                  <a:gd name="connsiteX7" fmla="*/ 302345 w 2528474"/>
                  <a:gd name="connsiteY7" fmla="*/ 3856355 h 5953841"/>
                  <a:gd name="connsiteX8" fmla="*/ 518123 w 2528474"/>
                  <a:gd name="connsiteY8" fmla="*/ 3687543 h 5953841"/>
                  <a:gd name="connsiteX9" fmla="*/ 517903 w 2528474"/>
                  <a:gd name="connsiteY9" fmla="*/ 913826 h 5953841"/>
                  <a:gd name="connsiteX10" fmla="*/ 340006 w 2528474"/>
                  <a:gd name="connsiteY10" fmla="*/ 733327 h 5953841"/>
                  <a:gd name="connsiteX11" fmla="*/ 339785 w 2528474"/>
                  <a:gd name="connsiteY11" fmla="*/ 1807 h 5953841"/>
                  <a:gd name="connsiteX12" fmla="*/ 8291 w 2528474"/>
                  <a:gd name="connsiteY12" fmla="*/ 0 h 5953841"/>
                  <a:gd name="connsiteX13" fmla="*/ 0 w 2528474"/>
                  <a:gd name="connsiteY13" fmla="*/ 5952660 h 5953841"/>
                  <a:gd name="connsiteX0" fmla="*/ 0 w 2403273"/>
                  <a:gd name="connsiteY0" fmla="*/ 5952660 h 5953841"/>
                  <a:gd name="connsiteX1" fmla="*/ 400819 w 2403273"/>
                  <a:gd name="connsiteY1" fmla="*/ 5952441 h 5953841"/>
                  <a:gd name="connsiteX2" fmla="*/ 2398070 w 2403273"/>
                  <a:gd name="connsiteY2" fmla="*/ 5934309 h 5953841"/>
                  <a:gd name="connsiteX3" fmla="*/ 2403273 w 2403273"/>
                  <a:gd name="connsiteY3" fmla="*/ 5888492 h 5953841"/>
                  <a:gd name="connsiteX4" fmla="*/ 399393 w 2403273"/>
                  <a:gd name="connsiteY4" fmla="*/ 5892657 h 5953841"/>
                  <a:gd name="connsiteX5" fmla="*/ 400380 w 2403273"/>
                  <a:gd name="connsiteY5" fmla="*/ 5713290 h 5953841"/>
                  <a:gd name="connsiteX6" fmla="*/ 305165 w 2403273"/>
                  <a:gd name="connsiteY6" fmla="*/ 5568071 h 5953841"/>
                  <a:gd name="connsiteX7" fmla="*/ 302345 w 2403273"/>
                  <a:gd name="connsiteY7" fmla="*/ 3856355 h 5953841"/>
                  <a:gd name="connsiteX8" fmla="*/ 518123 w 2403273"/>
                  <a:gd name="connsiteY8" fmla="*/ 3687543 h 5953841"/>
                  <a:gd name="connsiteX9" fmla="*/ 517903 w 2403273"/>
                  <a:gd name="connsiteY9" fmla="*/ 913826 h 5953841"/>
                  <a:gd name="connsiteX10" fmla="*/ 340006 w 2403273"/>
                  <a:gd name="connsiteY10" fmla="*/ 733327 h 5953841"/>
                  <a:gd name="connsiteX11" fmla="*/ 339785 w 2403273"/>
                  <a:gd name="connsiteY11" fmla="*/ 1807 h 5953841"/>
                  <a:gd name="connsiteX12" fmla="*/ 8291 w 2403273"/>
                  <a:gd name="connsiteY12" fmla="*/ 0 h 5953841"/>
                  <a:gd name="connsiteX13" fmla="*/ 0 w 2403273"/>
                  <a:gd name="connsiteY13" fmla="*/ 5952660 h 5953841"/>
                  <a:gd name="connsiteX0" fmla="*/ 0 w 2403273"/>
                  <a:gd name="connsiteY0" fmla="*/ 5952660 h 5952660"/>
                  <a:gd name="connsiteX1" fmla="*/ 400819 w 2403273"/>
                  <a:gd name="connsiteY1" fmla="*/ 5952441 h 5952660"/>
                  <a:gd name="connsiteX2" fmla="*/ 2398070 w 2403273"/>
                  <a:gd name="connsiteY2" fmla="*/ 5934309 h 5952660"/>
                  <a:gd name="connsiteX3" fmla="*/ 2403273 w 2403273"/>
                  <a:gd name="connsiteY3" fmla="*/ 5888492 h 5952660"/>
                  <a:gd name="connsiteX4" fmla="*/ 399393 w 2403273"/>
                  <a:gd name="connsiteY4" fmla="*/ 5892657 h 5952660"/>
                  <a:gd name="connsiteX5" fmla="*/ 400380 w 2403273"/>
                  <a:gd name="connsiteY5" fmla="*/ 5713290 h 5952660"/>
                  <a:gd name="connsiteX6" fmla="*/ 305165 w 2403273"/>
                  <a:gd name="connsiteY6" fmla="*/ 5568071 h 5952660"/>
                  <a:gd name="connsiteX7" fmla="*/ 302345 w 2403273"/>
                  <a:gd name="connsiteY7" fmla="*/ 3856355 h 5952660"/>
                  <a:gd name="connsiteX8" fmla="*/ 518123 w 2403273"/>
                  <a:gd name="connsiteY8" fmla="*/ 3687543 h 5952660"/>
                  <a:gd name="connsiteX9" fmla="*/ 517903 w 2403273"/>
                  <a:gd name="connsiteY9" fmla="*/ 913826 h 5952660"/>
                  <a:gd name="connsiteX10" fmla="*/ 340006 w 2403273"/>
                  <a:gd name="connsiteY10" fmla="*/ 733327 h 5952660"/>
                  <a:gd name="connsiteX11" fmla="*/ 339785 w 2403273"/>
                  <a:gd name="connsiteY11" fmla="*/ 1807 h 5952660"/>
                  <a:gd name="connsiteX12" fmla="*/ 8291 w 2403273"/>
                  <a:gd name="connsiteY12" fmla="*/ 0 h 5952660"/>
                  <a:gd name="connsiteX13" fmla="*/ 0 w 2403273"/>
                  <a:gd name="connsiteY13" fmla="*/ 5952660 h 5952660"/>
                  <a:gd name="connsiteX0" fmla="*/ 0 w 2403273"/>
                  <a:gd name="connsiteY0" fmla="*/ 5952660 h 5952660"/>
                  <a:gd name="connsiteX1" fmla="*/ 400819 w 2403273"/>
                  <a:gd name="connsiteY1" fmla="*/ 5952441 h 5952660"/>
                  <a:gd name="connsiteX2" fmla="*/ 2398070 w 2403273"/>
                  <a:gd name="connsiteY2" fmla="*/ 5934309 h 5952660"/>
                  <a:gd name="connsiteX3" fmla="*/ 2403273 w 2403273"/>
                  <a:gd name="connsiteY3" fmla="*/ 5888492 h 5952660"/>
                  <a:gd name="connsiteX4" fmla="*/ 399393 w 2403273"/>
                  <a:gd name="connsiteY4" fmla="*/ 5892657 h 5952660"/>
                  <a:gd name="connsiteX5" fmla="*/ 400380 w 2403273"/>
                  <a:gd name="connsiteY5" fmla="*/ 5713290 h 5952660"/>
                  <a:gd name="connsiteX6" fmla="*/ 305165 w 2403273"/>
                  <a:gd name="connsiteY6" fmla="*/ 5568071 h 5952660"/>
                  <a:gd name="connsiteX7" fmla="*/ 302345 w 2403273"/>
                  <a:gd name="connsiteY7" fmla="*/ 3856355 h 5952660"/>
                  <a:gd name="connsiteX8" fmla="*/ 518123 w 2403273"/>
                  <a:gd name="connsiteY8" fmla="*/ 3687543 h 5952660"/>
                  <a:gd name="connsiteX9" fmla="*/ 517903 w 2403273"/>
                  <a:gd name="connsiteY9" fmla="*/ 913826 h 5952660"/>
                  <a:gd name="connsiteX10" fmla="*/ 340006 w 2403273"/>
                  <a:gd name="connsiteY10" fmla="*/ 733327 h 5952660"/>
                  <a:gd name="connsiteX11" fmla="*/ 339785 w 2403273"/>
                  <a:gd name="connsiteY11" fmla="*/ 1807 h 5952660"/>
                  <a:gd name="connsiteX12" fmla="*/ 8291 w 2403273"/>
                  <a:gd name="connsiteY12" fmla="*/ 0 h 5952660"/>
                  <a:gd name="connsiteX13" fmla="*/ 0 w 2403273"/>
                  <a:gd name="connsiteY13" fmla="*/ 5952660 h 5952660"/>
                  <a:gd name="connsiteX0" fmla="*/ 0 w 2403273"/>
                  <a:gd name="connsiteY0" fmla="*/ 5952660 h 5952660"/>
                  <a:gd name="connsiteX1" fmla="*/ 400819 w 2403273"/>
                  <a:gd name="connsiteY1" fmla="*/ 5952441 h 5952660"/>
                  <a:gd name="connsiteX2" fmla="*/ 2398070 w 2403273"/>
                  <a:gd name="connsiteY2" fmla="*/ 5934309 h 5952660"/>
                  <a:gd name="connsiteX3" fmla="*/ 2403273 w 2403273"/>
                  <a:gd name="connsiteY3" fmla="*/ 5888492 h 5952660"/>
                  <a:gd name="connsiteX4" fmla="*/ 399393 w 2403273"/>
                  <a:gd name="connsiteY4" fmla="*/ 5892657 h 5952660"/>
                  <a:gd name="connsiteX5" fmla="*/ 400380 w 2403273"/>
                  <a:gd name="connsiteY5" fmla="*/ 5713290 h 5952660"/>
                  <a:gd name="connsiteX6" fmla="*/ 305165 w 2403273"/>
                  <a:gd name="connsiteY6" fmla="*/ 5568071 h 5952660"/>
                  <a:gd name="connsiteX7" fmla="*/ 302345 w 2403273"/>
                  <a:gd name="connsiteY7" fmla="*/ 3856355 h 5952660"/>
                  <a:gd name="connsiteX8" fmla="*/ 518123 w 2403273"/>
                  <a:gd name="connsiteY8" fmla="*/ 3687543 h 5952660"/>
                  <a:gd name="connsiteX9" fmla="*/ 517903 w 2403273"/>
                  <a:gd name="connsiteY9" fmla="*/ 913826 h 5952660"/>
                  <a:gd name="connsiteX10" fmla="*/ 340006 w 2403273"/>
                  <a:gd name="connsiteY10" fmla="*/ 733327 h 5952660"/>
                  <a:gd name="connsiteX11" fmla="*/ 339785 w 2403273"/>
                  <a:gd name="connsiteY11" fmla="*/ 1807 h 5952660"/>
                  <a:gd name="connsiteX12" fmla="*/ 8291 w 2403273"/>
                  <a:gd name="connsiteY12" fmla="*/ 0 h 5952660"/>
                  <a:gd name="connsiteX13" fmla="*/ 0 w 2403273"/>
                  <a:gd name="connsiteY13" fmla="*/ 5952660 h 5952660"/>
                  <a:gd name="connsiteX0" fmla="*/ 0 w 2403273"/>
                  <a:gd name="connsiteY0" fmla="*/ 5952660 h 5952660"/>
                  <a:gd name="connsiteX1" fmla="*/ 400819 w 2403273"/>
                  <a:gd name="connsiteY1" fmla="*/ 5952441 h 5952660"/>
                  <a:gd name="connsiteX2" fmla="*/ 2398070 w 2403273"/>
                  <a:gd name="connsiteY2" fmla="*/ 5934309 h 5952660"/>
                  <a:gd name="connsiteX3" fmla="*/ 2403273 w 2403273"/>
                  <a:gd name="connsiteY3" fmla="*/ 5888492 h 5952660"/>
                  <a:gd name="connsiteX4" fmla="*/ 399393 w 2403273"/>
                  <a:gd name="connsiteY4" fmla="*/ 5892657 h 5952660"/>
                  <a:gd name="connsiteX5" fmla="*/ 400380 w 2403273"/>
                  <a:gd name="connsiteY5" fmla="*/ 5713290 h 5952660"/>
                  <a:gd name="connsiteX6" fmla="*/ 305165 w 2403273"/>
                  <a:gd name="connsiteY6" fmla="*/ 5568071 h 5952660"/>
                  <a:gd name="connsiteX7" fmla="*/ 302345 w 2403273"/>
                  <a:gd name="connsiteY7" fmla="*/ 3856355 h 5952660"/>
                  <a:gd name="connsiteX8" fmla="*/ 518123 w 2403273"/>
                  <a:gd name="connsiteY8" fmla="*/ 3687543 h 5952660"/>
                  <a:gd name="connsiteX9" fmla="*/ 517903 w 2403273"/>
                  <a:gd name="connsiteY9" fmla="*/ 913826 h 5952660"/>
                  <a:gd name="connsiteX10" fmla="*/ 340006 w 2403273"/>
                  <a:gd name="connsiteY10" fmla="*/ 733327 h 5952660"/>
                  <a:gd name="connsiteX11" fmla="*/ 339785 w 2403273"/>
                  <a:gd name="connsiteY11" fmla="*/ 1807 h 5952660"/>
                  <a:gd name="connsiteX12" fmla="*/ 8291 w 2403273"/>
                  <a:gd name="connsiteY12" fmla="*/ 0 h 5952660"/>
                  <a:gd name="connsiteX13" fmla="*/ 0 w 2403273"/>
                  <a:gd name="connsiteY13" fmla="*/ 5952660 h 5952660"/>
                  <a:gd name="connsiteX0" fmla="*/ 0 w 2403273"/>
                  <a:gd name="connsiteY0" fmla="*/ 5952660 h 5952660"/>
                  <a:gd name="connsiteX1" fmla="*/ 400819 w 2403273"/>
                  <a:gd name="connsiteY1" fmla="*/ 5952441 h 5952660"/>
                  <a:gd name="connsiteX2" fmla="*/ 2398070 w 2403273"/>
                  <a:gd name="connsiteY2" fmla="*/ 5934309 h 5952660"/>
                  <a:gd name="connsiteX3" fmla="*/ 2403273 w 2403273"/>
                  <a:gd name="connsiteY3" fmla="*/ 5888492 h 5952660"/>
                  <a:gd name="connsiteX4" fmla="*/ 399393 w 2403273"/>
                  <a:gd name="connsiteY4" fmla="*/ 5892657 h 5952660"/>
                  <a:gd name="connsiteX5" fmla="*/ 400380 w 2403273"/>
                  <a:gd name="connsiteY5" fmla="*/ 5713290 h 5952660"/>
                  <a:gd name="connsiteX6" fmla="*/ 305165 w 2403273"/>
                  <a:gd name="connsiteY6" fmla="*/ 5568071 h 5952660"/>
                  <a:gd name="connsiteX7" fmla="*/ 302345 w 2403273"/>
                  <a:gd name="connsiteY7" fmla="*/ 3856355 h 5952660"/>
                  <a:gd name="connsiteX8" fmla="*/ 518123 w 2403273"/>
                  <a:gd name="connsiteY8" fmla="*/ 3687543 h 5952660"/>
                  <a:gd name="connsiteX9" fmla="*/ 517903 w 2403273"/>
                  <a:gd name="connsiteY9" fmla="*/ 913826 h 5952660"/>
                  <a:gd name="connsiteX10" fmla="*/ 340006 w 2403273"/>
                  <a:gd name="connsiteY10" fmla="*/ 733327 h 5952660"/>
                  <a:gd name="connsiteX11" fmla="*/ 339785 w 2403273"/>
                  <a:gd name="connsiteY11" fmla="*/ 1807 h 5952660"/>
                  <a:gd name="connsiteX12" fmla="*/ 8291 w 2403273"/>
                  <a:gd name="connsiteY12" fmla="*/ 0 h 5952660"/>
                  <a:gd name="connsiteX13" fmla="*/ 0 w 2403273"/>
                  <a:gd name="connsiteY13" fmla="*/ 5952660 h 5952660"/>
                  <a:gd name="connsiteX0" fmla="*/ 0 w 2403273"/>
                  <a:gd name="connsiteY0" fmla="*/ 5952660 h 5952660"/>
                  <a:gd name="connsiteX1" fmla="*/ 400819 w 2403273"/>
                  <a:gd name="connsiteY1" fmla="*/ 5952441 h 5952660"/>
                  <a:gd name="connsiteX2" fmla="*/ 2398070 w 2403273"/>
                  <a:gd name="connsiteY2" fmla="*/ 5934309 h 5952660"/>
                  <a:gd name="connsiteX3" fmla="*/ 2403273 w 2403273"/>
                  <a:gd name="connsiteY3" fmla="*/ 5888492 h 5952660"/>
                  <a:gd name="connsiteX4" fmla="*/ 399393 w 2403273"/>
                  <a:gd name="connsiteY4" fmla="*/ 5892657 h 5952660"/>
                  <a:gd name="connsiteX5" fmla="*/ 384765 w 2403273"/>
                  <a:gd name="connsiteY5" fmla="*/ 5721621 h 5952660"/>
                  <a:gd name="connsiteX6" fmla="*/ 305165 w 2403273"/>
                  <a:gd name="connsiteY6" fmla="*/ 5568071 h 5952660"/>
                  <a:gd name="connsiteX7" fmla="*/ 302345 w 2403273"/>
                  <a:gd name="connsiteY7" fmla="*/ 3856355 h 5952660"/>
                  <a:gd name="connsiteX8" fmla="*/ 518123 w 2403273"/>
                  <a:gd name="connsiteY8" fmla="*/ 3687543 h 5952660"/>
                  <a:gd name="connsiteX9" fmla="*/ 517903 w 2403273"/>
                  <a:gd name="connsiteY9" fmla="*/ 913826 h 5952660"/>
                  <a:gd name="connsiteX10" fmla="*/ 340006 w 2403273"/>
                  <a:gd name="connsiteY10" fmla="*/ 733327 h 5952660"/>
                  <a:gd name="connsiteX11" fmla="*/ 339785 w 2403273"/>
                  <a:gd name="connsiteY11" fmla="*/ 1807 h 5952660"/>
                  <a:gd name="connsiteX12" fmla="*/ 8291 w 2403273"/>
                  <a:gd name="connsiteY12" fmla="*/ 0 h 5952660"/>
                  <a:gd name="connsiteX13" fmla="*/ 0 w 2403273"/>
                  <a:gd name="connsiteY13" fmla="*/ 5952660 h 5952660"/>
                  <a:gd name="connsiteX0" fmla="*/ 0 w 2403273"/>
                  <a:gd name="connsiteY0" fmla="*/ 5952660 h 5952660"/>
                  <a:gd name="connsiteX1" fmla="*/ 400819 w 2403273"/>
                  <a:gd name="connsiteY1" fmla="*/ 5952441 h 5952660"/>
                  <a:gd name="connsiteX2" fmla="*/ 2398070 w 2403273"/>
                  <a:gd name="connsiteY2" fmla="*/ 5934309 h 5952660"/>
                  <a:gd name="connsiteX3" fmla="*/ 2403273 w 2403273"/>
                  <a:gd name="connsiteY3" fmla="*/ 5888492 h 5952660"/>
                  <a:gd name="connsiteX4" fmla="*/ 399393 w 2403273"/>
                  <a:gd name="connsiteY4" fmla="*/ 5892657 h 5952660"/>
                  <a:gd name="connsiteX5" fmla="*/ 384765 w 2403273"/>
                  <a:gd name="connsiteY5" fmla="*/ 5721621 h 5952660"/>
                  <a:gd name="connsiteX6" fmla="*/ 305165 w 2403273"/>
                  <a:gd name="connsiteY6" fmla="*/ 5568071 h 5952660"/>
                  <a:gd name="connsiteX7" fmla="*/ 302345 w 2403273"/>
                  <a:gd name="connsiteY7" fmla="*/ 3856355 h 5952660"/>
                  <a:gd name="connsiteX8" fmla="*/ 518123 w 2403273"/>
                  <a:gd name="connsiteY8" fmla="*/ 3687543 h 5952660"/>
                  <a:gd name="connsiteX9" fmla="*/ 517903 w 2403273"/>
                  <a:gd name="connsiteY9" fmla="*/ 913826 h 5952660"/>
                  <a:gd name="connsiteX10" fmla="*/ 340006 w 2403273"/>
                  <a:gd name="connsiteY10" fmla="*/ 733327 h 5952660"/>
                  <a:gd name="connsiteX11" fmla="*/ 339785 w 2403273"/>
                  <a:gd name="connsiteY11" fmla="*/ 1807 h 5952660"/>
                  <a:gd name="connsiteX12" fmla="*/ 8291 w 2403273"/>
                  <a:gd name="connsiteY12" fmla="*/ 0 h 5952660"/>
                  <a:gd name="connsiteX13" fmla="*/ 0 w 2403273"/>
                  <a:gd name="connsiteY13" fmla="*/ 5952660 h 5952660"/>
                  <a:gd name="connsiteX0" fmla="*/ 0 w 4313467"/>
                  <a:gd name="connsiteY0" fmla="*/ 5952660 h 5953258"/>
                  <a:gd name="connsiteX1" fmla="*/ 400819 w 4313467"/>
                  <a:gd name="connsiteY1" fmla="*/ 5952441 h 5953258"/>
                  <a:gd name="connsiteX2" fmla="*/ 4313467 w 4313467"/>
                  <a:gd name="connsiteY2" fmla="*/ 5950969 h 5953258"/>
                  <a:gd name="connsiteX3" fmla="*/ 2403273 w 4313467"/>
                  <a:gd name="connsiteY3" fmla="*/ 5888492 h 5953258"/>
                  <a:gd name="connsiteX4" fmla="*/ 399393 w 4313467"/>
                  <a:gd name="connsiteY4" fmla="*/ 5892657 h 5953258"/>
                  <a:gd name="connsiteX5" fmla="*/ 384765 w 4313467"/>
                  <a:gd name="connsiteY5" fmla="*/ 5721621 h 5953258"/>
                  <a:gd name="connsiteX6" fmla="*/ 305165 w 4313467"/>
                  <a:gd name="connsiteY6" fmla="*/ 5568071 h 5953258"/>
                  <a:gd name="connsiteX7" fmla="*/ 302345 w 4313467"/>
                  <a:gd name="connsiteY7" fmla="*/ 3856355 h 5953258"/>
                  <a:gd name="connsiteX8" fmla="*/ 518123 w 4313467"/>
                  <a:gd name="connsiteY8" fmla="*/ 3687543 h 5953258"/>
                  <a:gd name="connsiteX9" fmla="*/ 517903 w 4313467"/>
                  <a:gd name="connsiteY9" fmla="*/ 913826 h 5953258"/>
                  <a:gd name="connsiteX10" fmla="*/ 340006 w 4313467"/>
                  <a:gd name="connsiteY10" fmla="*/ 733327 h 5953258"/>
                  <a:gd name="connsiteX11" fmla="*/ 339785 w 4313467"/>
                  <a:gd name="connsiteY11" fmla="*/ 1807 h 5953258"/>
                  <a:gd name="connsiteX12" fmla="*/ 8291 w 4313467"/>
                  <a:gd name="connsiteY12" fmla="*/ 0 h 5953258"/>
                  <a:gd name="connsiteX13" fmla="*/ 0 w 4313467"/>
                  <a:gd name="connsiteY13" fmla="*/ 5952660 h 5953258"/>
                  <a:gd name="connsiteX0" fmla="*/ 0 w 4313467"/>
                  <a:gd name="connsiteY0" fmla="*/ 5952660 h 5952660"/>
                  <a:gd name="connsiteX1" fmla="*/ 4313467 w 4313467"/>
                  <a:gd name="connsiteY1" fmla="*/ 5950969 h 5952660"/>
                  <a:gd name="connsiteX2" fmla="*/ 2403273 w 4313467"/>
                  <a:gd name="connsiteY2" fmla="*/ 5888492 h 5952660"/>
                  <a:gd name="connsiteX3" fmla="*/ 399393 w 4313467"/>
                  <a:gd name="connsiteY3" fmla="*/ 5892657 h 5952660"/>
                  <a:gd name="connsiteX4" fmla="*/ 384765 w 4313467"/>
                  <a:gd name="connsiteY4" fmla="*/ 5721621 h 5952660"/>
                  <a:gd name="connsiteX5" fmla="*/ 305165 w 4313467"/>
                  <a:gd name="connsiteY5" fmla="*/ 5568071 h 5952660"/>
                  <a:gd name="connsiteX6" fmla="*/ 302345 w 4313467"/>
                  <a:gd name="connsiteY6" fmla="*/ 3856355 h 5952660"/>
                  <a:gd name="connsiteX7" fmla="*/ 518123 w 4313467"/>
                  <a:gd name="connsiteY7" fmla="*/ 3687543 h 5952660"/>
                  <a:gd name="connsiteX8" fmla="*/ 517903 w 4313467"/>
                  <a:gd name="connsiteY8" fmla="*/ 913826 h 5952660"/>
                  <a:gd name="connsiteX9" fmla="*/ 340006 w 4313467"/>
                  <a:gd name="connsiteY9" fmla="*/ 733327 h 5952660"/>
                  <a:gd name="connsiteX10" fmla="*/ 339785 w 4313467"/>
                  <a:gd name="connsiteY10" fmla="*/ 1807 h 5952660"/>
                  <a:gd name="connsiteX11" fmla="*/ 8291 w 4313467"/>
                  <a:gd name="connsiteY11" fmla="*/ 0 h 5952660"/>
                  <a:gd name="connsiteX12" fmla="*/ 0 w 4313467"/>
                  <a:gd name="connsiteY12" fmla="*/ 5952660 h 5952660"/>
                  <a:gd name="connsiteX0" fmla="*/ 0 w 4329080"/>
                  <a:gd name="connsiteY0" fmla="*/ 5952660 h 5952660"/>
                  <a:gd name="connsiteX1" fmla="*/ 4313467 w 4329080"/>
                  <a:gd name="connsiteY1" fmla="*/ 5950969 h 5952660"/>
                  <a:gd name="connsiteX2" fmla="*/ 4329080 w 4329080"/>
                  <a:gd name="connsiteY2" fmla="*/ 5905152 h 5952660"/>
                  <a:gd name="connsiteX3" fmla="*/ 399393 w 4329080"/>
                  <a:gd name="connsiteY3" fmla="*/ 5892657 h 5952660"/>
                  <a:gd name="connsiteX4" fmla="*/ 384765 w 4329080"/>
                  <a:gd name="connsiteY4" fmla="*/ 5721621 h 5952660"/>
                  <a:gd name="connsiteX5" fmla="*/ 305165 w 4329080"/>
                  <a:gd name="connsiteY5" fmla="*/ 5568071 h 5952660"/>
                  <a:gd name="connsiteX6" fmla="*/ 302345 w 4329080"/>
                  <a:gd name="connsiteY6" fmla="*/ 3856355 h 5952660"/>
                  <a:gd name="connsiteX7" fmla="*/ 518123 w 4329080"/>
                  <a:gd name="connsiteY7" fmla="*/ 3687543 h 5952660"/>
                  <a:gd name="connsiteX8" fmla="*/ 517903 w 4329080"/>
                  <a:gd name="connsiteY8" fmla="*/ 913826 h 5952660"/>
                  <a:gd name="connsiteX9" fmla="*/ 340006 w 4329080"/>
                  <a:gd name="connsiteY9" fmla="*/ 733327 h 5952660"/>
                  <a:gd name="connsiteX10" fmla="*/ 339785 w 4329080"/>
                  <a:gd name="connsiteY10" fmla="*/ 1807 h 5952660"/>
                  <a:gd name="connsiteX11" fmla="*/ 8291 w 4329080"/>
                  <a:gd name="connsiteY11" fmla="*/ 0 h 5952660"/>
                  <a:gd name="connsiteX12" fmla="*/ 0 w 4329080"/>
                  <a:gd name="connsiteY12" fmla="*/ 5952660 h 5952660"/>
                  <a:gd name="connsiteX0" fmla="*/ 0 w 4329080"/>
                  <a:gd name="connsiteY0" fmla="*/ 5952660 h 5952660"/>
                  <a:gd name="connsiteX1" fmla="*/ 4313467 w 4329080"/>
                  <a:gd name="connsiteY1" fmla="*/ 5950969 h 5952660"/>
                  <a:gd name="connsiteX2" fmla="*/ 4329080 w 4329080"/>
                  <a:gd name="connsiteY2" fmla="*/ 5905152 h 5952660"/>
                  <a:gd name="connsiteX3" fmla="*/ 399393 w 4329080"/>
                  <a:gd name="connsiteY3" fmla="*/ 5892657 h 5952660"/>
                  <a:gd name="connsiteX4" fmla="*/ 384765 w 4329080"/>
                  <a:gd name="connsiteY4" fmla="*/ 5721621 h 5952660"/>
                  <a:gd name="connsiteX5" fmla="*/ 305165 w 4329080"/>
                  <a:gd name="connsiteY5" fmla="*/ 5568071 h 5952660"/>
                  <a:gd name="connsiteX6" fmla="*/ 302345 w 4329080"/>
                  <a:gd name="connsiteY6" fmla="*/ 3856355 h 5952660"/>
                  <a:gd name="connsiteX7" fmla="*/ 518123 w 4329080"/>
                  <a:gd name="connsiteY7" fmla="*/ 3687543 h 5952660"/>
                  <a:gd name="connsiteX8" fmla="*/ 517903 w 4329080"/>
                  <a:gd name="connsiteY8" fmla="*/ 913826 h 5952660"/>
                  <a:gd name="connsiteX9" fmla="*/ 340006 w 4329080"/>
                  <a:gd name="connsiteY9" fmla="*/ 733327 h 5952660"/>
                  <a:gd name="connsiteX10" fmla="*/ 339785 w 4329080"/>
                  <a:gd name="connsiteY10" fmla="*/ 1807 h 5952660"/>
                  <a:gd name="connsiteX11" fmla="*/ 8291 w 4329080"/>
                  <a:gd name="connsiteY11" fmla="*/ 0 h 5952660"/>
                  <a:gd name="connsiteX12" fmla="*/ 0 w 4329080"/>
                  <a:gd name="connsiteY12" fmla="*/ 5952660 h 5952660"/>
                  <a:gd name="connsiteX0" fmla="*/ 0 w 4329080"/>
                  <a:gd name="connsiteY0" fmla="*/ 5952660 h 5952660"/>
                  <a:gd name="connsiteX1" fmla="*/ 4313467 w 4329080"/>
                  <a:gd name="connsiteY1" fmla="*/ 5950969 h 5952660"/>
                  <a:gd name="connsiteX2" fmla="*/ 4329080 w 4329080"/>
                  <a:gd name="connsiteY2" fmla="*/ 5905152 h 5952660"/>
                  <a:gd name="connsiteX3" fmla="*/ 399393 w 4329080"/>
                  <a:gd name="connsiteY3" fmla="*/ 5892657 h 5952660"/>
                  <a:gd name="connsiteX4" fmla="*/ 384765 w 4329080"/>
                  <a:gd name="connsiteY4" fmla="*/ 5721621 h 5952660"/>
                  <a:gd name="connsiteX5" fmla="*/ 305165 w 4329080"/>
                  <a:gd name="connsiteY5" fmla="*/ 5568071 h 5952660"/>
                  <a:gd name="connsiteX6" fmla="*/ 302345 w 4329080"/>
                  <a:gd name="connsiteY6" fmla="*/ 3856355 h 5952660"/>
                  <a:gd name="connsiteX7" fmla="*/ 518123 w 4329080"/>
                  <a:gd name="connsiteY7" fmla="*/ 3687543 h 5952660"/>
                  <a:gd name="connsiteX8" fmla="*/ 517903 w 4329080"/>
                  <a:gd name="connsiteY8" fmla="*/ 913826 h 5952660"/>
                  <a:gd name="connsiteX9" fmla="*/ 340006 w 4329080"/>
                  <a:gd name="connsiteY9" fmla="*/ 733327 h 5952660"/>
                  <a:gd name="connsiteX10" fmla="*/ 339785 w 4329080"/>
                  <a:gd name="connsiteY10" fmla="*/ 1807 h 5952660"/>
                  <a:gd name="connsiteX11" fmla="*/ 8291 w 4329080"/>
                  <a:gd name="connsiteY11" fmla="*/ 0 h 5952660"/>
                  <a:gd name="connsiteX12" fmla="*/ 0 w 4329080"/>
                  <a:gd name="connsiteY12" fmla="*/ 5952660 h 5952660"/>
                  <a:gd name="connsiteX0" fmla="*/ 0 w 4313467"/>
                  <a:gd name="connsiteY0" fmla="*/ 5952660 h 5952660"/>
                  <a:gd name="connsiteX1" fmla="*/ 4313467 w 4313467"/>
                  <a:gd name="connsiteY1" fmla="*/ 5950969 h 5952660"/>
                  <a:gd name="connsiteX2" fmla="*/ 4309562 w 4313467"/>
                  <a:gd name="connsiteY2" fmla="*/ 5905152 h 5952660"/>
                  <a:gd name="connsiteX3" fmla="*/ 399393 w 4313467"/>
                  <a:gd name="connsiteY3" fmla="*/ 5892657 h 5952660"/>
                  <a:gd name="connsiteX4" fmla="*/ 384765 w 4313467"/>
                  <a:gd name="connsiteY4" fmla="*/ 5721621 h 5952660"/>
                  <a:gd name="connsiteX5" fmla="*/ 305165 w 4313467"/>
                  <a:gd name="connsiteY5" fmla="*/ 5568071 h 5952660"/>
                  <a:gd name="connsiteX6" fmla="*/ 302345 w 4313467"/>
                  <a:gd name="connsiteY6" fmla="*/ 3856355 h 5952660"/>
                  <a:gd name="connsiteX7" fmla="*/ 518123 w 4313467"/>
                  <a:gd name="connsiteY7" fmla="*/ 3687543 h 5952660"/>
                  <a:gd name="connsiteX8" fmla="*/ 517903 w 4313467"/>
                  <a:gd name="connsiteY8" fmla="*/ 913826 h 5952660"/>
                  <a:gd name="connsiteX9" fmla="*/ 340006 w 4313467"/>
                  <a:gd name="connsiteY9" fmla="*/ 733327 h 5952660"/>
                  <a:gd name="connsiteX10" fmla="*/ 339785 w 4313467"/>
                  <a:gd name="connsiteY10" fmla="*/ 1807 h 5952660"/>
                  <a:gd name="connsiteX11" fmla="*/ 8291 w 4313467"/>
                  <a:gd name="connsiteY11" fmla="*/ 0 h 5952660"/>
                  <a:gd name="connsiteX12" fmla="*/ 0 w 4313467"/>
                  <a:gd name="connsiteY12" fmla="*/ 5952660 h 5952660"/>
                  <a:gd name="connsiteX0" fmla="*/ 0 w 4313467"/>
                  <a:gd name="connsiteY0" fmla="*/ 5952660 h 5952660"/>
                  <a:gd name="connsiteX1" fmla="*/ 4313467 w 4313467"/>
                  <a:gd name="connsiteY1" fmla="*/ 5950969 h 5952660"/>
                  <a:gd name="connsiteX2" fmla="*/ 4309562 w 4313467"/>
                  <a:gd name="connsiteY2" fmla="*/ 5905152 h 5952660"/>
                  <a:gd name="connsiteX3" fmla="*/ 391586 w 4313467"/>
                  <a:gd name="connsiteY3" fmla="*/ 5905152 h 5952660"/>
                  <a:gd name="connsiteX4" fmla="*/ 384765 w 4313467"/>
                  <a:gd name="connsiteY4" fmla="*/ 5721621 h 5952660"/>
                  <a:gd name="connsiteX5" fmla="*/ 305165 w 4313467"/>
                  <a:gd name="connsiteY5" fmla="*/ 5568071 h 5952660"/>
                  <a:gd name="connsiteX6" fmla="*/ 302345 w 4313467"/>
                  <a:gd name="connsiteY6" fmla="*/ 3856355 h 5952660"/>
                  <a:gd name="connsiteX7" fmla="*/ 518123 w 4313467"/>
                  <a:gd name="connsiteY7" fmla="*/ 3687543 h 5952660"/>
                  <a:gd name="connsiteX8" fmla="*/ 517903 w 4313467"/>
                  <a:gd name="connsiteY8" fmla="*/ 913826 h 5952660"/>
                  <a:gd name="connsiteX9" fmla="*/ 340006 w 4313467"/>
                  <a:gd name="connsiteY9" fmla="*/ 733327 h 5952660"/>
                  <a:gd name="connsiteX10" fmla="*/ 339785 w 4313467"/>
                  <a:gd name="connsiteY10" fmla="*/ 1807 h 5952660"/>
                  <a:gd name="connsiteX11" fmla="*/ 8291 w 4313467"/>
                  <a:gd name="connsiteY11" fmla="*/ 0 h 5952660"/>
                  <a:gd name="connsiteX12" fmla="*/ 0 w 4313467"/>
                  <a:gd name="connsiteY12" fmla="*/ 5952660 h 5952660"/>
                  <a:gd name="connsiteX0" fmla="*/ 0 w 4313467"/>
                  <a:gd name="connsiteY0" fmla="*/ 5952660 h 5952660"/>
                  <a:gd name="connsiteX1" fmla="*/ 4313467 w 4313467"/>
                  <a:gd name="connsiteY1" fmla="*/ 5950969 h 5952660"/>
                  <a:gd name="connsiteX2" fmla="*/ 4309562 w 4313467"/>
                  <a:gd name="connsiteY2" fmla="*/ 5905152 h 5952660"/>
                  <a:gd name="connsiteX3" fmla="*/ 391586 w 4313467"/>
                  <a:gd name="connsiteY3" fmla="*/ 5905152 h 5952660"/>
                  <a:gd name="connsiteX4" fmla="*/ 384765 w 4313467"/>
                  <a:gd name="connsiteY4" fmla="*/ 5737241 h 5952660"/>
                  <a:gd name="connsiteX5" fmla="*/ 305165 w 4313467"/>
                  <a:gd name="connsiteY5" fmla="*/ 5568071 h 5952660"/>
                  <a:gd name="connsiteX6" fmla="*/ 302345 w 4313467"/>
                  <a:gd name="connsiteY6" fmla="*/ 3856355 h 5952660"/>
                  <a:gd name="connsiteX7" fmla="*/ 518123 w 4313467"/>
                  <a:gd name="connsiteY7" fmla="*/ 3687543 h 5952660"/>
                  <a:gd name="connsiteX8" fmla="*/ 517903 w 4313467"/>
                  <a:gd name="connsiteY8" fmla="*/ 913826 h 5952660"/>
                  <a:gd name="connsiteX9" fmla="*/ 340006 w 4313467"/>
                  <a:gd name="connsiteY9" fmla="*/ 733327 h 5952660"/>
                  <a:gd name="connsiteX10" fmla="*/ 339785 w 4313467"/>
                  <a:gd name="connsiteY10" fmla="*/ 1807 h 5952660"/>
                  <a:gd name="connsiteX11" fmla="*/ 8291 w 4313467"/>
                  <a:gd name="connsiteY11" fmla="*/ 0 h 5952660"/>
                  <a:gd name="connsiteX12" fmla="*/ 0 w 4313467"/>
                  <a:gd name="connsiteY12" fmla="*/ 5952660 h 5952660"/>
                  <a:gd name="connsiteX0" fmla="*/ 0 w 4313467"/>
                  <a:gd name="connsiteY0" fmla="*/ 5952660 h 5952660"/>
                  <a:gd name="connsiteX1" fmla="*/ 4313467 w 4313467"/>
                  <a:gd name="connsiteY1" fmla="*/ 5950969 h 5952660"/>
                  <a:gd name="connsiteX2" fmla="*/ 4309562 w 4313467"/>
                  <a:gd name="connsiteY2" fmla="*/ 5905152 h 5952660"/>
                  <a:gd name="connsiteX3" fmla="*/ 391586 w 4313467"/>
                  <a:gd name="connsiteY3" fmla="*/ 5905152 h 5952660"/>
                  <a:gd name="connsiteX4" fmla="*/ 384765 w 4313467"/>
                  <a:gd name="connsiteY4" fmla="*/ 5737242 h 5952660"/>
                  <a:gd name="connsiteX5" fmla="*/ 305165 w 4313467"/>
                  <a:gd name="connsiteY5" fmla="*/ 5568071 h 5952660"/>
                  <a:gd name="connsiteX6" fmla="*/ 302345 w 4313467"/>
                  <a:gd name="connsiteY6" fmla="*/ 3856355 h 5952660"/>
                  <a:gd name="connsiteX7" fmla="*/ 518123 w 4313467"/>
                  <a:gd name="connsiteY7" fmla="*/ 3687543 h 5952660"/>
                  <a:gd name="connsiteX8" fmla="*/ 517903 w 4313467"/>
                  <a:gd name="connsiteY8" fmla="*/ 913826 h 5952660"/>
                  <a:gd name="connsiteX9" fmla="*/ 340006 w 4313467"/>
                  <a:gd name="connsiteY9" fmla="*/ 733327 h 5952660"/>
                  <a:gd name="connsiteX10" fmla="*/ 339785 w 4313467"/>
                  <a:gd name="connsiteY10" fmla="*/ 1807 h 5952660"/>
                  <a:gd name="connsiteX11" fmla="*/ 8291 w 4313467"/>
                  <a:gd name="connsiteY11" fmla="*/ 0 h 5952660"/>
                  <a:gd name="connsiteX12" fmla="*/ 0 w 4313467"/>
                  <a:gd name="connsiteY12" fmla="*/ 5952660 h 5952660"/>
                  <a:gd name="connsiteX0" fmla="*/ 0 w 4313467"/>
                  <a:gd name="connsiteY0" fmla="*/ 5952660 h 5952660"/>
                  <a:gd name="connsiteX1" fmla="*/ 4313467 w 4313467"/>
                  <a:gd name="connsiteY1" fmla="*/ 5950969 h 5952660"/>
                  <a:gd name="connsiteX2" fmla="*/ 4309562 w 4313467"/>
                  <a:gd name="connsiteY2" fmla="*/ 5905152 h 5952660"/>
                  <a:gd name="connsiteX3" fmla="*/ 391586 w 4313467"/>
                  <a:gd name="connsiteY3" fmla="*/ 5905152 h 5952660"/>
                  <a:gd name="connsiteX4" fmla="*/ 384765 w 4313467"/>
                  <a:gd name="connsiteY4" fmla="*/ 5737242 h 5952660"/>
                  <a:gd name="connsiteX5" fmla="*/ 305165 w 4313467"/>
                  <a:gd name="connsiteY5" fmla="*/ 5568071 h 5952660"/>
                  <a:gd name="connsiteX6" fmla="*/ 302345 w 4313467"/>
                  <a:gd name="connsiteY6" fmla="*/ 3856355 h 5952660"/>
                  <a:gd name="connsiteX7" fmla="*/ 518123 w 4313467"/>
                  <a:gd name="connsiteY7" fmla="*/ 3687543 h 5952660"/>
                  <a:gd name="connsiteX8" fmla="*/ 517903 w 4313467"/>
                  <a:gd name="connsiteY8" fmla="*/ 913826 h 5952660"/>
                  <a:gd name="connsiteX9" fmla="*/ 340006 w 4313467"/>
                  <a:gd name="connsiteY9" fmla="*/ 733327 h 5952660"/>
                  <a:gd name="connsiteX10" fmla="*/ 339785 w 4313467"/>
                  <a:gd name="connsiteY10" fmla="*/ 1807 h 5952660"/>
                  <a:gd name="connsiteX11" fmla="*/ 8291 w 4313467"/>
                  <a:gd name="connsiteY11" fmla="*/ 0 h 5952660"/>
                  <a:gd name="connsiteX12" fmla="*/ 0 w 4313467"/>
                  <a:gd name="connsiteY12" fmla="*/ 5952660 h 5952660"/>
                  <a:gd name="connsiteX0" fmla="*/ 0 w 4313467"/>
                  <a:gd name="connsiteY0" fmla="*/ 5952660 h 5952660"/>
                  <a:gd name="connsiteX1" fmla="*/ 4313467 w 4313467"/>
                  <a:gd name="connsiteY1" fmla="*/ 5950969 h 5952660"/>
                  <a:gd name="connsiteX2" fmla="*/ 4309562 w 4313467"/>
                  <a:gd name="connsiteY2" fmla="*/ 5905152 h 5952660"/>
                  <a:gd name="connsiteX3" fmla="*/ 375971 w 4313467"/>
                  <a:gd name="connsiteY3" fmla="*/ 5905152 h 5952660"/>
                  <a:gd name="connsiteX4" fmla="*/ 384765 w 4313467"/>
                  <a:gd name="connsiteY4" fmla="*/ 5737242 h 5952660"/>
                  <a:gd name="connsiteX5" fmla="*/ 305165 w 4313467"/>
                  <a:gd name="connsiteY5" fmla="*/ 5568071 h 5952660"/>
                  <a:gd name="connsiteX6" fmla="*/ 302345 w 4313467"/>
                  <a:gd name="connsiteY6" fmla="*/ 3856355 h 5952660"/>
                  <a:gd name="connsiteX7" fmla="*/ 518123 w 4313467"/>
                  <a:gd name="connsiteY7" fmla="*/ 3687543 h 5952660"/>
                  <a:gd name="connsiteX8" fmla="*/ 517903 w 4313467"/>
                  <a:gd name="connsiteY8" fmla="*/ 913826 h 5952660"/>
                  <a:gd name="connsiteX9" fmla="*/ 340006 w 4313467"/>
                  <a:gd name="connsiteY9" fmla="*/ 733327 h 5952660"/>
                  <a:gd name="connsiteX10" fmla="*/ 339785 w 4313467"/>
                  <a:gd name="connsiteY10" fmla="*/ 1807 h 5952660"/>
                  <a:gd name="connsiteX11" fmla="*/ 8291 w 4313467"/>
                  <a:gd name="connsiteY11" fmla="*/ 0 h 5952660"/>
                  <a:gd name="connsiteX12" fmla="*/ 0 w 4313467"/>
                  <a:gd name="connsiteY12" fmla="*/ 5952660 h 5952660"/>
                  <a:gd name="connsiteX0" fmla="*/ 0 w 4313467"/>
                  <a:gd name="connsiteY0" fmla="*/ 5952660 h 5952660"/>
                  <a:gd name="connsiteX1" fmla="*/ 4313467 w 4313467"/>
                  <a:gd name="connsiteY1" fmla="*/ 5950969 h 5952660"/>
                  <a:gd name="connsiteX2" fmla="*/ 4309562 w 4313467"/>
                  <a:gd name="connsiteY2" fmla="*/ 5905152 h 5952660"/>
                  <a:gd name="connsiteX3" fmla="*/ 375971 w 4313467"/>
                  <a:gd name="connsiteY3" fmla="*/ 5905152 h 5952660"/>
                  <a:gd name="connsiteX4" fmla="*/ 376957 w 4313467"/>
                  <a:gd name="connsiteY4" fmla="*/ 5740365 h 5952660"/>
                  <a:gd name="connsiteX5" fmla="*/ 305165 w 4313467"/>
                  <a:gd name="connsiteY5" fmla="*/ 5568071 h 5952660"/>
                  <a:gd name="connsiteX6" fmla="*/ 302345 w 4313467"/>
                  <a:gd name="connsiteY6" fmla="*/ 3856355 h 5952660"/>
                  <a:gd name="connsiteX7" fmla="*/ 518123 w 4313467"/>
                  <a:gd name="connsiteY7" fmla="*/ 3687543 h 5952660"/>
                  <a:gd name="connsiteX8" fmla="*/ 517903 w 4313467"/>
                  <a:gd name="connsiteY8" fmla="*/ 913826 h 5952660"/>
                  <a:gd name="connsiteX9" fmla="*/ 340006 w 4313467"/>
                  <a:gd name="connsiteY9" fmla="*/ 733327 h 5952660"/>
                  <a:gd name="connsiteX10" fmla="*/ 339785 w 4313467"/>
                  <a:gd name="connsiteY10" fmla="*/ 1807 h 5952660"/>
                  <a:gd name="connsiteX11" fmla="*/ 8291 w 4313467"/>
                  <a:gd name="connsiteY11" fmla="*/ 0 h 5952660"/>
                  <a:gd name="connsiteX12" fmla="*/ 0 w 4313467"/>
                  <a:gd name="connsiteY12" fmla="*/ 5952660 h 5952660"/>
                  <a:gd name="connsiteX0" fmla="*/ 0 w 4313467"/>
                  <a:gd name="connsiteY0" fmla="*/ 5952660 h 5952660"/>
                  <a:gd name="connsiteX1" fmla="*/ 4313467 w 4313467"/>
                  <a:gd name="connsiteY1" fmla="*/ 5950969 h 5952660"/>
                  <a:gd name="connsiteX2" fmla="*/ 4309562 w 4313467"/>
                  <a:gd name="connsiteY2" fmla="*/ 5905152 h 5952660"/>
                  <a:gd name="connsiteX3" fmla="*/ 375971 w 4313467"/>
                  <a:gd name="connsiteY3" fmla="*/ 5905152 h 5952660"/>
                  <a:gd name="connsiteX4" fmla="*/ 376957 w 4313467"/>
                  <a:gd name="connsiteY4" fmla="*/ 5743489 h 5952660"/>
                  <a:gd name="connsiteX5" fmla="*/ 305165 w 4313467"/>
                  <a:gd name="connsiteY5" fmla="*/ 5568071 h 5952660"/>
                  <a:gd name="connsiteX6" fmla="*/ 302345 w 4313467"/>
                  <a:gd name="connsiteY6" fmla="*/ 3856355 h 5952660"/>
                  <a:gd name="connsiteX7" fmla="*/ 518123 w 4313467"/>
                  <a:gd name="connsiteY7" fmla="*/ 3687543 h 5952660"/>
                  <a:gd name="connsiteX8" fmla="*/ 517903 w 4313467"/>
                  <a:gd name="connsiteY8" fmla="*/ 913826 h 5952660"/>
                  <a:gd name="connsiteX9" fmla="*/ 340006 w 4313467"/>
                  <a:gd name="connsiteY9" fmla="*/ 733327 h 5952660"/>
                  <a:gd name="connsiteX10" fmla="*/ 339785 w 4313467"/>
                  <a:gd name="connsiteY10" fmla="*/ 1807 h 5952660"/>
                  <a:gd name="connsiteX11" fmla="*/ 8291 w 4313467"/>
                  <a:gd name="connsiteY11" fmla="*/ 0 h 5952660"/>
                  <a:gd name="connsiteX12" fmla="*/ 0 w 4313467"/>
                  <a:gd name="connsiteY12" fmla="*/ 5952660 h 5952660"/>
                  <a:gd name="connsiteX0" fmla="*/ 0 w 4313467"/>
                  <a:gd name="connsiteY0" fmla="*/ 5952660 h 5952660"/>
                  <a:gd name="connsiteX1" fmla="*/ 4313467 w 4313467"/>
                  <a:gd name="connsiteY1" fmla="*/ 5950969 h 5952660"/>
                  <a:gd name="connsiteX2" fmla="*/ 4309562 w 4313467"/>
                  <a:gd name="connsiteY2" fmla="*/ 5905152 h 5952660"/>
                  <a:gd name="connsiteX3" fmla="*/ 375971 w 4313467"/>
                  <a:gd name="connsiteY3" fmla="*/ 5905152 h 5952660"/>
                  <a:gd name="connsiteX4" fmla="*/ 376957 w 4313467"/>
                  <a:gd name="connsiteY4" fmla="*/ 5743489 h 5952660"/>
                  <a:gd name="connsiteX5" fmla="*/ 305165 w 4313467"/>
                  <a:gd name="connsiteY5" fmla="*/ 5568071 h 5952660"/>
                  <a:gd name="connsiteX6" fmla="*/ 302345 w 4313467"/>
                  <a:gd name="connsiteY6" fmla="*/ 3856355 h 5952660"/>
                  <a:gd name="connsiteX7" fmla="*/ 518123 w 4313467"/>
                  <a:gd name="connsiteY7" fmla="*/ 3687543 h 5952660"/>
                  <a:gd name="connsiteX8" fmla="*/ 517903 w 4313467"/>
                  <a:gd name="connsiteY8" fmla="*/ 913826 h 5952660"/>
                  <a:gd name="connsiteX9" fmla="*/ 340006 w 4313467"/>
                  <a:gd name="connsiteY9" fmla="*/ 733327 h 5952660"/>
                  <a:gd name="connsiteX10" fmla="*/ 339785 w 4313467"/>
                  <a:gd name="connsiteY10" fmla="*/ 1807 h 5952660"/>
                  <a:gd name="connsiteX11" fmla="*/ 8291 w 4313467"/>
                  <a:gd name="connsiteY11" fmla="*/ 0 h 5952660"/>
                  <a:gd name="connsiteX12" fmla="*/ 0 w 4313467"/>
                  <a:gd name="connsiteY12" fmla="*/ 5952660 h 5952660"/>
                  <a:gd name="connsiteX0" fmla="*/ 0 w 4313467"/>
                  <a:gd name="connsiteY0" fmla="*/ 5952660 h 5952660"/>
                  <a:gd name="connsiteX1" fmla="*/ 4313467 w 4313467"/>
                  <a:gd name="connsiteY1" fmla="*/ 5950969 h 5952660"/>
                  <a:gd name="connsiteX2" fmla="*/ 4309562 w 4313467"/>
                  <a:gd name="connsiteY2" fmla="*/ 5905152 h 5952660"/>
                  <a:gd name="connsiteX3" fmla="*/ 375971 w 4313467"/>
                  <a:gd name="connsiteY3" fmla="*/ 5905152 h 5952660"/>
                  <a:gd name="connsiteX4" fmla="*/ 376957 w 4313467"/>
                  <a:gd name="connsiteY4" fmla="*/ 5743489 h 5952660"/>
                  <a:gd name="connsiteX5" fmla="*/ 305165 w 4313467"/>
                  <a:gd name="connsiteY5" fmla="*/ 5568071 h 5952660"/>
                  <a:gd name="connsiteX6" fmla="*/ 302345 w 4313467"/>
                  <a:gd name="connsiteY6" fmla="*/ 3856355 h 5952660"/>
                  <a:gd name="connsiteX7" fmla="*/ 518123 w 4313467"/>
                  <a:gd name="connsiteY7" fmla="*/ 3687543 h 5952660"/>
                  <a:gd name="connsiteX8" fmla="*/ 517903 w 4313467"/>
                  <a:gd name="connsiteY8" fmla="*/ 913826 h 5952660"/>
                  <a:gd name="connsiteX9" fmla="*/ 340006 w 4313467"/>
                  <a:gd name="connsiteY9" fmla="*/ 733327 h 5952660"/>
                  <a:gd name="connsiteX10" fmla="*/ 339785 w 4313467"/>
                  <a:gd name="connsiteY10" fmla="*/ 1807 h 5952660"/>
                  <a:gd name="connsiteX11" fmla="*/ 8291 w 4313467"/>
                  <a:gd name="connsiteY11" fmla="*/ 0 h 5952660"/>
                  <a:gd name="connsiteX12" fmla="*/ 0 w 4313467"/>
                  <a:gd name="connsiteY12" fmla="*/ 5952660 h 5952660"/>
                  <a:gd name="connsiteX0" fmla="*/ 0 w 4313467"/>
                  <a:gd name="connsiteY0" fmla="*/ 5952660 h 5952660"/>
                  <a:gd name="connsiteX1" fmla="*/ 4313467 w 4313467"/>
                  <a:gd name="connsiteY1" fmla="*/ 5950969 h 5952660"/>
                  <a:gd name="connsiteX2" fmla="*/ 4309562 w 4313467"/>
                  <a:gd name="connsiteY2" fmla="*/ 5905152 h 5952660"/>
                  <a:gd name="connsiteX3" fmla="*/ 375971 w 4313467"/>
                  <a:gd name="connsiteY3" fmla="*/ 5905152 h 5952660"/>
                  <a:gd name="connsiteX4" fmla="*/ 376957 w 4313467"/>
                  <a:gd name="connsiteY4" fmla="*/ 5743489 h 5952660"/>
                  <a:gd name="connsiteX5" fmla="*/ 305165 w 4313467"/>
                  <a:gd name="connsiteY5" fmla="*/ 5568071 h 5952660"/>
                  <a:gd name="connsiteX6" fmla="*/ 302345 w 4313467"/>
                  <a:gd name="connsiteY6" fmla="*/ 3856355 h 5952660"/>
                  <a:gd name="connsiteX7" fmla="*/ 518123 w 4313467"/>
                  <a:gd name="connsiteY7" fmla="*/ 3687543 h 5952660"/>
                  <a:gd name="connsiteX8" fmla="*/ 517903 w 4313467"/>
                  <a:gd name="connsiteY8" fmla="*/ 913826 h 5952660"/>
                  <a:gd name="connsiteX9" fmla="*/ 340006 w 4313467"/>
                  <a:gd name="connsiteY9" fmla="*/ 733327 h 5952660"/>
                  <a:gd name="connsiteX10" fmla="*/ 339785 w 4313467"/>
                  <a:gd name="connsiteY10" fmla="*/ 1807 h 5952660"/>
                  <a:gd name="connsiteX11" fmla="*/ 8291 w 4313467"/>
                  <a:gd name="connsiteY11" fmla="*/ 0 h 5952660"/>
                  <a:gd name="connsiteX12" fmla="*/ 0 w 4313467"/>
                  <a:gd name="connsiteY12" fmla="*/ 5952660 h 5952660"/>
                  <a:gd name="connsiteX0" fmla="*/ 0 w 4313467"/>
                  <a:gd name="connsiteY0" fmla="*/ 5952660 h 5952660"/>
                  <a:gd name="connsiteX1" fmla="*/ 4313467 w 4313467"/>
                  <a:gd name="connsiteY1" fmla="*/ 5950969 h 5952660"/>
                  <a:gd name="connsiteX2" fmla="*/ 4309562 w 4313467"/>
                  <a:gd name="connsiteY2" fmla="*/ 5905152 h 5952660"/>
                  <a:gd name="connsiteX3" fmla="*/ 375971 w 4313467"/>
                  <a:gd name="connsiteY3" fmla="*/ 5905152 h 5952660"/>
                  <a:gd name="connsiteX4" fmla="*/ 376957 w 4313467"/>
                  <a:gd name="connsiteY4" fmla="*/ 5743489 h 5952660"/>
                  <a:gd name="connsiteX5" fmla="*/ 305165 w 4313467"/>
                  <a:gd name="connsiteY5" fmla="*/ 5568071 h 5952660"/>
                  <a:gd name="connsiteX6" fmla="*/ 302345 w 4313467"/>
                  <a:gd name="connsiteY6" fmla="*/ 3856355 h 5952660"/>
                  <a:gd name="connsiteX7" fmla="*/ 518123 w 4313467"/>
                  <a:gd name="connsiteY7" fmla="*/ 3687543 h 5952660"/>
                  <a:gd name="connsiteX8" fmla="*/ 517903 w 4313467"/>
                  <a:gd name="connsiteY8" fmla="*/ 913826 h 5952660"/>
                  <a:gd name="connsiteX9" fmla="*/ 340006 w 4313467"/>
                  <a:gd name="connsiteY9" fmla="*/ 733327 h 5952660"/>
                  <a:gd name="connsiteX10" fmla="*/ 339785 w 4313467"/>
                  <a:gd name="connsiteY10" fmla="*/ 1807 h 5952660"/>
                  <a:gd name="connsiteX11" fmla="*/ 8291 w 4313467"/>
                  <a:gd name="connsiteY11" fmla="*/ 0 h 5952660"/>
                  <a:gd name="connsiteX12" fmla="*/ 0 w 4313467"/>
                  <a:gd name="connsiteY12" fmla="*/ 5952660 h 5952660"/>
                  <a:gd name="connsiteX0" fmla="*/ 0 w 6015462"/>
                  <a:gd name="connsiteY0" fmla="*/ 5952660 h 5952660"/>
                  <a:gd name="connsiteX1" fmla="*/ 4313467 w 6015462"/>
                  <a:gd name="connsiteY1" fmla="*/ 5950969 h 5952660"/>
                  <a:gd name="connsiteX2" fmla="*/ 6015462 w 6015462"/>
                  <a:gd name="connsiteY2" fmla="*/ 5902027 h 5952660"/>
                  <a:gd name="connsiteX3" fmla="*/ 375971 w 6015462"/>
                  <a:gd name="connsiteY3" fmla="*/ 5905152 h 5952660"/>
                  <a:gd name="connsiteX4" fmla="*/ 376957 w 6015462"/>
                  <a:gd name="connsiteY4" fmla="*/ 5743489 h 5952660"/>
                  <a:gd name="connsiteX5" fmla="*/ 305165 w 6015462"/>
                  <a:gd name="connsiteY5" fmla="*/ 5568071 h 5952660"/>
                  <a:gd name="connsiteX6" fmla="*/ 302345 w 6015462"/>
                  <a:gd name="connsiteY6" fmla="*/ 3856355 h 5952660"/>
                  <a:gd name="connsiteX7" fmla="*/ 518123 w 6015462"/>
                  <a:gd name="connsiteY7" fmla="*/ 3687543 h 5952660"/>
                  <a:gd name="connsiteX8" fmla="*/ 517903 w 6015462"/>
                  <a:gd name="connsiteY8" fmla="*/ 913826 h 5952660"/>
                  <a:gd name="connsiteX9" fmla="*/ 340006 w 6015462"/>
                  <a:gd name="connsiteY9" fmla="*/ 733327 h 5952660"/>
                  <a:gd name="connsiteX10" fmla="*/ 339785 w 6015462"/>
                  <a:gd name="connsiteY10" fmla="*/ 1807 h 5952660"/>
                  <a:gd name="connsiteX11" fmla="*/ 8291 w 6015462"/>
                  <a:gd name="connsiteY11" fmla="*/ 0 h 5952660"/>
                  <a:gd name="connsiteX12" fmla="*/ 0 w 6015462"/>
                  <a:gd name="connsiteY12" fmla="*/ 5952660 h 5952660"/>
                  <a:gd name="connsiteX0" fmla="*/ 0 w 6019367"/>
                  <a:gd name="connsiteY0" fmla="*/ 5952660 h 5952660"/>
                  <a:gd name="connsiteX1" fmla="*/ 6019367 w 6019367"/>
                  <a:gd name="connsiteY1" fmla="*/ 5950969 h 5952660"/>
                  <a:gd name="connsiteX2" fmla="*/ 6015462 w 6019367"/>
                  <a:gd name="connsiteY2" fmla="*/ 5902027 h 5952660"/>
                  <a:gd name="connsiteX3" fmla="*/ 375971 w 6019367"/>
                  <a:gd name="connsiteY3" fmla="*/ 5905152 h 5952660"/>
                  <a:gd name="connsiteX4" fmla="*/ 376957 w 6019367"/>
                  <a:gd name="connsiteY4" fmla="*/ 5743489 h 5952660"/>
                  <a:gd name="connsiteX5" fmla="*/ 305165 w 6019367"/>
                  <a:gd name="connsiteY5" fmla="*/ 5568071 h 5952660"/>
                  <a:gd name="connsiteX6" fmla="*/ 302345 w 6019367"/>
                  <a:gd name="connsiteY6" fmla="*/ 3856355 h 5952660"/>
                  <a:gd name="connsiteX7" fmla="*/ 518123 w 6019367"/>
                  <a:gd name="connsiteY7" fmla="*/ 3687543 h 5952660"/>
                  <a:gd name="connsiteX8" fmla="*/ 517903 w 6019367"/>
                  <a:gd name="connsiteY8" fmla="*/ 913826 h 5952660"/>
                  <a:gd name="connsiteX9" fmla="*/ 340006 w 6019367"/>
                  <a:gd name="connsiteY9" fmla="*/ 733327 h 5952660"/>
                  <a:gd name="connsiteX10" fmla="*/ 339785 w 6019367"/>
                  <a:gd name="connsiteY10" fmla="*/ 1807 h 5952660"/>
                  <a:gd name="connsiteX11" fmla="*/ 8291 w 6019367"/>
                  <a:gd name="connsiteY11" fmla="*/ 0 h 5952660"/>
                  <a:gd name="connsiteX12" fmla="*/ 0 w 6019367"/>
                  <a:gd name="connsiteY12" fmla="*/ 5952660 h 5952660"/>
                  <a:gd name="connsiteX0" fmla="*/ 0 w 6019367"/>
                  <a:gd name="connsiteY0" fmla="*/ 5952660 h 5952660"/>
                  <a:gd name="connsiteX1" fmla="*/ 6019367 w 6019367"/>
                  <a:gd name="connsiteY1" fmla="*/ 5950969 h 5952660"/>
                  <a:gd name="connsiteX2" fmla="*/ 6011559 w 6019367"/>
                  <a:gd name="connsiteY2" fmla="*/ 5905151 h 5952660"/>
                  <a:gd name="connsiteX3" fmla="*/ 375971 w 6019367"/>
                  <a:gd name="connsiteY3" fmla="*/ 5905152 h 5952660"/>
                  <a:gd name="connsiteX4" fmla="*/ 376957 w 6019367"/>
                  <a:gd name="connsiteY4" fmla="*/ 5743489 h 5952660"/>
                  <a:gd name="connsiteX5" fmla="*/ 305165 w 6019367"/>
                  <a:gd name="connsiteY5" fmla="*/ 5568071 h 5952660"/>
                  <a:gd name="connsiteX6" fmla="*/ 302345 w 6019367"/>
                  <a:gd name="connsiteY6" fmla="*/ 3856355 h 5952660"/>
                  <a:gd name="connsiteX7" fmla="*/ 518123 w 6019367"/>
                  <a:gd name="connsiteY7" fmla="*/ 3687543 h 5952660"/>
                  <a:gd name="connsiteX8" fmla="*/ 517903 w 6019367"/>
                  <a:gd name="connsiteY8" fmla="*/ 913826 h 5952660"/>
                  <a:gd name="connsiteX9" fmla="*/ 340006 w 6019367"/>
                  <a:gd name="connsiteY9" fmla="*/ 733327 h 5952660"/>
                  <a:gd name="connsiteX10" fmla="*/ 339785 w 6019367"/>
                  <a:gd name="connsiteY10" fmla="*/ 1807 h 5952660"/>
                  <a:gd name="connsiteX11" fmla="*/ 8291 w 6019367"/>
                  <a:gd name="connsiteY11" fmla="*/ 0 h 5952660"/>
                  <a:gd name="connsiteX12" fmla="*/ 0 w 6019367"/>
                  <a:gd name="connsiteY12" fmla="*/ 5952660 h 5952660"/>
                  <a:gd name="connsiteX0" fmla="*/ 0 w 6015464"/>
                  <a:gd name="connsiteY0" fmla="*/ 5952660 h 5954093"/>
                  <a:gd name="connsiteX1" fmla="*/ 6015464 w 6015464"/>
                  <a:gd name="connsiteY1" fmla="*/ 5954093 h 5954093"/>
                  <a:gd name="connsiteX2" fmla="*/ 6011559 w 6015464"/>
                  <a:gd name="connsiteY2" fmla="*/ 5905151 h 5954093"/>
                  <a:gd name="connsiteX3" fmla="*/ 375971 w 6015464"/>
                  <a:gd name="connsiteY3" fmla="*/ 5905152 h 5954093"/>
                  <a:gd name="connsiteX4" fmla="*/ 376957 w 6015464"/>
                  <a:gd name="connsiteY4" fmla="*/ 5743489 h 5954093"/>
                  <a:gd name="connsiteX5" fmla="*/ 305165 w 6015464"/>
                  <a:gd name="connsiteY5" fmla="*/ 5568071 h 5954093"/>
                  <a:gd name="connsiteX6" fmla="*/ 302345 w 6015464"/>
                  <a:gd name="connsiteY6" fmla="*/ 3856355 h 5954093"/>
                  <a:gd name="connsiteX7" fmla="*/ 518123 w 6015464"/>
                  <a:gd name="connsiteY7" fmla="*/ 3687543 h 5954093"/>
                  <a:gd name="connsiteX8" fmla="*/ 517903 w 6015464"/>
                  <a:gd name="connsiteY8" fmla="*/ 913826 h 5954093"/>
                  <a:gd name="connsiteX9" fmla="*/ 340006 w 6015464"/>
                  <a:gd name="connsiteY9" fmla="*/ 733327 h 5954093"/>
                  <a:gd name="connsiteX10" fmla="*/ 339785 w 6015464"/>
                  <a:gd name="connsiteY10" fmla="*/ 1807 h 5954093"/>
                  <a:gd name="connsiteX11" fmla="*/ 8291 w 6015464"/>
                  <a:gd name="connsiteY11" fmla="*/ 0 h 5954093"/>
                  <a:gd name="connsiteX12" fmla="*/ 0 w 6015464"/>
                  <a:gd name="connsiteY12" fmla="*/ 5952660 h 5954093"/>
                  <a:gd name="connsiteX0" fmla="*/ 0 w 6015464"/>
                  <a:gd name="connsiteY0" fmla="*/ 5952660 h 5954093"/>
                  <a:gd name="connsiteX1" fmla="*/ 6015464 w 6015464"/>
                  <a:gd name="connsiteY1" fmla="*/ 5954093 h 5954093"/>
                  <a:gd name="connsiteX2" fmla="*/ 6011559 w 6015464"/>
                  <a:gd name="connsiteY2" fmla="*/ 5905151 h 5954093"/>
                  <a:gd name="connsiteX3" fmla="*/ 375971 w 6015464"/>
                  <a:gd name="connsiteY3" fmla="*/ 5905153 h 5954093"/>
                  <a:gd name="connsiteX4" fmla="*/ 376957 w 6015464"/>
                  <a:gd name="connsiteY4" fmla="*/ 5743489 h 5954093"/>
                  <a:gd name="connsiteX5" fmla="*/ 305165 w 6015464"/>
                  <a:gd name="connsiteY5" fmla="*/ 5568071 h 5954093"/>
                  <a:gd name="connsiteX6" fmla="*/ 302345 w 6015464"/>
                  <a:gd name="connsiteY6" fmla="*/ 3856355 h 5954093"/>
                  <a:gd name="connsiteX7" fmla="*/ 518123 w 6015464"/>
                  <a:gd name="connsiteY7" fmla="*/ 3687543 h 5954093"/>
                  <a:gd name="connsiteX8" fmla="*/ 517903 w 6015464"/>
                  <a:gd name="connsiteY8" fmla="*/ 913826 h 5954093"/>
                  <a:gd name="connsiteX9" fmla="*/ 340006 w 6015464"/>
                  <a:gd name="connsiteY9" fmla="*/ 733327 h 5954093"/>
                  <a:gd name="connsiteX10" fmla="*/ 339785 w 6015464"/>
                  <a:gd name="connsiteY10" fmla="*/ 1807 h 5954093"/>
                  <a:gd name="connsiteX11" fmla="*/ 8291 w 6015464"/>
                  <a:gd name="connsiteY11" fmla="*/ 0 h 5954093"/>
                  <a:gd name="connsiteX12" fmla="*/ 0 w 6015464"/>
                  <a:gd name="connsiteY12" fmla="*/ 5952660 h 5954093"/>
                  <a:gd name="connsiteX0" fmla="*/ 0 w 6015464"/>
                  <a:gd name="connsiteY0" fmla="*/ 5952660 h 5954093"/>
                  <a:gd name="connsiteX1" fmla="*/ 6015464 w 6015464"/>
                  <a:gd name="connsiteY1" fmla="*/ 5954093 h 5954093"/>
                  <a:gd name="connsiteX2" fmla="*/ 6011559 w 6015464"/>
                  <a:gd name="connsiteY2" fmla="*/ 5905151 h 5954093"/>
                  <a:gd name="connsiteX3" fmla="*/ 664842 w 6015464"/>
                  <a:gd name="connsiteY3" fmla="*/ 5905154 h 5954093"/>
                  <a:gd name="connsiteX4" fmla="*/ 376957 w 6015464"/>
                  <a:gd name="connsiteY4" fmla="*/ 5743489 h 5954093"/>
                  <a:gd name="connsiteX5" fmla="*/ 305165 w 6015464"/>
                  <a:gd name="connsiteY5" fmla="*/ 5568071 h 5954093"/>
                  <a:gd name="connsiteX6" fmla="*/ 302345 w 6015464"/>
                  <a:gd name="connsiteY6" fmla="*/ 3856355 h 5954093"/>
                  <a:gd name="connsiteX7" fmla="*/ 518123 w 6015464"/>
                  <a:gd name="connsiteY7" fmla="*/ 3687543 h 5954093"/>
                  <a:gd name="connsiteX8" fmla="*/ 517903 w 6015464"/>
                  <a:gd name="connsiteY8" fmla="*/ 913826 h 5954093"/>
                  <a:gd name="connsiteX9" fmla="*/ 340006 w 6015464"/>
                  <a:gd name="connsiteY9" fmla="*/ 733327 h 5954093"/>
                  <a:gd name="connsiteX10" fmla="*/ 339785 w 6015464"/>
                  <a:gd name="connsiteY10" fmla="*/ 1807 h 5954093"/>
                  <a:gd name="connsiteX11" fmla="*/ 8291 w 6015464"/>
                  <a:gd name="connsiteY11" fmla="*/ 0 h 5954093"/>
                  <a:gd name="connsiteX12" fmla="*/ 0 w 6015464"/>
                  <a:gd name="connsiteY12" fmla="*/ 5952660 h 5954093"/>
                  <a:gd name="connsiteX0" fmla="*/ 0 w 6015464"/>
                  <a:gd name="connsiteY0" fmla="*/ 5952660 h 5954093"/>
                  <a:gd name="connsiteX1" fmla="*/ 6015464 w 6015464"/>
                  <a:gd name="connsiteY1" fmla="*/ 5954093 h 5954093"/>
                  <a:gd name="connsiteX2" fmla="*/ 6011559 w 6015464"/>
                  <a:gd name="connsiteY2" fmla="*/ 5905151 h 5954093"/>
                  <a:gd name="connsiteX3" fmla="*/ 664842 w 6015464"/>
                  <a:gd name="connsiteY3" fmla="*/ 5905154 h 5954093"/>
                  <a:gd name="connsiteX4" fmla="*/ 305165 w 6015464"/>
                  <a:gd name="connsiteY4" fmla="*/ 5568071 h 5954093"/>
                  <a:gd name="connsiteX5" fmla="*/ 302345 w 6015464"/>
                  <a:gd name="connsiteY5" fmla="*/ 3856355 h 5954093"/>
                  <a:gd name="connsiteX6" fmla="*/ 518123 w 6015464"/>
                  <a:gd name="connsiteY6" fmla="*/ 3687543 h 5954093"/>
                  <a:gd name="connsiteX7" fmla="*/ 517903 w 6015464"/>
                  <a:gd name="connsiteY7" fmla="*/ 913826 h 5954093"/>
                  <a:gd name="connsiteX8" fmla="*/ 340006 w 6015464"/>
                  <a:gd name="connsiteY8" fmla="*/ 733327 h 5954093"/>
                  <a:gd name="connsiteX9" fmla="*/ 339785 w 6015464"/>
                  <a:gd name="connsiteY9" fmla="*/ 1807 h 5954093"/>
                  <a:gd name="connsiteX10" fmla="*/ 8291 w 6015464"/>
                  <a:gd name="connsiteY10" fmla="*/ 0 h 5954093"/>
                  <a:gd name="connsiteX11" fmla="*/ 0 w 6015464"/>
                  <a:gd name="connsiteY11" fmla="*/ 5952660 h 5954093"/>
                  <a:gd name="connsiteX0" fmla="*/ 0 w 6015464"/>
                  <a:gd name="connsiteY0" fmla="*/ 5952660 h 5954093"/>
                  <a:gd name="connsiteX1" fmla="*/ 6015464 w 6015464"/>
                  <a:gd name="connsiteY1" fmla="*/ 5954093 h 5954093"/>
                  <a:gd name="connsiteX2" fmla="*/ 6011559 w 6015464"/>
                  <a:gd name="connsiteY2" fmla="*/ 5905151 h 5954093"/>
                  <a:gd name="connsiteX3" fmla="*/ 664842 w 6015464"/>
                  <a:gd name="connsiteY3" fmla="*/ 5905154 h 5954093"/>
                  <a:gd name="connsiteX4" fmla="*/ 305165 w 6015464"/>
                  <a:gd name="connsiteY4" fmla="*/ 5568071 h 5954093"/>
                  <a:gd name="connsiteX5" fmla="*/ 302345 w 6015464"/>
                  <a:gd name="connsiteY5" fmla="*/ 3856355 h 5954093"/>
                  <a:gd name="connsiteX6" fmla="*/ 518123 w 6015464"/>
                  <a:gd name="connsiteY6" fmla="*/ 3687543 h 5954093"/>
                  <a:gd name="connsiteX7" fmla="*/ 517903 w 6015464"/>
                  <a:gd name="connsiteY7" fmla="*/ 913826 h 5954093"/>
                  <a:gd name="connsiteX8" fmla="*/ 340006 w 6015464"/>
                  <a:gd name="connsiteY8" fmla="*/ 733327 h 5954093"/>
                  <a:gd name="connsiteX9" fmla="*/ 339785 w 6015464"/>
                  <a:gd name="connsiteY9" fmla="*/ 1807 h 5954093"/>
                  <a:gd name="connsiteX10" fmla="*/ 8291 w 6015464"/>
                  <a:gd name="connsiteY10" fmla="*/ 0 h 5954093"/>
                  <a:gd name="connsiteX11" fmla="*/ 0 w 6015464"/>
                  <a:gd name="connsiteY11" fmla="*/ 5952660 h 5954093"/>
                  <a:gd name="connsiteX0" fmla="*/ 0 w 6015464"/>
                  <a:gd name="connsiteY0" fmla="*/ 5952660 h 5954093"/>
                  <a:gd name="connsiteX1" fmla="*/ 6015464 w 6015464"/>
                  <a:gd name="connsiteY1" fmla="*/ 5954093 h 5954093"/>
                  <a:gd name="connsiteX2" fmla="*/ 6011559 w 6015464"/>
                  <a:gd name="connsiteY2" fmla="*/ 5905151 h 5954093"/>
                  <a:gd name="connsiteX3" fmla="*/ 664842 w 6015464"/>
                  <a:gd name="connsiteY3" fmla="*/ 5905154 h 5954093"/>
                  <a:gd name="connsiteX4" fmla="*/ 305165 w 6015464"/>
                  <a:gd name="connsiteY4" fmla="*/ 5568071 h 5954093"/>
                  <a:gd name="connsiteX5" fmla="*/ 302345 w 6015464"/>
                  <a:gd name="connsiteY5" fmla="*/ 3856355 h 5954093"/>
                  <a:gd name="connsiteX6" fmla="*/ 518123 w 6015464"/>
                  <a:gd name="connsiteY6" fmla="*/ 3687543 h 5954093"/>
                  <a:gd name="connsiteX7" fmla="*/ 517903 w 6015464"/>
                  <a:gd name="connsiteY7" fmla="*/ 913826 h 5954093"/>
                  <a:gd name="connsiteX8" fmla="*/ 340006 w 6015464"/>
                  <a:gd name="connsiteY8" fmla="*/ 733327 h 5954093"/>
                  <a:gd name="connsiteX9" fmla="*/ 339785 w 6015464"/>
                  <a:gd name="connsiteY9" fmla="*/ 1807 h 5954093"/>
                  <a:gd name="connsiteX10" fmla="*/ 8291 w 6015464"/>
                  <a:gd name="connsiteY10" fmla="*/ 0 h 5954093"/>
                  <a:gd name="connsiteX11" fmla="*/ 0 w 6015464"/>
                  <a:gd name="connsiteY11" fmla="*/ 5952660 h 5954093"/>
                  <a:gd name="connsiteX0" fmla="*/ 0 w 6015464"/>
                  <a:gd name="connsiteY0" fmla="*/ 5952660 h 5954093"/>
                  <a:gd name="connsiteX1" fmla="*/ 6015464 w 6015464"/>
                  <a:gd name="connsiteY1" fmla="*/ 5954093 h 5954093"/>
                  <a:gd name="connsiteX2" fmla="*/ 6011559 w 6015464"/>
                  <a:gd name="connsiteY2" fmla="*/ 5905151 h 5954093"/>
                  <a:gd name="connsiteX3" fmla="*/ 664842 w 6015464"/>
                  <a:gd name="connsiteY3" fmla="*/ 5905154 h 5954093"/>
                  <a:gd name="connsiteX4" fmla="*/ 305165 w 6015464"/>
                  <a:gd name="connsiteY4" fmla="*/ 5568071 h 5954093"/>
                  <a:gd name="connsiteX5" fmla="*/ 302345 w 6015464"/>
                  <a:gd name="connsiteY5" fmla="*/ 3856355 h 5954093"/>
                  <a:gd name="connsiteX6" fmla="*/ 518123 w 6015464"/>
                  <a:gd name="connsiteY6" fmla="*/ 3687543 h 5954093"/>
                  <a:gd name="connsiteX7" fmla="*/ 517903 w 6015464"/>
                  <a:gd name="connsiteY7" fmla="*/ 913826 h 5954093"/>
                  <a:gd name="connsiteX8" fmla="*/ 340006 w 6015464"/>
                  <a:gd name="connsiteY8" fmla="*/ 733327 h 5954093"/>
                  <a:gd name="connsiteX9" fmla="*/ 339785 w 6015464"/>
                  <a:gd name="connsiteY9" fmla="*/ 192359 h 5954093"/>
                  <a:gd name="connsiteX10" fmla="*/ 8291 w 6015464"/>
                  <a:gd name="connsiteY10" fmla="*/ 0 h 5954093"/>
                  <a:gd name="connsiteX11" fmla="*/ 0 w 6015464"/>
                  <a:gd name="connsiteY11" fmla="*/ 5952660 h 5954093"/>
                  <a:gd name="connsiteX0" fmla="*/ 0 w 6015464"/>
                  <a:gd name="connsiteY0" fmla="*/ 5952660 h 5954093"/>
                  <a:gd name="connsiteX1" fmla="*/ 6015464 w 6015464"/>
                  <a:gd name="connsiteY1" fmla="*/ 5954093 h 5954093"/>
                  <a:gd name="connsiteX2" fmla="*/ 6011559 w 6015464"/>
                  <a:gd name="connsiteY2" fmla="*/ 5905151 h 5954093"/>
                  <a:gd name="connsiteX3" fmla="*/ 664842 w 6015464"/>
                  <a:gd name="connsiteY3" fmla="*/ 5905154 h 5954093"/>
                  <a:gd name="connsiteX4" fmla="*/ 305165 w 6015464"/>
                  <a:gd name="connsiteY4" fmla="*/ 5568071 h 5954093"/>
                  <a:gd name="connsiteX5" fmla="*/ 302345 w 6015464"/>
                  <a:gd name="connsiteY5" fmla="*/ 3856355 h 5954093"/>
                  <a:gd name="connsiteX6" fmla="*/ 518123 w 6015464"/>
                  <a:gd name="connsiteY6" fmla="*/ 3687543 h 5954093"/>
                  <a:gd name="connsiteX7" fmla="*/ 517903 w 6015464"/>
                  <a:gd name="connsiteY7" fmla="*/ 913826 h 5954093"/>
                  <a:gd name="connsiteX8" fmla="*/ 340006 w 6015464"/>
                  <a:gd name="connsiteY8" fmla="*/ 733327 h 5954093"/>
                  <a:gd name="connsiteX9" fmla="*/ 339785 w 6015464"/>
                  <a:gd name="connsiteY9" fmla="*/ 192359 h 5954093"/>
                  <a:gd name="connsiteX10" fmla="*/ 8291 w 6015464"/>
                  <a:gd name="connsiteY10" fmla="*/ 0 h 5954093"/>
                  <a:gd name="connsiteX11" fmla="*/ 0 w 6015464"/>
                  <a:gd name="connsiteY11" fmla="*/ 5952660 h 5954093"/>
                  <a:gd name="connsiteX0" fmla="*/ 0 w 6015464"/>
                  <a:gd name="connsiteY0" fmla="*/ 5952660 h 5954093"/>
                  <a:gd name="connsiteX1" fmla="*/ 6015464 w 6015464"/>
                  <a:gd name="connsiteY1" fmla="*/ 5954093 h 5954093"/>
                  <a:gd name="connsiteX2" fmla="*/ 6011559 w 6015464"/>
                  <a:gd name="connsiteY2" fmla="*/ 5905151 h 5954093"/>
                  <a:gd name="connsiteX3" fmla="*/ 664842 w 6015464"/>
                  <a:gd name="connsiteY3" fmla="*/ 5905154 h 5954093"/>
                  <a:gd name="connsiteX4" fmla="*/ 305165 w 6015464"/>
                  <a:gd name="connsiteY4" fmla="*/ 5568071 h 5954093"/>
                  <a:gd name="connsiteX5" fmla="*/ 302345 w 6015464"/>
                  <a:gd name="connsiteY5" fmla="*/ 3856355 h 5954093"/>
                  <a:gd name="connsiteX6" fmla="*/ 518123 w 6015464"/>
                  <a:gd name="connsiteY6" fmla="*/ 3687543 h 5954093"/>
                  <a:gd name="connsiteX7" fmla="*/ 517903 w 6015464"/>
                  <a:gd name="connsiteY7" fmla="*/ 913826 h 5954093"/>
                  <a:gd name="connsiteX8" fmla="*/ 340006 w 6015464"/>
                  <a:gd name="connsiteY8" fmla="*/ 733327 h 5954093"/>
                  <a:gd name="connsiteX9" fmla="*/ 339785 w 6015464"/>
                  <a:gd name="connsiteY9" fmla="*/ 192359 h 5954093"/>
                  <a:gd name="connsiteX10" fmla="*/ 8291 w 6015464"/>
                  <a:gd name="connsiteY10" fmla="*/ 0 h 5954093"/>
                  <a:gd name="connsiteX11" fmla="*/ 0 w 6015464"/>
                  <a:gd name="connsiteY11" fmla="*/ 5952660 h 5954093"/>
                  <a:gd name="connsiteX0" fmla="*/ 0 w 6015464"/>
                  <a:gd name="connsiteY0" fmla="*/ 5952660 h 5954093"/>
                  <a:gd name="connsiteX1" fmla="*/ 6015464 w 6015464"/>
                  <a:gd name="connsiteY1" fmla="*/ 5954093 h 5954093"/>
                  <a:gd name="connsiteX2" fmla="*/ 6011559 w 6015464"/>
                  <a:gd name="connsiteY2" fmla="*/ 5905151 h 5954093"/>
                  <a:gd name="connsiteX3" fmla="*/ 664842 w 6015464"/>
                  <a:gd name="connsiteY3" fmla="*/ 5905154 h 5954093"/>
                  <a:gd name="connsiteX4" fmla="*/ 305165 w 6015464"/>
                  <a:gd name="connsiteY4" fmla="*/ 5568071 h 5954093"/>
                  <a:gd name="connsiteX5" fmla="*/ 302345 w 6015464"/>
                  <a:gd name="connsiteY5" fmla="*/ 3856355 h 5954093"/>
                  <a:gd name="connsiteX6" fmla="*/ 518123 w 6015464"/>
                  <a:gd name="connsiteY6" fmla="*/ 3687543 h 5954093"/>
                  <a:gd name="connsiteX7" fmla="*/ 517903 w 6015464"/>
                  <a:gd name="connsiteY7" fmla="*/ 913826 h 5954093"/>
                  <a:gd name="connsiteX8" fmla="*/ 340006 w 6015464"/>
                  <a:gd name="connsiteY8" fmla="*/ 733327 h 5954093"/>
                  <a:gd name="connsiteX9" fmla="*/ 339785 w 6015464"/>
                  <a:gd name="connsiteY9" fmla="*/ 192359 h 5954093"/>
                  <a:gd name="connsiteX10" fmla="*/ 8291 w 6015464"/>
                  <a:gd name="connsiteY10" fmla="*/ 0 h 5954093"/>
                  <a:gd name="connsiteX11" fmla="*/ 0 w 6015464"/>
                  <a:gd name="connsiteY11" fmla="*/ 5952660 h 5954093"/>
                  <a:gd name="connsiteX0" fmla="*/ 0 w 6015464"/>
                  <a:gd name="connsiteY0" fmla="*/ 5952660 h 5954093"/>
                  <a:gd name="connsiteX1" fmla="*/ 6015464 w 6015464"/>
                  <a:gd name="connsiteY1" fmla="*/ 5954093 h 5954093"/>
                  <a:gd name="connsiteX2" fmla="*/ 6011559 w 6015464"/>
                  <a:gd name="connsiteY2" fmla="*/ 5905151 h 5954093"/>
                  <a:gd name="connsiteX3" fmla="*/ 664842 w 6015464"/>
                  <a:gd name="connsiteY3" fmla="*/ 5905154 h 5954093"/>
                  <a:gd name="connsiteX4" fmla="*/ 305165 w 6015464"/>
                  <a:gd name="connsiteY4" fmla="*/ 5568071 h 5954093"/>
                  <a:gd name="connsiteX5" fmla="*/ 302345 w 6015464"/>
                  <a:gd name="connsiteY5" fmla="*/ 3856355 h 5954093"/>
                  <a:gd name="connsiteX6" fmla="*/ 518123 w 6015464"/>
                  <a:gd name="connsiteY6" fmla="*/ 3687543 h 5954093"/>
                  <a:gd name="connsiteX7" fmla="*/ 517903 w 6015464"/>
                  <a:gd name="connsiteY7" fmla="*/ 913826 h 5954093"/>
                  <a:gd name="connsiteX8" fmla="*/ 340006 w 6015464"/>
                  <a:gd name="connsiteY8" fmla="*/ 733327 h 5954093"/>
                  <a:gd name="connsiteX9" fmla="*/ 339785 w 6015464"/>
                  <a:gd name="connsiteY9" fmla="*/ 192359 h 5954093"/>
                  <a:gd name="connsiteX10" fmla="*/ 8291 w 6015464"/>
                  <a:gd name="connsiteY10" fmla="*/ 0 h 5954093"/>
                  <a:gd name="connsiteX11" fmla="*/ 0 w 6015464"/>
                  <a:gd name="connsiteY11" fmla="*/ 5952660 h 5954093"/>
                  <a:gd name="connsiteX0" fmla="*/ 0 w 6015464"/>
                  <a:gd name="connsiteY0" fmla="*/ 5952660 h 5954093"/>
                  <a:gd name="connsiteX1" fmla="*/ 6015464 w 6015464"/>
                  <a:gd name="connsiteY1" fmla="*/ 5954093 h 5954093"/>
                  <a:gd name="connsiteX2" fmla="*/ 6011559 w 6015464"/>
                  <a:gd name="connsiteY2" fmla="*/ 5905151 h 5954093"/>
                  <a:gd name="connsiteX3" fmla="*/ 664842 w 6015464"/>
                  <a:gd name="connsiteY3" fmla="*/ 5905154 h 5954093"/>
                  <a:gd name="connsiteX4" fmla="*/ 305165 w 6015464"/>
                  <a:gd name="connsiteY4" fmla="*/ 5568071 h 5954093"/>
                  <a:gd name="connsiteX5" fmla="*/ 302345 w 6015464"/>
                  <a:gd name="connsiteY5" fmla="*/ 3856355 h 5954093"/>
                  <a:gd name="connsiteX6" fmla="*/ 518123 w 6015464"/>
                  <a:gd name="connsiteY6" fmla="*/ 3687543 h 5954093"/>
                  <a:gd name="connsiteX7" fmla="*/ 517903 w 6015464"/>
                  <a:gd name="connsiteY7" fmla="*/ 913826 h 5954093"/>
                  <a:gd name="connsiteX8" fmla="*/ 340006 w 6015464"/>
                  <a:gd name="connsiteY8" fmla="*/ 733327 h 5954093"/>
                  <a:gd name="connsiteX9" fmla="*/ 339785 w 6015464"/>
                  <a:gd name="connsiteY9" fmla="*/ 192359 h 5954093"/>
                  <a:gd name="connsiteX10" fmla="*/ 8291 w 6015464"/>
                  <a:gd name="connsiteY10" fmla="*/ 0 h 5954093"/>
                  <a:gd name="connsiteX11" fmla="*/ 0 w 6015464"/>
                  <a:gd name="connsiteY11" fmla="*/ 5952660 h 5954093"/>
                  <a:gd name="connsiteX0" fmla="*/ 0 w 6015464"/>
                  <a:gd name="connsiteY0" fmla="*/ 6352506 h 6353939"/>
                  <a:gd name="connsiteX1" fmla="*/ 6015464 w 6015464"/>
                  <a:gd name="connsiteY1" fmla="*/ 6353939 h 6353939"/>
                  <a:gd name="connsiteX2" fmla="*/ 6011559 w 6015464"/>
                  <a:gd name="connsiteY2" fmla="*/ 6304997 h 6353939"/>
                  <a:gd name="connsiteX3" fmla="*/ 664842 w 6015464"/>
                  <a:gd name="connsiteY3" fmla="*/ 6305000 h 6353939"/>
                  <a:gd name="connsiteX4" fmla="*/ 305165 w 6015464"/>
                  <a:gd name="connsiteY4" fmla="*/ 5967917 h 6353939"/>
                  <a:gd name="connsiteX5" fmla="*/ 302345 w 6015464"/>
                  <a:gd name="connsiteY5" fmla="*/ 4256201 h 6353939"/>
                  <a:gd name="connsiteX6" fmla="*/ 518123 w 6015464"/>
                  <a:gd name="connsiteY6" fmla="*/ 4087389 h 6353939"/>
                  <a:gd name="connsiteX7" fmla="*/ 517903 w 6015464"/>
                  <a:gd name="connsiteY7" fmla="*/ 1313672 h 6353939"/>
                  <a:gd name="connsiteX8" fmla="*/ 340006 w 6015464"/>
                  <a:gd name="connsiteY8" fmla="*/ 1133173 h 6353939"/>
                  <a:gd name="connsiteX9" fmla="*/ 339785 w 6015464"/>
                  <a:gd name="connsiteY9" fmla="*/ 592205 h 6353939"/>
                  <a:gd name="connsiteX10" fmla="*/ 4387 w 6015464"/>
                  <a:gd name="connsiteY10" fmla="*/ 0 h 6353939"/>
                  <a:gd name="connsiteX11" fmla="*/ 0 w 6015464"/>
                  <a:gd name="connsiteY11" fmla="*/ 6352506 h 6353939"/>
                  <a:gd name="connsiteX0" fmla="*/ 0 w 6015464"/>
                  <a:gd name="connsiteY0" fmla="*/ 6352506 h 6353939"/>
                  <a:gd name="connsiteX1" fmla="*/ 6015464 w 6015464"/>
                  <a:gd name="connsiteY1" fmla="*/ 6353939 h 6353939"/>
                  <a:gd name="connsiteX2" fmla="*/ 6011559 w 6015464"/>
                  <a:gd name="connsiteY2" fmla="*/ 6304997 h 6353939"/>
                  <a:gd name="connsiteX3" fmla="*/ 664842 w 6015464"/>
                  <a:gd name="connsiteY3" fmla="*/ 6305000 h 6353939"/>
                  <a:gd name="connsiteX4" fmla="*/ 305165 w 6015464"/>
                  <a:gd name="connsiteY4" fmla="*/ 5967917 h 6353939"/>
                  <a:gd name="connsiteX5" fmla="*/ 302345 w 6015464"/>
                  <a:gd name="connsiteY5" fmla="*/ 4256201 h 6353939"/>
                  <a:gd name="connsiteX6" fmla="*/ 518123 w 6015464"/>
                  <a:gd name="connsiteY6" fmla="*/ 4087389 h 6353939"/>
                  <a:gd name="connsiteX7" fmla="*/ 517903 w 6015464"/>
                  <a:gd name="connsiteY7" fmla="*/ 1313672 h 6353939"/>
                  <a:gd name="connsiteX8" fmla="*/ 340006 w 6015464"/>
                  <a:gd name="connsiteY8" fmla="*/ 1133173 h 6353939"/>
                  <a:gd name="connsiteX9" fmla="*/ 339785 w 6015464"/>
                  <a:gd name="connsiteY9" fmla="*/ 592205 h 6353939"/>
                  <a:gd name="connsiteX10" fmla="*/ 4387 w 6015464"/>
                  <a:gd name="connsiteY10" fmla="*/ 0 h 6353939"/>
                  <a:gd name="connsiteX11" fmla="*/ 0 w 6015464"/>
                  <a:gd name="connsiteY11" fmla="*/ 6352506 h 6353939"/>
                  <a:gd name="connsiteX0" fmla="*/ 0 w 6015464"/>
                  <a:gd name="connsiteY0" fmla="*/ 6352506 h 6353939"/>
                  <a:gd name="connsiteX1" fmla="*/ 6015464 w 6015464"/>
                  <a:gd name="connsiteY1" fmla="*/ 6353939 h 6353939"/>
                  <a:gd name="connsiteX2" fmla="*/ 6011559 w 6015464"/>
                  <a:gd name="connsiteY2" fmla="*/ 6304997 h 6353939"/>
                  <a:gd name="connsiteX3" fmla="*/ 664842 w 6015464"/>
                  <a:gd name="connsiteY3" fmla="*/ 6305000 h 6353939"/>
                  <a:gd name="connsiteX4" fmla="*/ 305165 w 6015464"/>
                  <a:gd name="connsiteY4" fmla="*/ 5967917 h 6353939"/>
                  <a:gd name="connsiteX5" fmla="*/ 302345 w 6015464"/>
                  <a:gd name="connsiteY5" fmla="*/ 4256201 h 6353939"/>
                  <a:gd name="connsiteX6" fmla="*/ 518123 w 6015464"/>
                  <a:gd name="connsiteY6" fmla="*/ 4087389 h 6353939"/>
                  <a:gd name="connsiteX7" fmla="*/ 517903 w 6015464"/>
                  <a:gd name="connsiteY7" fmla="*/ 1313672 h 6353939"/>
                  <a:gd name="connsiteX8" fmla="*/ 340006 w 6015464"/>
                  <a:gd name="connsiteY8" fmla="*/ 1133173 h 6353939"/>
                  <a:gd name="connsiteX9" fmla="*/ 199253 w 6015464"/>
                  <a:gd name="connsiteY9" fmla="*/ 182987 h 6353939"/>
                  <a:gd name="connsiteX10" fmla="*/ 4387 w 6015464"/>
                  <a:gd name="connsiteY10" fmla="*/ 0 h 6353939"/>
                  <a:gd name="connsiteX11" fmla="*/ 0 w 6015464"/>
                  <a:gd name="connsiteY11" fmla="*/ 6352506 h 6353939"/>
                  <a:gd name="connsiteX0" fmla="*/ 0 w 6015464"/>
                  <a:gd name="connsiteY0" fmla="*/ 6352506 h 6353939"/>
                  <a:gd name="connsiteX1" fmla="*/ 6015464 w 6015464"/>
                  <a:gd name="connsiteY1" fmla="*/ 6353939 h 6353939"/>
                  <a:gd name="connsiteX2" fmla="*/ 6011559 w 6015464"/>
                  <a:gd name="connsiteY2" fmla="*/ 6304997 h 6353939"/>
                  <a:gd name="connsiteX3" fmla="*/ 664842 w 6015464"/>
                  <a:gd name="connsiteY3" fmla="*/ 6305000 h 6353939"/>
                  <a:gd name="connsiteX4" fmla="*/ 305165 w 6015464"/>
                  <a:gd name="connsiteY4" fmla="*/ 5967917 h 6353939"/>
                  <a:gd name="connsiteX5" fmla="*/ 302345 w 6015464"/>
                  <a:gd name="connsiteY5" fmla="*/ 4256201 h 6353939"/>
                  <a:gd name="connsiteX6" fmla="*/ 518123 w 6015464"/>
                  <a:gd name="connsiteY6" fmla="*/ 4087389 h 6353939"/>
                  <a:gd name="connsiteX7" fmla="*/ 517903 w 6015464"/>
                  <a:gd name="connsiteY7" fmla="*/ 1313672 h 6353939"/>
                  <a:gd name="connsiteX8" fmla="*/ 215089 w 6015464"/>
                  <a:gd name="connsiteY8" fmla="*/ 1123803 h 6353939"/>
                  <a:gd name="connsiteX9" fmla="*/ 199253 w 6015464"/>
                  <a:gd name="connsiteY9" fmla="*/ 182987 h 6353939"/>
                  <a:gd name="connsiteX10" fmla="*/ 4387 w 6015464"/>
                  <a:gd name="connsiteY10" fmla="*/ 0 h 6353939"/>
                  <a:gd name="connsiteX11" fmla="*/ 0 w 6015464"/>
                  <a:gd name="connsiteY11" fmla="*/ 6352506 h 6353939"/>
                  <a:gd name="connsiteX0" fmla="*/ 0 w 6015464"/>
                  <a:gd name="connsiteY0" fmla="*/ 6352506 h 6353939"/>
                  <a:gd name="connsiteX1" fmla="*/ 6015464 w 6015464"/>
                  <a:gd name="connsiteY1" fmla="*/ 6353939 h 6353939"/>
                  <a:gd name="connsiteX2" fmla="*/ 6011559 w 6015464"/>
                  <a:gd name="connsiteY2" fmla="*/ 6304997 h 6353939"/>
                  <a:gd name="connsiteX3" fmla="*/ 664842 w 6015464"/>
                  <a:gd name="connsiteY3" fmla="*/ 6305000 h 6353939"/>
                  <a:gd name="connsiteX4" fmla="*/ 305165 w 6015464"/>
                  <a:gd name="connsiteY4" fmla="*/ 5967917 h 6353939"/>
                  <a:gd name="connsiteX5" fmla="*/ 302345 w 6015464"/>
                  <a:gd name="connsiteY5" fmla="*/ 4256201 h 6353939"/>
                  <a:gd name="connsiteX6" fmla="*/ 518123 w 6015464"/>
                  <a:gd name="connsiteY6" fmla="*/ 4087389 h 6353939"/>
                  <a:gd name="connsiteX7" fmla="*/ 517903 w 6015464"/>
                  <a:gd name="connsiteY7" fmla="*/ 1313672 h 6353939"/>
                  <a:gd name="connsiteX8" fmla="*/ 199474 w 6015464"/>
                  <a:gd name="connsiteY8" fmla="*/ 1120678 h 6353939"/>
                  <a:gd name="connsiteX9" fmla="*/ 199253 w 6015464"/>
                  <a:gd name="connsiteY9" fmla="*/ 182987 h 6353939"/>
                  <a:gd name="connsiteX10" fmla="*/ 4387 w 6015464"/>
                  <a:gd name="connsiteY10" fmla="*/ 0 h 6353939"/>
                  <a:gd name="connsiteX11" fmla="*/ 0 w 6015464"/>
                  <a:gd name="connsiteY11" fmla="*/ 6352506 h 6353939"/>
                  <a:gd name="connsiteX0" fmla="*/ 0 w 6015464"/>
                  <a:gd name="connsiteY0" fmla="*/ 6352506 h 6353939"/>
                  <a:gd name="connsiteX1" fmla="*/ 6015464 w 6015464"/>
                  <a:gd name="connsiteY1" fmla="*/ 6353939 h 6353939"/>
                  <a:gd name="connsiteX2" fmla="*/ 6011559 w 6015464"/>
                  <a:gd name="connsiteY2" fmla="*/ 6304997 h 6353939"/>
                  <a:gd name="connsiteX3" fmla="*/ 664842 w 6015464"/>
                  <a:gd name="connsiteY3" fmla="*/ 6305000 h 6353939"/>
                  <a:gd name="connsiteX4" fmla="*/ 305165 w 6015464"/>
                  <a:gd name="connsiteY4" fmla="*/ 5967917 h 6353939"/>
                  <a:gd name="connsiteX5" fmla="*/ 302345 w 6015464"/>
                  <a:gd name="connsiteY5" fmla="*/ 4256201 h 6353939"/>
                  <a:gd name="connsiteX6" fmla="*/ 518123 w 6015464"/>
                  <a:gd name="connsiteY6" fmla="*/ 4087389 h 6353939"/>
                  <a:gd name="connsiteX7" fmla="*/ 517903 w 6015464"/>
                  <a:gd name="connsiteY7" fmla="*/ 1313672 h 6353939"/>
                  <a:gd name="connsiteX8" fmla="*/ 199474 w 6015464"/>
                  <a:gd name="connsiteY8" fmla="*/ 1120678 h 6353939"/>
                  <a:gd name="connsiteX9" fmla="*/ 199253 w 6015464"/>
                  <a:gd name="connsiteY9" fmla="*/ 182987 h 6353939"/>
                  <a:gd name="connsiteX10" fmla="*/ 4387 w 6015464"/>
                  <a:gd name="connsiteY10" fmla="*/ 0 h 6353939"/>
                  <a:gd name="connsiteX11" fmla="*/ 0 w 6015464"/>
                  <a:gd name="connsiteY11" fmla="*/ 6352506 h 6353939"/>
                  <a:gd name="connsiteX0" fmla="*/ 0 w 6015464"/>
                  <a:gd name="connsiteY0" fmla="*/ 6352506 h 6353939"/>
                  <a:gd name="connsiteX1" fmla="*/ 6015464 w 6015464"/>
                  <a:gd name="connsiteY1" fmla="*/ 6353939 h 6353939"/>
                  <a:gd name="connsiteX2" fmla="*/ 6011559 w 6015464"/>
                  <a:gd name="connsiteY2" fmla="*/ 6304997 h 6353939"/>
                  <a:gd name="connsiteX3" fmla="*/ 664842 w 6015464"/>
                  <a:gd name="connsiteY3" fmla="*/ 6305000 h 6353939"/>
                  <a:gd name="connsiteX4" fmla="*/ 305165 w 6015464"/>
                  <a:gd name="connsiteY4" fmla="*/ 5967917 h 6353939"/>
                  <a:gd name="connsiteX5" fmla="*/ 302345 w 6015464"/>
                  <a:gd name="connsiteY5" fmla="*/ 4256201 h 6353939"/>
                  <a:gd name="connsiteX6" fmla="*/ 518123 w 6015464"/>
                  <a:gd name="connsiteY6" fmla="*/ 4087389 h 6353939"/>
                  <a:gd name="connsiteX7" fmla="*/ 517903 w 6015464"/>
                  <a:gd name="connsiteY7" fmla="*/ 1313672 h 6353939"/>
                  <a:gd name="connsiteX8" fmla="*/ 199474 w 6015464"/>
                  <a:gd name="connsiteY8" fmla="*/ 1120678 h 6353939"/>
                  <a:gd name="connsiteX9" fmla="*/ 199253 w 6015464"/>
                  <a:gd name="connsiteY9" fmla="*/ 182987 h 6353939"/>
                  <a:gd name="connsiteX10" fmla="*/ 4387 w 6015464"/>
                  <a:gd name="connsiteY10" fmla="*/ 0 h 6353939"/>
                  <a:gd name="connsiteX11" fmla="*/ 0 w 6015464"/>
                  <a:gd name="connsiteY11" fmla="*/ 6352506 h 6353939"/>
                  <a:gd name="connsiteX0" fmla="*/ 0 w 6015464"/>
                  <a:gd name="connsiteY0" fmla="*/ 6352506 h 6353939"/>
                  <a:gd name="connsiteX1" fmla="*/ 6015464 w 6015464"/>
                  <a:gd name="connsiteY1" fmla="*/ 6353939 h 6353939"/>
                  <a:gd name="connsiteX2" fmla="*/ 6011559 w 6015464"/>
                  <a:gd name="connsiteY2" fmla="*/ 6304997 h 6353939"/>
                  <a:gd name="connsiteX3" fmla="*/ 664842 w 6015464"/>
                  <a:gd name="connsiteY3" fmla="*/ 6305000 h 6353939"/>
                  <a:gd name="connsiteX4" fmla="*/ 305165 w 6015464"/>
                  <a:gd name="connsiteY4" fmla="*/ 5967917 h 6353939"/>
                  <a:gd name="connsiteX5" fmla="*/ 302345 w 6015464"/>
                  <a:gd name="connsiteY5" fmla="*/ 4256201 h 6353939"/>
                  <a:gd name="connsiteX6" fmla="*/ 518123 w 6015464"/>
                  <a:gd name="connsiteY6" fmla="*/ 4087389 h 6353939"/>
                  <a:gd name="connsiteX7" fmla="*/ 517903 w 6015464"/>
                  <a:gd name="connsiteY7" fmla="*/ 1313672 h 6353939"/>
                  <a:gd name="connsiteX8" fmla="*/ 199474 w 6015464"/>
                  <a:gd name="connsiteY8" fmla="*/ 1120678 h 6353939"/>
                  <a:gd name="connsiteX9" fmla="*/ 199253 w 6015464"/>
                  <a:gd name="connsiteY9" fmla="*/ 182987 h 6353939"/>
                  <a:gd name="connsiteX10" fmla="*/ 4387 w 6015464"/>
                  <a:gd name="connsiteY10" fmla="*/ 0 h 6353939"/>
                  <a:gd name="connsiteX11" fmla="*/ 0 w 6015464"/>
                  <a:gd name="connsiteY11" fmla="*/ 6352506 h 6353939"/>
                  <a:gd name="connsiteX0" fmla="*/ 0 w 6015464"/>
                  <a:gd name="connsiteY0" fmla="*/ 6352506 h 6353939"/>
                  <a:gd name="connsiteX1" fmla="*/ 6015464 w 6015464"/>
                  <a:gd name="connsiteY1" fmla="*/ 6353939 h 6353939"/>
                  <a:gd name="connsiteX2" fmla="*/ 6011559 w 6015464"/>
                  <a:gd name="connsiteY2" fmla="*/ 6304997 h 6353939"/>
                  <a:gd name="connsiteX3" fmla="*/ 664842 w 6015464"/>
                  <a:gd name="connsiteY3" fmla="*/ 6305000 h 6353939"/>
                  <a:gd name="connsiteX4" fmla="*/ 305165 w 6015464"/>
                  <a:gd name="connsiteY4" fmla="*/ 5967917 h 6353939"/>
                  <a:gd name="connsiteX5" fmla="*/ 302345 w 6015464"/>
                  <a:gd name="connsiteY5" fmla="*/ 4256201 h 6353939"/>
                  <a:gd name="connsiteX6" fmla="*/ 518123 w 6015464"/>
                  <a:gd name="connsiteY6" fmla="*/ 4087389 h 6353939"/>
                  <a:gd name="connsiteX7" fmla="*/ 517903 w 6015464"/>
                  <a:gd name="connsiteY7" fmla="*/ 1313672 h 6353939"/>
                  <a:gd name="connsiteX8" fmla="*/ 199474 w 6015464"/>
                  <a:gd name="connsiteY8" fmla="*/ 1120678 h 6353939"/>
                  <a:gd name="connsiteX9" fmla="*/ 199253 w 6015464"/>
                  <a:gd name="connsiteY9" fmla="*/ 182987 h 6353939"/>
                  <a:gd name="connsiteX10" fmla="*/ 4387 w 6015464"/>
                  <a:gd name="connsiteY10" fmla="*/ 0 h 6353939"/>
                  <a:gd name="connsiteX11" fmla="*/ 0 w 6015464"/>
                  <a:gd name="connsiteY11" fmla="*/ 6352506 h 6353939"/>
                  <a:gd name="connsiteX0" fmla="*/ 0 w 6015464"/>
                  <a:gd name="connsiteY0" fmla="*/ 6327516 h 6328949"/>
                  <a:gd name="connsiteX1" fmla="*/ 6015464 w 6015464"/>
                  <a:gd name="connsiteY1" fmla="*/ 6328949 h 6328949"/>
                  <a:gd name="connsiteX2" fmla="*/ 6011559 w 6015464"/>
                  <a:gd name="connsiteY2" fmla="*/ 6280007 h 6328949"/>
                  <a:gd name="connsiteX3" fmla="*/ 664842 w 6015464"/>
                  <a:gd name="connsiteY3" fmla="*/ 6280010 h 6328949"/>
                  <a:gd name="connsiteX4" fmla="*/ 305165 w 6015464"/>
                  <a:gd name="connsiteY4" fmla="*/ 5942927 h 6328949"/>
                  <a:gd name="connsiteX5" fmla="*/ 302345 w 6015464"/>
                  <a:gd name="connsiteY5" fmla="*/ 4231211 h 6328949"/>
                  <a:gd name="connsiteX6" fmla="*/ 518123 w 6015464"/>
                  <a:gd name="connsiteY6" fmla="*/ 4062399 h 6328949"/>
                  <a:gd name="connsiteX7" fmla="*/ 517903 w 6015464"/>
                  <a:gd name="connsiteY7" fmla="*/ 1288682 h 6328949"/>
                  <a:gd name="connsiteX8" fmla="*/ 199474 w 6015464"/>
                  <a:gd name="connsiteY8" fmla="*/ 1095688 h 6328949"/>
                  <a:gd name="connsiteX9" fmla="*/ 199253 w 6015464"/>
                  <a:gd name="connsiteY9" fmla="*/ 157997 h 6328949"/>
                  <a:gd name="connsiteX10" fmla="*/ 4387 w 6015464"/>
                  <a:gd name="connsiteY10" fmla="*/ 0 h 6328949"/>
                  <a:gd name="connsiteX11" fmla="*/ 0 w 6015464"/>
                  <a:gd name="connsiteY11" fmla="*/ 6327516 h 6328949"/>
                  <a:gd name="connsiteX0" fmla="*/ 0 w 6015464"/>
                  <a:gd name="connsiteY0" fmla="*/ 6327516 h 6328949"/>
                  <a:gd name="connsiteX1" fmla="*/ 6015464 w 6015464"/>
                  <a:gd name="connsiteY1" fmla="*/ 6328949 h 6328949"/>
                  <a:gd name="connsiteX2" fmla="*/ 6011559 w 6015464"/>
                  <a:gd name="connsiteY2" fmla="*/ 6280007 h 6328949"/>
                  <a:gd name="connsiteX3" fmla="*/ 664842 w 6015464"/>
                  <a:gd name="connsiteY3" fmla="*/ 6280010 h 6328949"/>
                  <a:gd name="connsiteX4" fmla="*/ 305165 w 6015464"/>
                  <a:gd name="connsiteY4" fmla="*/ 5942927 h 6328949"/>
                  <a:gd name="connsiteX5" fmla="*/ 302345 w 6015464"/>
                  <a:gd name="connsiteY5" fmla="*/ 4231211 h 6328949"/>
                  <a:gd name="connsiteX6" fmla="*/ 518123 w 6015464"/>
                  <a:gd name="connsiteY6" fmla="*/ 4062399 h 6328949"/>
                  <a:gd name="connsiteX7" fmla="*/ 517903 w 6015464"/>
                  <a:gd name="connsiteY7" fmla="*/ 1288682 h 6328949"/>
                  <a:gd name="connsiteX8" fmla="*/ 199474 w 6015464"/>
                  <a:gd name="connsiteY8" fmla="*/ 1095688 h 6328949"/>
                  <a:gd name="connsiteX9" fmla="*/ 230482 w 6015464"/>
                  <a:gd name="connsiteY9" fmla="*/ 133006 h 6328949"/>
                  <a:gd name="connsiteX10" fmla="*/ 4387 w 6015464"/>
                  <a:gd name="connsiteY10" fmla="*/ 0 h 6328949"/>
                  <a:gd name="connsiteX11" fmla="*/ 0 w 6015464"/>
                  <a:gd name="connsiteY11" fmla="*/ 6327516 h 6328949"/>
                  <a:gd name="connsiteX0" fmla="*/ 0 w 6015464"/>
                  <a:gd name="connsiteY0" fmla="*/ 6358753 h 6360186"/>
                  <a:gd name="connsiteX1" fmla="*/ 6015464 w 6015464"/>
                  <a:gd name="connsiteY1" fmla="*/ 6360186 h 6360186"/>
                  <a:gd name="connsiteX2" fmla="*/ 6011559 w 6015464"/>
                  <a:gd name="connsiteY2" fmla="*/ 6311244 h 6360186"/>
                  <a:gd name="connsiteX3" fmla="*/ 664842 w 6015464"/>
                  <a:gd name="connsiteY3" fmla="*/ 6311247 h 6360186"/>
                  <a:gd name="connsiteX4" fmla="*/ 305165 w 6015464"/>
                  <a:gd name="connsiteY4" fmla="*/ 5974164 h 6360186"/>
                  <a:gd name="connsiteX5" fmla="*/ 302345 w 6015464"/>
                  <a:gd name="connsiteY5" fmla="*/ 4262448 h 6360186"/>
                  <a:gd name="connsiteX6" fmla="*/ 518123 w 6015464"/>
                  <a:gd name="connsiteY6" fmla="*/ 4093636 h 6360186"/>
                  <a:gd name="connsiteX7" fmla="*/ 517903 w 6015464"/>
                  <a:gd name="connsiteY7" fmla="*/ 1319919 h 6360186"/>
                  <a:gd name="connsiteX8" fmla="*/ 199474 w 6015464"/>
                  <a:gd name="connsiteY8" fmla="*/ 1126925 h 6360186"/>
                  <a:gd name="connsiteX9" fmla="*/ 230482 w 6015464"/>
                  <a:gd name="connsiteY9" fmla="*/ 164243 h 6360186"/>
                  <a:gd name="connsiteX10" fmla="*/ 4387 w 6015464"/>
                  <a:gd name="connsiteY10" fmla="*/ 0 h 6360186"/>
                  <a:gd name="connsiteX11" fmla="*/ 0 w 6015464"/>
                  <a:gd name="connsiteY11" fmla="*/ 6358753 h 6360186"/>
                  <a:gd name="connsiteX0" fmla="*/ 0 w 6015464"/>
                  <a:gd name="connsiteY0" fmla="*/ 6358753 h 6360186"/>
                  <a:gd name="connsiteX1" fmla="*/ 6015464 w 6015464"/>
                  <a:gd name="connsiteY1" fmla="*/ 6360186 h 6360186"/>
                  <a:gd name="connsiteX2" fmla="*/ 6011559 w 6015464"/>
                  <a:gd name="connsiteY2" fmla="*/ 6311244 h 6360186"/>
                  <a:gd name="connsiteX3" fmla="*/ 664842 w 6015464"/>
                  <a:gd name="connsiteY3" fmla="*/ 6311247 h 6360186"/>
                  <a:gd name="connsiteX4" fmla="*/ 305165 w 6015464"/>
                  <a:gd name="connsiteY4" fmla="*/ 5974164 h 6360186"/>
                  <a:gd name="connsiteX5" fmla="*/ 302345 w 6015464"/>
                  <a:gd name="connsiteY5" fmla="*/ 4262448 h 6360186"/>
                  <a:gd name="connsiteX6" fmla="*/ 518123 w 6015464"/>
                  <a:gd name="connsiteY6" fmla="*/ 4093636 h 6360186"/>
                  <a:gd name="connsiteX7" fmla="*/ 517903 w 6015464"/>
                  <a:gd name="connsiteY7" fmla="*/ 1319919 h 6360186"/>
                  <a:gd name="connsiteX8" fmla="*/ 199474 w 6015464"/>
                  <a:gd name="connsiteY8" fmla="*/ 1126925 h 6360186"/>
                  <a:gd name="connsiteX9" fmla="*/ 230482 w 6015464"/>
                  <a:gd name="connsiteY9" fmla="*/ 164243 h 6360186"/>
                  <a:gd name="connsiteX10" fmla="*/ 4387 w 6015464"/>
                  <a:gd name="connsiteY10" fmla="*/ 0 h 6360186"/>
                  <a:gd name="connsiteX11" fmla="*/ 0 w 6015464"/>
                  <a:gd name="connsiteY11" fmla="*/ 6358753 h 6360186"/>
                  <a:gd name="connsiteX0" fmla="*/ 0 w 6015464"/>
                  <a:gd name="connsiteY0" fmla="*/ 6358753 h 6360186"/>
                  <a:gd name="connsiteX1" fmla="*/ 6015464 w 6015464"/>
                  <a:gd name="connsiteY1" fmla="*/ 6360186 h 6360186"/>
                  <a:gd name="connsiteX2" fmla="*/ 6011559 w 6015464"/>
                  <a:gd name="connsiteY2" fmla="*/ 6311244 h 6360186"/>
                  <a:gd name="connsiteX3" fmla="*/ 664842 w 6015464"/>
                  <a:gd name="connsiteY3" fmla="*/ 6311247 h 6360186"/>
                  <a:gd name="connsiteX4" fmla="*/ 305165 w 6015464"/>
                  <a:gd name="connsiteY4" fmla="*/ 5974164 h 6360186"/>
                  <a:gd name="connsiteX5" fmla="*/ 302345 w 6015464"/>
                  <a:gd name="connsiteY5" fmla="*/ 4262448 h 6360186"/>
                  <a:gd name="connsiteX6" fmla="*/ 518123 w 6015464"/>
                  <a:gd name="connsiteY6" fmla="*/ 4093636 h 6360186"/>
                  <a:gd name="connsiteX7" fmla="*/ 517903 w 6015464"/>
                  <a:gd name="connsiteY7" fmla="*/ 1319919 h 6360186"/>
                  <a:gd name="connsiteX8" fmla="*/ 222897 w 6015464"/>
                  <a:gd name="connsiteY8" fmla="*/ 1126925 h 6360186"/>
                  <a:gd name="connsiteX9" fmla="*/ 230482 w 6015464"/>
                  <a:gd name="connsiteY9" fmla="*/ 164243 h 6360186"/>
                  <a:gd name="connsiteX10" fmla="*/ 4387 w 6015464"/>
                  <a:gd name="connsiteY10" fmla="*/ 0 h 6360186"/>
                  <a:gd name="connsiteX11" fmla="*/ 0 w 6015464"/>
                  <a:gd name="connsiteY11" fmla="*/ 6358753 h 6360186"/>
                  <a:gd name="connsiteX0" fmla="*/ 0 w 6015464"/>
                  <a:gd name="connsiteY0" fmla="*/ 6358753 h 6360186"/>
                  <a:gd name="connsiteX1" fmla="*/ 6015464 w 6015464"/>
                  <a:gd name="connsiteY1" fmla="*/ 6360186 h 6360186"/>
                  <a:gd name="connsiteX2" fmla="*/ 6011559 w 6015464"/>
                  <a:gd name="connsiteY2" fmla="*/ 6311244 h 6360186"/>
                  <a:gd name="connsiteX3" fmla="*/ 664842 w 6015464"/>
                  <a:gd name="connsiteY3" fmla="*/ 6311247 h 6360186"/>
                  <a:gd name="connsiteX4" fmla="*/ 305165 w 6015464"/>
                  <a:gd name="connsiteY4" fmla="*/ 5974164 h 6360186"/>
                  <a:gd name="connsiteX5" fmla="*/ 302345 w 6015464"/>
                  <a:gd name="connsiteY5" fmla="*/ 4262448 h 6360186"/>
                  <a:gd name="connsiteX6" fmla="*/ 518123 w 6015464"/>
                  <a:gd name="connsiteY6" fmla="*/ 4093636 h 6360186"/>
                  <a:gd name="connsiteX7" fmla="*/ 517903 w 6015464"/>
                  <a:gd name="connsiteY7" fmla="*/ 1319919 h 6360186"/>
                  <a:gd name="connsiteX8" fmla="*/ 230703 w 6015464"/>
                  <a:gd name="connsiteY8" fmla="*/ 1130048 h 6360186"/>
                  <a:gd name="connsiteX9" fmla="*/ 230482 w 6015464"/>
                  <a:gd name="connsiteY9" fmla="*/ 164243 h 6360186"/>
                  <a:gd name="connsiteX10" fmla="*/ 4387 w 6015464"/>
                  <a:gd name="connsiteY10" fmla="*/ 0 h 6360186"/>
                  <a:gd name="connsiteX11" fmla="*/ 0 w 6015464"/>
                  <a:gd name="connsiteY11" fmla="*/ 6358753 h 6360186"/>
                  <a:gd name="connsiteX0" fmla="*/ 0 w 6015464"/>
                  <a:gd name="connsiteY0" fmla="*/ 6358753 h 6360186"/>
                  <a:gd name="connsiteX1" fmla="*/ 6015464 w 6015464"/>
                  <a:gd name="connsiteY1" fmla="*/ 6360186 h 6360186"/>
                  <a:gd name="connsiteX2" fmla="*/ 6011559 w 6015464"/>
                  <a:gd name="connsiteY2" fmla="*/ 6311244 h 6360186"/>
                  <a:gd name="connsiteX3" fmla="*/ 664842 w 6015464"/>
                  <a:gd name="connsiteY3" fmla="*/ 6311247 h 6360186"/>
                  <a:gd name="connsiteX4" fmla="*/ 305165 w 6015464"/>
                  <a:gd name="connsiteY4" fmla="*/ 5974164 h 6360186"/>
                  <a:gd name="connsiteX5" fmla="*/ 302345 w 6015464"/>
                  <a:gd name="connsiteY5" fmla="*/ 4262448 h 6360186"/>
                  <a:gd name="connsiteX6" fmla="*/ 518123 w 6015464"/>
                  <a:gd name="connsiteY6" fmla="*/ 4093636 h 6360186"/>
                  <a:gd name="connsiteX7" fmla="*/ 517903 w 6015464"/>
                  <a:gd name="connsiteY7" fmla="*/ 1319919 h 6360186"/>
                  <a:gd name="connsiteX8" fmla="*/ 230703 w 6015464"/>
                  <a:gd name="connsiteY8" fmla="*/ 1130048 h 6360186"/>
                  <a:gd name="connsiteX9" fmla="*/ 230482 w 6015464"/>
                  <a:gd name="connsiteY9" fmla="*/ 164243 h 6360186"/>
                  <a:gd name="connsiteX10" fmla="*/ 4387 w 6015464"/>
                  <a:gd name="connsiteY10" fmla="*/ 0 h 6360186"/>
                  <a:gd name="connsiteX11" fmla="*/ 0 w 6015464"/>
                  <a:gd name="connsiteY11" fmla="*/ 6358753 h 6360186"/>
                  <a:gd name="connsiteX0" fmla="*/ 0 w 6015464"/>
                  <a:gd name="connsiteY0" fmla="*/ 6358753 h 6360186"/>
                  <a:gd name="connsiteX1" fmla="*/ 6015464 w 6015464"/>
                  <a:gd name="connsiteY1" fmla="*/ 6360186 h 6360186"/>
                  <a:gd name="connsiteX2" fmla="*/ 6011559 w 6015464"/>
                  <a:gd name="connsiteY2" fmla="*/ 6311244 h 6360186"/>
                  <a:gd name="connsiteX3" fmla="*/ 664842 w 6015464"/>
                  <a:gd name="connsiteY3" fmla="*/ 6311247 h 6360186"/>
                  <a:gd name="connsiteX4" fmla="*/ 305165 w 6015464"/>
                  <a:gd name="connsiteY4" fmla="*/ 5974164 h 6360186"/>
                  <a:gd name="connsiteX5" fmla="*/ 302345 w 6015464"/>
                  <a:gd name="connsiteY5" fmla="*/ 4262448 h 6360186"/>
                  <a:gd name="connsiteX6" fmla="*/ 518123 w 6015464"/>
                  <a:gd name="connsiteY6" fmla="*/ 4093636 h 6360186"/>
                  <a:gd name="connsiteX7" fmla="*/ 517903 w 6015464"/>
                  <a:gd name="connsiteY7" fmla="*/ 1319919 h 6360186"/>
                  <a:gd name="connsiteX8" fmla="*/ 230703 w 6015464"/>
                  <a:gd name="connsiteY8" fmla="*/ 1130048 h 6360186"/>
                  <a:gd name="connsiteX9" fmla="*/ 230482 w 6015464"/>
                  <a:gd name="connsiteY9" fmla="*/ 164243 h 6360186"/>
                  <a:gd name="connsiteX10" fmla="*/ 4387 w 6015464"/>
                  <a:gd name="connsiteY10" fmla="*/ 0 h 6360186"/>
                  <a:gd name="connsiteX11" fmla="*/ 0 w 6015464"/>
                  <a:gd name="connsiteY11" fmla="*/ 6358753 h 6360186"/>
                  <a:gd name="connsiteX0" fmla="*/ 0 w 6015464"/>
                  <a:gd name="connsiteY0" fmla="*/ 6358753 h 6360186"/>
                  <a:gd name="connsiteX1" fmla="*/ 6015464 w 6015464"/>
                  <a:gd name="connsiteY1" fmla="*/ 6360186 h 6360186"/>
                  <a:gd name="connsiteX2" fmla="*/ 6011559 w 6015464"/>
                  <a:gd name="connsiteY2" fmla="*/ 6311244 h 6360186"/>
                  <a:gd name="connsiteX3" fmla="*/ 664842 w 6015464"/>
                  <a:gd name="connsiteY3" fmla="*/ 6311247 h 6360186"/>
                  <a:gd name="connsiteX4" fmla="*/ 305165 w 6015464"/>
                  <a:gd name="connsiteY4" fmla="*/ 5974164 h 6360186"/>
                  <a:gd name="connsiteX5" fmla="*/ 302346 w 6015464"/>
                  <a:gd name="connsiteY5" fmla="*/ 4464404 h 6360186"/>
                  <a:gd name="connsiteX6" fmla="*/ 518123 w 6015464"/>
                  <a:gd name="connsiteY6" fmla="*/ 4093636 h 6360186"/>
                  <a:gd name="connsiteX7" fmla="*/ 517903 w 6015464"/>
                  <a:gd name="connsiteY7" fmla="*/ 1319919 h 6360186"/>
                  <a:gd name="connsiteX8" fmla="*/ 230703 w 6015464"/>
                  <a:gd name="connsiteY8" fmla="*/ 1130048 h 6360186"/>
                  <a:gd name="connsiteX9" fmla="*/ 230482 w 6015464"/>
                  <a:gd name="connsiteY9" fmla="*/ 164243 h 6360186"/>
                  <a:gd name="connsiteX10" fmla="*/ 4387 w 6015464"/>
                  <a:gd name="connsiteY10" fmla="*/ 0 h 6360186"/>
                  <a:gd name="connsiteX11" fmla="*/ 0 w 6015464"/>
                  <a:gd name="connsiteY11" fmla="*/ 6358753 h 6360186"/>
                  <a:gd name="connsiteX0" fmla="*/ 0 w 6015464"/>
                  <a:gd name="connsiteY0" fmla="*/ 6358753 h 6360186"/>
                  <a:gd name="connsiteX1" fmla="*/ 6015464 w 6015464"/>
                  <a:gd name="connsiteY1" fmla="*/ 6360186 h 6360186"/>
                  <a:gd name="connsiteX2" fmla="*/ 6011559 w 6015464"/>
                  <a:gd name="connsiteY2" fmla="*/ 6311244 h 6360186"/>
                  <a:gd name="connsiteX3" fmla="*/ 664842 w 6015464"/>
                  <a:gd name="connsiteY3" fmla="*/ 6311247 h 6360186"/>
                  <a:gd name="connsiteX4" fmla="*/ 305165 w 6015464"/>
                  <a:gd name="connsiteY4" fmla="*/ 5974164 h 6360186"/>
                  <a:gd name="connsiteX5" fmla="*/ 302346 w 6015464"/>
                  <a:gd name="connsiteY5" fmla="*/ 4464404 h 6360186"/>
                  <a:gd name="connsiteX6" fmla="*/ 518123 w 6015464"/>
                  <a:gd name="connsiteY6" fmla="*/ 4093636 h 6360186"/>
                  <a:gd name="connsiteX7" fmla="*/ 517903 w 6015464"/>
                  <a:gd name="connsiteY7" fmla="*/ 1319919 h 6360186"/>
                  <a:gd name="connsiteX8" fmla="*/ 230703 w 6015464"/>
                  <a:gd name="connsiteY8" fmla="*/ 1130048 h 6360186"/>
                  <a:gd name="connsiteX9" fmla="*/ 230482 w 6015464"/>
                  <a:gd name="connsiteY9" fmla="*/ 164243 h 6360186"/>
                  <a:gd name="connsiteX10" fmla="*/ 4387 w 6015464"/>
                  <a:gd name="connsiteY10" fmla="*/ 0 h 6360186"/>
                  <a:gd name="connsiteX11" fmla="*/ 0 w 6015464"/>
                  <a:gd name="connsiteY11" fmla="*/ 6358753 h 6360186"/>
                  <a:gd name="connsiteX0" fmla="*/ 0 w 6015464"/>
                  <a:gd name="connsiteY0" fmla="*/ 6358753 h 6360186"/>
                  <a:gd name="connsiteX1" fmla="*/ 6015464 w 6015464"/>
                  <a:gd name="connsiteY1" fmla="*/ 6360186 h 6360186"/>
                  <a:gd name="connsiteX2" fmla="*/ 6011559 w 6015464"/>
                  <a:gd name="connsiteY2" fmla="*/ 6311244 h 6360186"/>
                  <a:gd name="connsiteX3" fmla="*/ 664842 w 6015464"/>
                  <a:gd name="connsiteY3" fmla="*/ 6311247 h 6360186"/>
                  <a:gd name="connsiteX4" fmla="*/ 305165 w 6015464"/>
                  <a:gd name="connsiteY4" fmla="*/ 5974164 h 6360186"/>
                  <a:gd name="connsiteX5" fmla="*/ 302346 w 6015464"/>
                  <a:gd name="connsiteY5" fmla="*/ 4464404 h 6360186"/>
                  <a:gd name="connsiteX6" fmla="*/ 518123 w 6015464"/>
                  <a:gd name="connsiteY6" fmla="*/ 4093636 h 6360186"/>
                  <a:gd name="connsiteX7" fmla="*/ 517903 w 6015464"/>
                  <a:gd name="connsiteY7" fmla="*/ 1319919 h 6360186"/>
                  <a:gd name="connsiteX8" fmla="*/ 230703 w 6015464"/>
                  <a:gd name="connsiteY8" fmla="*/ 1130048 h 6360186"/>
                  <a:gd name="connsiteX9" fmla="*/ 230482 w 6015464"/>
                  <a:gd name="connsiteY9" fmla="*/ 164243 h 6360186"/>
                  <a:gd name="connsiteX10" fmla="*/ 4387 w 6015464"/>
                  <a:gd name="connsiteY10" fmla="*/ 0 h 6360186"/>
                  <a:gd name="connsiteX11" fmla="*/ 0 w 6015464"/>
                  <a:gd name="connsiteY11" fmla="*/ 6358753 h 6360186"/>
                  <a:gd name="connsiteX0" fmla="*/ 0 w 6015464"/>
                  <a:gd name="connsiteY0" fmla="*/ 6358753 h 6360186"/>
                  <a:gd name="connsiteX1" fmla="*/ 6015464 w 6015464"/>
                  <a:gd name="connsiteY1" fmla="*/ 6360186 h 6360186"/>
                  <a:gd name="connsiteX2" fmla="*/ 6011559 w 6015464"/>
                  <a:gd name="connsiteY2" fmla="*/ 6311244 h 6360186"/>
                  <a:gd name="connsiteX3" fmla="*/ 664842 w 6015464"/>
                  <a:gd name="connsiteY3" fmla="*/ 6311247 h 6360186"/>
                  <a:gd name="connsiteX4" fmla="*/ 305165 w 6015464"/>
                  <a:gd name="connsiteY4" fmla="*/ 5974164 h 6360186"/>
                  <a:gd name="connsiteX5" fmla="*/ 302346 w 6015464"/>
                  <a:gd name="connsiteY5" fmla="*/ 4464404 h 6360186"/>
                  <a:gd name="connsiteX6" fmla="*/ 518123 w 6015464"/>
                  <a:gd name="connsiteY6" fmla="*/ 4093636 h 6360186"/>
                  <a:gd name="connsiteX7" fmla="*/ 517903 w 6015464"/>
                  <a:gd name="connsiteY7" fmla="*/ 1319919 h 6360186"/>
                  <a:gd name="connsiteX8" fmla="*/ 230703 w 6015464"/>
                  <a:gd name="connsiteY8" fmla="*/ 1130048 h 6360186"/>
                  <a:gd name="connsiteX9" fmla="*/ 230482 w 6015464"/>
                  <a:gd name="connsiteY9" fmla="*/ 164243 h 6360186"/>
                  <a:gd name="connsiteX10" fmla="*/ 4387 w 6015464"/>
                  <a:gd name="connsiteY10" fmla="*/ 0 h 6360186"/>
                  <a:gd name="connsiteX11" fmla="*/ 0 w 6015464"/>
                  <a:gd name="connsiteY11" fmla="*/ 6358753 h 63601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015464" h="6360186">
                    <a:moveTo>
                      <a:pt x="0" y="6358753"/>
                    </a:moveTo>
                    <a:lnTo>
                      <a:pt x="6015464" y="6360186"/>
                    </a:lnTo>
                    <a:lnTo>
                      <a:pt x="6011559" y="6311244"/>
                    </a:lnTo>
                    <a:lnTo>
                      <a:pt x="664842" y="6311247"/>
                    </a:lnTo>
                    <a:lnTo>
                      <a:pt x="305165" y="5974164"/>
                    </a:lnTo>
                    <a:cubicBezTo>
                      <a:pt x="307400" y="5405180"/>
                      <a:pt x="303755" y="5219284"/>
                      <a:pt x="302346" y="4464404"/>
                    </a:cubicBezTo>
                    <a:cubicBezTo>
                      <a:pt x="381212" y="4361971"/>
                      <a:pt x="425378" y="4242229"/>
                      <a:pt x="518123" y="4093636"/>
                    </a:cubicBezTo>
                    <a:cubicBezTo>
                      <a:pt x="518050" y="3169064"/>
                      <a:pt x="517976" y="2244491"/>
                      <a:pt x="517903" y="1319919"/>
                    </a:cubicBezTo>
                    <a:lnTo>
                      <a:pt x="230703" y="1130048"/>
                    </a:lnTo>
                    <a:cubicBezTo>
                      <a:pt x="233275" y="887266"/>
                      <a:pt x="230592" y="633088"/>
                      <a:pt x="230482" y="164243"/>
                    </a:cubicBezTo>
                    <a:cubicBezTo>
                      <a:pt x="73139" y="57432"/>
                      <a:pt x="122693" y="91192"/>
                      <a:pt x="4387" y="0"/>
                    </a:cubicBezTo>
                    <a:cubicBezTo>
                      <a:pt x="-1816" y="1978399"/>
                      <a:pt x="6203" y="4380354"/>
                      <a:pt x="0" y="6358753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  <a:alpha val="30000"/>
                </a:schemeClr>
              </a:solidFill>
              <a:ln>
                <a:noFill/>
              </a:ln>
              <a:effectLst>
                <a:glow rad="139700">
                  <a:schemeClr val="bg1">
                    <a:lumMod val="65000"/>
                    <a:alpha val="40000"/>
                  </a:schemeClr>
                </a:glow>
              </a:effectLst>
              <a:scene3d>
                <a:camera prst="orthographicFront"/>
                <a:lightRig rig="threePt" dir="t"/>
              </a:scene3d>
              <a:sp3d>
                <a:bevelT prst="slop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90" name="Elipse 389">
                <a:extLst>
                  <a:ext uri="{FF2B5EF4-FFF2-40B4-BE49-F238E27FC236}">
                    <a16:creationId xmlns:a16="http://schemas.microsoft.com/office/drawing/2014/main" id="{91170F2F-6DBB-DAE1-5EC5-F70F986D823A}"/>
                  </a:ext>
                </a:extLst>
              </p:cNvPr>
              <p:cNvSpPr/>
              <p:nvPr/>
            </p:nvSpPr>
            <p:spPr>
              <a:xfrm>
                <a:off x="219555" y="6927937"/>
                <a:ext cx="18000" cy="18000"/>
              </a:xfrm>
              <a:prstGeom prst="ellipse">
                <a:avLst/>
              </a:prstGeom>
              <a:solidFill>
                <a:schemeClr val="bg2">
                  <a:lumMod val="25000"/>
                </a:schemeClr>
              </a:solidFill>
              <a:ln>
                <a:solidFill>
                  <a:schemeClr val="bg2">
                    <a:lumMod val="25000"/>
                  </a:schemeClr>
                </a:solidFill>
              </a:ln>
              <a:scene3d>
                <a:camera prst="orthographicFront"/>
                <a:lightRig rig="threePt" dir="t"/>
              </a:scene3d>
              <a:sp3d>
                <a:bevelT prst="slop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91" name="Elipse 390">
                <a:extLst>
                  <a:ext uri="{FF2B5EF4-FFF2-40B4-BE49-F238E27FC236}">
                    <a16:creationId xmlns:a16="http://schemas.microsoft.com/office/drawing/2014/main" id="{68ABB92B-F7C5-60EF-DB67-D12371A01D92}"/>
                  </a:ext>
                </a:extLst>
              </p:cNvPr>
              <p:cNvSpPr/>
              <p:nvPr/>
            </p:nvSpPr>
            <p:spPr>
              <a:xfrm>
                <a:off x="305250" y="7009661"/>
                <a:ext cx="18000" cy="18000"/>
              </a:xfrm>
              <a:prstGeom prst="ellipse">
                <a:avLst/>
              </a:prstGeom>
              <a:solidFill>
                <a:schemeClr val="bg2">
                  <a:lumMod val="25000"/>
                </a:schemeClr>
              </a:solidFill>
              <a:ln>
                <a:solidFill>
                  <a:schemeClr val="bg2">
                    <a:lumMod val="25000"/>
                  </a:schemeClr>
                </a:solidFill>
              </a:ln>
              <a:scene3d>
                <a:camera prst="orthographicFront"/>
                <a:lightRig rig="threePt" dir="t"/>
              </a:scene3d>
              <a:sp3d>
                <a:bevelT prst="slop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92" name="Elipse 391">
                <a:extLst>
                  <a:ext uri="{FF2B5EF4-FFF2-40B4-BE49-F238E27FC236}">
                    <a16:creationId xmlns:a16="http://schemas.microsoft.com/office/drawing/2014/main" id="{96EFA681-FD11-CE3F-FB5C-BB963177AE14}"/>
                  </a:ext>
                </a:extLst>
              </p:cNvPr>
              <p:cNvSpPr/>
              <p:nvPr/>
            </p:nvSpPr>
            <p:spPr>
              <a:xfrm>
                <a:off x="265966" y="6963847"/>
                <a:ext cx="18000" cy="18000"/>
              </a:xfrm>
              <a:prstGeom prst="ellipse">
                <a:avLst/>
              </a:prstGeom>
              <a:solidFill>
                <a:schemeClr val="bg2">
                  <a:lumMod val="25000"/>
                </a:schemeClr>
              </a:solidFill>
              <a:ln>
                <a:solidFill>
                  <a:schemeClr val="bg2">
                    <a:lumMod val="25000"/>
                  </a:schemeClr>
                </a:solidFill>
              </a:ln>
              <a:scene3d>
                <a:camera prst="orthographicFront"/>
                <a:lightRig rig="threePt" dir="t"/>
              </a:scene3d>
              <a:sp3d>
                <a:bevelT prst="slop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93" name="Elipse 392">
                <a:extLst>
                  <a:ext uri="{FF2B5EF4-FFF2-40B4-BE49-F238E27FC236}">
                    <a16:creationId xmlns:a16="http://schemas.microsoft.com/office/drawing/2014/main" id="{686E6E1D-0B40-351B-CDA8-C322F43F9FE6}"/>
                  </a:ext>
                </a:extLst>
              </p:cNvPr>
              <p:cNvSpPr/>
              <p:nvPr/>
            </p:nvSpPr>
            <p:spPr>
              <a:xfrm>
                <a:off x="212450" y="6988415"/>
                <a:ext cx="18000" cy="18000"/>
              </a:xfrm>
              <a:prstGeom prst="ellipse">
                <a:avLst/>
              </a:prstGeom>
              <a:solidFill>
                <a:schemeClr val="bg2">
                  <a:lumMod val="25000"/>
                </a:schemeClr>
              </a:solidFill>
              <a:ln>
                <a:solidFill>
                  <a:schemeClr val="bg2">
                    <a:lumMod val="25000"/>
                  </a:schemeClr>
                </a:solidFill>
              </a:ln>
              <a:scene3d>
                <a:camera prst="orthographicFront"/>
                <a:lightRig rig="threePt" dir="t"/>
              </a:scene3d>
              <a:sp3d>
                <a:bevelT prst="slop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94" name="Elipse 393">
                <a:extLst>
                  <a:ext uri="{FF2B5EF4-FFF2-40B4-BE49-F238E27FC236}">
                    <a16:creationId xmlns:a16="http://schemas.microsoft.com/office/drawing/2014/main" id="{152B7D97-A0A5-7010-7F97-3EDC35A80EBE}"/>
                  </a:ext>
                </a:extLst>
              </p:cNvPr>
              <p:cNvSpPr/>
              <p:nvPr/>
            </p:nvSpPr>
            <p:spPr>
              <a:xfrm>
                <a:off x="255138" y="7015202"/>
                <a:ext cx="18000" cy="18000"/>
              </a:xfrm>
              <a:prstGeom prst="ellipse">
                <a:avLst/>
              </a:prstGeom>
              <a:solidFill>
                <a:schemeClr val="bg2">
                  <a:lumMod val="25000"/>
                </a:schemeClr>
              </a:solidFill>
              <a:ln>
                <a:solidFill>
                  <a:schemeClr val="bg2">
                    <a:lumMod val="25000"/>
                  </a:schemeClr>
                </a:solidFill>
              </a:ln>
              <a:scene3d>
                <a:camera prst="orthographicFront"/>
                <a:lightRig rig="threePt" dir="t"/>
              </a:scene3d>
              <a:sp3d>
                <a:bevelT prst="slop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388" name="Trapezoide 55">
              <a:extLst>
                <a:ext uri="{FF2B5EF4-FFF2-40B4-BE49-F238E27FC236}">
                  <a16:creationId xmlns:a16="http://schemas.microsoft.com/office/drawing/2014/main" id="{32C58287-6F56-50F8-FB27-D81667D8C42A}"/>
                </a:ext>
              </a:extLst>
            </p:cNvPr>
            <p:cNvSpPr/>
            <p:nvPr/>
          </p:nvSpPr>
          <p:spPr>
            <a:xfrm rot="5400000">
              <a:off x="-811679" y="4508496"/>
              <a:ext cx="2177622" cy="117735"/>
            </a:xfrm>
            <a:custGeom>
              <a:avLst/>
              <a:gdLst>
                <a:gd name="connsiteX0" fmla="*/ 0 w 1965955"/>
                <a:gd name="connsiteY0" fmla="*/ 113501 h 113501"/>
                <a:gd name="connsiteX1" fmla="*/ 87143 w 1965955"/>
                <a:gd name="connsiteY1" fmla="*/ 0 h 113501"/>
                <a:gd name="connsiteX2" fmla="*/ 1878812 w 1965955"/>
                <a:gd name="connsiteY2" fmla="*/ 0 h 113501"/>
                <a:gd name="connsiteX3" fmla="*/ 1965955 w 1965955"/>
                <a:gd name="connsiteY3" fmla="*/ 113501 h 113501"/>
                <a:gd name="connsiteX4" fmla="*/ 0 w 1965955"/>
                <a:gd name="connsiteY4" fmla="*/ 113501 h 113501"/>
                <a:gd name="connsiteX0" fmla="*/ 0 w 2177622"/>
                <a:gd name="connsiteY0" fmla="*/ 113501 h 117735"/>
                <a:gd name="connsiteX1" fmla="*/ 87143 w 2177622"/>
                <a:gd name="connsiteY1" fmla="*/ 0 h 117735"/>
                <a:gd name="connsiteX2" fmla="*/ 1878812 w 2177622"/>
                <a:gd name="connsiteY2" fmla="*/ 0 h 117735"/>
                <a:gd name="connsiteX3" fmla="*/ 2177622 w 2177622"/>
                <a:gd name="connsiteY3" fmla="*/ 117735 h 117735"/>
                <a:gd name="connsiteX4" fmla="*/ 0 w 2177622"/>
                <a:gd name="connsiteY4" fmla="*/ 113501 h 117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77622" h="117735">
                  <a:moveTo>
                    <a:pt x="0" y="113501"/>
                  </a:moveTo>
                  <a:lnTo>
                    <a:pt x="87143" y="0"/>
                  </a:lnTo>
                  <a:lnTo>
                    <a:pt x="1878812" y="0"/>
                  </a:lnTo>
                  <a:lnTo>
                    <a:pt x="2177622" y="117735"/>
                  </a:lnTo>
                  <a:lnTo>
                    <a:pt x="0" y="113501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prst="slop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329" name="Menu">
            <a:extLst>
              <a:ext uri="{FF2B5EF4-FFF2-40B4-BE49-F238E27FC236}">
                <a16:creationId xmlns:a16="http://schemas.microsoft.com/office/drawing/2014/main" id="{35A06908-1242-49B4-6930-38AEE5B44196}"/>
              </a:ext>
            </a:extLst>
          </p:cNvPr>
          <p:cNvGrpSpPr/>
          <p:nvPr/>
        </p:nvGrpSpPr>
        <p:grpSpPr>
          <a:xfrm>
            <a:off x="9271933" y="6381688"/>
            <a:ext cx="1996166" cy="611566"/>
            <a:chOff x="9271933" y="6381688"/>
            <a:chExt cx="1996166" cy="611566"/>
          </a:xfrm>
        </p:grpSpPr>
        <p:sp>
          <p:nvSpPr>
            <p:cNvPr id="134" name="Texto Reiniciar">
              <a:extLst>
                <a:ext uri="{FF2B5EF4-FFF2-40B4-BE49-F238E27FC236}">
                  <a16:creationId xmlns:a16="http://schemas.microsoft.com/office/drawing/2014/main" id="{8550D004-A868-8B49-0AE6-E73BDC212350}"/>
                </a:ext>
              </a:extLst>
            </p:cNvPr>
            <p:cNvSpPr txBox="1"/>
            <p:nvPr/>
          </p:nvSpPr>
          <p:spPr>
            <a:xfrm>
              <a:off x="9893753" y="6435484"/>
              <a:ext cx="1374346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400" b="1" dirty="0">
                  <a:solidFill>
                    <a:srgbClr val="00B0F0"/>
                  </a:solidFill>
                </a:rPr>
                <a:t>Reiniciar</a:t>
              </a:r>
              <a:endParaRPr lang="pt-BR" sz="1200" b="1" dirty="0">
                <a:solidFill>
                  <a:srgbClr val="00B0F0"/>
                </a:solidFill>
              </a:endParaRPr>
            </a:p>
          </p:txBody>
        </p:sp>
        <p:grpSp>
          <p:nvGrpSpPr>
            <p:cNvPr id="304" name="Botão Reiniciar">
              <a:extLst>
                <a:ext uri="{FF2B5EF4-FFF2-40B4-BE49-F238E27FC236}">
                  <a16:creationId xmlns:a16="http://schemas.microsoft.com/office/drawing/2014/main" id="{1D198BF7-89B9-72CC-D682-EF513B0E06CC}"/>
                </a:ext>
              </a:extLst>
            </p:cNvPr>
            <p:cNvGrpSpPr/>
            <p:nvPr/>
          </p:nvGrpSpPr>
          <p:grpSpPr>
            <a:xfrm>
              <a:off x="9271933" y="6381688"/>
              <a:ext cx="611566" cy="611566"/>
              <a:chOff x="11160424" y="6410582"/>
              <a:chExt cx="611566" cy="611566"/>
            </a:xfrm>
          </p:grpSpPr>
          <p:sp>
            <p:nvSpPr>
              <p:cNvPr id="303" name="Retângulo: Cantos Arredondados 302">
                <a:extLst>
                  <a:ext uri="{FF2B5EF4-FFF2-40B4-BE49-F238E27FC236}">
                    <a16:creationId xmlns:a16="http://schemas.microsoft.com/office/drawing/2014/main" id="{B4AA54CE-B393-6389-4761-DA774FCC60AB}"/>
                  </a:ext>
                </a:extLst>
              </p:cNvPr>
              <p:cNvSpPr/>
              <p:nvPr/>
            </p:nvSpPr>
            <p:spPr>
              <a:xfrm>
                <a:off x="11163482" y="6416669"/>
                <a:ext cx="605451" cy="599392"/>
              </a:xfrm>
              <a:prstGeom prst="roundRect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302" name="Gráfico 301" descr="Repetir com preenchimento sólido">
                <a:extLst>
                  <a:ext uri="{FF2B5EF4-FFF2-40B4-BE49-F238E27FC236}">
                    <a16:creationId xmlns:a16="http://schemas.microsoft.com/office/drawing/2014/main" id="{FB4EA305-2AC3-4F17-AB34-A37F034BAC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1160424" y="6410582"/>
                <a:ext cx="611566" cy="611566"/>
              </a:xfrm>
              <a:prstGeom prst="rect">
                <a:avLst/>
              </a:prstGeom>
            </p:spPr>
          </p:pic>
        </p:grpSp>
      </p:grpSp>
      <p:grpSp>
        <p:nvGrpSpPr>
          <p:cNvPr id="25" name="LOG">
            <a:extLst>
              <a:ext uri="{FF2B5EF4-FFF2-40B4-BE49-F238E27FC236}">
                <a16:creationId xmlns:a16="http://schemas.microsoft.com/office/drawing/2014/main" id="{F90AEF8C-65F2-A190-3CDB-A82BA0E71449}"/>
              </a:ext>
            </a:extLst>
          </p:cNvPr>
          <p:cNvGrpSpPr/>
          <p:nvPr/>
        </p:nvGrpSpPr>
        <p:grpSpPr>
          <a:xfrm>
            <a:off x="3767274" y="4963374"/>
            <a:ext cx="4590340" cy="1951454"/>
            <a:chOff x="3977471" y="4965110"/>
            <a:chExt cx="4590340" cy="1951454"/>
          </a:xfrm>
        </p:grpSpPr>
        <p:sp>
          <p:nvSpPr>
            <p:cNvPr id="155" name="Retângulo: Cantos Diagonais Recortados 20">
              <a:extLst>
                <a:ext uri="{FF2B5EF4-FFF2-40B4-BE49-F238E27FC236}">
                  <a16:creationId xmlns:a16="http://schemas.microsoft.com/office/drawing/2014/main" id="{17B8F3B3-16C7-6CDA-3C79-5E617B949D3B}"/>
                </a:ext>
              </a:extLst>
            </p:cNvPr>
            <p:cNvSpPr/>
            <p:nvPr/>
          </p:nvSpPr>
          <p:spPr>
            <a:xfrm rot="16200000" flipH="1">
              <a:off x="5369385" y="3718138"/>
              <a:ext cx="1863979" cy="4532873"/>
            </a:xfrm>
            <a:custGeom>
              <a:avLst/>
              <a:gdLst>
                <a:gd name="connsiteX0" fmla="*/ 0 w 816232"/>
                <a:gd name="connsiteY0" fmla="*/ 0 h 1434441"/>
                <a:gd name="connsiteX1" fmla="*/ 680191 w 816232"/>
                <a:gd name="connsiteY1" fmla="*/ 0 h 1434441"/>
                <a:gd name="connsiteX2" fmla="*/ 816232 w 816232"/>
                <a:gd name="connsiteY2" fmla="*/ 136041 h 1434441"/>
                <a:gd name="connsiteX3" fmla="*/ 816232 w 816232"/>
                <a:gd name="connsiteY3" fmla="*/ 1434441 h 1434441"/>
                <a:gd name="connsiteX4" fmla="*/ 816232 w 816232"/>
                <a:gd name="connsiteY4" fmla="*/ 1434441 h 1434441"/>
                <a:gd name="connsiteX5" fmla="*/ 136041 w 816232"/>
                <a:gd name="connsiteY5" fmla="*/ 1434441 h 1434441"/>
                <a:gd name="connsiteX6" fmla="*/ 0 w 816232"/>
                <a:gd name="connsiteY6" fmla="*/ 1298400 h 1434441"/>
                <a:gd name="connsiteX7" fmla="*/ 0 w 816232"/>
                <a:gd name="connsiteY7" fmla="*/ 0 h 1434441"/>
                <a:gd name="connsiteX0" fmla="*/ 0 w 816232"/>
                <a:gd name="connsiteY0" fmla="*/ 0 h 1434441"/>
                <a:gd name="connsiteX1" fmla="*/ 816232 w 816232"/>
                <a:gd name="connsiteY1" fmla="*/ 136041 h 1434441"/>
                <a:gd name="connsiteX2" fmla="*/ 816232 w 816232"/>
                <a:gd name="connsiteY2" fmla="*/ 1434441 h 1434441"/>
                <a:gd name="connsiteX3" fmla="*/ 816232 w 816232"/>
                <a:gd name="connsiteY3" fmla="*/ 1434441 h 1434441"/>
                <a:gd name="connsiteX4" fmla="*/ 136041 w 816232"/>
                <a:gd name="connsiteY4" fmla="*/ 1434441 h 1434441"/>
                <a:gd name="connsiteX5" fmla="*/ 0 w 816232"/>
                <a:gd name="connsiteY5" fmla="*/ 1298400 h 1434441"/>
                <a:gd name="connsiteX6" fmla="*/ 0 w 816232"/>
                <a:gd name="connsiteY6" fmla="*/ 0 h 1434441"/>
                <a:gd name="connsiteX0" fmla="*/ 0 w 816232"/>
                <a:gd name="connsiteY0" fmla="*/ 0 h 1434441"/>
                <a:gd name="connsiteX1" fmla="*/ 816232 w 816232"/>
                <a:gd name="connsiteY1" fmla="*/ 7454 h 1434441"/>
                <a:gd name="connsiteX2" fmla="*/ 816232 w 816232"/>
                <a:gd name="connsiteY2" fmla="*/ 1434441 h 1434441"/>
                <a:gd name="connsiteX3" fmla="*/ 816232 w 816232"/>
                <a:gd name="connsiteY3" fmla="*/ 1434441 h 1434441"/>
                <a:gd name="connsiteX4" fmla="*/ 136041 w 816232"/>
                <a:gd name="connsiteY4" fmla="*/ 1434441 h 1434441"/>
                <a:gd name="connsiteX5" fmla="*/ 0 w 816232"/>
                <a:gd name="connsiteY5" fmla="*/ 1298400 h 1434441"/>
                <a:gd name="connsiteX6" fmla="*/ 0 w 816232"/>
                <a:gd name="connsiteY6" fmla="*/ 0 h 1434441"/>
                <a:gd name="connsiteX0" fmla="*/ 0 w 816232"/>
                <a:gd name="connsiteY0" fmla="*/ 0 h 1434441"/>
                <a:gd name="connsiteX1" fmla="*/ 816232 w 816232"/>
                <a:gd name="connsiteY1" fmla="*/ 5073 h 1434441"/>
                <a:gd name="connsiteX2" fmla="*/ 816232 w 816232"/>
                <a:gd name="connsiteY2" fmla="*/ 1434441 h 1434441"/>
                <a:gd name="connsiteX3" fmla="*/ 816232 w 816232"/>
                <a:gd name="connsiteY3" fmla="*/ 1434441 h 1434441"/>
                <a:gd name="connsiteX4" fmla="*/ 136041 w 816232"/>
                <a:gd name="connsiteY4" fmla="*/ 1434441 h 1434441"/>
                <a:gd name="connsiteX5" fmla="*/ 0 w 816232"/>
                <a:gd name="connsiteY5" fmla="*/ 1298400 h 1434441"/>
                <a:gd name="connsiteX6" fmla="*/ 0 w 816232"/>
                <a:gd name="connsiteY6" fmla="*/ 0 h 1434441"/>
                <a:gd name="connsiteX0" fmla="*/ 0 w 816232"/>
                <a:gd name="connsiteY0" fmla="*/ 0 h 1434441"/>
                <a:gd name="connsiteX1" fmla="*/ 816232 w 816232"/>
                <a:gd name="connsiteY1" fmla="*/ 2691 h 1434441"/>
                <a:gd name="connsiteX2" fmla="*/ 816232 w 816232"/>
                <a:gd name="connsiteY2" fmla="*/ 1434441 h 1434441"/>
                <a:gd name="connsiteX3" fmla="*/ 816232 w 816232"/>
                <a:gd name="connsiteY3" fmla="*/ 1434441 h 1434441"/>
                <a:gd name="connsiteX4" fmla="*/ 136041 w 816232"/>
                <a:gd name="connsiteY4" fmla="*/ 1434441 h 1434441"/>
                <a:gd name="connsiteX5" fmla="*/ 0 w 816232"/>
                <a:gd name="connsiteY5" fmla="*/ 1298400 h 1434441"/>
                <a:gd name="connsiteX6" fmla="*/ 0 w 816232"/>
                <a:gd name="connsiteY6" fmla="*/ 0 h 1434441"/>
                <a:gd name="connsiteX0" fmla="*/ 0 w 816232"/>
                <a:gd name="connsiteY0" fmla="*/ 1297 h 1435738"/>
                <a:gd name="connsiteX1" fmla="*/ 752764 w 816232"/>
                <a:gd name="connsiteY1" fmla="*/ 0 h 1435738"/>
                <a:gd name="connsiteX2" fmla="*/ 816232 w 816232"/>
                <a:gd name="connsiteY2" fmla="*/ 3988 h 1435738"/>
                <a:gd name="connsiteX3" fmla="*/ 816232 w 816232"/>
                <a:gd name="connsiteY3" fmla="*/ 1435738 h 1435738"/>
                <a:gd name="connsiteX4" fmla="*/ 816232 w 816232"/>
                <a:gd name="connsiteY4" fmla="*/ 1435738 h 1435738"/>
                <a:gd name="connsiteX5" fmla="*/ 136041 w 816232"/>
                <a:gd name="connsiteY5" fmla="*/ 1435738 h 1435738"/>
                <a:gd name="connsiteX6" fmla="*/ 0 w 816232"/>
                <a:gd name="connsiteY6" fmla="*/ 1299697 h 1435738"/>
                <a:gd name="connsiteX7" fmla="*/ 0 w 816232"/>
                <a:gd name="connsiteY7" fmla="*/ 1297 h 1435738"/>
                <a:gd name="connsiteX0" fmla="*/ 0 w 816232"/>
                <a:gd name="connsiteY0" fmla="*/ 1297 h 1435738"/>
                <a:gd name="connsiteX1" fmla="*/ 752764 w 816232"/>
                <a:gd name="connsiteY1" fmla="*/ 0 h 1435738"/>
                <a:gd name="connsiteX2" fmla="*/ 816232 w 816232"/>
                <a:gd name="connsiteY2" fmla="*/ 86538 h 1435738"/>
                <a:gd name="connsiteX3" fmla="*/ 816232 w 816232"/>
                <a:gd name="connsiteY3" fmla="*/ 1435738 h 1435738"/>
                <a:gd name="connsiteX4" fmla="*/ 816232 w 816232"/>
                <a:gd name="connsiteY4" fmla="*/ 1435738 h 1435738"/>
                <a:gd name="connsiteX5" fmla="*/ 136041 w 816232"/>
                <a:gd name="connsiteY5" fmla="*/ 1435738 h 1435738"/>
                <a:gd name="connsiteX6" fmla="*/ 0 w 816232"/>
                <a:gd name="connsiteY6" fmla="*/ 1299697 h 1435738"/>
                <a:gd name="connsiteX7" fmla="*/ 0 w 816232"/>
                <a:gd name="connsiteY7" fmla="*/ 1297 h 1435738"/>
                <a:gd name="connsiteX0" fmla="*/ 0 w 816232"/>
                <a:gd name="connsiteY0" fmla="*/ 0 h 1434441"/>
                <a:gd name="connsiteX1" fmla="*/ 754371 w 816232"/>
                <a:gd name="connsiteY1" fmla="*/ 1878 h 1434441"/>
                <a:gd name="connsiteX2" fmla="*/ 816232 w 816232"/>
                <a:gd name="connsiteY2" fmla="*/ 85241 h 1434441"/>
                <a:gd name="connsiteX3" fmla="*/ 816232 w 816232"/>
                <a:gd name="connsiteY3" fmla="*/ 1434441 h 1434441"/>
                <a:gd name="connsiteX4" fmla="*/ 816232 w 816232"/>
                <a:gd name="connsiteY4" fmla="*/ 1434441 h 1434441"/>
                <a:gd name="connsiteX5" fmla="*/ 136041 w 816232"/>
                <a:gd name="connsiteY5" fmla="*/ 1434441 h 1434441"/>
                <a:gd name="connsiteX6" fmla="*/ 0 w 816232"/>
                <a:gd name="connsiteY6" fmla="*/ 1298400 h 1434441"/>
                <a:gd name="connsiteX7" fmla="*/ 0 w 816232"/>
                <a:gd name="connsiteY7" fmla="*/ 0 h 1434441"/>
                <a:gd name="connsiteX0" fmla="*/ 0 w 816232"/>
                <a:gd name="connsiteY0" fmla="*/ 0 h 1434441"/>
                <a:gd name="connsiteX1" fmla="*/ 754371 w 816232"/>
                <a:gd name="connsiteY1" fmla="*/ 1878 h 1434441"/>
                <a:gd name="connsiteX2" fmla="*/ 816232 w 816232"/>
                <a:gd name="connsiteY2" fmla="*/ 126516 h 1434441"/>
                <a:gd name="connsiteX3" fmla="*/ 816232 w 816232"/>
                <a:gd name="connsiteY3" fmla="*/ 1434441 h 1434441"/>
                <a:gd name="connsiteX4" fmla="*/ 816232 w 816232"/>
                <a:gd name="connsiteY4" fmla="*/ 1434441 h 1434441"/>
                <a:gd name="connsiteX5" fmla="*/ 136041 w 816232"/>
                <a:gd name="connsiteY5" fmla="*/ 1434441 h 1434441"/>
                <a:gd name="connsiteX6" fmla="*/ 0 w 816232"/>
                <a:gd name="connsiteY6" fmla="*/ 1298400 h 1434441"/>
                <a:gd name="connsiteX7" fmla="*/ 0 w 816232"/>
                <a:gd name="connsiteY7" fmla="*/ 0 h 1434441"/>
                <a:gd name="connsiteX0" fmla="*/ 0 w 816232"/>
                <a:gd name="connsiteY0" fmla="*/ 0 h 1434441"/>
                <a:gd name="connsiteX1" fmla="*/ 754371 w 816232"/>
                <a:gd name="connsiteY1" fmla="*/ 1878 h 1434441"/>
                <a:gd name="connsiteX2" fmla="*/ 816232 w 816232"/>
                <a:gd name="connsiteY2" fmla="*/ 126516 h 1434441"/>
                <a:gd name="connsiteX3" fmla="*/ 816232 w 816232"/>
                <a:gd name="connsiteY3" fmla="*/ 1434441 h 1434441"/>
                <a:gd name="connsiteX4" fmla="*/ 816232 w 816232"/>
                <a:gd name="connsiteY4" fmla="*/ 1434441 h 1434441"/>
                <a:gd name="connsiteX5" fmla="*/ 81424 w 816232"/>
                <a:gd name="connsiteY5" fmla="*/ 1434441 h 1434441"/>
                <a:gd name="connsiteX6" fmla="*/ 0 w 816232"/>
                <a:gd name="connsiteY6" fmla="*/ 1298400 h 1434441"/>
                <a:gd name="connsiteX7" fmla="*/ 0 w 816232"/>
                <a:gd name="connsiteY7" fmla="*/ 0 h 1434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16232" h="1434441">
                  <a:moveTo>
                    <a:pt x="0" y="0"/>
                  </a:moveTo>
                  <a:lnTo>
                    <a:pt x="754371" y="1878"/>
                  </a:lnTo>
                  <a:lnTo>
                    <a:pt x="816232" y="126516"/>
                  </a:lnTo>
                  <a:lnTo>
                    <a:pt x="816232" y="1434441"/>
                  </a:lnTo>
                  <a:lnTo>
                    <a:pt x="816232" y="1434441"/>
                  </a:lnTo>
                  <a:lnTo>
                    <a:pt x="81424" y="1434441"/>
                  </a:lnTo>
                  <a:lnTo>
                    <a:pt x="0" y="12984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F5597">
                <a:alpha val="40000"/>
              </a:srgbClr>
            </a:solidFill>
            <a:ln w="47625" cmpd="thickThin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sz="900" dirty="0">
                  <a:solidFill>
                    <a:schemeClr val="accent1"/>
                  </a:solidFill>
                </a:rPr>
                <a:t>  </a:t>
              </a:r>
            </a:p>
            <a:p>
              <a:r>
                <a:rPr lang="pt-BR" sz="900" dirty="0">
                  <a:solidFill>
                    <a:schemeClr val="accent1"/>
                  </a:solidFill>
                </a:rPr>
                <a:t>  </a:t>
              </a:r>
            </a:p>
            <a:p>
              <a:endParaRPr lang="pt-BR" sz="900" dirty="0">
                <a:solidFill>
                  <a:schemeClr val="accent1"/>
                </a:solidFill>
              </a:endParaRPr>
            </a:p>
            <a:p>
              <a:endParaRPr lang="pt-BR" sz="900" dirty="0">
                <a:solidFill>
                  <a:schemeClr val="accent1"/>
                </a:solidFill>
              </a:endParaRPr>
            </a:p>
          </p:txBody>
        </p:sp>
        <p:sp>
          <p:nvSpPr>
            <p:cNvPr id="164" name="Forma Livre: Forma 163">
              <a:extLst>
                <a:ext uri="{FF2B5EF4-FFF2-40B4-BE49-F238E27FC236}">
                  <a16:creationId xmlns:a16="http://schemas.microsoft.com/office/drawing/2014/main" id="{C74C1EAD-C9CF-6243-A15F-4B0F0A8042E9}"/>
                </a:ext>
              </a:extLst>
            </p:cNvPr>
            <p:cNvSpPr/>
            <p:nvPr/>
          </p:nvSpPr>
          <p:spPr>
            <a:xfrm rot="16200000">
              <a:off x="3925929" y="5031747"/>
              <a:ext cx="1072351" cy="964951"/>
            </a:xfrm>
            <a:custGeom>
              <a:avLst/>
              <a:gdLst>
                <a:gd name="connsiteX0" fmla="*/ 0 w 419100"/>
                <a:gd name="connsiteY0" fmla="*/ 9525 h 333375"/>
                <a:gd name="connsiteX1" fmla="*/ 361950 w 419100"/>
                <a:gd name="connsiteY1" fmla="*/ 0 h 333375"/>
                <a:gd name="connsiteX2" fmla="*/ 371475 w 419100"/>
                <a:gd name="connsiteY2" fmla="*/ 69056 h 333375"/>
                <a:gd name="connsiteX3" fmla="*/ 392906 w 419100"/>
                <a:gd name="connsiteY3" fmla="*/ 76200 h 333375"/>
                <a:gd name="connsiteX4" fmla="*/ 397669 w 419100"/>
                <a:gd name="connsiteY4" fmla="*/ 107156 h 333375"/>
                <a:gd name="connsiteX5" fmla="*/ 381000 w 419100"/>
                <a:gd name="connsiteY5" fmla="*/ 121444 h 333375"/>
                <a:gd name="connsiteX6" fmla="*/ 419100 w 419100"/>
                <a:gd name="connsiteY6" fmla="*/ 333375 h 333375"/>
                <a:gd name="connsiteX7" fmla="*/ 395288 w 419100"/>
                <a:gd name="connsiteY7" fmla="*/ 328613 h 333375"/>
                <a:gd name="connsiteX8" fmla="*/ 352425 w 419100"/>
                <a:gd name="connsiteY8" fmla="*/ 95250 h 333375"/>
                <a:gd name="connsiteX9" fmla="*/ 259556 w 419100"/>
                <a:gd name="connsiteY9" fmla="*/ 30956 h 333375"/>
                <a:gd name="connsiteX10" fmla="*/ 180975 w 419100"/>
                <a:gd name="connsiteY10" fmla="*/ 16669 h 333375"/>
                <a:gd name="connsiteX11" fmla="*/ 0 w 419100"/>
                <a:gd name="connsiteY11" fmla="*/ 9525 h 333375"/>
                <a:gd name="connsiteX0" fmla="*/ 0 w 419100"/>
                <a:gd name="connsiteY0" fmla="*/ 9525 h 333375"/>
                <a:gd name="connsiteX1" fmla="*/ 361950 w 419100"/>
                <a:gd name="connsiteY1" fmla="*/ 0 h 333375"/>
                <a:gd name="connsiteX2" fmla="*/ 371475 w 419100"/>
                <a:gd name="connsiteY2" fmla="*/ 69056 h 333375"/>
                <a:gd name="connsiteX3" fmla="*/ 392906 w 419100"/>
                <a:gd name="connsiteY3" fmla="*/ 76200 h 333375"/>
                <a:gd name="connsiteX4" fmla="*/ 397669 w 419100"/>
                <a:gd name="connsiteY4" fmla="*/ 107156 h 333375"/>
                <a:gd name="connsiteX5" fmla="*/ 381000 w 419100"/>
                <a:gd name="connsiteY5" fmla="*/ 121444 h 333375"/>
                <a:gd name="connsiteX6" fmla="*/ 419100 w 419100"/>
                <a:gd name="connsiteY6" fmla="*/ 333375 h 333375"/>
                <a:gd name="connsiteX7" fmla="*/ 395288 w 419100"/>
                <a:gd name="connsiteY7" fmla="*/ 328613 h 333375"/>
                <a:gd name="connsiteX8" fmla="*/ 352425 w 419100"/>
                <a:gd name="connsiteY8" fmla="*/ 95250 h 333375"/>
                <a:gd name="connsiteX9" fmla="*/ 259556 w 419100"/>
                <a:gd name="connsiteY9" fmla="*/ 30956 h 333375"/>
                <a:gd name="connsiteX10" fmla="*/ 180975 w 419100"/>
                <a:gd name="connsiteY10" fmla="*/ 16669 h 333375"/>
                <a:gd name="connsiteX11" fmla="*/ 1197 w 419100"/>
                <a:gd name="connsiteY11" fmla="*/ 21576 h 333375"/>
                <a:gd name="connsiteX12" fmla="*/ 0 w 419100"/>
                <a:gd name="connsiteY12" fmla="*/ 9525 h 333375"/>
                <a:gd name="connsiteX0" fmla="*/ 0 w 418195"/>
                <a:gd name="connsiteY0" fmla="*/ 3295 h 333375"/>
                <a:gd name="connsiteX1" fmla="*/ 361045 w 418195"/>
                <a:gd name="connsiteY1" fmla="*/ 0 h 333375"/>
                <a:gd name="connsiteX2" fmla="*/ 370570 w 418195"/>
                <a:gd name="connsiteY2" fmla="*/ 69056 h 333375"/>
                <a:gd name="connsiteX3" fmla="*/ 392001 w 418195"/>
                <a:gd name="connsiteY3" fmla="*/ 76200 h 333375"/>
                <a:gd name="connsiteX4" fmla="*/ 396764 w 418195"/>
                <a:gd name="connsiteY4" fmla="*/ 107156 h 333375"/>
                <a:gd name="connsiteX5" fmla="*/ 380095 w 418195"/>
                <a:gd name="connsiteY5" fmla="*/ 121444 h 333375"/>
                <a:gd name="connsiteX6" fmla="*/ 418195 w 418195"/>
                <a:gd name="connsiteY6" fmla="*/ 333375 h 333375"/>
                <a:gd name="connsiteX7" fmla="*/ 394383 w 418195"/>
                <a:gd name="connsiteY7" fmla="*/ 328613 h 333375"/>
                <a:gd name="connsiteX8" fmla="*/ 351520 w 418195"/>
                <a:gd name="connsiteY8" fmla="*/ 95250 h 333375"/>
                <a:gd name="connsiteX9" fmla="*/ 258651 w 418195"/>
                <a:gd name="connsiteY9" fmla="*/ 30956 h 333375"/>
                <a:gd name="connsiteX10" fmla="*/ 180070 w 418195"/>
                <a:gd name="connsiteY10" fmla="*/ 16669 h 333375"/>
                <a:gd name="connsiteX11" fmla="*/ 292 w 418195"/>
                <a:gd name="connsiteY11" fmla="*/ 21576 h 333375"/>
                <a:gd name="connsiteX12" fmla="*/ 0 w 418195"/>
                <a:gd name="connsiteY12" fmla="*/ 3295 h 333375"/>
                <a:gd name="connsiteX0" fmla="*/ 0 w 418195"/>
                <a:gd name="connsiteY0" fmla="*/ 1218 h 333375"/>
                <a:gd name="connsiteX1" fmla="*/ 361045 w 418195"/>
                <a:gd name="connsiteY1" fmla="*/ 0 h 333375"/>
                <a:gd name="connsiteX2" fmla="*/ 370570 w 418195"/>
                <a:gd name="connsiteY2" fmla="*/ 69056 h 333375"/>
                <a:gd name="connsiteX3" fmla="*/ 392001 w 418195"/>
                <a:gd name="connsiteY3" fmla="*/ 76200 h 333375"/>
                <a:gd name="connsiteX4" fmla="*/ 396764 w 418195"/>
                <a:gd name="connsiteY4" fmla="*/ 107156 h 333375"/>
                <a:gd name="connsiteX5" fmla="*/ 380095 w 418195"/>
                <a:gd name="connsiteY5" fmla="*/ 121444 h 333375"/>
                <a:gd name="connsiteX6" fmla="*/ 418195 w 418195"/>
                <a:gd name="connsiteY6" fmla="*/ 333375 h 333375"/>
                <a:gd name="connsiteX7" fmla="*/ 394383 w 418195"/>
                <a:gd name="connsiteY7" fmla="*/ 328613 h 333375"/>
                <a:gd name="connsiteX8" fmla="*/ 351520 w 418195"/>
                <a:gd name="connsiteY8" fmla="*/ 95250 h 333375"/>
                <a:gd name="connsiteX9" fmla="*/ 258651 w 418195"/>
                <a:gd name="connsiteY9" fmla="*/ 30956 h 333375"/>
                <a:gd name="connsiteX10" fmla="*/ 180070 w 418195"/>
                <a:gd name="connsiteY10" fmla="*/ 16669 h 333375"/>
                <a:gd name="connsiteX11" fmla="*/ 292 w 418195"/>
                <a:gd name="connsiteY11" fmla="*/ 21576 h 333375"/>
                <a:gd name="connsiteX12" fmla="*/ 0 w 418195"/>
                <a:gd name="connsiteY12" fmla="*/ 1218 h 333375"/>
                <a:gd name="connsiteX0" fmla="*/ 0 w 418195"/>
                <a:gd name="connsiteY0" fmla="*/ 1218 h 333375"/>
                <a:gd name="connsiteX1" fmla="*/ 361045 w 418195"/>
                <a:gd name="connsiteY1" fmla="*/ 0 h 333375"/>
                <a:gd name="connsiteX2" fmla="*/ 370570 w 418195"/>
                <a:gd name="connsiteY2" fmla="*/ 69056 h 333375"/>
                <a:gd name="connsiteX3" fmla="*/ 392001 w 418195"/>
                <a:gd name="connsiteY3" fmla="*/ 76200 h 333375"/>
                <a:gd name="connsiteX4" fmla="*/ 396764 w 418195"/>
                <a:gd name="connsiteY4" fmla="*/ 107156 h 333375"/>
                <a:gd name="connsiteX5" fmla="*/ 380095 w 418195"/>
                <a:gd name="connsiteY5" fmla="*/ 121444 h 333375"/>
                <a:gd name="connsiteX6" fmla="*/ 418195 w 418195"/>
                <a:gd name="connsiteY6" fmla="*/ 333375 h 333375"/>
                <a:gd name="connsiteX7" fmla="*/ 394383 w 418195"/>
                <a:gd name="connsiteY7" fmla="*/ 328613 h 333375"/>
                <a:gd name="connsiteX8" fmla="*/ 351520 w 418195"/>
                <a:gd name="connsiteY8" fmla="*/ 95250 h 333375"/>
                <a:gd name="connsiteX9" fmla="*/ 258651 w 418195"/>
                <a:gd name="connsiteY9" fmla="*/ 30956 h 333375"/>
                <a:gd name="connsiteX10" fmla="*/ 180070 w 418195"/>
                <a:gd name="connsiteY10" fmla="*/ 16669 h 333375"/>
                <a:gd name="connsiteX11" fmla="*/ 3007 w 418195"/>
                <a:gd name="connsiteY11" fmla="*/ 15345 h 333375"/>
                <a:gd name="connsiteX12" fmla="*/ 0 w 418195"/>
                <a:gd name="connsiteY12" fmla="*/ 1218 h 333375"/>
                <a:gd name="connsiteX0" fmla="*/ 0 w 418195"/>
                <a:gd name="connsiteY0" fmla="*/ 1218 h 333375"/>
                <a:gd name="connsiteX1" fmla="*/ 361045 w 418195"/>
                <a:gd name="connsiteY1" fmla="*/ 0 h 333375"/>
                <a:gd name="connsiteX2" fmla="*/ 370570 w 418195"/>
                <a:gd name="connsiteY2" fmla="*/ 69056 h 333375"/>
                <a:gd name="connsiteX3" fmla="*/ 392001 w 418195"/>
                <a:gd name="connsiteY3" fmla="*/ 76200 h 333375"/>
                <a:gd name="connsiteX4" fmla="*/ 396764 w 418195"/>
                <a:gd name="connsiteY4" fmla="*/ 107156 h 333375"/>
                <a:gd name="connsiteX5" fmla="*/ 380095 w 418195"/>
                <a:gd name="connsiteY5" fmla="*/ 121444 h 333375"/>
                <a:gd name="connsiteX6" fmla="*/ 418195 w 418195"/>
                <a:gd name="connsiteY6" fmla="*/ 333375 h 333375"/>
                <a:gd name="connsiteX7" fmla="*/ 394383 w 418195"/>
                <a:gd name="connsiteY7" fmla="*/ 328613 h 333375"/>
                <a:gd name="connsiteX8" fmla="*/ 351520 w 418195"/>
                <a:gd name="connsiteY8" fmla="*/ 95250 h 333375"/>
                <a:gd name="connsiteX9" fmla="*/ 258651 w 418195"/>
                <a:gd name="connsiteY9" fmla="*/ 30956 h 333375"/>
                <a:gd name="connsiteX10" fmla="*/ 180236 w 418195"/>
                <a:gd name="connsiteY10" fmla="*/ 29075 h 333375"/>
                <a:gd name="connsiteX11" fmla="*/ 180070 w 418195"/>
                <a:gd name="connsiteY11" fmla="*/ 16669 h 333375"/>
                <a:gd name="connsiteX12" fmla="*/ 3007 w 418195"/>
                <a:gd name="connsiteY12" fmla="*/ 15345 h 333375"/>
                <a:gd name="connsiteX13" fmla="*/ 0 w 418195"/>
                <a:gd name="connsiteY13" fmla="*/ 1218 h 333375"/>
                <a:gd name="connsiteX0" fmla="*/ 0 w 418195"/>
                <a:gd name="connsiteY0" fmla="*/ 1218 h 333375"/>
                <a:gd name="connsiteX1" fmla="*/ 361045 w 418195"/>
                <a:gd name="connsiteY1" fmla="*/ 0 h 333375"/>
                <a:gd name="connsiteX2" fmla="*/ 370570 w 418195"/>
                <a:gd name="connsiteY2" fmla="*/ 69056 h 333375"/>
                <a:gd name="connsiteX3" fmla="*/ 392001 w 418195"/>
                <a:gd name="connsiteY3" fmla="*/ 76200 h 333375"/>
                <a:gd name="connsiteX4" fmla="*/ 396764 w 418195"/>
                <a:gd name="connsiteY4" fmla="*/ 107156 h 333375"/>
                <a:gd name="connsiteX5" fmla="*/ 380095 w 418195"/>
                <a:gd name="connsiteY5" fmla="*/ 121444 h 333375"/>
                <a:gd name="connsiteX6" fmla="*/ 418195 w 418195"/>
                <a:gd name="connsiteY6" fmla="*/ 333375 h 333375"/>
                <a:gd name="connsiteX7" fmla="*/ 394383 w 418195"/>
                <a:gd name="connsiteY7" fmla="*/ 328613 h 333375"/>
                <a:gd name="connsiteX8" fmla="*/ 351520 w 418195"/>
                <a:gd name="connsiteY8" fmla="*/ 95250 h 333375"/>
                <a:gd name="connsiteX9" fmla="*/ 258651 w 418195"/>
                <a:gd name="connsiteY9" fmla="*/ 31994 h 333375"/>
                <a:gd name="connsiteX10" fmla="*/ 180236 w 418195"/>
                <a:gd name="connsiteY10" fmla="*/ 29075 h 333375"/>
                <a:gd name="connsiteX11" fmla="*/ 180070 w 418195"/>
                <a:gd name="connsiteY11" fmla="*/ 16669 h 333375"/>
                <a:gd name="connsiteX12" fmla="*/ 3007 w 418195"/>
                <a:gd name="connsiteY12" fmla="*/ 15345 h 333375"/>
                <a:gd name="connsiteX13" fmla="*/ 0 w 418195"/>
                <a:gd name="connsiteY13" fmla="*/ 1218 h 333375"/>
                <a:gd name="connsiteX0" fmla="*/ 0 w 418195"/>
                <a:gd name="connsiteY0" fmla="*/ 1218 h 333375"/>
                <a:gd name="connsiteX1" fmla="*/ 361045 w 418195"/>
                <a:gd name="connsiteY1" fmla="*/ 0 h 333375"/>
                <a:gd name="connsiteX2" fmla="*/ 370570 w 418195"/>
                <a:gd name="connsiteY2" fmla="*/ 69056 h 333375"/>
                <a:gd name="connsiteX3" fmla="*/ 392001 w 418195"/>
                <a:gd name="connsiteY3" fmla="*/ 76200 h 333375"/>
                <a:gd name="connsiteX4" fmla="*/ 396764 w 418195"/>
                <a:gd name="connsiteY4" fmla="*/ 107156 h 333375"/>
                <a:gd name="connsiteX5" fmla="*/ 380095 w 418195"/>
                <a:gd name="connsiteY5" fmla="*/ 121444 h 333375"/>
                <a:gd name="connsiteX6" fmla="*/ 418195 w 418195"/>
                <a:gd name="connsiteY6" fmla="*/ 333375 h 333375"/>
                <a:gd name="connsiteX7" fmla="*/ 394383 w 418195"/>
                <a:gd name="connsiteY7" fmla="*/ 328613 h 333375"/>
                <a:gd name="connsiteX8" fmla="*/ 351520 w 418195"/>
                <a:gd name="connsiteY8" fmla="*/ 95250 h 333375"/>
                <a:gd name="connsiteX9" fmla="*/ 258651 w 418195"/>
                <a:gd name="connsiteY9" fmla="*/ 31994 h 333375"/>
                <a:gd name="connsiteX10" fmla="*/ 180236 w 418195"/>
                <a:gd name="connsiteY10" fmla="*/ 29075 h 333375"/>
                <a:gd name="connsiteX11" fmla="*/ 180070 w 418195"/>
                <a:gd name="connsiteY11" fmla="*/ 16669 h 333375"/>
                <a:gd name="connsiteX12" fmla="*/ 3007 w 418195"/>
                <a:gd name="connsiteY12" fmla="*/ 15345 h 333375"/>
                <a:gd name="connsiteX13" fmla="*/ 0 w 418195"/>
                <a:gd name="connsiteY13" fmla="*/ 1218 h 333375"/>
                <a:gd name="connsiteX0" fmla="*/ 0 w 418195"/>
                <a:gd name="connsiteY0" fmla="*/ 1218 h 333375"/>
                <a:gd name="connsiteX1" fmla="*/ 361045 w 418195"/>
                <a:gd name="connsiteY1" fmla="*/ 0 h 333375"/>
                <a:gd name="connsiteX2" fmla="*/ 370570 w 418195"/>
                <a:gd name="connsiteY2" fmla="*/ 69056 h 333375"/>
                <a:gd name="connsiteX3" fmla="*/ 392001 w 418195"/>
                <a:gd name="connsiteY3" fmla="*/ 76200 h 333375"/>
                <a:gd name="connsiteX4" fmla="*/ 396764 w 418195"/>
                <a:gd name="connsiteY4" fmla="*/ 107156 h 333375"/>
                <a:gd name="connsiteX5" fmla="*/ 380095 w 418195"/>
                <a:gd name="connsiteY5" fmla="*/ 121444 h 333375"/>
                <a:gd name="connsiteX6" fmla="*/ 418195 w 418195"/>
                <a:gd name="connsiteY6" fmla="*/ 333375 h 333375"/>
                <a:gd name="connsiteX7" fmla="*/ 394383 w 418195"/>
                <a:gd name="connsiteY7" fmla="*/ 328613 h 333375"/>
                <a:gd name="connsiteX8" fmla="*/ 351520 w 418195"/>
                <a:gd name="connsiteY8" fmla="*/ 95250 h 333375"/>
                <a:gd name="connsiteX9" fmla="*/ 258651 w 418195"/>
                <a:gd name="connsiteY9" fmla="*/ 31994 h 333375"/>
                <a:gd name="connsiteX10" fmla="*/ 181141 w 418195"/>
                <a:gd name="connsiteY10" fmla="*/ 30113 h 333375"/>
                <a:gd name="connsiteX11" fmla="*/ 180070 w 418195"/>
                <a:gd name="connsiteY11" fmla="*/ 16669 h 333375"/>
                <a:gd name="connsiteX12" fmla="*/ 3007 w 418195"/>
                <a:gd name="connsiteY12" fmla="*/ 15345 h 333375"/>
                <a:gd name="connsiteX13" fmla="*/ 0 w 418195"/>
                <a:gd name="connsiteY13" fmla="*/ 1218 h 333375"/>
                <a:gd name="connsiteX0" fmla="*/ 0 w 418195"/>
                <a:gd name="connsiteY0" fmla="*/ 1218 h 333375"/>
                <a:gd name="connsiteX1" fmla="*/ 361045 w 418195"/>
                <a:gd name="connsiteY1" fmla="*/ 0 h 333375"/>
                <a:gd name="connsiteX2" fmla="*/ 370570 w 418195"/>
                <a:gd name="connsiteY2" fmla="*/ 69056 h 333375"/>
                <a:gd name="connsiteX3" fmla="*/ 392001 w 418195"/>
                <a:gd name="connsiteY3" fmla="*/ 76200 h 333375"/>
                <a:gd name="connsiteX4" fmla="*/ 396764 w 418195"/>
                <a:gd name="connsiteY4" fmla="*/ 107156 h 333375"/>
                <a:gd name="connsiteX5" fmla="*/ 380095 w 418195"/>
                <a:gd name="connsiteY5" fmla="*/ 121444 h 333375"/>
                <a:gd name="connsiteX6" fmla="*/ 418195 w 418195"/>
                <a:gd name="connsiteY6" fmla="*/ 333375 h 333375"/>
                <a:gd name="connsiteX7" fmla="*/ 394383 w 418195"/>
                <a:gd name="connsiteY7" fmla="*/ 328613 h 333375"/>
                <a:gd name="connsiteX8" fmla="*/ 351520 w 418195"/>
                <a:gd name="connsiteY8" fmla="*/ 95250 h 333375"/>
                <a:gd name="connsiteX9" fmla="*/ 260461 w 418195"/>
                <a:gd name="connsiteY9" fmla="*/ 30956 h 333375"/>
                <a:gd name="connsiteX10" fmla="*/ 181141 w 418195"/>
                <a:gd name="connsiteY10" fmla="*/ 30113 h 333375"/>
                <a:gd name="connsiteX11" fmla="*/ 180070 w 418195"/>
                <a:gd name="connsiteY11" fmla="*/ 16669 h 333375"/>
                <a:gd name="connsiteX12" fmla="*/ 3007 w 418195"/>
                <a:gd name="connsiteY12" fmla="*/ 15345 h 333375"/>
                <a:gd name="connsiteX13" fmla="*/ 0 w 418195"/>
                <a:gd name="connsiteY13" fmla="*/ 1218 h 333375"/>
                <a:gd name="connsiteX0" fmla="*/ 0 w 418195"/>
                <a:gd name="connsiteY0" fmla="*/ 1218 h 333375"/>
                <a:gd name="connsiteX1" fmla="*/ 361045 w 418195"/>
                <a:gd name="connsiteY1" fmla="*/ 0 h 333375"/>
                <a:gd name="connsiteX2" fmla="*/ 370570 w 418195"/>
                <a:gd name="connsiteY2" fmla="*/ 69056 h 333375"/>
                <a:gd name="connsiteX3" fmla="*/ 392001 w 418195"/>
                <a:gd name="connsiteY3" fmla="*/ 76200 h 333375"/>
                <a:gd name="connsiteX4" fmla="*/ 396764 w 418195"/>
                <a:gd name="connsiteY4" fmla="*/ 107156 h 333375"/>
                <a:gd name="connsiteX5" fmla="*/ 380095 w 418195"/>
                <a:gd name="connsiteY5" fmla="*/ 121444 h 333375"/>
                <a:gd name="connsiteX6" fmla="*/ 418195 w 418195"/>
                <a:gd name="connsiteY6" fmla="*/ 333375 h 333375"/>
                <a:gd name="connsiteX7" fmla="*/ 394383 w 418195"/>
                <a:gd name="connsiteY7" fmla="*/ 328613 h 333375"/>
                <a:gd name="connsiteX8" fmla="*/ 351520 w 418195"/>
                <a:gd name="connsiteY8" fmla="*/ 95250 h 333375"/>
                <a:gd name="connsiteX9" fmla="*/ 260461 w 418195"/>
                <a:gd name="connsiteY9" fmla="*/ 31994 h 333375"/>
                <a:gd name="connsiteX10" fmla="*/ 181141 w 418195"/>
                <a:gd name="connsiteY10" fmla="*/ 30113 h 333375"/>
                <a:gd name="connsiteX11" fmla="*/ 180070 w 418195"/>
                <a:gd name="connsiteY11" fmla="*/ 16669 h 333375"/>
                <a:gd name="connsiteX12" fmla="*/ 3007 w 418195"/>
                <a:gd name="connsiteY12" fmla="*/ 15345 h 333375"/>
                <a:gd name="connsiteX13" fmla="*/ 0 w 418195"/>
                <a:gd name="connsiteY13" fmla="*/ 1218 h 333375"/>
                <a:gd name="connsiteX0" fmla="*/ 0 w 418195"/>
                <a:gd name="connsiteY0" fmla="*/ 1218 h 333375"/>
                <a:gd name="connsiteX1" fmla="*/ 361045 w 418195"/>
                <a:gd name="connsiteY1" fmla="*/ 0 h 333375"/>
                <a:gd name="connsiteX2" fmla="*/ 370570 w 418195"/>
                <a:gd name="connsiteY2" fmla="*/ 69056 h 333375"/>
                <a:gd name="connsiteX3" fmla="*/ 392001 w 418195"/>
                <a:gd name="connsiteY3" fmla="*/ 76200 h 333375"/>
                <a:gd name="connsiteX4" fmla="*/ 396764 w 418195"/>
                <a:gd name="connsiteY4" fmla="*/ 107156 h 333375"/>
                <a:gd name="connsiteX5" fmla="*/ 380095 w 418195"/>
                <a:gd name="connsiteY5" fmla="*/ 121444 h 333375"/>
                <a:gd name="connsiteX6" fmla="*/ 418195 w 418195"/>
                <a:gd name="connsiteY6" fmla="*/ 333375 h 333375"/>
                <a:gd name="connsiteX7" fmla="*/ 394383 w 418195"/>
                <a:gd name="connsiteY7" fmla="*/ 328613 h 333375"/>
                <a:gd name="connsiteX8" fmla="*/ 351520 w 418195"/>
                <a:gd name="connsiteY8" fmla="*/ 95250 h 333375"/>
                <a:gd name="connsiteX9" fmla="*/ 260461 w 418195"/>
                <a:gd name="connsiteY9" fmla="*/ 31994 h 333375"/>
                <a:gd name="connsiteX10" fmla="*/ 181141 w 418195"/>
                <a:gd name="connsiteY10" fmla="*/ 30113 h 333375"/>
                <a:gd name="connsiteX11" fmla="*/ 180070 w 418195"/>
                <a:gd name="connsiteY11" fmla="*/ 16669 h 333375"/>
                <a:gd name="connsiteX12" fmla="*/ 292 w 418195"/>
                <a:gd name="connsiteY12" fmla="*/ 15345 h 333375"/>
                <a:gd name="connsiteX13" fmla="*/ 0 w 418195"/>
                <a:gd name="connsiteY13" fmla="*/ 1218 h 333375"/>
                <a:gd name="connsiteX0" fmla="*/ 0 w 418195"/>
                <a:gd name="connsiteY0" fmla="*/ 179 h 333375"/>
                <a:gd name="connsiteX1" fmla="*/ 361045 w 418195"/>
                <a:gd name="connsiteY1" fmla="*/ 0 h 333375"/>
                <a:gd name="connsiteX2" fmla="*/ 370570 w 418195"/>
                <a:gd name="connsiteY2" fmla="*/ 69056 h 333375"/>
                <a:gd name="connsiteX3" fmla="*/ 392001 w 418195"/>
                <a:gd name="connsiteY3" fmla="*/ 76200 h 333375"/>
                <a:gd name="connsiteX4" fmla="*/ 396764 w 418195"/>
                <a:gd name="connsiteY4" fmla="*/ 107156 h 333375"/>
                <a:gd name="connsiteX5" fmla="*/ 380095 w 418195"/>
                <a:gd name="connsiteY5" fmla="*/ 121444 h 333375"/>
                <a:gd name="connsiteX6" fmla="*/ 418195 w 418195"/>
                <a:gd name="connsiteY6" fmla="*/ 333375 h 333375"/>
                <a:gd name="connsiteX7" fmla="*/ 394383 w 418195"/>
                <a:gd name="connsiteY7" fmla="*/ 328613 h 333375"/>
                <a:gd name="connsiteX8" fmla="*/ 351520 w 418195"/>
                <a:gd name="connsiteY8" fmla="*/ 95250 h 333375"/>
                <a:gd name="connsiteX9" fmla="*/ 260461 w 418195"/>
                <a:gd name="connsiteY9" fmla="*/ 31994 h 333375"/>
                <a:gd name="connsiteX10" fmla="*/ 181141 w 418195"/>
                <a:gd name="connsiteY10" fmla="*/ 30113 h 333375"/>
                <a:gd name="connsiteX11" fmla="*/ 180070 w 418195"/>
                <a:gd name="connsiteY11" fmla="*/ 16669 h 333375"/>
                <a:gd name="connsiteX12" fmla="*/ 292 w 418195"/>
                <a:gd name="connsiteY12" fmla="*/ 15345 h 333375"/>
                <a:gd name="connsiteX13" fmla="*/ 0 w 418195"/>
                <a:gd name="connsiteY13" fmla="*/ 179 h 333375"/>
                <a:gd name="connsiteX0" fmla="*/ 0 w 418195"/>
                <a:gd name="connsiteY0" fmla="*/ 179 h 334844"/>
                <a:gd name="connsiteX1" fmla="*/ 361045 w 418195"/>
                <a:gd name="connsiteY1" fmla="*/ 0 h 334844"/>
                <a:gd name="connsiteX2" fmla="*/ 370570 w 418195"/>
                <a:gd name="connsiteY2" fmla="*/ 69056 h 334844"/>
                <a:gd name="connsiteX3" fmla="*/ 392001 w 418195"/>
                <a:gd name="connsiteY3" fmla="*/ 76200 h 334844"/>
                <a:gd name="connsiteX4" fmla="*/ 396764 w 418195"/>
                <a:gd name="connsiteY4" fmla="*/ 107156 h 334844"/>
                <a:gd name="connsiteX5" fmla="*/ 380095 w 418195"/>
                <a:gd name="connsiteY5" fmla="*/ 121444 h 334844"/>
                <a:gd name="connsiteX6" fmla="*/ 418195 w 418195"/>
                <a:gd name="connsiteY6" fmla="*/ 333375 h 334844"/>
                <a:gd name="connsiteX7" fmla="*/ 393478 w 418195"/>
                <a:gd name="connsiteY7" fmla="*/ 334844 h 334844"/>
                <a:gd name="connsiteX8" fmla="*/ 351520 w 418195"/>
                <a:gd name="connsiteY8" fmla="*/ 95250 h 334844"/>
                <a:gd name="connsiteX9" fmla="*/ 260461 w 418195"/>
                <a:gd name="connsiteY9" fmla="*/ 31994 h 334844"/>
                <a:gd name="connsiteX10" fmla="*/ 181141 w 418195"/>
                <a:gd name="connsiteY10" fmla="*/ 30113 h 334844"/>
                <a:gd name="connsiteX11" fmla="*/ 180070 w 418195"/>
                <a:gd name="connsiteY11" fmla="*/ 16669 h 334844"/>
                <a:gd name="connsiteX12" fmla="*/ 292 w 418195"/>
                <a:gd name="connsiteY12" fmla="*/ 15345 h 334844"/>
                <a:gd name="connsiteX13" fmla="*/ 0 w 418195"/>
                <a:gd name="connsiteY13" fmla="*/ 179 h 334844"/>
                <a:gd name="connsiteX0" fmla="*/ 0 w 418195"/>
                <a:gd name="connsiteY0" fmla="*/ 179 h 334844"/>
                <a:gd name="connsiteX1" fmla="*/ 361045 w 418195"/>
                <a:gd name="connsiteY1" fmla="*/ 0 h 334844"/>
                <a:gd name="connsiteX2" fmla="*/ 370570 w 418195"/>
                <a:gd name="connsiteY2" fmla="*/ 69056 h 334844"/>
                <a:gd name="connsiteX3" fmla="*/ 392001 w 418195"/>
                <a:gd name="connsiteY3" fmla="*/ 76200 h 334844"/>
                <a:gd name="connsiteX4" fmla="*/ 396764 w 418195"/>
                <a:gd name="connsiteY4" fmla="*/ 107156 h 334844"/>
                <a:gd name="connsiteX5" fmla="*/ 380095 w 418195"/>
                <a:gd name="connsiteY5" fmla="*/ 121444 h 334844"/>
                <a:gd name="connsiteX6" fmla="*/ 418195 w 418195"/>
                <a:gd name="connsiteY6" fmla="*/ 333375 h 334844"/>
                <a:gd name="connsiteX7" fmla="*/ 354557 w 418195"/>
                <a:gd name="connsiteY7" fmla="*/ 334844 h 334844"/>
                <a:gd name="connsiteX8" fmla="*/ 351520 w 418195"/>
                <a:gd name="connsiteY8" fmla="*/ 95250 h 334844"/>
                <a:gd name="connsiteX9" fmla="*/ 260461 w 418195"/>
                <a:gd name="connsiteY9" fmla="*/ 31994 h 334844"/>
                <a:gd name="connsiteX10" fmla="*/ 181141 w 418195"/>
                <a:gd name="connsiteY10" fmla="*/ 30113 h 334844"/>
                <a:gd name="connsiteX11" fmla="*/ 180070 w 418195"/>
                <a:gd name="connsiteY11" fmla="*/ 16669 h 334844"/>
                <a:gd name="connsiteX12" fmla="*/ 292 w 418195"/>
                <a:gd name="connsiteY12" fmla="*/ 15345 h 334844"/>
                <a:gd name="connsiteX13" fmla="*/ 0 w 418195"/>
                <a:gd name="connsiteY13" fmla="*/ 179 h 334844"/>
                <a:gd name="connsiteX0" fmla="*/ 0 w 418195"/>
                <a:gd name="connsiteY0" fmla="*/ 179 h 334844"/>
                <a:gd name="connsiteX1" fmla="*/ 361045 w 418195"/>
                <a:gd name="connsiteY1" fmla="*/ 0 h 334844"/>
                <a:gd name="connsiteX2" fmla="*/ 370570 w 418195"/>
                <a:gd name="connsiteY2" fmla="*/ 69056 h 334844"/>
                <a:gd name="connsiteX3" fmla="*/ 392001 w 418195"/>
                <a:gd name="connsiteY3" fmla="*/ 76200 h 334844"/>
                <a:gd name="connsiteX4" fmla="*/ 396764 w 418195"/>
                <a:gd name="connsiteY4" fmla="*/ 107156 h 334844"/>
                <a:gd name="connsiteX5" fmla="*/ 380095 w 418195"/>
                <a:gd name="connsiteY5" fmla="*/ 121444 h 334844"/>
                <a:gd name="connsiteX6" fmla="*/ 418195 w 418195"/>
                <a:gd name="connsiteY6" fmla="*/ 333375 h 334844"/>
                <a:gd name="connsiteX7" fmla="*/ 352747 w 418195"/>
                <a:gd name="connsiteY7" fmla="*/ 334844 h 334844"/>
                <a:gd name="connsiteX8" fmla="*/ 351520 w 418195"/>
                <a:gd name="connsiteY8" fmla="*/ 95250 h 334844"/>
                <a:gd name="connsiteX9" fmla="*/ 260461 w 418195"/>
                <a:gd name="connsiteY9" fmla="*/ 31994 h 334844"/>
                <a:gd name="connsiteX10" fmla="*/ 181141 w 418195"/>
                <a:gd name="connsiteY10" fmla="*/ 30113 h 334844"/>
                <a:gd name="connsiteX11" fmla="*/ 180070 w 418195"/>
                <a:gd name="connsiteY11" fmla="*/ 16669 h 334844"/>
                <a:gd name="connsiteX12" fmla="*/ 292 w 418195"/>
                <a:gd name="connsiteY12" fmla="*/ 15345 h 334844"/>
                <a:gd name="connsiteX13" fmla="*/ 0 w 418195"/>
                <a:gd name="connsiteY13" fmla="*/ 179 h 334844"/>
                <a:gd name="connsiteX0" fmla="*/ 0 w 396764"/>
                <a:gd name="connsiteY0" fmla="*/ 179 h 335452"/>
                <a:gd name="connsiteX1" fmla="*/ 361045 w 396764"/>
                <a:gd name="connsiteY1" fmla="*/ 0 h 335452"/>
                <a:gd name="connsiteX2" fmla="*/ 370570 w 396764"/>
                <a:gd name="connsiteY2" fmla="*/ 69056 h 335452"/>
                <a:gd name="connsiteX3" fmla="*/ 392001 w 396764"/>
                <a:gd name="connsiteY3" fmla="*/ 76200 h 335452"/>
                <a:gd name="connsiteX4" fmla="*/ 396764 w 396764"/>
                <a:gd name="connsiteY4" fmla="*/ 107156 h 335452"/>
                <a:gd name="connsiteX5" fmla="*/ 380095 w 396764"/>
                <a:gd name="connsiteY5" fmla="*/ 121444 h 335452"/>
                <a:gd name="connsiteX6" fmla="*/ 388326 w 396764"/>
                <a:gd name="connsiteY6" fmla="*/ 335452 h 335452"/>
                <a:gd name="connsiteX7" fmla="*/ 352747 w 396764"/>
                <a:gd name="connsiteY7" fmla="*/ 334844 h 335452"/>
                <a:gd name="connsiteX8" fmla="*/ 351520 w 396764"/>
                <a:gd name="connsiteY8" fmla="*/ 95250 h 335452"/>
                <a:gd name="connsiteX9" fmla="*/ 260461 w 396764"/>
                <a:gd name="connsiteY9" fmla="*/ 31994 h 335452"/>
                <a:gd name="connsiteX10" fmla="*/ 181141 w 396764"/>
                <a:gd name="connsiteY10" fmla="*/ 30113 h 335452"/>
                <a:gd name="connsiteX11" fmla="*/ 180070 w 396764"/>
                <a:gd name="connsiteY11" fmla="*/ 16669 h 335452"/>
                <a:gd name="connsiteX12" fmla="*/ 292 w 396764"/>
                <a:gd name="connsiteY12" fmla="*/ 15345 h 335452"/>
                <a:gd name="connsiteX13" fmla="*/ 0 w 396764"/>
                <a:gd name="connsiteY13" fmla="*/ 179 h 335452"/>
                <a:gd name="connsiteX0" fmla="*/ 0 w 396764"/>
                <a:gd name="connsiteY0" fmla="*/ 179 h 335452"/>
                <a:gd name="connsiteX1" fmla="*/ 361045 w 396764"/>
                <a:gd name="connsiteY1" fmla="*/ 0 h 335452"/>
                <a:gd name="connsiteX2" fmla="*/ 370570 w 396764"/>
                <a:gd name="connsiteY2" fmla="*/ 69056 h 335452"/>
                <a:gd name="connsiteX3" fmla="*/ 392001 w 396764"/>
                <a:gd name="connsiteY3" fmla="*/ 76200 h 335452"/>
                <a:gd name="connsiteX4" fmla="*/ 396764 w 396764"/>
                <a:gd name="connsiteY4" fmla="*/ 107156 h 335452"/>
                <a:gd name="connsiteX5" fmla="*/ 380095 w 396764"/>
                <a:gd name="connsiteY5" fmla="*/ 121444 h 335452"/>
                <a:gd name="connsiteX6" fmla="*/ 385610 w 396764"/>
                <a:gd name="connsiteY6" fmla="*/ 335452 h 335452"/>
                <a:gd name="connsiteX7" fmla="*/ 352747 w 396764"/>
                <a:gd name="connsiteY7" fmla="*/ 334844 h 335452"/>
                <a:gd name="connsiteX8" fmla="*/ 351520 w 396764"/>
                <a:gd name="connsiteY8" fmla="*/ 95250 h 335452"/>
                <a:gd name="connsiteX9" fmla="*/ 260461 w 396764"/>
                <a:gd name="connsiteY9" fmla="*/ 31994 h 335452"/>
                <a:gd name="connsiteX10" fmla="*/ 181141 w 396764"/>
                <a:gd name="connsiteY10" fmla="*/ 30113 h 335452"/>
                <a:gd name="connsiteX11" fmla="*/ 180070 w 396764"/>
                <a:gd name="connsiteY11" fmla="*/ 16669 h 335452"/>
                <a:gd name="connsiteX12" fmla="*/ 292 w 396764"/>
                <a:gd name="connsiteY12" fmla="*/ 15345 h 335452"/>
                <a:gd name="connsiteX13" fmla="*/ 0 w 396764"/>
                <a:gd name="connsiteY13" fmla="*/ 179 h 335452"/>
                <a:gd name="connsiteX0" fmla="*/ 0 w 396764"/>
                <a:gd name="connsiteY0" fmla="*/ 179 h 336490"/>
                <a:gd name="connsiteX1" fmla="*/ 361045 w 396764"/>
                <a:gd name="connsiteY1" fmla="*/ 0 h 336490"/>
                <a:gd name="connsiteX2" fmla="*/ 370570 w 396764"/>
                <a:gd name="connsiteY2" fmla="*/ 69056 h 336490"/>
                <a:gd name="connsiteX3" fmla="*/ 392001 w 396764"/>
                <a:gd name="connsiteY3" fmla="*/ 76200 h 336490"/>
                <a:gd name="connsiteX4" fmla="*/ 396764 w 396764"/>
                <a:gd name="connsiteY4" fmla="*/ 107156 h 336490"/>
                <a:gd name="connsiteX5" fmla="*/ 380095 w 396764"/>
                <a:gd name="connsiteY5" fmla="*/ 121444 h 336490"/>
                <a:gd name="connsiteX6" fmla="*/ 381990 w 396764"/>
                <a:gd name="connsiteY6" fmla="*/ 336490 h 336490"/>
                <a:gd name="connsiteX7" fmla="*/ 352747 w 396764"/>
                <a:gd name="connsiteY7" fmla="*/ 334844 h 336490"/>
                <a:gd name="connsiteX8" fmla="*/ 351520 w 396764"/>
                <a:gd name="connsiteY8" fmla="*/ 95250 h 336490"/>
                <a:gd name="connsiteX9" fmla="*/ 260461 w 396764"/>
                <a:gd name="connsiteY9" fmla="*/ 31994 h 336490"/>
                <a:gd name="connsiteX10" fmla="*/ 181141 w 396764"/>
                <a:gd name="connsiteY10" fmla="*/ 30113 h 336490"/>
                <a:gd name="connsiteX11" fmla="*/ 180070 w 396764"/>
                <a:gd name="connsiteY11" fmla="*/ 16669 h 336490"/>
                <a:gd name="connsiteX12" fmla="*/ 292 w 396764"/>
                <a:gd name="connsiteY12" fmla="*/ 15345 h 336490"/>
                <a:gd name="connsiteX13" fmla="*/ 0 w 396764"/>
                <a:gd name="connsiteY13" fmla="*/ 179 h 336490"/>
                <a:gd name="connsiteX0" fmla="*/ 0 w 396764"/>
                <a:gd name="connsiteY0" fmla="*/ 179 h 336490"/>
                <a:gd name="connsiteX1" fmla="*/ 361045 w 396764"/>
                <a:gd name="connsiteY1" fmla="*/ 0 h 336490"/>
                <a:gd name="connsiteX2" fmla="*/ 370570 w 396764"/>
                <a:gd name="connsiteY2" fmla="*/ 69056 h 336490"/>
                <a:gd name="connsiteX3" fmla="*/ 392001 w 396764"/>
                <a:gd name="connsiteY3" fmla="*/ 76200 h 336490"/>
                <a:gd name="connsiteX4" fmla="*/ 396764 w 396764"/>
                <a:gd name="connsiteY4" fmla="*/ 107156 h 336490"/>
                <a:gd name="connsiteX5" fmla="*/ 380095 w 396764"/>
                <a:gd name="connsiteY5" fmla="*/ 121444 h 336490"/>
                <a:gd name="connsiteX6" fmla="*/ 378369 w 396764"/>
                <a:gd name="connsiteY6" fmla="*/ 336490 h 336490"/>
                <a:gd name="connsiteX7" fmla="*/ 352747 w 396764"/>
                <a:gd name="connsiteY7" fmla="*/ 334844 h 336490"/>
                <a:gd name="connsiteX8" fmla="*/ 351520 w 396764"/>
                <a:gd name="connsiteY8" fmla="*/ 95250 h 336490"/>
                <a:gd name="connsiteX9" fmla="*/ 260461 w 396764"/>
                <a:gd name="connsiteY9" fmla="*/ 31994 h 336490"/>
                <a:gd name="connsiteX10" fmla="*/ 181141 w 396764"/>
                <a:gd name="connsiteY10" fmla="*/ 30113 h 336490"/>
                <a:gd name="connsiteX11" fmla="*/ 180070 w 396764"/>
                <a:gd name="connsiteY11" fmla="*/ 16669 h 336490"/>
                <a:gd name="connsiteX12" fmla="*/ 292 w 396764"/>
                <a:gd name="connsiteY12" fmla="*/ 15345 h 336490"/>
                <a:gd name="connsiteX13" fmla="*/ 0 w 396764"/>
                <a:gd name="connsiteY13" fmla="*/ 179 h 336490"/>
                <a:gd name="connsiteX0" fmla="*/ 0 w 396764"/>
                <a:gd name="connsiteY0" fmla="*/ 179 h 336490"/>
                <a:gd name="connsiteX1" fmla="*/ 361045 w 396764"/>
                <a:gd name="connsiteY1" fmla="*/ 0 h 336490"/>
                <a:gd name="connsiteX2" fmla="*/ 370570 w 396764"/>
                <a:gd name="connsiteY2" fmla="*/ 69056 h 336490"/>
                <a:gd name="connsiteX3" fmla="*/ 392001 w 396764"/>
                <a:gd name="connsiteY3" fmla="*/ 76200 h 336490"/>
                <a:gd name="connsiteX4" fmla="*/ 396764 w 396764"/>
                <a:gd name="connsiteY4" fmla="*/ 107156 h 336490"/>
                <a:gd name="connsiteX5" fmla="*/ 380095 w 396764"/>
                <a:gd name="connsiteY5" fmla="*/ 121444 h 336490"/>
                <a:gd name="connsiteX6" fmla="*/ 380179 w 396764"/>
                <a:gd name="connsiteY6" fmla="*/ 336490 h 336490"/>
                <a:gd name="connsiteX7" fmla="*/ 352747 w 396764"/>
                <a:gd name="connsiteY7" fmla="*/ 334844 h 336490"/>
                <a:gd name="connsiteX8" fmla="*/ 351520 w 396764"/>
                <a:gd name="connsiteY8" fmla="*/ 95250 h 336490"/>
                <a:gd name="connsiteX9" fmla="*/ 260461 w 396764"/>
                <a:gd name="connsiteY9" fmla="*/ 31994 h 336490"/>
                <a:gd name="connsiteX10" fmla="*/ 181141 w 396764"/>
                <a:gd name="connsiteY10" fmla="*/ 30113 h 336490"/>
                <a:gd name="connsiteX11" fmla="*/ 180070 w 396764"/>
                <a:gd name="connsiteY11" fmla="*/ 16669 h 336490"/>
                <a:gd name="connsiteX12" fmla="*/ 292 w 396764"/>
                <a:gd name="connsiteY12" fmla="*/ 15345 h 336490"/>
                <a:gd name="connsiteX13" fmla="*/ 0 w 396764"/>
                <a:gd name="connsiteY13" fmla="*/ 179 h 336490"/>
                <a:gd name="connsiteX0" fmla="*/ 0 w 396764"/>
                <a:gd name="connsiteY0" fmla="*/ 179 h 336490"/>
                <a:gd name="connsiteX1" fmla="*/ 361045 w 396764"/>
                <a:gd name="connsiteY1" fmla="*/ 0 h 336490"/>
                <a:gd name="connsiteX2" fmla="*/ 373285 w 396764"/>
                <a:gd name="connsiteY2" fmla="*/ 70094 h 336490"/>
                <a:gd name="connsiteX3" fmla="*/ 392001 w 396764"/>
                <a:gd name="connsiteY3" fmla="*/ 76200 h 336490"/>
                <a:gd name="connsiteX4" fmla="*/ 396764 w 396764"/>
                <a:gd name="connsiteY4" fmla="*/ 107156 h 336490"/>
                <a:gd name="connsiteX5" fmla="*/ 380095 w 396764"/>
                <a:gd name="connsiteY5" fmla="*/ 121444 h 336490"/>
                <a:gd name="connsiteX6" fmla="*/ 380179 w 396764"/>
                <a:gd name="connsiteY6" fmla="*/ 336490 h 336490"/>
                <a:gd name="connsiteX7" fmla="*/ 352747 w 396764"/>
                <a:gd name="connsiteY7" fmla="*/ 334844 h 336490"/>
                <a:gd name="connsiteX8" fmla="*/ 351520 w 396764"/>
                <a:gd name="connsiteY8" fmla="*/ 95250 h 336490"/>
                <a:gd name="connsiteX9" fmla="*/ 260461 w 396764"/>
                <a:gd name="connsiteY9" fmla="*/ 31994 h 336490"/>
                <a:gd name="connsiteX10" fmla="*/ 181141 w 396764"/>
                <a:gd name="connsiteY10" fmla="*/ 30113 h 336490"/>
                <a:gd name="connsiteX11" fmla="*/ 180070 w 396764"/>
                <a:gd name="connsiteY11" fmla="*/ 16669 h 336490"/>
                <a:gd name="connsiteX12" fmla="*/ 292 w 396764"/>
                <a:gd name="connsiteY12" fmla="*/ 15345 h 336490"/>
                <a:gd name="connsiteX13" fmla="*/ 0 w 396764"/>
                <a:gd name="connsiteY13" fmla="*/ 179 h 336490"/>
                <a:gd name="connsiteX0" fmla="*/ 0 w 396764"/>
                <a:gd name="connsiteY0" fmla="*/ 3294 h 339605"/>
                <a:gd name="connsiteX1" fmla="*/ 374622 w 396764"/>
                <a:gd name="connsiteY1" fmla="*/ 0 h 339605"/>
                <a:gd name="connsiteX2" fmla="*/ 373285 w 396764"/>
                <a:gd name="connsiteY2" fmla="*/ 73209 h 339605"/>
                <a:gd name="connsiteX3" fmla="*/ 392001 w 396764"/>
                <a:gd name="connsiteY3" fmla="*/ 79315 h 339605"/>
                <a:gd name="connsiteX4" fmla="*/ 396764 w 396764"/>
                <a:gd name="connsiteY4" fmla="*/ 110271 h 339605"/>
                <a:gd name="connsiteX5" fmla="*/ 380095 w 396764"/>
                <a:gd name="connsiteY5" fmla="*/ 124559 h 339605"/>
                <a:gd name="connsiteX6" fmla="*/ 380179 w 396764"/>
                <a:gd name="connsiteY6" fmla="*/ 339605 h 339605"/>
                <a:gd name="connsiteX7" fmla="*/ 352747 w 396764"/>
                <a:gd name="connsiteY7" fmla="*/ 337959 h 339605"/>
                <a:gd name="connsiteX8" fmla="*/ 351520 w 396764"/>
                <a:gd name="connsiteY8" fmla="*/ 98365 h 339605"/>
                <a:gd name="connsiteX9" fmla="*/ 260461 w 396764"/>
                <a:gd name="connsiteY9" fmla="*/ 35109 h 339605"/>
                <a:gd name="connsiteX10" fmla="*/ 181141 w 396764"/>
                <a:gd name="connsiteY10" fmla="*/ 33228 h 339605"/>
                <a:gd name="connsiteX11" fmla="*/ 180070 w 396764"/>
                <a:gd name="connsiteY11" fmla="*/ 19784 h 339605"/>
                <a:gd name="connsiteX12" fmla="*/ 292 w 396764"/>
                <a:gd name="connsiteY12" fmla="*/ 18460 h 339605"/>
                <a:gd name="connsiteX13" fmla="*/ 0 w 396764"/>
                <a:gd name="connsiteY13" fmla="*/ 3294 h 339605"/>
                <a:gd name="connsiteX0" fmla="*/ 0 w 396764"/>
                <a:gd name="connsiteY0" fmla="*/ 3294 h 339605"/>
                <a:gd name="connsiteX1" fmla="*/ 374622 w 396764"/>
                <a:gd name="connsiteY1" fmla="*/ 0 h 339605"/>
                <a:gd name="connsiteX2" fmla="*/ 376001 w 396764"/>
                <a:gd name="connsiteY2" fmla="*/ 73209 h 339605"/>
                <a:gd name="connsiteX3" fmla="*/ 392001 w 396764"/>
                <a:gd name="connsiteY3" fmla="*/ 79315 h 339605"/>
                <a:gd name="connsiteX4" fmla="*/ 396764 w 396764"/>
                <a:gd name="connsiteY4" fmla="*/ 110271 h 339605"/>
                <a:gd name="connsiteX5" fmla="*/ 380095 w 396764"/>
                <a:gd name="connsiteY5" fmla="*/ 124559 h 339605"/>
                <a:gd name="connsiteX6" fmla="*/ 380179 w 396764"/>
                <a:gd name="connsiteY6" fmla="*/ 339605 h 339605"/>
                <a:gd name="connsiteX7" fmla="*/ 352747 w 396764"/>
                <a:gd name="connsiteY7" fmla="*/ 337959 h 339605"/>
                <a:gd name="connsiteX8" fmla="*/ 351520 w 396764"/>
                <a:gd name="connsiteY8" fmla="*/ 98365 h 339605"/>
                <a:gd name="connsiteX9" fmla="*/ 260461 w 396764"/>
                <a:gd name="connsiteY9" fmla="*/ 35109 h 339605"/>
                <a:gd name="connsiteX10" fmla="*/ 181141 w 396764"/>
                <a:gd name="connsiteY10" fmla="*/ 33228 h 339605"/>
                <a:gd name="connsiteX11" fmla="*/ 180070 w 396764"/>
                <a:gd name="connsiteY11" fmla="*/ 19784 h 339605"/>
                <a:gd name="connsiteX12" fmla="*/ 292 w 396764"/>
                <a:gd name="connsiteY12" fmla="*/ 18460 h 339605"/>
                <a:gd name="connsiteX13" fmla="*/ 0 w 396764"/>
                <a:gd name="connsiteY13" fmla="*/ 3294 h 339605"/>
                <a:gd name="connsiteX0" fmla="*/ 0 w 396764"/>
                <a:gd name="connsiteY0" fmla="*/ 3294 h 339605"/>
                <a:gd name="connsiteX1" fmla="*/ 379147 w 396764"/>
                <a:gd name="connsiteY1" fmla="*/ 0 h 339605"/>
                <a:gd name="connsiteX2" fmla="*/ 376001 w 396764"/>
                <a:gd name="connsiteY2" fmla="*/ 73209 h 339605"/>
                <a:gd name="connsiteX3" fmla="*/ 392001 w 396764"/>
                <a:gd name="connsiteY3" fmla="*/ 79315 h 339605"/>
                <a:gd name="connsiteX4" fmla="*/ 396764 w 396764"/>
                <a:gd name="connsiteY4" fmla="*/ 110271 h 339605"/>
                <a:gd name="connsiteX5" fmla="*/ 380095 w 396764"/>
                <a:gd name="connsiteY5" fmla="*/ 124559 h 339605"/>
                <a:gd name="connsiteX6" fmla="*/ 380179 w 396764"/>
                <a:gd name="connsiteY6" fmla="*/ 339605 h 339605"/>
                <a:gd name="connsiteX7" fmla="*/ 352747 w 396764"/>
                <a:gd name="connsiteY7" fmla="*/ 337959 h 339605"/>
                <a:gd name="connsiteX8" fmla="*/ 351520 w 396764"/>
                <a:gd name="connsiteY8" fmla="*/ 98365 h 339605"/>
                <a:gd name="connsiteX9" fmla="*/ 260461 w 396764"/>
                <a:gd name="connsiteY9" fmla="*/ 35109 h 339605"/>
                <a:gd name="connsiteX10" fmla="*/ 181141 w 396764"/>
                <a:gd name="connsiteY10" fmla="*/ 33228 h 339605"/>
                <a:gd name="connsiteX11" fmla="*/ 180070 w 396764"/>
                <a:gd name="connsiteY11" fmla="*/ 19784 h 339605"/>
                <a:gd name="connsiteX12" fmla="*/ 292 w 396764"/>
                <a:gd name="connsiteY12" fmla="*/ 18460 h 339605"/>
                <a:gd name="connsiteX13" fmla="*/ 0 w 396764"/>
                <a:gd name="connsiteY13" fmla="*/ 3294 h 339605"/>
                <a:gd name="connsiteX0" fmla="*/ 0 w 396764"/>
                <a:gd name="connsiteY0" fmla="*/ 3294 h 339605"/>
                <a:gd name="connsiteX1" fmla="*/ 379147 w 396764"/>
                <a:gd name="connsiteY1" fmla="*/ 0 h 339605"/>
                <a:gd name="connsiteX2" fmla="*/ 376001 w 396764"/>
                <a:gd name="connsiteY2" fmla="*/ 73209 h 339605"/>
                <a:gd name="connsiteX3" fmla="*/ 392001 w 396764"/>
                <a:gd name="connsiteY3" fmla="*/ 79315 h 339605"/>
                <a:gd name="connsiteX4" fmla="*/ 396764 w 396764"/>
                <a:gd name="connsiteY4" fmla="*/ 110271 h 339605"/>
                <a:gd name="connsiteX5" fmla="*/ 380095 w 396764"/>
                <a:gd name="connsiteY5" fmla="*/ 124559 h 339605"/>
                <a:gd name="connsiteX6" fmla="*/ 380179 w 396764"/>
                <a:gd name="connsiteY6" fmla="*/ 339605 h 339605"/>
                <a:gd name="connsiteX7" fmla="*/ 352747 w 396764"/>
                <a:gd name="connsiteY7" fmla="*/ 337959 h 339605"/>
                <a:gd name="connsiteX8" fmla="*/ 351520 w 396764"/>
                <a:gd name="connsiteY8" fmla="*/ 98365 h 339605"/>
                <a:gd name="connsiteX9" fmla="*/ 261366 w 396764"/>
                <a:gd name="connsiteY9" fmla="*/ 36147 h 339605"/>
                <a:gd name="connsiteX10" fmla="*/ 181141 w 396764"/>
                <a:gd name="connsiteY10" fmla="*/ 33228 h 339605"/>
                <a:gd name="connsiteX11" fmla="*/ 180070 w 396764"/>
                <a:gd name="connsiteY11" fmla="*/ 19784 h 339605"/>
                <a:gd name="connsiteX12" fmla="*/ 292 w 396764"/>
                <a:gd name="connsiteY12" fmla="*/ 18460 h 339605"/>
                <a:gd name="connsiteX13" fmla="*/ 0 w 396764"/>
                <a:gd name="connsiteY13" fmla="*/ 3294 h 339605"/>
                <a:gd name="connsiteX0" fmla="*/ 0 w 396764"/>
                <a:gd name="connsiteY0" fmla="*/ 3294 h 339605"/>
                <a:gd name="connsiteX1" fmla="*/ 375527 w 396764"/>
                <a:gd name="connsiteY1" fmla="*/ 0 h 339605"/>
                <a:gd name="connsiteX2" fmla="*/ 376001 w 396764"/>
                <a:gd name="connsiteY2" fmla="*/ 73209 h 339605"/>
                <a:gd name="connsiteX3" fmla="*/ 392001 w 396764"/>
                <a:gd name="connsiteY3" fmla="*/ 79315 h 339605"/>
                <a:gd name="connsiteX4" fmla="*/ 396764 w 396764"/>
                <a:gd name="connsiteY4" fmla="*/ 110271 h 339605"/>
                <a:gd name="connsiteX5" fmla="*/ 380095 w 396764"/>
                <a:gd name="connsiteY5" fmla="*/ 124559 h 339605"/>
                <a:gd name="connsiteX6" fmla="*/ 380179 w 396764"/>
                <a:gd name="connsiteY6" fmla="*/ 339605 h 339605"/>
                <a:gd name="connsiteX7" fmla="*/ 352747 w 396764"/>
                <a:gd name="connsiteY7" fmla="*/ 337959 h 339605"/>
                <a:gd name="connsiteX8" fmla="*/ 351520 w 396764"/>
                <a:gd name="connsiteY8" fmla="*/ 98365 h 339605"/>
                <a:gd name="connsiteX9" fmla="*/ 261366 w 396764"/>
                <a:gd name="connsiteY9" fmla="*/ 36147 h 339605"/>
                <a:gd name="connsiteX10" fmla="*/ 181141 w 396764"/>
                <a:gd name="connsiteY10" fmla="*/ 33228 h 339605"/>
                <a:gd name="connsiteX11" fmla="*/ 180070 w 396764"/>
                <a:gd name="connsiteY11" fmla="*/ 19784 h 339605"/>
                <a:gd name="connsiteX12" fmla="*/ 292 w 396764"/>
                <a:gd name="connsiteY12" fmla="*/ 18460 h 339605"/>
                <a:gd name="connsiteX13" fmla="*/ 0 w 396764"/>
                <a:gd name="connsiteY13" fmla="*/ 3294 h 339605"/>
                <a:gd name="connsiteX0" fmla="*/ 0 w 396764"/>
                <a:gd name="connsiteY0" fmla="*/ 3294 h 339605"/>
                <a:gd name="connsiteX1" fmla="*/ 377337 w 396764"/>
                <a:gd name="connsiteY1" fmla="*/ 0 h 339605"/>
                <a:gd name="connsiteX2" fmla="*/ 376001 w 396764"/>
                <a:gd name="connsiteY2" fmla="*/ 73209 h 339605"/>
                <a:gd name="connsiteX3" fmla="*/ 392001 w 396764"/>
                <a:gd name="connsiteY3" fmla="*/ 79315 h 339605"/>
                <a:gd name="connsiteX4" fmla="*/ 396764 w 396764"/>
                <a:gd name="connsiteY4" fmla="*/ 110271 h 339605"/>
                <a:gd name="connsiteX5" fmla="*/ 380095 w 396764"/>
                <a:gd name="connsiteY5" fmla="*/ 124559 h 339605"/>
                <a:gd name="connsiteX6" fmla="*/ 380179 w 396764"/>
                <a:gd name="connsiteY6" fmla="*/ 339605 h 339605"/>
                <a:gd name="connsiteX7" fmla="*/ 352747 w 396764"/>
                <a:gd name="connsiteY7" fmla="*/ 337959 h 339605"/>
                <a:gd name="connsiteX8" fmla="*/ 351520 w 396764"/>
                <a:gd name="connsiteY8" fmla="*/ 98365 h 339605"/>
                <a:gd name="connsiteX9" fmla="*/ 261366 w 396764"/>
                <a:gd name="connsiteY9" fmla="*/ 36147 h 339605"/>
                <a:gd name="connsiteX10" fmla="*/ 181141 w 396764"/>
                <a:gd name="connsiteY10" fmla="*/ 33228 h 339605"/>
                <a:gd name="connsiteX11" fmla="*/ 180070 w 396764"/>
                <a:gd name="connsiteY11" fmla="*/ 19784 h 339605"/>
                <a:gd name="connsiteX12" fmla="*/ 292 w 396764"/>
                <a:gd name="connsiteY12" fmla="*/ 18460 h 339605"/>
                <a:gd name="connsiteX13" fmla="*/ 0 w 396764"/>
                <a:gd name="connsiteY13" fmla="*/ 3294 h 339605"/>
                <a:gd name="connsiteX0" fmla="*/ 0 w 396764"/>
                <a:gd name="connsiteY0" fmla="*/ 3294 h 339605"/>
                <a:gd name="connsiteX1" fmla="*/ 376432 w 396764"/>
                <a:gd name="connsiteY1" fmla="*/ 0 h 339605"/>
                <a:gd name="connsiteX2" fmla="*/ 376001 w 396764"/>
                <a:gd name="connsiteY2" fmla="*/ 73209 h 339605"/>
                <a:gd name="connsiteX3" fmla="*/ 392001 w 396764"/>
                <a:gd name="connsiteY3" fmla="*/ 79315 h 339605"/>
                <a:gd name="connsiteX4" fmla="*/ 396764 w 396764"/>
                <a:gd name="connsiteY4" fmla="*/ 110271 h 339605"/>
                <a:gd name="connsiteX5" fmla="*/ 380095 w 396764"/>
                <a:gd name="connsiteY5" fmla="*/ 124559 h 339605"/>
                <a:gd name="connsiteX6" fmla="*/ 380179 w 396764"/>
                <a:gd name="connsiteY6" fmla="*/ 339605 h 339605"/>
                <a:gd name="connsiteX7" fmla="*/ 352747 w 396764"/>
                <a:gd name="connsiteY7" fmla="*/ 337959 h 339605"/>
                <a:gd name="connsiteX8" fmla="*/ 351520 w 396764"/>
                <a:gd name="connsiteY8" fmla="*/ 98365 h 339605"/>
                <a:gd name="connsiteX9" fmla="*/ 261366 w 396764"/>
                <a:gd name="connsiteY9" fmla="*/ 36147 h 339605"/>
                <a:gd name="connsiteX10" fmla="*/ 181141 w 396764"/>
                <a:gd name="connsiteY10" fmla="*/ 33228 h 339605"/>
                <a:gd name="connsiteX11" fmla="*/ 180070 w 396764"/>
                <a:gd name="connsiteY11" fmla="*/ 19784 h 339605"/>
                <a:gd name="connsiteX12" fmla="*/ 292 w 396764"/>
                <a:gd name="connsiteY12" fmla="*/ 18460 h 339605"/>
                <a:gd name="connsiteX13" fmla="*/ 0 w 396764"/>
                <a:gd name="connsiteY13" fmla="*/ 3294 h 339605"/>
                <a:gd name="connsiteX0" fmla="*/ 0 w 392238"/>
                <a:gd name="connsiteY0" fmla="*/ 3294 h 339605"/>
                <a:gd name="connsiteX1" fmla="*/ 376432 w 392238"/>
                <a:gd name="connsiteY1" fmla="*/ 0 h 339605"/>
                <a:gd name="connsiteX2" fmla="*/ 376001 w 392238"/>
                <a:gd name="connsiteY2" fmla="*/ 73209 h 339605"/>
                <a:gd name="connsiteX3" fmla="*/ 392001 w 392238"/>
                <a:gd name="connsiteY3" fmla="*/ 79315 h 339605"/>
                <a:gd name="connsiteX4" fmla="*/ 392238 w 392238"/>
                <a:gd name="connsiteY4" fmla="*/ 111309 h 339605"/>
                <a:gd name="connsiteX5" fmla="*/ 380095 w 392238"/>
                <a:gd name="connsiteY5" fmla="*/ 124559 h 339605"/>
                <a:gd name="connsiteX6" fmla="*/ 380179 w 392238"/>
                <a:gd name="connsiteY6" fmla="*/ 339605 h 339605"/>
                <a:gd name="connsiteX7" fmla="*/ 352747 w 392238"/>
                <a:gd name="connsiteY7" fmla="*/ 337959 h 339605"/>
                <a:gd name="connsiteX8" fmla="*/ 351520 w 392238"/>
                <a:gd name="connsiteY8" fmla="*/ 98365 h 339605"/>
                <a:gd name="connsiteX9" fmla="*/ 261366 w 392238"/>
                <a:gd name="connsiteY9" fmla="*/ 36147 h 339605"/>
                <a:gd name="connsiteX10" fmla="*/ 181141 w 392238"/>
                <a:gd name="connsiteY10" fmla="*/ 33228 h 339605"/>
                <a:gd name="connsiteX11" fmla="*/ 180070 w 392238"/>
                <a:gd name="connsiteY11" fmla="*/ 19784 h 339605"/>
                <a:gd name="connsiteX12" fmla="*/ 292 w 392238"/>
                <a:gd name="connsiteY12" fmla="*/ 18460 h 339605"/>
                <a:gd name="connsiteX13" fmla="*/ 0 w 392238"/>
                <a:gd name="connsiteY13" fmla="*/ 3294 h 339605"/>
                <a:gd name="connsiteX0" fmla="*/ 0 w 392238"/>
                <a:gd name="connsiteY0" fmla="*/ 3294 h 339605"/>
                <a:gd name="connsiteX1" fmla="*/ 376432 w 392238"/>
                <a:gd name="connsiteY1" fmla="*/ 0 h 339605"/>
                <a:gd name="connsiteX2" fmla="*/ 380526 w 392238"/>
                <a:gd name="connsiteY2" fmla="*/ 72171 h 339605"/>
                <a:gd name="connsiteX3" fmla="*/ 392001 w 392238"/>
                <a:gd name="connsiteY3" fmla="*/ 79315 h 339605"/>
                <a:gd name="connsiteX4" fmla="*/ 392238 w 392238"/>
                <a:gd name="connsiteY4" fmla="*/ 111309 h 339605"/>
                <a:gd name="connsiteX5" fmla="*/ 380095 w 392238"/>
                <a:gd name="connsiteY5" fmla="*/ 124559 h 339605"/>
                <a:gd name="connsiteX6" fmla="*/ 380179 w 392238"/>
                <a:gd name="connsiteY6" fmla="*/ 339605 h 339605"/>
                <a:gd name="connsiteX7" fmla="*/ 352747 w 392238"/>
                <a:gd name="connsiteY7" fmla="*/ 337959 h 339605"/>
                <a:gd name="connsiteX8" fmla="*/ 351520 w 392238"/>
                <a:gd name="connsiteY8" fmla="*/ 98365 h 339605"/>
                <a:gd name="connsiteX9" fmla="*/ 261366 w 392238"/>
                <a:gd name="connsiteY9" fmla="*/ 36147 h 339605"/>
                <a:gd name="connsiteX10" fmla="*/ 181141 w 392238"/>
                <a:gd name="connsiteY10" fmla="*/ 33228 h 339605"/>
                <a:gd name="connsiteX11" fmla="*/ 180070 w 392238"/>
                <a:gd name="connsiteY11" fmla="*/ 19784 h 339605"/>
                <a:gd name="connsiteX12" fmla="*/ 292 w 392238"/>
                <a:gd name="connsiteY12" fmla="*/ 18460 h 339605"/>
                <a:gd name="connsiteX13" fmla="*/ 0 w 392238"/>
                <a:gd name="connsiteY13" fmla="*/ 3294 h 339605"/>
                <a:gd name="connsiteX0" fmla="*/ 0 w 392238"/>
                <a:gd name="connsiteY0" fmla="*/ 3294 h 339605"/>
                <a:gd name="connsiteX1" fmla="*/ 381863 w 392238"/>
                <a:gd name="connsiteY1" fmla="*/ 0 h 339605"/>
                <a:gd name="connsiteX2" fmla="*/ 380526 w 392238"/>
                <a:gd name="connsiteY2" fmla="*/ 72171 h 339605"/>
                <a:gd name="connsiteX3" fmla="*/ 392001 w 392238"/>
                <a:gd name="connsiteY3" fmla="*/ 79315 h 339605"/>
                <a:gd name="connsiteX4" fmla="*/ 392238 w 392238"/>
                <a:gd name="connsiteY4" fmla="*/ 111309 h 339605"/>
                <a:gd name="connsiteX5" fmla="*/ 380095 w 392238"/>
                <a:gd name="connsiteY5" fmla="*/ 124559 h 339605"/>
                <a:gd name="connsiteX6" fmla="*/ 380179 w 392238"/>
                <a:gd name="connsiteY6" fmla="*/ 339605 h 339605"/>
                <a:gd name="connsiteX7" fmla="*/ 352747 w 392238"/>
                <a:gd name="connsiteY7" fmla="*/ 337959 h 339605"/>
                <a:gd name="connsiteX8" fmla="*/ 351520 w 392238"/>
                <a:gd name="connsiteY8" fmla="*/ 98365 h 339605"/>
                <a:gd name="connsiteX9" fmla="*/ 261366 w 392238"/>
                <a:gd name="connsiteY9" fmla="*/ 36147 h 339605"/>
                <a:gd name="connsiteX10" fmla="*/ 181141 w 392238"/>
                <a:gd name="connsiteY10" fmla="*/ 33228 h 339605"/>
                <a:gd name="connsiteX11" fmla="*/ 180070 w 392238"/>
                <a:gd name="connsiteY11" fmla="*/ 19784 h 339605"/>
                <a:gd name="connsiteX12" fmla="*/ 292 w 392238"/>
                <a:gd name="connsiteY12" fmla="*/ 18460 h 339605"/>
                <a:gd name="connsiteX13" fmla="*/ 0 w 392238"/>
                <a:gd name="connsiteY13" fmla="*/ 3294 h 339605"/>
                <a:gd name="connsiteX0" fmla="*/ 0 w 392238"/>
                <a:gd name="connsiteY0" fmla="*/ 3294 h 339605"/>
                <a:gd name="connsiteX1" fmla="*/ 378242 w 392238"/>
                <a:gd name="connsiteY1" fmla="*/ 0 h 339605"/>
                <a:gd name="connsiteX2" fmla="*/ 380526 w 392238"/>
                <a:gd name="connsiteY2" fmla="*/ 72171 h 339605"/>
                <a:gd name="connsiteX3" fmla="*/ 392001 w 392238"/>
                <a:gd name="connsiteY3" fmla="*/ 79315 h 339605"/>
                <a:gd name="connsiteX4" fmla="*/ 392238 w 392238"/>
                <a:gd name="connsiteY4" fmla="*/ 111309 h 339605"/>
                <a:gd name="connsiteX5" fmla="*/ 380095 w 392238"/>
                <a:gd name="connsiteY5" fmla="*/ 124559 h 339605"/>
                <a:gd name="connsiteX6" fmla="*/ 380179 w 392238"/>
                <a:gd name="connsiteY6" fmla="*/ 339605 h 339605"/>
                <a:gd name="connsiteX7" fmla="*/ 352747 w 392238"/>
                <a:gd name="connsiteY7" fmla="*/ 337959 h 339605"/>
                <a:gd name="connsiteX8" fmla="*/ 351520 w 392238"/>
                <a:gd name="connsiteY8" fmla="*/ 98365 h 339605"/>
                <a:gd name="connsiteX9" fmla="*/ 261366 w 392238"/>
                <a:gd name="connsiteY9" fmla="*/ 36147 h 339605"/>
                <a:gd name="connsiteX10" fmla="*/ 181141 w 392238"/>
                <a:gd name="connsiteY10" fmla="*/ 33228 h 339605"/>
                <a:gd name="connsiteX11" fmla="*/ 180070 w 392238"/>
                <a:gd name="connsiteY11" fmla="*/ 19784 h 339605"/>
                <a:gd name="connsiteX12" fmla="*/ 292 w 392238"/>
                <a:gd name="connsiteY12" fmla="*/ 18460 h 339605"/>
                <a:gd name="connsiteX13" fmla="*/ 0 w 392238"/>
                <a:gd name="connsiteY13" fmla="*/ 3294 h 339605"/>
                <a:gd name="connsiteX0" fmla="*/ 0 w 392238"/>
                <a:gd name="connsiteY0" fmla="*/ 4332 h 340643"/>
                <a:gd name="connsiteX1" fmla="*/ 381863 w 392238"/>
                <a:gd name="connsiteY1" fmla="*/ 0 h 340643"/>
                <a:gd name="connsiteX2" fmla="*/ 380526 w 392238"/>
                <a:gd name="connsiteY2" fmla="*/ 73209 h 340643"/>
                <a:gd name="connsiteX3" fmla="*/ 392001 w 392238"/>
                <a:gd name="connsiteY3" fmla="*/ 80353 h 340643"/>
                <a:gd name="connsiteX4" fmla="*/ 392238 w 392238"/>
                <a:gd name="connsiteY4" fmla="*/ 112347 h 340643"/>
                <a:gd name="connsiteX5" fmla="*/ 380095 w 392238"/>
                <a:gd name="connsiteY5" fmla="*/ 125597 h 340643"/>
                <a:gd name="connsiteX6" fmla="*/ 380179 w 392238"/>
                <a:gd name="connsiteY6" fmla="*/ 340643 h 340643"/>
                <a:gd name="connsiteX7" fmla="*/ 352747 w 392238"/>
                <a:gd name="connsiteY7" fmla="*/ 338997 h 340643"/>
                <a:gd name="connsiteX8" fmla="*/ 351520 w 392238"/>
                <a:gd name="connsiteY8" fmla="*/ 99403 h 340643"/>
                <a:gd name="connsiteX9" fmla="*/ 261366 w 392238"/>
                <a:gd name="connsiteY9" fmla="*/ 37185 h 340643"/>
                <a:gd name="connsiteX10" fmla="*/ 181141 w 392238"/>
                <a:gd name="connsiteY10" fmla="*/ 34266 h 340643"/>
                <a:gd name="connsiteX11" fmla="*/ 180070 w 392238"/>
                <a:gd name="connsiteY11" fmla="*/ 20822 h 340643"/>
                <a:gd name="connsiteX12" fmla="*/ 292 w 392238"/>
                <a:gd name="connsiteY12" fmla="*/ 19498 h 340643"/>
                <a:gd name="connsiteX13" fmla="*/ 0 w 392238"/>
                <a:gd name="connsiteY13" fmla="*/ 4332 h 340643"/>
                <a:gd name="connsiteX0" fmla="*/ 0 w 392238"/>
                <a:gd name="connsiteY0" fmla="*/ 4332 h 340643"/>
                <a:gd name="connsiteX1" fmla="*/ 379148 w 392238"/>
                <a:gd name="connsiteY1" fmla="*/ 0 h 340643"/>
                <a:gd name="connsiteX2" fmla="*/ 380526 w 392238"/>
                <a:gd name="connsiteY2" fmla="*/ 73209 h 340643"/>
                <a:gd name="connsiteX3" fmla="*/ 392001 w 392238"/>
                <a:gd name="connsiteY3" fmla="*/ 80353 h 340643"/>
                <a:gd name="connsiteX4" fmla="*/ 392238 w 392238"/>
                <a:gd name="connsiteY4" fmla="*/ 112347 h 340643"/>
                <a:gd name="connsiteX5" fmla="*/ 380095 w 392238"/>
                <a:gd name="connsiteY5" fmla="*/ 125597 h 340643"/>
                <a:gd name="connsiteX6" fmla="*/ 380179 w 392238"/>
                <a:gd name="connsiteY6" fmla="*/ 340643 h 340643"/>
                <a:gd name="connsiteX7" fmla="*/ 352747 w 392238"/>
                <a:gd name="connsiteY7" fmla="*/ 338997 h 340643"/>
                <a:gd name="connsiteX8" fmla="*/ 351520 w 392238"/>
                <a:gd name="connsiteY8" fmla="*/ 99403 h 340643"/>
                <a:gd name="connsiteX9" fmla="*/ 261366 w 392238"/>
                <a:gd name="connsiteY9" fmla="*/ 37185 h 340643"/>
                <a:gd name="connsiteX10" fmla="*/ 181141 w 392238"/>
                <a:gd name="connsiteY10" fmla="*/ 34266 h 340643"/>
                <a:gd name="connsiteX11" fmla="*/ 180070 w 392238"/>
                <a:gd name="connsiteY11" fmla="*/ 20822 h 340643"/>
                <a:gd name="connsiteX12" fmla="*/ 292 w 392238"/>
                <a:gd name="connsiteY12" fmla="*/ 19498 h 340643"/>
                <a:gd name="connsiteX13" fmla="*/ 0 w 392238"/>
                <a:gd name="connsiteY13" fmla="*/ 4332 h 340643"/>
                <a:gd name="connsiteX0" fmla="*/ 0 w 392238"/>
                <a:gd name="connsiteY0" fmla="*/ 5370 h 341681"/>
                <a:gd name="connsiteX1" fmla="*/ 380053 w 392238"/>
                <a:gd name="connsiteY1" fmla="*/ 0 h 341681"/>
                <a:gd name="connsiteX2" fmla="*/ 380526 w 392238"/>
                <a:gd name="connsiteY2" fmla="*/ 74247 h 341681"/>
                <a:gd name="connsiteX3" fmla="*/ 392001 w 392238"/>
                <a:gd name="connsiteY3" fmla="*/ 81391 h 341681"/>
                <a:gd name="connsiteX4" fmla="*/ 392238 w 392238"/>
                <a:gd name="connsiteY4" fmla="*/ 113385 h 341681"/>
                <a:gd name="connsiteX5" fmla="*/ 380095 w 392238"/>
                <a:gd name="connsiteY5" fmla="*/ 126635 h 341681"/>
                <a:gd name="connsiteX6" fmla="*/ 380179 w 392238"/>
                <a:gd name="connsiteY6" fmla="*/ 341681 h 341681"/>
                <a:gd name="connsiteX7" fmla="*/ 352747 w 392238"/>
                <a:gd name="connsiteY7" fmla="*/ 340035 h 341681"/>
                <a:gd name="connsiteX8" fmla="*/ 351520 w 392238"/>
                <a:gd name="connsiteY8" fmla="*/ 100441 h 341681"/>
                <a:gd name="connsiteX9" fmla="*/ 261366 w 392238"/>
                <a:gd name="connsiteY9" fmla="*/ 38223 h 341681"/>
                <a:gd name="connsiteX10" fmla="*/ 181141 w 392238"/>
                <a:gd name="connsiteY10" fmla="*/ 35304 h 341681"/>
                <a:gd name="connsiteX11" fmla="*/ 180070 w 392238"/>
                <a:gd name="connsiteY11" fmla="*/ 21860 h 341681"/>
                <a:gd name="connsiteX12" fmla="*/ 292 w 392238"/>
                <a:gd name="connsiteY12" fmla="*/ 20536 h 341681"/>
                <a:gd name="connsiteX13" fmla="*/ 0 w 392238"/>
                <a:gd name="connsiteY13" fmla="*/ 5370 h 341681"/>
                <a:gd name="connsiteX0" fmla="*/ 0 w 392238"/>
                <a:gd name="connsiteY0" fmla="*/ 5370 h 341681"/>
                <a:gd name="connsiteX1" fmla="*/ 381863 w 392238"/>
                <a:gd name="connsiteY1" fmla="*/ 0 h 341681"/>
                <a:gd name="connsiteX2" fmla="*/ 380526 w 392238"/>
                <a:gd name="connsiteY2" fmla="*/ 74247 h 341681"/>
                <a:gd name="connsiteX3" fmla="*/ 392001 w 392238"/>
                <a:gd name="connsiteY3" fmla="*/ 81391 h 341681"/>
                <a:gd name="connsiteX4" fmla="*/ 392238 w 392238"/>
                <a:gd name="connsiteY4" fmla="*/ 113385 h 341681"/>
                <a:gd name="connsiteX5" fmla="*/ 380095 w 392238"/>
                <a:gd name="connsiteY5" fmla="*/ 126635 h 341681"/>
                <a:gd name="connsiteX6" fmla="*/ 380179 w 392238"/>
                <a:gd name="connsiteY6" fmla="*/ 341681 h 341681"/>
                <a:gd name="connsiteX7" fmla="*/ 352747 w 392238"/>
                <a:gd name="connsiteY7" fmla="*/ 340035 h 341681"/>
                <a:gd name="connsiteX8" fmla="*/ 351520 w 392238"/>
                <a:gd name="connsiteY8" fmla="*/ 100441 h 341681"/>
                <a:gd name="connsiteX9" fmla="*/ 261366 w 392238"/>
                <a:gd name="connsiteY9" fmla="*/ 38223 h 341681"/>
                <a:gd name="connsiteX10" fmla="*/ 181141 w 392238"/>
                <a:gd name="connsiteY10" fmla="*/ 35304 h 341681"/>
                <a:gd name="connsiteX11" fmla="*/ 180070 w 392238"/>
                <a:gd name="connsiteY11" fmla="*/ 21860 h 341681"/>
                <a:gd name="connsiteX12" fmla="*/ 292 w 392238"/>
                <a:gd name="connsiteY12" fmla="*/ 20536 h 341681"/>
                <a:gd name="connsiteX13" fmla="*/ 0 w 392238"/>
                <a:gd name="connsiteY13" fmla="*/ 5370 h 341681"/>
                <a:gd name="connsiteX0" fmla="*/ 0 w 392238"/>
                <a:gd name="connsiteY0" fmla="*/ 5370 h 341681"/>
                <a:gd name="connsiteX1" fmla="*/ 381863 w 392238"/>
                <a:gd name="connsiteY1" fmla="*/ 0 h 341681"/>
                <a:gd name="connsiteX2" fmla="*/ 381431 w 392238"/>
                <a:gd name="connsiteY2" fmla="*/ 74247 h 341681"/>
                <a:gd name="connsiteX3" fmla="*/ 392001 w 392238"/>
                <a:gd name="connsiteY3" fmla="*/ 81391 h 341681"/>
                <a:gd name="connsiteX4" fmla="*/ 392238 w 392238"/>
                <a:gd name="connsiteY4" fmla="*/ 113385 h 341681"/>
                <a:gd name="connsiteX5" fmla="*/ 380095 w 392238"/>
                <a:gd name="connsiteY5" fmla="*/ 126635 h 341681"/>
                <a:gd name="connsiteX6" fmla="*/ 380179 w 392238"/>
                <a:gd name="connsiteY6" fmla="*/ 341681 h 341681"/>
                <a:gd name="connsiteX7" fmla="*/ 352747 w 392238"/>
                <a:gd name="connsiteY7" fmla="*/ 340035 h 341681"/>
                <a:gd name="connsiteX8" fmla="*/ 351520 w 392238"/>
                <a:gd name="connsiteY8" fmla="*/ 100441 h 341681"/>
                <a:gd name="connsiteX9" fmla="*/ 261366 w 392238"/>
                <a:gd name="connsiteY9" fmla="*/ 38223 h 341681"/>
                <a:gd name="connsiteX10" fmla="*/ 181141 w 392238"/>
                <a:gd name="connsiteY10" fmla="*/ 35304 h 341681"/>
                <a:gd name="connsiteX11" fmla="*/ 180070 w 392238"/>
                <a:gd name="connsiteY11" fmla="*/ 21860 h 341681"/>
                <a:gd name="connsiteX12" fmla="*/ 292 w 392238"/>
                <a:gd name="connsiteY12" fmla="*/ 20536 h 341681"/>
                <a:gd name="connsiteX13" fmla="*/ 0 w 392238"/>
                <a:gd name="connsiteY13" fmla="*/ 5370 h 341681"/>
                <a:gd name="connsiteX0" fmla="*/ 0 w 392238"/>
                <a:gd name="connsiteY0" fmla="*/ 5370 h 342111"/>
                <a:gd name="connsiteX1" fmla="*/ 381863 w 392238"/>
                <a:gd name="connsiteY1" fmla="*/ 0 h 342111"/>
                <a:gd name="connsiteX2" fmla="*/ 381431 w 392238"/>
                <a:gd name="connsiteY2" fmla="*/ 74247 h 342111"/>
                <a:gd name="connsiteX3" fmla="*/ 392001 w 392238"/>
                <a:gd name="connsiteY3" fmla="*/ 81391 h 342111"/>
                <a:gd name="connsiteX4" fmla="*/ 392238 w 392238"/>
                <a:gd name="connsiteY4" fmla="*/ 113385 h 342111"/>
                <a:gd name="connsiteX5" fmla="*/ 380095 w 392238"/>
                <a:gd name="connsiteY5" fmla="*/ 126635 h 342111"/>
                <a:gd name="connsiteX6" fmla="*/ 380179 w 392238"/>
                <a:gd name="connsiteY6" fmla="*/ 341681 h 342111"/>
                <a:gd name="connsiteX7" fmla="*/ 352747 w 392238"/>
                <a:gd name="connsiteY7" fmla="*/ 342111 h 342111"/>
                <a:gd name="connsiteX8" fmla="*/ 351520 w 392238"/>
                <a:gd name="connsiteY8" fmla="*/ 100441 h 342111"/>
                <a:gd name="connsiteX9" fmla="*/ 261366 w 392238"/>
                <a:gd name="connsiteY9" fmla="*/ 38223 h 342111"/>
                <a:gd name="connsiteX10" fmla="*/ 181141 w 392238"/>
                <a:gd name="connsiteY10" fmla="*/ 35304 h 342111"/>
                <a:gd name="connsiteX11" fmla="*/ 180070 w 392238"/>
                <a:gd name="connsiteY11" fmla="*/ 21860 h 342111"/>
                <a:gd name="connsiteX12" fmla="*/ 292 w 392238"/>
                <a:gd name="connsiteY12" fmla="*/ 20536 h 342111"/>
                <a:gd name="connsiteX13" fmla="*/ 0 w 392238"/>
                <a:gd name="connsiteY13" fmla="*/ 5370 h 342111"/>
                <a:gd name="connsiteX0" fmla="*/ 15096 w 391947"/>
                <a:gd name="connsiteY0" fmla="*/ 3294 h 342111"/>
                <a:gd name="connsiteX1" fmla="*/ 381572 w 391947"/>
                <a:gd name="connsiteY1" fmla="*/ 0 h 342111"/>
                <a:gd name="connsiteX2" fmla="*/ 381140 w 391947"/>
                <a:gd name="connsiteY2" fmla="*/ 74247 h 342111"/>
                <a:gd name="connsiteX3" fmla="*/ 391710 w 391947"/>
                <a:gd name="connsiteY3" fmla="*/ 81391 h 342111"/>
                <a:gd name="connsiteX4" fmla="*/ 391947 w 391947"/>
                <a:gd name="connsiteY4" fmla="*/ 113385 h 342111"/>
                <a:gd name="connsiteX5" fmla="*/ 379804 w 391947"/>
                <a:gd name="connsiteY5" fmla="*/ 126635 h 342111"/>
                <a:gd name="connsiteX6" fmla="*/ 379888 w 391947"/>
                <a:gd name="connsiteY6" fmla="*/ 341681 h 342111"/>
                <a:gd name="connsiteX7" fmla="*/ 352456 w 391947"/>
                <a:gd name="connsiteY7" fmla="*/ 342111 h 342111"/>
                <a:gd name="connsiteX8" fmla="*/ 351229 w 391947"/>
                <a:gd name="connsiteY8" fmla="*/ 100441 h 342111"/>
                <a:gd name="connsiteX9" fmla="*/ 261075 w 391947"/>
                <a:gd name="connsiteY9" fmla="*/ 38223 h 342111"/>
                <a:gd name="connsiteX10" fmla="*/ 180850 w 391947"/>
                <a:gd name="connsiteY10" fmla="*/ 35304 h 342111"/>
                <a:gd name="connsiteX11" fmla="*/ 179779 w 391947"/>
                <a:gd name="connsiteY11" fmla="*/ 21860 h 342111"/>
                <a:gd name="connsiteX12" fmla="*/ 1 w 391947"/>
                <a:gd name="connsiteY12" fmla="*/ 20536 h 342111"/>
                <a:gd name="connsiteX13" fmla="*/ 15096 w 391947"/>
                <a:gd name="connsiteY13" fmla="*/ 3294 h 342111"/>
                <a:gd name="connsiteX0" fmla="*/ 16906 w 391947"/>
                <a:gd name="connsiteY0" fmla="*/ 3294 h 342111"/>
                <a:gd name="connsiteX1" fmla="*/ 381572 w 391947"/>
                <a:gd name="connsiteY1" fmla="*/ 0 h 342111"/>
                <a:gd name="connsiteX2" fmla="*/ 381140 w 391947"/>
                <a:gd name="connsiteY2" fmla="*/ 74247 h 342111"/>
                <a:gd name="connsiteX3" fmla="*/ 391710 w 391947"/>
                <a:gd name="connsiteY3" fmla="*/ 81391 h 342111"/>
                <a:gd name="connsiteX4" fmla="*/ 391947 w 391947"/>
                <a:gd name="connsiteY4" fmla="*/ 113385 h 342111"/>
                <a:gd name="connsiteX5" fmla="*/ 379804 w 391947"/>
                <a:gd name="connsiteY5" fmla="*/ 126635 h 342111"/>
                <a:gd name="connsiteX6" fmla="*/ 379888 w 391947"/>
                <a:gd name="connsiteY6" fmla="*/ 341681 h 342111"/>
                <a:gd name="connsiteX7" fmla="*/ 352456 w 391947"/>
                <a:gd name="connsiteY7" fmla="*/ 342111 h 342111"/>
                <a:gd name="connsiteX8" fmla="*/ 351229 w 391947"/>
                <a:gd name="connsiteY8" fmla="*/ 100441 h 342111"/>
                <a:gd name="connsiteX9" fmla="*/ 261075 w 391947"/>
                <a:gd name="connsiteY9" fmla="*/ 38223 h 342111"/>
                <a:gd name="connsiteX10" fmla="*/ 180850 w 391947"/>
                <a:gd name="connsiteY10" fmla="*/ 35304 h 342111"/>
                <a:gd name="connsiteX11" fmla="*/ 179779 w 391947"/>
                <a:gd name="connsiteY11" fmla="*/ 21860 h 342111"/>
                <a:gd name="connsiteX12" fmla="*/ 1 w 391947"/>
                <a:gd name="connsiteY12" fmla="*/ 20536 h 342111"/>
                <a:gd name="connsiteX13" fmla="*/ 16906 w 391947"/>
                <a:gd name="connsiteY13" fmla="*/ 3294 h 342111"/>
                <a:gd name="connsiteX0" fmla="*/ 16906 w 391947"/>
                <a:gd name="connsiteY0" fmla="*/ 3294 h 342111"/>
                <a:gd name="connsiteX1" fmla="*/ 381572 w 391947"/>
                <a:gd name="connsiteY1" fmla="*/ 0 h 342111"/>
                <a:gd name="connsiteX2" fmla="*/ 381140 w 391947"/>
                <a:gd name="connsiteY2" fmla="*/ 74247 h 342111"/>
                <a:gd name="connsiteX3" fmla="*/ 391710 w 391947"/>
                <a:gd name="connsiteY3" fmla="*/ 81391 h 342111"/>
                <a:gd name="connsiteX4" fmla="*/ 391947 w 391947"/>
                <a:gd name="connsiteY4" fmla="*/ 113385 h 342111"/>
                <a:gd name="connsiteX5" fmla="*/ 379804 w 391947"/>
                <a:gd name="connsiteY5" fmla="*/ 126635 h 342111"/>
                <a:gd name="connsiteX6" fmla="*/ 379888 w 391947"/>
                <a:gd name="connsiteY6" fmla="*/ 341681 h 342111"/>
                <a:gd name="connsiteX7" fmla="*/ 352456 w 391947"/>
                <a:gd name="connsiteY7" fmla="*/ 342111 h 342111"/>
                <a:gd name="connsiteX8" fmla="*/ 351229 w 391947"/>
                <a:gd name="connsiteY8" fmla="*/ 100441 h 342111"/>
                <a:gd name="connsiteX9" fmla="*/ 261075 w 391947"/>
                <a:gd name="connsiteY9" fmla="*/ 38223 h 342111"/>
                <a:gd name="connsiteX10" fmla="*/ 180850 w 391947"/>
                <a:gd name="connsiteY10" fmla="*/ 35304 h 342111"/>
                <a:gd name="connsiteX11" fmla="*/ 179779 w 391947"/>
                <a:gd name="connsiteY11" fmla="*/ 21860 h 342111"/>
                <a:gd name="connsiteX12" fmla="*/ 1 w 391947"/>
                <a:gd name="connsiteY12" fmla="*/ 20536 h 342111"/>
                <a:gd name="connsiteX13" fmla="*/ 16906 w 391947"/>
                <a:gd name="connsiteY13" fmla="*/ 3294 h 342111"/>
                <a:gd name="connsiteX0" fmla="*/ 16905 w 391946"/>
                <a:gd name="connsiteY0" fmla="*/ 3294 h 342111"/>
                <a:gd name="connsiteX1" fmla="*/ 381571 w 391946"/>
                <a:gd name="connsiteY1" fmla="*/ 0 h 342111"/>
                <a:gd name="connsiteX2" fmla="*/ 381139 w 391946"/>
                <a:gd name="connsiteY2" fmla="*/ 74247 h 342111"/>
                <a:gd name="connsiteX3" fmla="*/ 391709 w 391946"/>
                <a:gd name="connsiteY3" fmla="*/ 81391 h 342111"/>
                <a:gd name="connsiteX4" fmla="*/ 391946 w 391946"/>
                <a:gd name="connsiteY4" fmla="*/ 113385 h 342111"/>
                <a:gd name="connsiteX5" fmla="*/ 379803 w 391946"/>
                <a:gd name="connsiteY5" fmla="*/ 126635 h 342111"/>
                <a:gd name="connsiteX6" fmla="*/ 379887 w 391946"/>
                <a:gd name="connsiteY6" fmla="*/ 341681 h 342111"/>
                <a:gd name="connsiteX7" fmla="*/ 352455 w 391946"/>
                <a:gd name="connsiteY7" fmla="*/ 342111 h 342111"/>
                <a:gd name="connsiteX8" fmla="*/ 351228 w 391946"/>
                <a:gd name="connsiteY8" fmla="*/ 100441 h 342111"/>
                <a:gd name="connsiteX9" fmla="*/ 261074 w 391946"/>
                <a:gd name="connsiteY9" fmla="*/ 38223 h 342111"/>
                <a:gd name="connsiteX10" fmla="*/ 180849 w 391946"/>
                <a:gd name="connsiteY10" fmla="*/ 35304 h 342111"/>
                <a:gd name="connsiteX11" fmla="*/ 179778 w 391946"/>
                <a:gd name="connsiteY11" fmla="*/ 21860 h 342111"/>
                <a:gd name="connsiteX12" fmla="*/ 0 w 391946"/>
                <a:gd name="connsiteY12" fmla="*/ 20536 h 342111"/>
                <a:gd name="connsiteX13" fmla="*/ 16905 w 391946"/>
                <a:gd name="connsiteY13" fmla="*/ 3294 h 342111"/>
                <a:gd name="connsiteX0" fmla="*/ 16905 w 391946"/>
                <a:gd name="connsiteY0" fmla="*/ 3294 h 342111"/>
                <a:gd name="connsiteX1" fmla="*/ 381571 w 391946"/>
                <a:gd name="connsiteY1" fmla="*/ 0 h 342111"/>
                <a:gd name="connsiteX2" fmla="*/ 381139 w 391946"/>
                <a:gd name="connsiteY2" fmla="*/ 74247 h 342111"/>
                <a:gd name="connsiteX3" fmla="*/ 391709 w 391946"/>
                <a:gd name="connsiteY3" fmla="*/ 81391 h 342111"/>
                <a:gd name="connsiteX4" fmla="*/ 391946 w 391946"/>
                <a:gd name="connsiteY4" fmla="*/ 113385 h 342111"/>
                <a:gd name="connsiteX5" fmla="*/ 379803 w 391946"/>
                <a:gd name="connsiteY5" fmla="*/ 126635 h 342111"/>
                <a:gd name="connsiteX6" fmla="*/ 379887 w 391946"/>
                <a:gd name="connsiteY6" fmla="*/ 341681 h 342111"/>
                <a:gd name="connsiteX7" fmla="*/ 352455 w 391946"/>
                <a:gd name="connsiteY7" fmla="*/ 342111 h 342111"/>
                <a:gd name="connsiteX8" fmla="*/ 351228 w 391946"/>
                <a:gd name="connsiteY8" fmla="*/ 100441 h 342111"/>
                <a:gd name="connsiteX9" fmla="*/ 261074 w 391946"/>
                <a:gd name="connsiteY9" fmla="*/ 38223 h 342111"/>
                <a:gd name="connsiteX10" fmla="*/ 180849 w 391946"/>
                <a:gd name="connsiteY10" fmla="*/ 35304 h 342111"/>
                <a:gd name="connsiteX11" fmla="*/ 179778 w 391946"/>
                <a:gd name="connsiteY11" fmla="*/ 21860 h 342111"/>
                <a:gd name="connsiteX12" fmla="*/ 0 w 391946"/>
                <a:gd name="connsiteY12" fmla="*/ 22612 h 342111"/>
                <a:gd name="connsiteX13" fmla="*/ 16905 w 391946"/>
                <a:gd name="connsiteY13" fmla="*/ 3294 h 342111"/>
                <a:gd name="connsiteX0" fmla="*/ 16905 w 391946"/>
                <a:gd name="connsiteY0" fmla="*/ 3294 h 342111"/>
                <a:gd name="connsiteX1" fmla="*/ 381571 w 391946"/>
                <a:gd name="connsiteY1" fmla="*/ 0 h 342111"/>
                <a:gd name="connsiteX2" fmla="*/ 381139 w 391946"/>
                <a:gd name="connsiteY2" fmla="*/ 74247 h 342111"/>
                <a:gd name="connsiteX3" fmla="*/ 391709 w 391946"/>
                <a:gd name="connsiteY3" fmla="*/ 81391 h 342111"/>
                <a:gd name="connsiteX4" fmla="*/ 391946 w 391946"/>
                <a:gd name="connsiteY4" fmla="*/ 113385 h 342111"/>
                <a:gd name="connsiteX5" fmla="*/ 379803 w 391946"/>
                <a:gd name="connsiteY5" fmla="*/ 126635 h 342111"/>
                <a:gd name="connsiteX6" fmla="*/ 379887 w 391946"/>
                <a:gd name="connsiteY6" fmla="*/ 341681 h 342111"/>
                <a:gd name="connsiteX7" fmla="*/ 352455 w 391946"/>
                <a:gd name="connsiteY7" fmla="*/ 342111 h 342111"/>
                <a:gd name="connsiteX8" fmla="*/ 351228 w 391946"/>
                <a:gd name="connsiteY8" fmla="*/ 100441 h 342111"/>
                <a:gd name="connsiteX9" fmla="*/ 261074 w 391946"/>
                <a:gd name="connsiteY9" fmla="*/ 38223 h 342111"/>
                <a:gd name="connsiteX10" fmla="*/ 180849 w 391946"/>
                <a:gd name="connsiteY10" fmla="*/ 35304 h 342111"/>
                <a:gd name="connsiteX11" fmla="*/ 179778 w 391946"/>
                <a:gd name="connsiteY11" fmla="*/ 21860 h 342111"/>
                <a:gd name="connsiteX12" fmla="*/ 0 w 391946"/>
                <a:gd name="connsiteY12" fmla="*/ 20535 h 342111"/>
                <a:gd name="connsiteX13" fmla="*/ 16905 w 391946"/>
                <a:gd name="connsiteY13" fmla="*/ 3294 h 342111"/>
                <a:gd name="connsiteX0" fmla="*/ 16905 w 391946"/>
                <a:gd name="connsiteY0" fmla="*/ 3294 h 342111"/>
                <a:gd name="connsiteX1" fmla="*/ 381571 w 391946"/>
                <a:gd name="connsiteY1" fmla="*/ 0 h 342111"/>
                <a:gd name="connsiteX2" fmla="*/ 381139 w 391946"/>
                <a:gd name="connsiteY2" fmla="*/ 74247 h 342111"/>
                <a:gd name="connsiteX3" fmla="*/ 391709 w 391946"/>
                <a:gd name="connsiteY3" fmla="*/ 81391 h 342111"/>
                <a:gd name="connsiteX4" fmla="*/ 391946 w 391946"/>
                <a:gd name="connsiteY4" fmla="*/ 113385 h 342111"/>
                <a:gd name="connsiteX5" fmla="*/ 379803 w 391946"/>
                <a:gd name="connsiteY5" fmla="*/ 126635 h 342111"/>
                <a:gd name="connsiteX6" fmla="*/ 379887 w 391946"/>
                <a:gd name="connsiteY6" fmla="*/ 341681 h 342111"/>
                <a:gd name="connsiteX7" fmla="*/ 352455 w 391946"/>
                <a:gd name="connsiteY7" fmla="*/ 342111 h 342111"/>
                <a:gd name="connsiteX8" fmla="*/ 351228 w 391946"/>
                <a:gd name="connsiteY8" fmla="*/ 100441 h 342111"/>
                <a:gd name="connsiteX9" fmla="*/ 261074 w 391946"/>
                <a:gd name="connsiteY9" fmla="*/ 38223 h 342111"/>
                <a:gd name="connsiteX10" fmla="*/ 180849 w 391946"/>
                <a:gd name="connsiteY10" fmla="*/ 35304 h 342111"/>
                <a:gd name="connsiteX11" fmla="*/ 179778 w 391946"/>
                <a:gd name="connsiteY11" fmla="*/ 21860 h 342111"/>
                <a:gd name="connsiteX12" fmla="*/ 0 w 391946"/>
                <a:gd name="connsiteY12" fmla="*/ 20535 h 342111"/>
                <a:gd name="connsiteX13" fmla="*/ 16905 w 391946"/>
                <a:gd name="connsiteY13" fmla="*/ 3294 h 342111"/>
                <a:gd name="connsiteX0" fmla="*/ 17810 w 391946"/>
                <a:gd name="connsiteY0" fmla="*/ 1217 h 342111"/>
                <a:gd name="connsiteX1" fmla="*/ 381571 w 391946"/>
                <a:gd name="connsiteY1" fmla="*/ 0 h 342111"/>
                <a:gd name="connsiteX2" fmla="*/ 381139 w 391946"/>
                <a:gd name="connsiteY2" fmla="*/ 74247 h 342111"/>
                <a:gd name="connsiteX3" fmla="*/ 391709 w 391946"/>
                <a:gd name="connsiteY3" fmla="*/ 81391 h 342111"/>
                <a:gd name="connsiteX4" fmla="*/ 391946 w 391946"/>
                <a:gd name="connsiteY4" fmla="*/ 113385 h 342111"/>
                <a:gd name="connsiteX5" fmla="*/ 379803 w 391946"/>
                <a:gd name="connsiteY5" fmla="*/ 126635 h 342111"/>
                <a:gd name="connsiteX6" fmla="*/ 379887 w 391946"/>
                <a:gd name="connsiteY6" fmla="*/ 341681 h 342111"/>
                <a:gd name="connsiteX7" fmla="*/ 352455 w 391946"/>
                <a:gd name="connsiteY7" fmla="*/ 342111 h 342111"/>
                <a:gd name="connsiteX8" fmla="*/ 351228 w 391946"/>
                <a:gd name="connsiteY8" fmla="*/ 100441 h 342111"/>
                <a:gd name="connsiteX9" fmla="*/ 261074 w 391946"/>
                <a:gd name="connsiteY9" fmla="*/ 38223 h 342111"/>
                <a:gd name="connsiteX10" fmla="*/ 180849 w 391946"/>
                <a:gd name="connsiteY10" fmla="*/ 35304 h 342111"/>
                <a:gd name="connsiteX11" fmla="*/ 179778 w 391946"/>
                <a:gd name="connsiteY11" fmla="*/ 21860 h 342111"/>
                <a:gd name="connsiteX12" fmla="*/ 0 w 391946"/>
                <a:gd name="connsiteY12" fmla="*/ 20535 h 342111"/>
                <a:gd name="connsiteX13" fmla="*/ 17810 w 391946"/>
                <a:gd name="connsiteY13" fmla="*/ 1217 h 342111"/>
                <a:gd name="connsiteX0" fmla="*/ 17810 w 391946"/>
                <a:gd name="connsiteY0" fmla="*/ 1217 h 341681"/>
                <a:gd name="connsiteX1" fmla="*/ 381571 w 391946"/>
                <a:gd name="connsiteY1" fmla="*/ 0 h 341681"/>
                <a:gd name="connsiteX2" fmla="*/ 381139 w 391946"/>
                <a:gd name="connsiteY2" fmla="*/ 74247 h 341681"/>
                <a:gd name="connsiteX3" fmla="*/ 391709 w 391946"/>
                <a:gd name="connsiteY3" fmla="*/ 81391 h 341681"/>
                <a:gd name="connsiteX4" fmla="*/ 391946 w 391946"/>
                <a:gd name="connsiteY4" fmla="*/ 113385 h 341681"/>
                <a:gd name="connsiteX5" fmla="*/ 379803 w 391946"/>
                <a:gd name="connsiteY5" fmla="*/ 126635 h 341681"/>
                <a:gd name="connsiteX6" fmla="*/ 379887 w 391946"/>
                <a:gd name="connsiteY6" fmla="*/ 341681 h 341681"/>
                <a:gd name="connsiteX7" fmla="*/ 351550 w 391946"/>
                <a:gd name="connsiteY7" fmla="*/ 311998 h 341681"/>
                <a:gd name="connsiteX8" fmla="*/ 351228 w 391946"/>
                <a:gd name="connsiteY8" fmla="*/ 100441 h 341681"/>
                <a:gd name="connsiteX9" fmla="*/ 261074 w 391946"/>
                <a:gd name="connsiteY9" fmla="*/ 38223 h 341681"/>
                <a:gd name="connsiteX10" fmla="*/ 180849 w 391946"/>
                <a:gd name="connsiteY10" fmla="*/ 35304 h 341681"/>
                <a:gd name="connsiteX11" fmla="*/ 179778 w 391946"/>
                <a:gd name="connsiteY11" fmla="*/ 21860 h 341681"/>
                <a:gd name="connsiteX12" fmla="*/ 0 w 391946"/>
                <a:gd name="connsiteY12" fmla="*/ 20535 h 341681"/>
                <a:gd name="connsiteX13" fmla="*/ 17810 w 391946"/>
                <a:gd name="connsiteY13" fmla="*/ 1217 h 341681"/>
                <a:gd name="connsiteX0" fmla="*/ 17810 w 391946"/>
                <a:gd name="connsiteY0" fmla="*/ 1217 h 345835"/>
                <a:gd name="connsiteX1" fmla="*/ 381571 w 391946"/>
                <a:gd name="connsiteY1" fmla="*/ 0 h 345835"/>
                <a:gd name="connsiteX2" fmla="*/ 381139 w 391946"/>
                <a:gd name="connsiteY2" fmla="*/ 74247 h 345835"/>
                <a:gd name="connsiteX3" fmla="*/ 391709 w 391946"/>
                <a:gd name="connsiteY3" fmla="*/ 81391 h 345835"/>
                <a:gd name="connsiteX4" fmla="*/ 391946 w 391946"/>
                <a:gd name="connsiteY4" fmla="*/ 113385 h 345835"/>
                <a:gd name="connsiteX5" fmla="*/ 379803 w 391946"/>
                <a:gd name="connsiteY5" fmla="*/ 126635 h 345835"/>
                <a:gd name="connsiteX6" fmla="*/ 380792 w 391946"/>
                <a:gd name="connsiteY6" fmla="*/ 345835 h 345835"/>
                <a:gd name="connsiteX7" fmla="*/ 351550 w 391946"/>
                <a:gd name="connsiteY7" fmla="*/ 311998 h 345835"/>
                <a:gd name="connsiteX8" fmla="*/ 351228 w 391946"/>
                <a:gd name="connsiteY8" fmla="*/ 100441 h 345835"/>
                <a:gd name="connsiteX9" fmla="*/ 261074 w 391946"/>
                <a:gd name="connsiteY9" fmla="*/ 38223 h 345835"/>
                <a:gd name="connsiteX10" fmla="*/ 180849 w 391946"/>
                <a:gd name="connsiteY10" fmla="*/ 35304 h 345835"/>
                <a:gd name="connsiteX11" fmla="*/ 179778 w 391946"/>
                <a:gd name="connsiteY11" fmla="*/ 21860 h 345835"/>
                <a:gd name="connsiteX12" fmla="*/ 0 w 391946"/>
                <a:gd name="connsiteY12" fmla="*/ 20535 h 345835"/>
                <a:gd name="connsiteX13" fmla="*/ 17810 w 391946"/>
                <a:gd name="connsiteY13" fmla="*/ 1217 h 345835"/>
                <a:gd name="connsiteX0" fmla="*/ 17810 w 391946"/>
                <a:gd name="connsiteY0" fmla="*/ 1217 h 345835"/>
                <a:gd name="connsiteX1" fmla="*/ 381571 w 391946"/>
                <a:gd name="connsiteY1" fmla="*/ 0 h 345835"/>
                <a:gd name="connsiteX2" fmla="*/ 381139 w 391946"/>
                <a:gd name="connsiteY2" fmla="*/ 74247 h 345835"/>
                <a:gd name="connsiteX3" fmla="*/ 391709 w 391946"/>
                <a:gd name="connsiteY3" fmla="*/ 81391 h 345835"/>
                <a:gd name="connsiteX4" fmla="*/ 391946 w 391946"/>
                <a:gd name="connsiteY4" fmla="*/ 113385 h 345835"/>
                <a:gd name="connsiteX5" fmla="*/ 379803 w 391946"/>
                <a:gd name="connsiteY5" fmla="*/ 126635 h 345835"/>
                <a:gd name="connsiteX6" fmla="*/ 380792 w 391946"/>
                <a:gd name="connsiteY6" fmla="*/ 345835 h 345835"/>
                <a:gd name="connsiteX7" fmla="*/ 366032 w 391946"/>
                <a:gd name="connsiteY7" fmla="*/ 327574 h 345835"/>
                <a:gd name="connsiteX8" fmla="*/ 351228 w 391946"/>
                <a:gd name="connsiteY8" fmla="*/ 100441 h 345835"/>
                <a:gd name="connsiteX9" fmla="*/ 261074 w 391946"/>
                <a:gd name="connsiteY9" fmla="*/ 38223 h 345835"/>
                <a:gd name="connsiteX10" fmla="*/ 180849 w 391946"/>
                <a:gd name="connsiteY10" fmla="*/ 35304 h 345835"/>
                <a:gd name="connsiteX11" fmla="*/ 179778 w 391946"/>
                <a:gd name="connsiteY11" fmla="*/ 21860 h 345835"/>
                <a:gd name="connsiteX12" fmla="*/ 0 w 391946"/>
                <a:gd name="connsiteY12" fmla="*/ 20535 h 345835"/>
                <a:gd name="connsiteX13" fmla="*/ 17810 w 391946"/>
                <a:gd name="connsiteY13" fmla="*/ 1217 h 345835"/>
                <a:gd name="connsiteX0" fmla="*/ 17810 w 391946"/>
                <a:gd name="connsiteY0" fmla="*/ 1217 h 345835"/>
                <a:gd name="connsiteX1" fmla="*/ 381571 w 391946"/>
                <a:gd name="connsiteY1" fmla="*/ 0 h 345835"/>
                <a:gd name="connsiteX2" fmla="*/ 381139 w 391946"/>
                <a:gd name="connsiteY2" fmla="*/ 74247 h 345835"/>
                <a:gd name="connsiteX3" fmla="*/ 391709 w 391946"/>
                <a:gd name="connsiteY3" fmla="*/ 81391 h 345835"/>
                <a:gd name="connsiteX4" fmla="*/ 391946 w 391946"/>
                <a:gd name="connsiteY4" fmla="*/ 113385 h 345835"/>
                <a:gd name="connsiteX5" fmla="*/ 379803 w 391946"/>
                <a:gd name="connsiteY5" fmla="*/ 126635 h 345835"/>
                <a:gd name="connsiteX6" fmla="*/ 380792 w 391946"/>
                <a:gd name="connsiteY6" fmla="*/ 345835 h 345835"/>
                <a:gd name="connsiteX7" fmla="*/ 366032 w 391946"/>
                <a:gd name="connsiteY7" fmla="*/ 327574 h 345835"/>
                <a:gd name="connsiteX8" fmla="*/ 364805 w 391946"/>
                <a:gd name="connsiteY8" fmla="*/ 100441 h 345835"/>
                <a:gd name="connsiteX9" fmla="*/ 261074 w 391946"/>
                <a:gd name="connsiteY9" fmla="*/ 38223 h 345835"/>
                <a:gd name="connsiteX10" fmla="*/ 180849 w 391946"/>
                <a:gd name="connsiteY10" fmla="*/ 35304 h 345835"/>
                <a:gd name="connsiteX11" fmla="*/ 179778 w 391946"/>
                <a:gd name="connsiteY11" fmla="*/ 21860 h 345835"/>
                <a:gd name="connsiteX12" fmla="*/ 0 w 391946"/>
                <a:gd name="connsiteY12" fmla="*/ 20535 h 345835"/>
                <a:gd name="connsiteX13" fmla="*/ 17810 w 391946"/>
                <a:gd name="connsiteY13" fmla="*/ 1217 h 345835"/>
                <a:gd name="connsiteX0" fmla="*/ 17810 w 391946"/>
                <a:gd name="connsiteY0" fmla="*/ 1217 h 344797"/>
                <a:gd name="connsiteX1" fmla="*/ 381571 w 391946"/>
                <a:gd name="connsiteY1" fmla="*/ 0 h 344797"/>
                <a:gd name="connsiteX2" fmla="*/ 381139 w 391946"/>
                <a:gd name="connsiteY2" fmla="*/ 74247 h 344797"/>
                <a:gd name="connsiteX3" fmla="*/ 391709 w 391946"/>
                <a:gd name="connsiteY3" fmla="*/ 81391 h 344797"/>
                <a:gd name="connsiteX4" fmla="*/ 391946 w 391946"/>
                <a:gd name="connsiteY4" fmla="*/ 113385 h 344797"/>
                <a:gd name="connsiteX5" fmla="*/ 379803 w 391946"/>
                <a:gd name="connsiteY5" fmla="*/ 126635 h 344797"/>
                <a:gd name="connsiteX6" fmla="*/ 379887 w 391946"/>
                <a:gd name="connsiteY6" fmla="*/ 344797 h 344797"/>
                <a:gd name="connsiteX7" fmla="*/ 366032 w 391946"/>
                <a:gd name="connsiteY7" fmla="*/ 327574 h 344797"/>
                <a:gd name="connsiteX8" fmla="*/ 364805 w 391946"/>
                <a:gd name="connsiteY8" fmla="*/ 100441 h 344797"/>
                <a:gd name="connsiteX9" fmla="*/ 261074 w 391946"/>
                <a:gd name="connsiteY9" fmla="*/ 38223 h 344797"/>
                <a:gd name="connsiteX10" fmla="*/ 180849 w 391946"/>
                <a:gd name="connsiteY10" fmla="*/ 35304 h 344797"/>
                <a:gd name="connsiteX11" fmla="*/ 179778 w 391946"/>
                <a:gd name="connsiteY11" fmla="*/ 21860 h 344797"/>
                <a:gd name="connsiteX12" fmla="*/ 0 w 391946"/>
                <a:gd name="connsiteY12" fmla="*/ 20535 h 344797"/>
                <a:gd name="connsiteX13" fmla="*/ 17810 w 391946"/>
                <a:gd name="connsiteY13" fmla="*/ 1217 h 344797"/>
                <a:gd name="connsiteX0" fmla="*/ 17810 w 391946"/>
                <a:gd name="connsiteY0" fmla="*/ 1217 h 344797"/>
                <a:gd name="connsiteX1" fmla="*/ 381571 w 391946"/>
                <a:gd name="connsiteY1" fmla="*/ 0 h 344797"/>
                <a:gd name="connsiteX2" fmla="*/ 381139 w 391946"/>
                <a:gd name="connsiteY2" fmla="*/ 74247 h 344797"/>
                <a:gd name="connsiteX3" fmla="*/ 391709 w 391946"/>
                <a:gd name="connsiteY3" fmla="*/ 81391 h 344797"/>
                <a:gd name="connsiteX4" fmla="*/ 391946 w 391946"/>
                <a:gd name="connsiteY4" fmla="*/ 113385 h 344797"/>
                <a:gd name="connsiteX5" fmla="*/ 379803 w 391946"/>
                <a:gd name="connsiteY5" fmla="*/ 126635 h 344797"/>
                <a:gd name="connsiteX6" fmla="*/ 379887 w 391946"/>
                <a:gd name="connsiteY6" fmla="*/ 344797 h 344797"/>
                <a:gd name="connsiteX7" fmla="*/ 366032 w 391946"/>
                <a:gd name="connsiteY7" fmla="*/ 327574 h 344797"/>
                <a:gd name="connsiteX8" fmla="*/ 364805 w 391946"/>
                <a:gd name="connsiteY8" fmla="*/ 97326 h 344797"/>
                <a:gd name="connsiteX9" fmla="*/ 261074 w 391946"/>
                <a:gd name="connsiteY9" fmla="*/ 38223 h 344797"/>
                <a:gd name="connsiteX10" fmla="*/ 180849 w 391946"/>
                <a:gd name="connsiteY10" fmla="*/ 35304 h 344797"/>
                <a:gd name="connsiteX11" fmla="*/ 179778 w 391946"/>
                <a:gd name="connsiteY11" fmla="*/ 21860 h 344797"/>
                <a:gd name="connsiteX12" fmla="*/ 0 w 391946"/>
                <a:gd name="connsiteY12" fmla="*/ 20535 h 344797"/>
                <a:gd name="connsiteX13" fmla="*/ 17810 w 391946"/>
                <a:gd name="connsiteY13" fmla="*/ 1217 h 344797"/>
                <a:gd name="connsiteX0" fmla="*/ 17810 w 391946"/>
                <a:gd name="connsiteY0" fmla="*/ 1217 h 344797"/>
                <a:gd name="connsiteX1" fmla="*/ 381571 w 391946"/>
                <a:gd name="connsiteY1" fmla="*/ 0 h 344797"/>
                <a:gd name="connsiteX2" fmla="*/ 381139 w 391946"/>
                <a:gd name="connsiteY2" fmla="*/ 74247 h 344797"/>
                <a:gd name="connsiteX3" fmla="*/ 391709 w 391946"/>
                <a:gd name="connsiteY3" fmla="*/ 81391 h 344797"/>
                <a:gd name="connsiteX4" fmla="*/ 391946 w 391946"/>
                <a:gd name="connsiteY4" fmla="*/ 113385 h 344797"/>
                <a:gd name="connsiteX5" fmla="*/ 379803 w 391946"/>
                <a:gd name="connsiteY5" fmla="*/ 126635 h 344797"/>
                <a:gd name="connsiteX6" fmla="*/ 379887 w 391946"/>
                <a:gd name="connsiteY6" fmla="*/ 344797 h 344797"/>
                <a:gd name="connsiteX7" fmla="*/ 366032 w 391946"/>
                <a:gd name="connsiteY7" fmla="*/ 327574 h 344797"/>
                <a:gd name="connsiteX8" fmla="*/ 365710 w 391946"/>
                <a:gd name="connsiteY8" fmla="*/ 99403 h 344797"/>
                <a:gd name="connsiteX9" fmla="*/ 261074 w 391946"/>
                <a:gd name="connsiteY9" fmla="*/ 38223 h 344797"/>
                <a:gd name="connsiteX10" fmla="*/ 180849 w 391946"/>
                <a:gd name="connsiteY10" fmla="*/ 35304 h 344797"/>
                <a:gd name="connsiteX11" fmla="*/ 179778 w 391946"/>
                <a:gd name="connsiteY11" fmla="*/ 21860 h 344797"/>
                <a:gd name="connsiteX12" fmla="*/ 0 w 391946"/>
                <a:gd name="connsiteY12" fmla="*/ 20535 h 344797"/>
                <a:gd name="connsiteX13" fmla="*/ 17810 w 391946"/>
                <a:gd name="connsiteY13" fmla="*/ 1217 h 344797"/>
                <a:gd name="connsiteX0" fmla="*/ 17810 w 408108"/>
                <a:gd name="connsiteY0" fmla="*/ 1217 h 344797"/>
                <a:gd name="connsiteX1" fmla="*/ 381571 w 408108"/>
                <a:gd name="connsiteY1" fmla="*/ 0 h 344797"/>
                <a:gd name="connsiteX2" fmla="*/ 380290 w 408108"/>
                <a:gd name="connsiteY2" fmla="*/ 23471 h 344797"/>
                <a:gd name="connsiteX3" fmla="*/ 381139 w 408108"/>
                <a:gd name="connsiteY3" fmla="*/ 74247 h 344797"/>
                <a:gd name="connsiteX4" fmla="*/ 391709 w 408108"/>
                <a:gd name="connsiteY4" fmla="*/ 81391 h 344797"/>
                <a:gd name="connsiteX5" fmla="*/ 391946 w 408108"/>
                <a:gd name="connsiteY5" fmla="*/ 113385 h 344797"/>
                <a:gd name="connsiteX6" fmla="*/ 379803 w 408108"/>
                <a:gd name="connsiteY6" fmla="*/ 126635 h 344797"/>
                <a:gd name="connsiteX7" fmla="*/ 379887 w 408108"/>
                <a:gd name="connsiteY7" fmla="*/ 344797 h 344797"/>
                <a:gd name="connsiteX8" fmla="*/ 366032 w 408108"/>
                <a:gd name="connsiteY8" fmla="*/ 327574 h 344797"/>
                <a:gd name="connsiteX9" fmla="*/ 365710 w 408108"/>
                <a:gd name="connsiteY9" fmla="*/ 99403 h 344797"/>
                <a:gd name="connsiteX10" fmla="*/ 261074 w 408108"/>
                <a:gd name="connsiteY10" fmla="*/ 38223 h 344797"/>
                <a:gd name="connsiteX11" fmla="*/ 180849 w 408108"/>
                <a:gd name="connsiteY11" fmla="*/ 35304 h 344797"/>
                <a:gd name="connsiteX12" fmla="*/ 179778 w 408108"/>
                <a:gd name="connsiteY12" fmla="*/ 21860 h 344797"/>
                <a:gd name="connsiteX13" fmla="*/ 0 w 408108"/>
                <a:gd name="connsiteY13" fmla="*/ 20535 h 344797"/>
                <a:gd name="connsiteX14" fmla="*/ 17810 w 408108"/>
                <a:gd name="connsiteY14" fmla="*/ 1217 h 344797"/>
                <a:gd name="connsiteX0" fmla="*/ 17810 w 392737"/>
                <a:gd name="connsiteY0" fmla="*/ 2256 h 345836"/>
                <a:gd name="connsiteX1" fmla="*/ 358943 w 392737"/>
                <a:gd name="connsiteY1" fmla="*/ 0 h 345836"/>
                <a:gd name="connsiteX2" fmla="*/ 380290 w 392737"/>
                <a:gd name="connsiteY2" fmla="*/ 24510 h 345836"/>
                <a:gd name="connsiteX3" fmla="*/ 381139 w 392737"/>
                <a:gd name="connsiteY3" fmla="*/ 75286 h 345836"/>
                <a:gd name="connsiteX4" fmla="*/ 391709 w 392737"/>
                <a:gd name="connsiteY4" fmla="*/ 82430 h 345836"/>
                <a:gd name="connsiteX5" fmla="*/ 391946 w 392737"/>
                <a:gd name="connsiteY5" fmla="*/ 114424 h 345836"/>
                <a:gd name="connsiteX6" fmla="*/ 379803 w 392737"/>
                <a:gd name="connsiteY6" fmla="*/ 127674 h 345836"/>
                <a:gd name="connsiteX7" fmla="*/ 379887 w 392737"/>
                <a:gd name="connsiteY7" fmla="*/ 345836 h 345836"/>
                <a:gd name="connsiteX8" fmla="*/ 366032 w 392737"/>
                <a:gd name="connsiteY8" fmla="*/ 328613 h 345836"/>
                <a:gd name="connsiteX9" fmla="*/ 365710 w 392737"/>
                <a:gd name="connsiteY9" fmla="*/ 100442 h 345836"/>
                <a:gd name="connsiteX10" fmla="*/ 261074 w 392737"/>
                <a:gd name="connsiteY10" fmla="*/ 39262 h 345836"/>
                <a:gd name="connsiteX11" fmla="*/ 180849 w 392737"/>
                <a:gd name="connsiteY11" fmla="*/ 36343 h 345836"/>
                <a:gd name="connsiteX12" fmla="*/ 179778 w 392737"/>
                <a:gd name="connsiteY12" fmla="*/ 22899 h 345836"/>
                <a:gd name="connsiteX13" fmla="*/ 0 w 392737"/>
                <a:gd name="connsiteY13" fmla="*/ 21574 h 345836"/>
                <a:gd name="connsiteX14" fmla="*/ 17810 w 392737"/>
                <a:gd name="connsiteY14" fmla="*/ 2256 h 345836"/>
                <a:gd name="connsiteX0" fmla="*/ 17810 w 391946"/>
                <a:gd name="connsiteY0" fmla="*/ 2265 h 345845"/>
                <a:gd name="connsiteX1" fmla="*/ 358943 w 391946"/>
                <a:gd name="connsiteY1" fmla="*/ 9 h 345845"/>
                <a:gd name="connsiteX2" fmla="*/ 380290 w 391946"/>
                <a:gd name="connsiteY2" fmla="*/ 24519 h 345845"/>
                <a:gd name="connsiteX3" fmla="*/ 381139 w 391946"/>
                <a:gd name="connsiteY3" fmla="*/ 75295 h 345845"/>
                <a:gd name="connsiteX4" fmla="*/ 391709 w 391946"/>
                <a:gd name="connsiteY4" fmla="*/ 82439 h 345845"/>
                <a:gd name="connsiteX5" fmla="*/ 391946 w 391946"/>
                <a:gd name="connsiteY5" fmla="*/ 114433 h 345845"/>
                <a:gd name="connsiteX6" fmla="*/ 379803 w 391946"/>
                <a:gd name="connsiteY6" fmla="*/ 127683 h 345845"/>
                <a:gd name="connsiteX7" fmla="*/ 379887 w 391946"/>
                <a:gd name="connsiteY7" fmla="*/ 345845 h 345845"/>
                <a:gd name="connsiteX8" fmla="*/ 366032 w 391946"/>
                <a:gd name="connsiteY8" fmla="*/ 328622 h 345845"/>
                <a:gd name="connsiteX9" fmla="*/ 365710 w 391946"/>
                <a:gd name="connsiteY9" fmla="*/ 100451 h 345845"/>
                <a:gd name="connsiteX10" fmla="*/ 261074 w 391946"/>
                <a:gd name="connsiteY10" fmla="*/ 39271 h 345845"/>
                <a:gd name="connsiteX11" fmla="*/ 180849 w 391946"/>
                <a:gd name="connsiteY11" fmla="*/ 36352 h 345845"/>
                <a:gd name="connsiteX12" fmla="*/ 179778 w 391946"/>
                <a:gd name="connsiteY12" fmla="*/ 22908 h 345845"/>
                <a:gd name="connsiteX13" fmla="*/ 0 w 391946"/>
                <a:gd name="connsiteY13" fmla="*/ 21583 h 345845"/>
                <a:gd name="connsiteX14" fmla="*/ 17810 w 391946"/>
                <a:gd name="connsiteY14" fmla="*/ 2265 h 345845"/>
                <a:gd name="connsiteX0" fmla="*/ 17810 w 391946"/>
                <a:gd name="connsiteY0" fmla="*/ 3574 h 347154"/>
                <a:gd name="connsiteX1" fmla="*/ 358943 w 391946"/>
                <a:gd name="connsiteY1" fmla="*/ 1318 h 347154"/>
                <a:gd name="connsiteX2" fmla="*/ 380290 w 391946"/>
                <a:gd name="connsiteY2" fmla="*/ 25828 h 347154"/>
                <a:gd name="connsiteX3" fmla="*/ 381139 w 391946"/>
                <a:gd name="connsiteY3" fmla="*/ 76604 h 347154"/>
                <a:gd name="connsiteX4" fmla="*/ 391709 w 391946"/>
                <a:gd name="connsiteY4" fmla="*/ 83748 h 347154"/>
                <a:gd name="connsiteX5" fmla="*/ 391946 w 391946"/>
                <a:gd name="connsiteY5" fmla="*/ 115742 h 347154"/>
                <a:gd name="connsiteX6" fmla="*/ 379803 w 391946"/>
                <a:gd name="connsiteY6" fmla="*/ 128992 h 347154"/>
                <a:gd name="connsiteX7" fmla="*/ 379887 w 391946"/>
                <a:gd name="connsiteY7" fmla="*/ 347154 h 347154"/>
                <a:gd name="connsiteX8" fmla="*/ 366032 w 391946"/>
                <a:gd name="connsiteY8" fmla="*/ 329931 h 347154"/>
                <a:gd name="connsiteX9" fmla="*/ 365710 w 391946"/>
                <a:gd name="connsiteY9" fmla="*/ 101760 h 347154"/>
                <a:gd name="connsiteX10" fmla="*/ 261074 w 391946"/>
                <a:gd name="connsiteY10" fmla="*/ 40580 h 347154"/>
                <a:gd name="connsiteX11" fmla="*/ 180849 w 391946"/>
                <a:gd name="connsiteY11" fmla="*/ 37661 h 347154"/>
                <a:gd name="connsiteX12" fmla="*/ 179778 w 391946"/>
                <a:gd name="connsiteY12" fmla="*/ 24217 h 347154"/>
                <a:gd name="connsiteX13" fmla="*/ 0 w 391946"/>
                <a:gd name="connsiteY13" fmla="*/ 22892 h 347154"/>
                <a:gd name="connsiteX14" fmla="*/ 17810 w 391946"/>
                <a:gd name="connsiteY14" fmla="*/ 3574 h 347154"/>
                <a:gd name="connsiteX0" fmla="*/ 17810 w 392738"/>
                <a:gd name="connsiteY0" fmla="*/ 3574 h 347154"/>
                <a:gd name="connsiteX1" fmla="*/ 358943 w 392738"/>
                <a:gd name="connsiteY1" fmla="*/ 1318 h 347154"/>
                <a:gd name="connsiteX2" fmla="*/ 380290 w 392738"/>
                <a:gd name="connsiteY2" fmla="*/ 25828 h 347154"/>
                <a:gd name="connsiteX3" fmla="*/ 381139 w 392738"/>
                <a:gd name="connsiteY3" fmla="*/ 76604 h 347154"/>
                <a:gd name="connsiteX4" fmla="*/ 391709 w 392738"/>
                <a:gd name="connsiteY4" fmla="*/ 83748 h 347154"/>
                <a:gd name="connsiteX5" fmla="*/ 391946 w 392738"/>
                <a:gd name="connsiteY5" fmla="*/ 115742 h 347154"/>
                <a:gd name="connsiteX6" fmla="*/ 379803 w 392738"/>
                <a:gd name="connsiteY6" fmla="*/ 128992 h 347154"/>
                <a:gd name="connsiteX7" fmla="*/ 379887 w 392738"/>
                <a:gd name="connsiteY7" fmla="*/ 347154 h 347154"/>
                <a:gd name="connsiteX8" fmla="*/ 366032 w 392738"/>
                <a:gd name="connsiteY8" fmla="*/ 329931 h 347154"/>
                <a:gd name="connsiteX9" fmla="*/ 365710 w 392738"/>
                <a:gd name="connsiteY9" fmla="*/ 101760 h 347154"/>
                <a:gd name="connsiteX10" fmla="*/ 261074 w 392738"/>
                <a:gd name="connsiteY10" fmla="*/ 40580 h 347154"/>
                <a:gd name="connsiteX11" fmla="*/ 180849 w 392738"/>
                <a:gd name="connsiteY11" fmla="*/ 37661 h 347154"/>
                <a:gd name="connsiteX12" fmla="*/ 179778 w 392738"/>
                <a:gd name="connsiteY12" fmla="*/ 24217 h 347154"/>
                <a:gd name="connsiteX13" fmla="*/ 0 w 392738"/>
                <a:gd name="connsiteY13" fmla="*/ 22892 h 347154"/>
                <a:gd name="connsiteX14" fmla="*/ 17810 w 392738"/>
                <a:gd name="connsiteY14" fmla="*/ 3574 h 347154"/>
                <a:gd name="connsiteX0" fmla="*/ 17810 w 392738"/>
                <a:gd name="connsiteY0" fmla="*/ 3574 h 347154"/>
                <a:gd name="connsiteX1" fmla="*/ 358943 w 392738"/>
                <a:gd name="connsiteY1" fmla="*/ 1318 h 347154"/>
                <a:gd name="connsiteX2" fmla="*/ 380290 w 392738"/>
                <a:gd name="connsiteY2" fmla="*/ 25828 h 347154"/>
                <a:gd name="connsiteX3" fmla="*/ 381139 w 392738"/>
                <a:gd name="connsiteY3" fmla="*/ 76604 h 347154"/>
                <a:gd name="connsiteX4" fmla="*/ 391709 w 392738"/>
                <a:gd name="connsiteY4" fmla="*/ 83748 h 347154"/>
                <a:gd name="connsiteX5" fmla="*/ 391946 w 392738"/>
                <a:gd name="connsiteY5" fmla="*/ 115742 h 347154"/>
                <a:gd name="connsiteX6" fmla="*/ 379803 w 392738"/>
                <a:gd name="connsiteY6" fmla="*/ 128992 h 347154"/>
                <a:gd name="connsiteX7" fmla="*/ 379887 w 392738"/>
                <a:gd name="connsiteY7" fmla="*/ 347154 h 347154"/>
                <a:gd name="connsiteX8" fmla="*/ 366032 w 392738"/>
                <a:gd name="connsiteY8" fmla="*/ 329931 h 347154"/>
                <a:gd name="connsiteX9" fmla="*/ 365710 w 392738"/>
                <a:gd name="connsiteY9" fmla="*/ 101760 h 347154"/>
                <a:gd name="connsiteX10" fmla="*/ 261074 w 392738"/>
                <a:gd name="connsiteY10" fmla="*/ 40580 h 347154"/>
                <a:gd name="connsiteX11" fmla="*/ 180849 w 392738"/>
                <a:gd name="connsiteY11" fmla="*/ 37661 h 347154"/>
                <a:gd name="connsiteX12" fmla="*/ 179778 w 392738"/>
                <a:gd name="connsiteY12" fmla="*/ 24217 h 347154"/>
                <a:gd name="connsiteX13" fmla="*/ 0 w 392738"/>
                <a:gd name="connsiteY13" fmla="*/ 22892 h 347154"/>
                <a:gd name="connsiteX14" fmla="*/ 17810 w 392738"/>
                <a:gd name="connsiteY14" fmla="*/ 3574 h 347154"/>
                <a:gd name="connsiteX0" fmla="*/ 17810 w 392738"/>
                <a:gd name="connsiteY0" fmla="*/ 3574 h 347154"/>
                <a:gd name="connsiteX1" fmla="*/ 358943 w 392738"/>
                <a:gd name="connsiteY1" fmla="*/ 1318 h 347154"/>
                <a:gd name="connsiteX2" fmla="*/ 380290 w 392738"/>
                <a:gd name="connsiteY2" fmla="*/ 25828 h 347154"/>
                <a:gd name="connsiteX3" fmla="*/ 381139 w 392738"/>
                <a:gd name="connsiteY3" fmla="*/ 76604 h 347154"/>
                <a:gd name="connsiteX4" fmla="*/ 391709 w 392738"/>
                <a:gd name="connsiteY4" fmla="*/ 83748 h 347154"/>
                <a:gd name="connsiteX5" fmla="*/ 391946 w 392738"/>
                <a:gd name="connsiteY5" fmla="*/ 115742 h 347154"/>
                <a:gd name="connsiteX6" fmla="*/ 379803 w 392738"/>
                <a:gd name="connsiteY6" fmla="*/ 128992 h 347154"/>
                <a:gd name="connsiteX7" fmla="*/ 379887 w 392738"/>
                <a:gd name="connsiteY7" fmla="*/ 347154 h 347154"/>
                <a:gd name="connsiteX8" fmla="*/ 366032 w 392738"/>
                <a:gd name="connsiteY8" fmla="*/ 329931 h 347154"/>
                <a:gd name="connsiteX9" fmla="*/ 365710 w 392738"/>
                <a:gd name="connsiteY9" fmla="*/ 101760 h 347154"/>
                <a:gd name="connsiteX10" fmla="*/ 261074 w 392738"/>
                <a:gd name="connsiteY10" fmla="*/ 40580 h 347154"/>
                <a:gd name="connsiteX11" fmla="*/ 180849 w 392738"/>
                <a:gd name="connsiteY11" fmla="*/ 37661 h 347154"/>
                <a:gd name="connsiteX12" fmla="*/ 179778 w 392738"/>
                <a:gd name="connsiteY12" fmla="*/ 24217 h 347154"/>
                <a:gd name="connsiteX13" fmla="*/ 0 w 392738"/>
                <a:gd name="connsiteY13" fmla="*/ 22892 h 347154"/>
                <a:gd name="connsiteX14" fmla="*/ 17810 w 392738"/>
                <a:gd name="connsiteY14" fmla="*/ 3574 h 347154"/>
                <a:gd name="connsiteX0" fmla="*/ 17810 w 391946"/>
                <a:gd name="connsiteY0" fmla="*/ 3574 h 347154"/>
                <a:gd name="connsiteX1" fmla="*/ 358943 w 391946"/>
                <a:gd name="connsiteY1" fmla="*/ 1318 h 347154"/>
                <a:gd name="connsiteX2" fmla="*/ 380290 w 391946"/>
                <a:gd name="connsiteY2" fmla="*/ 25828 h 347154"/>
                <a:gd name="connsiteX3" fmla="*/ 381139 w 391946"/>
                <a:gd name="connsiteY3" fmla="*/ 76604 h 347154"/>
                <a:gd name="connsiteX4" fmla="*/ 391709 w 391946"/>
                <a:gd name="connsiteY4" fmla="*/ 83748 h 347154"/>
                <a:gd name="connsiteX5" fmla="*/ 391946 w 391946"/>
                <a:gd name="connsiteY5" fmla="*/ 115742 h 347154"/>
                <a:gd name="connsiteX6" fmla="*/ 379803 w 391946"/>
                <a:gd name="connsiteY6" fmla="*/ 128992 h 347154"/>
                <a:gd name="connsiteX7" fmla="*/ 379887 w 391946"/>
                <a:gd name="connsiteY7" fmla="*/ 347154 h 347154"/>
                <a:gd name="connsiteX8" fmla="*/ 366032 w 391946"/>
                <a:gd name="connsiteY8" fmla="*/ 329931 h 347154"/>
                <a:gd name="connsiteX9" fmla="*/ 365710 w 391946"/>
                <a:gd name="connsiteY9" fmla="*/ 101760 h 347154"/>
                <a:gd name="connsiteX10" fmla="*/ 261074 w 391946"/>
                <a:gd name="connsiteY10" fmla="*/ 40580 h 347154"/>
                <a:gd name="connsiteX11" fmla="*/ 180849 w 391946"/>
                <a:gd name="connsiteY11" fmla="*/ 37661 h 347154"/>
                <a:gd name="connsiteX12" fmla="*/ 179778 w 391946"/>
                <a:gd name="connsiteY12" fmla="*/ 24217 h 347154"/>
                <a:gd name="connsiteX13" fmla="*/ 0 w 391946"/>
                <a:gd name="connsiteY13" fmla="*/ 22892 h 347154"/>
                <a:gd name="connsiteX14" fmla="*/ 17810 w 391946"/>
                <a:gd name="connsiteY14" fmla="*/ 3574 h 347154"/>
                <a:gd name="connsiteX0" fmla="*/ 17810 w 391946"/>
                <a:gd name="connsiteY0" fmla="*/ 3574 h 347154"/>
                <a:gd name="connsiteX1" fmla="*/ 358943 w 391946"/>
                <a:gd name="connsiteY1" fmla="*/ 1318 h 347154"/>
                <a:gd name="connsiteX2" fmla="*/ 380290 w 391946"/>
                <a:gd name="connsiteY2" fmla="*/ 25828 h 347154"/>
                <a:gd name="connsiteX3" fmla="*/ 381139 w 391946"/>
                <a:gd name="connsiteY3" fmla="*/ 76604 h 347154"/>
                <a:gd name="connsiteX4" fmla="*/ 391709 w 391946"/>
                <a:gd name="connsiteY4" fmla="*/ 83748 h 347154"/>
                <a:gd name="connsiteX5" fmla="*/ 391946 w 391946"/>
                <a:gd name="connsiteY5" fmla="*/ 115742 h 347154"/>
                <a:gd name="connsiteX6" fmla="*/ 379803 w 391946"/>
                <a:gd name="connsiteY6" fmla="*/ 128992 h 347154"/>
                <a:gd name="connsiteX7" fmla="*/ 379887 w 391946"/>
                <a:gd name="connsiteY7" fmla="*/ 347154 h 347154"/>
                <a:gd name="connsiteX8" fmla="*/ 366032 w 391946"/>
                <a:gd name="connsiteY8" fmla="*/ 329931 h 347154"/>
                <a:gd name="connsiteX9" fmla="*/ 365710 w 391946"/>
                <a:gd name="connsiteY9" fmla="*/ 101760 h 347154"/>
                <a:gd name="connsiteX10" fmla="*/ 261074 w 391946"/>
                <a:gd name="connsiteY10" fmla="*/ 40580 h 347154"/>
                <a:gd name="connsiteX11" fmla="*/ 180849 w 391946"/>
                <a:gd name="connsiteY11" fmla="*/ 37661 h 347154"/>
                <a:gd name="connsiteX12" fmla="*/ 179778 w 391946"/>
                <a:gd name="connsiteY12" fmla="*/ 24217 h 347154"/>
                <a:gd name="connsiteX13" fmla="*/ 0 w 391946"/>
                <a:gd name="connsiteY13" fmla="*/ 22892 h 347154"/>
                <a:gd name="connsiteX14" fmla="*/ 17810 w 391946"/>
                <a:gd name="connsiteY14" fmla="*/ 3574 h 347154"/>
                <a:gd name="connsiteX0" fmla="*/ 17810 w 391946"/>
                <a:gd name="connsiteY0" fmla="*/ 3574 h 347154"/>
                <a:gd name="connsiteX1" fmla="*/ 358943 w 391946"/>
                <a:gd name="connsiteY1" fmla="*/ 1318 h 347154"/>
                <a:gd name="connsiteX2" fmla="*/ 381195 w 391946"/>
                <a:gd name="connsiteY2" fmla="*/ 18559 h 347154"/>
                <a:gd name="connsiteX3" fmla="*/ 381139 w 391946"/>
                <a:gd name="connsiteY3" fmla="*/ 76604 h 347154"/>
                <a:gd name="connsiteX4" fmla="*/ 391709 w 391946"/>
                <a:gd name="connsiteY4" fmla="*/ 83748 h 347154"/>
                <a:gd name="connsiteX5" fmla="*/ 391946 w 391946"/>
                <a:gd name="connsiteY5" fmla="*/ 115742 h 347154"/>
                <a:gd name="connsiteX6" fmla="*/ 379803 w 391946"/>
                <a:gd name="connsiteY6" fmla="*/ 128992 h 347154"/>
                <a:gd name="connsiteX7" fmla="*/ 379887 w 391946"/>
                <a:gd name="connsiteY7" fmla="*/ 347154 h 347154"/>
                <a:gd name="connsiteX8" fmla="*/ 366032 w 391946"/>
                <a:gd name="connsiteY8" fmla="*/ 329931 h 347154"/>
                <a:gd name="connsiteX9" fmla="*/ 365710 w 391946"/>
                <a:gd name="connsiteY9" fmla="*/ 101760 h 347154"/>
                <a:gd name="connsiteX10" fmla="*/ 261074 w 391946"/>
                <a:gd name="connsiteY10" fmla="*/ 40580 h 347154"/>
                <a:gd name="connsiteX11" fmla="*/ 180849 w 391946"/>
                <a:gd name="connsiteY11" fmla="*/ 37661 h 347154"/>
                <a:gd name="connsiteX12" fmla="*/ 179778 w 391946"/>
                <a:gd name="connsiteY12" fmla="*/ 24217 h 347154"/>
                <a:gd name="connsiteX13" fmla="*/ 0 w 391946"/>
                <a:gd name="connsiteY13" fmla="*/ 22892 h 347154"/>
                <a:gd name="connsiteX14" fmla="*/ 17810 w 391946"/>
                <a:gd name="connsiteY14" fmla="*/ 3574 h 347154"/>
                <a:gd name="connsiteX0" fmla="*/ 17810 w 391946"/>
                <a:gd name="connsiteY0" fmla="*/ 3574 h 347154"/>
                <a:gd name="connsiteX1" fmla="*/ 358943 w 391946"/>
                <a:gd name="connsiteY1" fmla="*/ 1318 h 347154"/>
                <a:gd name="connsiteX2" fmla="*/ 381195 w 391946"/>
                <a:gd name="connsiteY2" fmla="*/ 18559 h 347154"/>
                <a:gd name="connsiteX3" fmla="*/ 381139 w 391946"/>
                <a:gd name="connsiteY3" fmla="*/ 76604 h 347154"/>
                <a:gd name="connsiteX4" fmla="*/ 391709 w 391946"/>
                <a:gd name="connsiteY4" fmla="*/ 83748 h 347154"/>
                <a:gd name="connsiteX5" fmla="*/ 391946 w 391946"/>
                <a:gd name="connsiteY5" fmla="*/ 115742 h 347154"/>
                <a:gd name="connsiteX6" fmla="*/ 379803 w 391946"/>
                <a:gd name="connsiteY6" fmla="*/ 128992 h 347154"/>
                <a:gd name="connsiteX7" fmla="*/ 379887 w 391946"/>
                <a:gd name="connsiteY7" fmla="*/ 347154 h 347154"/>
                <a:gd name="connsiteX8" fmla="*/ 366032 w 391946"/>
                <a:gd name="connsiteY8" fmla="*/ 329931 h 347154"/>
                <a:gd name="connsiteX9" fmla="*/ 365710 w 391946"/>
                <a:gd name="connsiteY9" fmla="*/ 101760 h 347154"/>
                <a:gd name="connsiteX10" fmla="*/ 261074 w 391946"/>
                <a:gd name="connsiteY10" fmla="*/ 40580 h 347154"/>
                <a:gd name="connsiteX11" fmla="*/ 180849 w 391946"/>
                <a:gd name="connsiteY11" fmla="*/ 37661 h 347154"/>
                <a:gd name="connsiteX12" fmla="*/ 179778 w 391946"/>
                <a:gd name="connsiteY12" fmla="*/ 24217 h 347154"/>
                <a:gd name="connsiteX13" fmla="*/ 0 w 391946"/>
                <a:gd name="connsiteY13" fmla="*/ 22892 h 347154"/>
                <a:gd name="connsiteX14" fmla="*/ 17810 w 391946"/>
                <a:gd name="connsiteY14" fmla="*/ 3574 h 347154"/>
                <a:gd name="connsiteX0" fmla="*/ 17810 w 391946"/>
                <a:gd name="connsiteY0" fmla="*/ 3574 h 347154"/>
                <a:gd name="connsiteX1" fmla="*/ 358943 w 391946"/>
                <a:gd name="connsiteY1" fmla="*/ 1318 h 347154"/>
                <a:gd name="connsiteX2" fmla="*/ 381195 w 391946"/>
                <a:gd name="connsiteY2" fmla="*/ 18559 h 347154"/>
                <a:gd name="connsiteX3" fmla="*/ 381139 w 391946"/>
                <a:gd name="connsiteY3" fmla="*/ 76604 h 347154"/>
                <a:gd name="connsiteX4" fmla="*/ 391709 w 391946"/>
                <a:gd name="connsiteY4" fmla="*/ 83748 h 347154"/>
                <a:gd name="connsiteX5" fmla="*/ 391946 w 391946"/>
                <a:gd name="connsiteY5" fmla="*/ 115742 h 347154"/>
                <a:gd name="connsiteX6" fmla="*/ 379803 w 391946"/>
                <a:gd name="connsiteY6" fmla="*/ 128992 h 347154"/>
                <a:gd name="connsiteX7" fmla="*/ 379887 w 391946"/>
                <a:gd name="connsiteY7" fmla="*/ 347154 h 347154"/>
                <a:gd name="connsiteX8" fmla="*/ 366032 w 391946"/>
                <a:gd name="connsiteY8" fmla="*/ 329931 h 347154"/>
                <a:gd name="connsiteX9" fmla="*/ 365710 w 391946"/>
                <a:gd name="connsiteY9" fmla="*/ 101760 h 347154"/>
                <a:gd name="connsiteX10" fmla="*/ 261074 w 391946"/>
                <a:gd name="connsiteY10" fmla="*/ 40580 h 347154"/>
                <a:gd name="connsiteX11" fmla="*/ 180849 w 391946"/>
                <a:gd name="connsiteY11" fmla="*/ 37661 h 347154"/>
                <a:gd name="connsiteX12" fmla="*/ 179778 w 391946"/>
                <a:gd name="connsiteY12" fmla="*/ 24217 h 347154"/>
                <a:gd name="connsiteX13" fmla="*/ 0 w 391946"/>
                <a:gd name="connsiteY13" fmla="*/ 22892 h 347154"/>
                <a:gd name="connsiteX14" fmla="*/ 17810 w 391946"/>
                <a:gd name="connsiteY14" fmla="*/ 3574 h 347154"/>
                <a:gd name="connsiteX0" fmla="*/ 15943 w 391946"/>
                <a:gd name="connsiteY0" fmla="*/ 9078 h 346582"/>
                <a:gd name="connsiteX1" fmla="*/ 358943 w 391946"/>
                <a:gd name="connsiteY1" fmla="*/ 746 h 346582"/>
                <a:gd name="connsiteX2" fmla="*/ 381195 w 391946"/>
                <a:gd name="connsiteY2" fmla="*/ 17987 h 346582"/>
                <a:gd name="connsiteX3" fmla="*/ 381139 w 391946"/>
                <a:gd name="connsiteY3" fmla="*/ 76032 h 346582"/>
                <a:gd name="connsiteX4" fmla="*/ 391709 w 391946"/>
                <a:gd name="connsiteY4" fmla="*/ 83176 h 346582"/>
                <a:gd name="connsiteX5" fmla="*/ 391946 w 391946"/>
                <a:gd name="connsiteY5" fmla="*/ 115170 h 346582"/>
                <a:gd name="connsiteX6" fmla="*/ 379803 w 391946"/>
                <a:gd name="connsiteY6" fmla="*/ 128420 h 346582"/>
                <a:gd name="connsiteX7" fmla="*/ 379887 w 391946"/>
                <a:gd name="connsiteY7" fmla="*/ 346582 h 346582"/>
                <a:gd name="connsiteX8" fmla="*/ 366032 w 391946"/>
                <a:gd name="connsiteY8" fmla="*/ 329359 h 346582"/>
                <a:gd name="connsiteX9" fmla="*/ 365710 w 391946"/>
                <a:gd name="connsiteY9" fmla="*/ 101188 h 346582"/>
                <a:gd name="connsiteX10" fmla="*/ 261074 w 391946"/>
                <a:gd name="connsiteY10" fmla="*/ 40008 h 346582"/>
                <a:gd name="connsiteX11" fmla="*/ 180849 w 391946"/>
                <a:gd name="connsiteY11" fmla="*/ 37089 h 346582"/>
                <a:gd name="connsiteX12" fmla="*/ 179778 w 391946"/>
                <a:gd name="connsiteY12" fmla="*/ 23645 h 346582"/>
                <a:gd name="connsiteX13" fmla="*/ 0 w 391946"/>
                <a:gd name="connsiteY13" fmla="*/ 22320 h 346582"/>
                <a:gd name="connsiteX14" fmla="*/ 15943 w 391946"/>
                <a:gd name="connsiteY14" fmla="*/ 9078 h 346582"/>
                <a:gd name="connsiteX0" fmla="*/ 15943 w 391946"/>
                <a:gd name="connsiteY0" fmla="*/ 2752 h 340256"/>
                <a:gd name="connsiteX1" fmla="*/ 365478 w 391946"/>
                <a:gd name="connsiteY1" fmla="*/ 1510 h 340256"/>
                <a:gd name="connsiteX2" fmla="*/ 381195 w 391946"/>
                <a:gd name="connsiteY2" fmla="*/ 11661 h 340256"/>
                <a:gd name="connsiteX3" fmla="*/ 381139 w 391946"/>
                <a:gd name="connsiteY3" fmla="*/ 69706 h 340256"/>
                <a:gd name="connsiteX4" fmla="*/ 391709 w 391946"/>
                <a:gd name="connsiteY4" fmla="*/ 76850 h 340256"/>
                <a:gd name="connsiteX5" fmla="*/ 391946 w 391946"/>
                <a:gd name="connsiteY5" fmla="*/ 108844 h 340256"/>
                <a:gd name="connsiteX6" fmla="*/ 379803 w 391946"/>
                <a:gd name="connsiteY6" fmla="*/ 122094 h 340256"/>
                <a:gd name="connsiteX7" fmla="*/ 379887 w 391946"/>
                <a:gd name="connsiteY7" fmla="*/ 340256 h 340256"/>
                <a:gd name="connsiteX8" fmla="*/ 366032 w 391946"/>
                <a:gd name="connsiteY8" fmla="*/ 323033 h 340256"/>
                <a:gd name="connsiteX9" fmla="*/ 365710 w 391946"/>
                <a:gd name="connsiteY9" fmla="*/ 94862 h 340256"/>
                <a:gd name="connsiteX10" fmla="*/ 261074 w 391946"/>
                <a:gd name="connsiteY10" fmla="*/ 33682 h 340256"/>
                <a:gd name="connsiteX11" fmla="*/ 180849 w 391946"/>
                <a:gd name="connsiteY11" fmla="*/ 30763 h 340256"/>
                <a:gd name="connsiteX12" fmla="*/ 179778 w 391946"/>
                <a:gd name="connsiteY12" fmla="*/ 17319 h 340256"/>
                <a:gd name="connsiteX13" fmla="*/ 0 w 391946"/>
                <a:gd name="connsiteY13" fmla="*/ 15994 h 340256"/>
                <a:gd name="connsiteX14" fmla="*/ 15943 w 391946"/>
                <a:gd name="connsiteY14" fmla="*/ 2752 h 340256"/>
                <a:gd name="connsiteX0" fmla="*/ 15943 w 391946"/>
                <a:gd name="connsiteY0" fmla="*/ 0 h 337504"/>
                <a:gd name="connsiteX1" fmla="*/ 365478 w 391946"/>
                <a:gd name="connsiteY1" fmla="*/ 1796 h 337504"/>
                <a:gd name="connsiteX2" fmla="*/ 381195 w 391946"/>
                <a:gd name="connsiteY2" fmla="*/ 8909 h 337504"/>
                <a:gd name="connsiteX3" fmla="*/ 381139 w 391946"/>
                <a:gd name="connsiteY3" fmla="*/ 66954 h 337504"/>
                <a:gd name="connsiteX4" fmla="*/ 391709 w 391946"/>
                <a:gd name="connsiteY4" fmla="*/ 74098 h 337504"/>
                <a:gd name="connsiteX5" fmla="*/ 391946 w 391946"/>
                <a:gd name="connsiteY5" fmla="*/ 106092 h 337504"/>
                <a:gd name="connsiteX6" fmla="*/ 379803 w 391946"/>
                <a:gd name="connsiteY6" fmla="*/ 119342 h 337504"/>
                <a:gd name="connsiteX7" fmla="*/ 379887 w 391946"/>
                <a:gd name="connsiteY7" fmla="*/ 337504 h 337504"/>
                <a:gd name="connsiteX8" fmla="*/ 366032 w 391946"/>
                <a:gd name="connsiteY8" fmla="*/ 320281 h 337504"/>
                <a:gd name="connsiteX9" fmla="*/ 365710 w 391946"/>
                <a:gd name="connsiteY9" fmla="*/ 92110 h 337504"/>
                <a:gd name="connsiteX10" fmla="*/ 261074 w 391946"/>
                <a:gd name="connsiteY10" fmla="*/ 30930 h 337504"/>
                <a:gd name="connsiteX11" fmla="*/ 180849 w 391946"/>
                <a:gd name="connsiteY11" fmla="*/ 28011 h 337504"/>
                <a:gd name="connsiteX12" fmla="*/ 179778 w 391946"/>
                <a:gd name="connsiteY12" fmla="*/ 14567 h 337504"/>
                <a:gd name="connsiteX13" fmla="*/ 0 w 391946"/>
                <a:gd name="connsiteY13" fmla="*/ 13242 h 337504"/>
                <a:gd name="connsiteX14" fmla="*/ 15943 w 391946"/>
                <a:gd name="connsiteY14" fmla="*/ 0 h 337504"/>
                <a:gd name="connsiteX0" fmla="*/ 15943 w 391946"/>
                <a:gd name="connsiteY0" fmla="*/ 0 h 337504"/>
                <a:gd name="connsiteX1" fmla="*/ 365478 w 391946"/>
                <a:gd name="connsiteY1" fmla="*/ 1796 h 337504"/>
                <a:gd name="connsiteX2" fmla="*/ 380262 w 391946"/>
                <a:gd name="connsiteY2" fmla="*/ 17011 h 337504"/>
                <a:gd name="connsiteX3" fmla="*/ 381139 w 391946"/>
                <a:gd name="connsiteY3" fmla="*/ 66954 h 337504"/>
                <a:gd name="connsiteX4" fmla="*/ 391709 w 391946"/>
                <a:gd name="connsiteY4" fmla="*/ 74098 h 337504"/>
                <a:gd name="connsiteX5" fmla="*/ 391946 w 391946"/>
                <a:gd name="connsiteY5" fmla="*/ 106092 h 337504"/>
                <a:gd name="connsiteX6" fmla="*/ 379803 w 391946"/>
                <a:gd name="connsiteY6" fmla="*/ 119342 h 337504"/>
                <a:gd name="connsiteX7" fmla="*/ 379887 w 391946"/>
                <a:gd name="connsiteY7" fmla="*/ 337504 h 337504"/>
                <a:gd name="connsiteX8" fmla="*/ 366032 w 391946"/>
                <a:gd name="connsiteY8" fmla="*/ 320281 h 337504"/>
                <a:gd name="connsiteX9" fmla="*/ 365710 w 391946"/>
                <a:gd name="connsiteY9" fmla="*/ 92110 h 337504"/>
                <a:gd name="connsiteX10" fmla="*/ 261074 w 391946"/>
                <a:gd name="connsiteY10" fmla="*/ 30930 h 337504"/>
                <a:gd name="connsiteX11" fmla="*/ 180849 w 391946"/>
                <a:gd name="connsiteY11" fmla="*/ 28011 h 337504"/>
                <a:gd name="connsiteX12" fmla="*/ 179778 w 391946"/>
                <a:gd name="connsiteY12" fmla="*/ 14567 h 337504"/>
                <a:gd name="connsiteX13" fmla="*/ 0 w 391946"/>
                <a:gd name="connsiteY13" fmla="*/ 13242 h 337504"/>
                <a:gd name="connsiteX14" fmla="*/ 15943 w 391946"/>
                <a:gd name="connsiteY14" fmla="*/ 0 h 337504"/>
                <a:gd name="connsiteX0" fmla="*/ 15943 w 391946"/>
                <a:gd name="connsiteY0" fmla="*/ 229 h 337733"/>
                <a:gd name="connsiteX1" fmla="*/ 365478 w 391946"/>
                <a:gd name="connsiteY1" fmla="*/ 0 h 337733"/>
                <a:gd name="connsiteX2" fmla="*/ 380262 w 391946"/>
                <a:gd name="connsiteY2" fmla="*/ 17240 h 337733"/>
                <a:gd name="connsiteX3" fmla="*/ 381139 w 391946"/>
                <a:gd name="connsiteY3" fmla="*/ 67183 h 337733"/>
                <a:gd name="connsiteX4" fmla="*/ 391709 w 391946"/>
                <a:gd name="connsiteY4" fmla="*/ 74327 h 337733"/>
                <a:gd name="connsiteX5" fmla="*/ 391946 w 391946"/>
                <a:gd name="connsiteY5" fmla="*/ 106321 h 337733"/>
                <a:gd name="connsiteX6" fmla="*/ 379803 w 391946"/>
                <a:gd name="connsiteY6" fmla="*/ 119571 h 337733"/>
                <a:gd name="connsiteX7" fmla="*/ 379887 w 391946"/>
                <a:gd name="connsiteY7" fmla="*/ 337733 h 337733"/>
                <a:gd name="connsiteX8" fmla="*/ 366032 w 391946"/>
                <a:gd name="connsiteY8" fmla="*/ 320510 h 337733"/>
                <a:gd name="connsiteX9" fmla="*/ 365710 w 391946"/>
                <a:gd name="connsiteY9" fmla="*/ 92339 h 337733"/>
                <a:gd name="connsiteX10" fmla="*/ 261074 w 391946"/>
                <a:gd name="connsiteY10" fmla="*/ 31159 h 337733"/>
                <a:gd name="connsiteX11" fmla="*/ 180849 w 391946"/>
                <a:gd name="connsiteY11" fmla="*/ 28240 h 337733"/>
                <a:gd name="connsiteX12" fmla="*/ 179778 w 391946"/>
                <a:gd name="connsiteY12" fmla="*/ 14796 h 337733"/>
                <a:gd name="connsiteX13" fmla="*/ 0 w 391946"/>
                <a:gd name="connsiteY13" fmla="*/ 13471 h 337733"/>
                <a:gd name="connsiteX14" fmla="*/ 15943 w 391946"/>
                <a:gd name="connsiteY14" fmla="*/ 229 h 337733"/>
                <a:gd name="connsiteX0" fmla="*/ 15943 w 391946"/>
                <a:gd name="connsiteY0" fmla="*/ 229 h 337733"/>
                <a:gd name="connsiteX1" fmla="*/ 365478 w 391946"/>
                <a:gd name="connsiteY1" fmla="*/ 0 h 337733"/>
                <a:gd name="connsiteX2" fmla="*/ 380262 w 391946"/>
                <a:gd name="connsiteY2" fmla="*/ 17240 h 337733"/>
                <a:gd name="connsiteX3" fmla="*/ 381139 w 391946"/>
                <a:gd name="connsiteY3" fmla="*/ 67183 h 337733"/>
                <a:gd name="connsiteX4" fmla="*/ 391709 w 391946"/>
                <a:gd name="connsiteY4" fmla="*/ 74327 h 337733"/>
                <a:gd name="connsiteX5" fmla="*/ 391946 w 391946"/>
                <a:gd name="connsiteY5" fmla="*/ 106321 h 337733"/>
                <a:gd name="connsiteX6" fmla="*/ 379803 w 391946"/>
                <a:gd name="connsiteY6" fmla="*/ 119571 h 337733"/>
                <a:gd name="connsiteX7" fmla="*/ 379887 w 391946"/>
                <a:gd name="connsiteY7" fmla="*/ 337733 h 337733"/>
                <a:gd name="connsiteX8" fmla="*/ 366032 w 391946"/>
                <a:gd name="connsiteY8" fmla="*/ 320510 h 337733"/>
                <a:gd name="connsiteX9" fmla="*/ 365710 w 391946"/>
                <a:gd name="connsiteY9" fmla="*/ 92339 h 337733"/>
                <a:gd name="connsiteX10" fmla="*/ 261074 w 391946"/>
                <a:gd name="connsiteY10" fmla="*/ 31159 h 337733"/>
                <a:gd name="connsiteX11" fmla="*/ 180849 w 391946"/>
                <a:gd name="connsiteY11" fmla="*/ 28240 h 337733"/>
                <a:gd name="connsiteX12" fmla="*/ 179778 w 391946"/>
                <a:gd name="connsiteY12" fmla="*/ 14796 h 337733"/>
                <a:gd name="connsiteX13" fmla="*/ 0 w 391946"/>
                <a:gd name="connsiteY13" fmla="*/ 13471 h 337733"/>
                <a:gd name="connsiteX14" fmla="*/ 15943 w 391946"/>
                <a:gd name="connsiteY14" fmla="*/ 229 h 337733"/>
                <a:gd name="connsiteX0" fmla="*/ 15943 w 391946"/>
                <a:gd name="connsiteY0" fmla="*/ 229 h 337733"/>
                <a:gd name="connsiteX1" fmla="*/ 365478 w 391946"/>
                <a:gd name="connsiteY1" fmla="*/ 0 h 337733"/>
                <a:gd name="connsiteX2" fmla="*/ 380262 w 391946"/>
                <a:gd name="connsiteY2" fmla="*/ 17240 h 337733"/>
                <a:gd name="connsiteX3" fmla="*/ 381139 w 391946"/>
                <a:gd name="connsiteY3" fmla="*/ 67183 h 337733"/>
                <a:gd name="connsiteX4" fmla="*/ 391709 w 391946"/>
                <a:gd name="connsiteY4" fmla="*/ 74327 h 337733"/>
                <a:gd name="connsiteX5" fmla="*/ 391946 w 391946"/>
                <a:gd name="connsiteY5" fmla="*/ 106321 h 337733"/>
                <a:gd name="connsiteX6" fmla="*/ 379803 w 391946"/>
                <a:gd name="connsiteY6" fmla="*/ 119571 h 337733"/>
                <a:gd name="connsiteX7" fmla="*/ 379887 w 391946"/>
                <a:gd name="connsiteY7" fmla="*/ 337733 h 337733"/>
                <a:gd name="connsiteX8" fmla="*/ 366032 w 391946"/>
                <a:gd name="connsiteY8" fmla="*/ 320510 h 337733"/>
                <a:gd name="connsiteX9" fmla="*/ 365710 w 391946"/>
                <a:gd name="connsiteY9" fmla="*/ 92339 h 337733"/>
                <a:gd name="connsiteX10" fmla="*/ 261074 w 391946"/>
                <a:gd name="connsiteY10" fmla="*/ 31159 h 337733"/>
                <a:gd name="connsiteX11" fmla="*/ 180849 w 391946"/>
                <a:gd name="connsiteY11" fmla="*/ 28240 h 337733"/>
                <a:gd name="connsiteX12" fmla="*/ 179778 w 391946"/>
                <a:gd name="connsiteY12" fmla="*/ 14796 h 337733"/>
                <a:gd name="connsiteX13" fmla="*/ 0 w 391946"/>
                <a:gd name="connsiteY13" fmla="*/ 13471 h 337733"/>
                <a:gd name="connsiteX14" fmla="*/ 15943 w 391946"/>
                <a:gd name="connsiteY14" fmla="*/ 229 h 337733"/>
                <a:gd name="connsiteX0" fmla="*/ 15943 w 391946"/>
                <a:gd name="connsiteY0" fmla="*/ 229 h 337733"/>
                <a:gd name="connsiteX1" fmla="*/ 365478 w 391946"/>
                <a:gd name="connsiteY1" fmla="*/ 0 h 337733"/>
                <a:gd name="connsiteX2" fmla="*/ 380262 w 391946"/>
                <a:gd name="connsiteY2" fmla="*/ 17240 h 337733"/>
                <a:gd name="connsiteX3" fmla="*/ 381139 w 391946"/>
                <a:gd name="connsiteY3" fmla="*/ 67183 h 337733"/>
                <a:gd name="connsiteX4" fmla="*/ 391709 w 391946"/>
                <a:gd name="connsiteY4" fmla="*/ 74327 h 337733"/>
                <a:gd name="connsiteX5" fmla="*/ 391946 w 391946"/>
                <a:gd name="connsiteY5" fmla="*/ 106321 h 337733"/>
                <a:gd name="connsiteX6" fmla="*/ 379803 w 391946"/>
                <a:gd name="connsiteY6" fmla="*/ 119571 h 337733"/>
                <a:gd name="connsiteX7" fmla="*/ 379887 w 391946"/>
                <a:gd name="connsiteY7" fmla="*/ 337733 h 337733"/>
                <a:gd name="connsiteX8" fmla="*/ 366032 w 391946"/>
                <a:gd name="connsiteY8" fmla="*/ 320510 h 337733"/>
                <a:gd name="connsiteX9" fmla="*/ 365710 w 391946"/>
                <a:gd name="connsiteY9" fmla="*/ 92339 h 337733"/>
                <a:gd name="connsiteX10" fmla="*/ 261074 w 391946"/>
                <a:gd name="connsiteY10" fmla="*/ 31159 h 337733"/>
                <a:gd name="connsiteX11" fmla="*/ 180849 w 391946"/>
                <a:gd name="connsiteY11" fmla="*/ 28240 h 337733"/>
                <a:gd name="connsiteX12" fmla="*/ 179778 w 391946"/>
                <a:gd name="connsiteY12" fmla="*/ 14796 h 337733"/>
                <a:gd name="connsiteX13" fmla="*/ 0 w 391946"/>
                <a:gd name="connsiteY13" fmla="*/ 13471 h 337733"/>
                <a:gd name="connsiteX14" fmla="*/ 15943 w 391946"/>
                <a:gd name="connsiteY14" fmla="*/ 229 h 337733"/>
                <a:gd name="connsiteX0" fmla="*/ 15943 w 391946"/>
                <a:gd name="connsiteY0" fmla="*/ 229 h 337733"/>
                <a:gd name="connsiteX1" fmla="*/ 365478 w 391946"/>
                <a:gd name="connsiteY1" fmla="*/ 0 h 337733"/>
                <a:gd name="connsiteX2" fmla="*/ 380262 w 391946"/>
                <a:gd name="connsiteY2" fmla="*/ 17240 h 337733"/>
                <a:gd name="connsiteX3" fmla="*/ 381139 w 391946"/>
                <a:gd name="connsiteY3" fmla="*/ 67183 h 337733"/>
                <a:gd name="connsiteX4" fmla="*/ 391709 w 391946"/>
                <a:gd name="connsiteY4" fmla="*/ 74327 h 337733"/>
                <a:gd name="connsiteX5" fmla="*/ 391946 w 391946"/>
                <a:gd name="connsiteY5" fmla="*/ 106321 h 337733"/>
                <a:gd name="connsiteX6" fmla="*/ 379803 w 391946"/>
                <a:gd name="connsiteY6" fmla="*/ 119571 h 337733"/>
                <a:gd name="connsiteX7" fmla="*/ 379887 w 391946"/>
                <a:gd name="connsiteY7" fmla="*/ 337733 h 337733"/>
                <a:gd name="connsiteX8" fmla="*/ 366032 w 391946"/>
                <a:gd name="connsiteY8" fmla="*/ 320510 h 337733"/>
                <a:gd name="connsiteX9" fmla="*/ 365710 w 391946"/>
                <a:gd name="connsiteY9" fmla="*/ 92339 h 337733"/>
                <a:gd name="connsiteX10" fmla="*/ 261074 w 391946"/>
                <a:gd name="connsiteY10" fmla="*/ 31159 h 337733"/>
                <a:gd name="connsiteX11" fmla="*/ 180849 w 391946"/>
                <a:gd name="connsiteY11" fmla="*/ 28240 h 337733"/>
                <a:gd name="connsiteX12" fmla="*/ 179778 w 391946"/>
                <a:gd name="connsiteY12" fmla="*/ 14796 h 337733"/>
                <a:gd name="connsiteX13" fmla="*/ 0 w 391946"/>
                <a:gd name="connsiteY13" fmla="*/ 13471 h 337733"/>
                <a:gd name="connsiteX14" fmla="*/ 15943 w 391946"/>
                <a:gd name="connsiteY14" fmla="*/ 229 h 337733"/>
                <a:gd name="connsiteX0" fmla="*/ 15943 w 391946"/>
                <a:gd name="connsiteY0" fmla="*/ 229 h 337733"/>
                <a:gd name="connsiteX1" fmla="*/ 365478 w 391946"/>
                <a:gd name="connsiteY1" fmla="*/ 0 h 337733"/>
                <a:gd name="connsiteX2" fmla="*/ 380262 w 391946"/>
                <a:gd name="connsiteY2" fmla="*/ 17240 h 337733"/>
                <a:gd name="connsiteX3" fmla="*/ 381139 w 391946"/>
                <a:gd name="connsiteY3" fmla="*/ 67183 h 337733"/>
                <a:gd name="connsiteX4" fmla="*/ 391709 w 391946"/>
                <a:gd name="connsiteY4" fmla="*/ 74327 h 337733"/>
                <a:gd name="connsiteX5" fmla="*/ 391946 w 391946"/>
                <a:gd name="connsiteY5" fmla="*/ 106321 h 337733"/>
                <a:gd name="connsiteX6" fmla="*/ 379803 w 391946"/>
                <a:gd name="connsiteY6" fmla="*/ 119571 h 337733"/>
                <a:gd name="connsiteX7" fmla="*/ 379887 w 391946"/>
                <a:gd name="connsiteY7" fmla="*/ 337733 h 337733"/>
                <a:gd name="connsiteX8" fmla="*/ 366032 w 391946"/>
                <a:gd name="connsiteY8" fmla="*/ 320510 h 337733"/>
                <a:gd name="connsiteX9" fmla="*/ 365710 w 391946"/>
                <a:gd name="connsiteY9" fmla="*/ 92339 h 337733"/>
                <a:gd name="connsiteX10" fmla="*/ 261074 w 391946"/>
                <a:gd name="connsiteY10" fmla="*/ 31159 h 337733"/>
                <a:gd name="connsiteX11" fmla="*/ 180849 w 391946"/>
                <a:gd name="connsiteY11" fmla="*/ 28240 h 337733"/>
                <a:gd name="connsiteX12" fmla="*/ 179778 w 391946"/>
                <a:gd name="connsiteY12" fmla="*/ 14796 h 337733"/>
                <a:gd name="connsiteX13" fmla="*/ 0 w 391946"/>
                <a:gd name="connsiteY13" fmla="*/ 13471 h 337733"/>
                <a:gd name="connsiteX14" fmla="*/ 15943 w 391946"/>
                <a:gd name="connsiteY14" fmla="*/ 229 h 337733"/>
                <a:gd name="connsiteX0" fmla="*/ 15943 w 391946"/>
                <a:gd name="connsiteY0" fmla="*/ 229 h 337733"/>
                <a:gd name="connsiteX1" fmla="*/ 365478 w 391946"/>
                <a:gd name="connsiteY1" fmla="*/ 0 h 337733"/>
                <a:gd name="connsiteX2" fmla="*/ 380262 w 391946"/>
                <a:gd name="connsiteY2" fmla="*/ 17240 h 337733"/>
                <a:gd name="connsiteX3" fmla="*/ 381139 w 391946"/>
                <a:gd name="connsiteY3" fmla="*/ 67183 h 337733"/>
                <a:gd name="connsiteX4" fmla="*/ 391709 w 391946"/>
                <a:gd name="connsiteY4" fmla="*/ 74327 h 337733"/>
                <a:gd name="connsiteX5" fmla="*/ 391946 w 391946"/>
                <a:gd name="connsiteY5" fmla="*/ 106321 h 337733"/>
                <a:gd name="connsiteX6" fmla="*/ 379803 w 391946"/>
                <a:gd name="connsiteY6" fmla="*/ 119571 h 337733"/>
                <a:gd name="connsiteX7" fmla="*/ 379887 w 391946"/>
                <a:gd name="connsiteY7" fmla="*/ 337733 h 337733"/>
                <a:gd name="connsiteX8" fmla="*/ 366032 w 391946"/>
                <a:gd name="connsiteY8" fmla="*/ 320510 h 337733"/>
                <a:gd name="connsiteX9" fmla="*/ 365710 w 391946"/>
                <a:gd name="connsiteY9" fmla="*/ 92339 h 337733"/>
                <a:gd name="connsiteX10" fmla="*/ 261074 w 391946"/>
                <a:gd name="connsiteY10" fmla="*/ 31159 h 337733"/>
                <a:gd name="connsiteX11" fmla="*/ 180849 w 391946"/>
                <a:gd name="connsiteY11" fmla="*/ 28240 h 337733"/>
                <a:gd name="connsiteX12" fmla="*/ 179778 w 391946"/>
                <a:gd name="connsiteY12" fmla="*/ 14796 h 337733"/>
                <a:gd name="connsiteX13" fmla="*/ 0 w 391946"/>
                <a:gd name="connsiteY13" fmla="*/ 13471 h 337733"/>
                <a:gd name="connsiteX14" fmla="*/ 15943 w 391946"/>
                <a:gd name="connsiteY14" fmla="*/ 229 h 337733"/>
                <a:gd name="connsiteX0" fmla="*/ 15943 w 391946"/>
                <a:gd name="connsiteY0" fmla="*/ 229 h 337733"/>
                <a:gd name="connsiteX1" fmla="*/ 365478 w 391946"/>
                <a:gd name="connsiteY1" fmla="*/ 0 h 337733"/>
                <a:gd name="connsiteX2" fmla="*/ 380262 w 391946"/>
                <a:gd name="connsiteY2" fmla="*/ 17240 h 337733"/>
                <a:gd name="connsiteX3" fmla="*/ 381139 w 391946"/>
                <a:gd name="connsiteY3" fmla="*/ 67183 h 337733"/>
                <a:gd name="connsiteX4" fmla="*/ 391709 w 391946"/>
                <a:gd name="connsiteY4" fmla="*/ 74327 h 337733"/>
                <a:gd name="connsiteX5" fmla="*/ 391946 w 391946"/>
                <a:gd name="connsiteY5" fmla="*/ 106321 h 337733"/>
                <a:gd name="connsiteX6" fmla="*/ 379803 w 391946"/>
                <a:gd name="connsiteY6" fmla="*/ 119571 h 337733"/>
                <a:gd name="connsiteX7" fmla="*/ 379887 w 391946"/>
                <a:gd name="connsiteY7" fmla="*/ 337733 h 337733"/>
                <a:gd name="connsiteX8" fmla="*/ 366032 w 391946"/>
                <a:gd name="connsiteY8" fmla="*/ 320510 h 337733"/>
                <a:gd name="connsiteX9" fmla="*/ 365710 w 391946"/>
                <a:gd name="connsiteY9" fmla="*/ 92339 h 337733"/>
                <a:gd name="connsiteX10" fmla="*/ 261074 w 391946"/>
                <a:gd name="connsiteY10" fmla="*/ 31159 h 337733"/>
                <a:gd name="connsiteX11" fmla="*/ 180849 w 391946"/>
                <a:gd name="connsiteY11" fmla="*/ 28240 h 337733"/>
                <a:gd name="connsiteX12" fmla="*/ 179778 w 391946"/>
                <a:gd name="connsiteY12" fmla="*/ 14796 h 337733"/>
                <a:gd name="connsiteX13" fmla="*/ 0 w 391946"/>
                <a:gd name="connsiteY13" fmla="*/ 13471 h 337733"/>
                <a:gd name="connsiteX14" fmla="*/ 15943 w 391946"/>
                <a:gd name="connsiteY14" fmla="*/ 229 h 337733"/>
                <a:gd name="connsiteX0" fmla="*/ 15943 w 391946"/>
                <a:gd name="connsiteY0" fmla="*/ 229 h 337733"/>
                <a:gd name="connsiteX1" fmla="*/ 365478 w 391946"/>
                <a:gd name="connsiteY1" fmla="*/ 0 h 337733"/>
                <a:gd name="connsiteX2" fmla="*/ 380262 w 391946"/>
                <a:gd name="connsiteY2" fmla="*/ 17240 h 337733"/>
                <a:gd name="connsiteX3" fmla="*/ 381139 w 391946"/>
                <a:gd name="connsiteY3" fmla="*/ 67183 h 337733"/>
                <a:gd name="connsiteX4" fmla="*/ 391709 w 391946"/>
                <a:gd name="connsiteY4" fmla="*/ 74327 h 337733"/>
                <a:gd name="connsiteX5" fmla="*/ 391946 w 391946"/>
                <a:gd name="connsiteY5" fmla="*/ 106321 h 337733"/>
                <a:gd name="connsiteX6" fmla="*/ 379803 w 391946"/>
                <a:gd name="connsiteY6" fmla="*/ 119571 h 337733"/>
                <a:gd name="connsiteX7" fmla="*/ 379887 w 391946"/>
                <a:gd name="connsiteY7" fmla="*/ 337733 h 337733"/>
                <a:gd name="connsiteX8" fmla="*/ 366032 w 391946"/>
                <a:gd name="connsiteY8" fmla="*/ 320510 h 337733"/>
                <a:gd name="connsiteX9" fmla="*/ 365710 w 391946"/>
                <a:gd name="connsiteY9" fmla="*/ 92339 h 337733"/>
                <a:gd name="connsiteX10" fmla="*/ 261074 w 391946"/>
                <a:gd name="connsiteY10" fmla="*/ 31159 h 337733"/>
                <a:gd name="connsiteX11" fmla="*/ 180849 w 391946"/>
                <a:gd name="connsiteY11" fmla="*/ 28240 h 337733"/>
                <a:gd name="connsiteX12" fmla="*/ 179778 w 391946"/>
                <a:gd name="connsiteY12" fmla="*/ 14796 h 337733"/>
                <a:gd name="connsiteX13" fmla="*/ 0 w 391946"/>
                <a:gd name="connsiteY13" fmla="*/ 13471 h 337733"/>
                <a:gd name="connsiteX14" fmla="*/ 15943 w 391946"/>
                <a:gd name="connsiteY14" fmla="*/ 229 h 337733"/>
                <a:gd name="connsiteX0" fmla="*/ 15943 w 391946"/>
                <a:gd name="connsiteY0" fmla="*/ 229 h 337733"/>
                <a:gd name="connsiteX1" fmla="*/ 365478 w 391946"/>
                <a:gd name="connsiteY1" fmla="*/ 0 h 337733"/>
                <a:gd name="connsiteX2" fmla="*/ 380262 w 391946"/>
                <a:gd name="connsiteY2" fmla="*/ 17240 h 337733"/>
                <a:gd name="connsiteX3" fmla="*/ 381139 w 391946"/>
                <a:gd name="connsiteY3" fmla="*/ 67183 h 337733"/>
                <a:gd name="connsiteX4" fmla="*/ 391709 w 391946"/>
                <a:gd name="connsiteY4" fmla="*/ 74327 h 337733"/>
                <a:gd name="connsiteX5" fmla="*/ 391946 w 391946"/>
                <a:gd name="connsiteY5" fmla="*/ 106321 h 337733"/>
                <a:gd name="connsiteX6" fmla="*/ 379803 w 391946"/>
                <a:gd name="connsiteY6" fmla="*/ 119571 h 337733"/>
                <a:gd name="connsiteX7" fmla="*/ 379887 w 391946"/>
                <a:gd name="connsiteY7" fmla="*/ 337733 h 337733"/>
                <a:gd name="connsiteX8" fmla="*/ 366032 w 391946"/>
                <a:gd name="connsiteY8" fmla="*/ 320510 h 337733"/>
                <a:gd name="connsiteX9" fmla="*/ 365710 w 391946"/>
                <a:gd name="connsiteY9" fmla="*/ 92339 h 337733"/>
                <a:gd name="connsiteX10" fmla="*/ 261074 w 391946"/>
                <a:gd name="connsiteY10" fmla="*/ 31159 h 337733"/>
                <a:gd name="connsiteX11" fmla="*/ 180849 w 391946"/>
                <a:gd name="connsiteY11" fmla="*/ 28240 h 337733"/>
                <a:gd name="connsiteX12" fmla="*/ 179778 w 391946"/>
                <a:gd name="connsiteY12" fmla="*/ 14796 h 337733"/>
                <a:gd name="connsiteX13" fmla="*/ 0 w 391946"/>
                <a:gd name="connsiteY13" fmla="*/ 13471 h 337733"/>
                <a:gd name="connsiteX14" fmla="*/ 15943 w 391946"/>
                <a:gd name="connsiteY14" fmla="*/ 229 h 337733"/>
                <a:gd name="connsiteX0" fmla="*/ 15943 w 391946"/>
                <a:gd name="connsiteY0" fmla="*/ 229 h 337733"/>
                <a:gd name="connsiteX1" fmla="*/ 365478 w 391946"/>
                <a:gd name="connsiteY1" fmla="*/ 0 h 337733"/>
                <a:gd name="connsiteX2" fmla="*/ 380262 w 391946"/>
                <a:gd name="connsiteY2" fmla="*/ 17240 h 337733"/>
                <a:gd name="connsiteX3" fmla="*/ 381139 w 391946"/>
                <a:gd name="connsiteY3" fmla="*/ 67183 h 337733"/>
                <a:gd name="connsiteX4" fmla="*/ 391709 w 391946"/>
                <a:gd name="connsiteY4" fmla="*/ 74327 h 337733"/>
                <a:gd name="connsiteX5" fmla="*/ 391946 w 391946"/>
                <a:gd name="connsiteY5" fmla="*/ 106321 h 337733"/>
                <a:gd name="connsiteX6" fmla="*/ 379803 w 391946"/>
                <a:gd name="connsiteY6" fmla="*/ 119571 h 337733"/>
                <a:gd name="connsiteX7" fmla="*/ 379887 w 391946"/>
                <a:gd name="connsiteY7" fmla="*/ 337733 h 337733"/>
                <a:gd name="connsiteX8" fmla="*/ 366032 w 391946"/>
                <a:gd name="connsiteY8" fmla="*/ 320510 h 337733"/>
                <a:gd name="connsiteX9" fmla="*/ 365710 w 391946"/>
                <a:gd name="connsiteY9" fmla="*/ 92339 h 337733"/>
                <a:gd name="connsiteX10" fmla="*/ 261074 w 391946"/>
                <a:gd name="connsiteY10" fmla="*/ 31159 h 337733"/>
                <a:gd name="connsiteX11" fmla="*/ 180849 w 391946"/>
                <a:gd name="connsiteY11" fmla="*/ 28240 h 337733"/>
                <a:gd name="connsiteX12" fmla="*/ 179778 w 391946"/>
                <a:gd name="connsiteY12" fmla="*/ 14796 h 337733"/>
                <a:gd name="connsiteX13" fmla="*/ 0 w 391946"/>
                <a:gd name="connsiteY13" fmla="*/ 13471 h 337733"/>
                <a:gd name="connsiteX14" fmla="*/ 15943 w 391946"/>
                <a:gd name="connsiteY14" fmla="*/ 229 h 337733"/>
                <a:gd name="connsiteX0" fmla="*/ 15943 w 391946"/>
                <a:gd name="connsiteY0" fmla="*/ 229 h 337733"/>
                <a:gd name="connsiteX1" fmla="*/ 365478 w 391946"/>
                <a:gd name="connsiteY1" fmla="*/ 0 h 337733"/>
                <a:gd name="connsiteX2" fmla="*/ 380262 w 391946"/>
                <a:gd name="connsiteY2" fmla="*/ 17240 h 337733"/>
                <a:gd name="connsiteX3" fmla="*/ 381139 w 391946"/>
                <a:gd name="connsiteY3" fmla="*/ 67183 h 337733"/>
                <a:gd name="connsiteX4" fmla="*/ 391709 w 391946"/>
                <a:gd name="connsiteY4" fmla="*/ 74327 h 337733"/>
                <a:gd name="connsiteX5" fmla="*/ 391946 w 391946"/>
                <a:gd name="connsiteY5" fmla="*/ 106321 h 337733"/>
                <a:gd name="connsiteX6" fmla="*/ 379803 w 391946"/>
                <a:gd name="connsiteY6" fmla="*/ 119571 h 337733"/>
                <a:gd name="connsiteX7" fmla="*/ 379887 w 391946"/>
                <a:gd name="connsiteY7" fmla="*/ 337733 h 337733"/>
                <a:gd name="connsiteX8" fmla="*/ 366032 w 391946"/>
                <a:gd name="connsiteY8" fmla="*/ 320510 h 337733"/>
                <a:gd name="connsiteX9" fmla="*/ 365710 w 391946"/>
                <a:gd name="connsiteY9" fmla="*/ 92339 h 337733"/>
                <a:gd name="connsiteX10" fmla="*/ 261074 w 391946"/>
                <a:gd name="connsiteY10" fmla="*/ 31159 h 337733"/>
                <a:gd name="connsiteX11" fmla="*/ 180849 w 391946"/>
                <a:gd name="connsiteY11" fmla="*/ 28240 h 337733"/>
                <a:gd name="connsiteX12" fmla="*/ 179778 w 391946"/>
                <a:gd name="connsiteY12" fmla="*/ 14796 h 337733"/>
                <a:gd name="connsiteX13" fmla="*/ 0 w 391946"/>
                <a:gd name="connsiteY13" fmla="*/ 13471 h 337733"/>
                <a:gd name="connsiteX14" fmla="*/ 15943 w 391946"/>
                <a:gd name="connsiteY14" fmla="*/ 229 h 337733"/>
                <a:gd name="connsiteX0" fmla="*/ 15943 w 391946"/>
                <a:gd name="connsiteY0" fmla="*/ 229 h 337733"/>
                <a:gd name="connsiteX1" fmla="*/ 365478 w 391946"/>
                <a:gd name="connsiteY1" fmla="*/ 0 h 337733"/>
                <a:gd name="connsiteX2" fmla="*/ 380262 w 391946"/>
                <a:gd name="connsiteY2" fmla="*/ 17240 h 337733"/>
                <a:gd name="connsiteX3" fmla="*/ 381139 w 391946"/>
                <a:gd name="connsiteY3" fmla="*/ 67183 h 337733"/>
                <a:gd name="connsiteX4" fmla="*/ 391709 w 391946"/>
                <a:gd name="connsiteY4" fmla="*/ 74327 h 337733"/>
                <a:gd name="connsiteX5" fmla="*/ 391946 w 391946"/>
                <a:gd name="connsiteY5" fmla="*/ 106321 h 337733"/>
                <a:gd name="connsiteX6" fmla="*/ 379803 w 391946"/>
                <a:gd name="connsiteY6" fmla="*/ 119571 h 337733"/>
                <a:gd name="connsiteX7" fmla="*/ 379887 w 391946"/>
                <a:gd name="connsiteY7" fmla="*/ 337733 h 337733"/>
                <a:gd name="connsiteX8" fmla="*/ 366032 w 391946"/>
                <a:gd name="connsiteY8" fmla="*/ 320510 h 337733"/>
                <a:gd name="connsiteX9" fmla="*/ 365710 w 391946"/>
                <a:gd name="connsiteY9" fmla="*/ 92339 h 337733"/>
                <a:gd name="connsiteX10" fmla="*/ 261074 w 391946"/>
                <a:gd name="connsiteY10" fmla="*/ 31159 h 337733"/>
                <a:gd name="connsiteX11" fmla="*/ 180849 w 391946"/>
                <a:gd name="connsiteY11" fmla="*/ 28240 h 337733"/>
                <a:gd name="connsiteX12" fmla="*/ 179778 w 391946"/>
                <a:gd name="connsiteY12" fmla="*/ 14796 h 337733"/>
                <a:gd name="connsiteX13" fmla="*/ 0 w 391946"/>
                <a:gd name="connsiteY13" fmla="*/ 13471 h 337733"/>
                <a:gd name="connsiteX14" fmla="*/ 15943 w 391946"/>
                <a:gd name="connsiteY14" fmla="*/ 229 h 337733"/>
                <a:gd name="connsiteX0" fmla="*/ 15943 w 391946"/>
                <a:gd name="connsiteY0" fmla="*/ 229 h 337733"/>
                <a:gd name="connsiteX1" fmla="*/ 365478 w 391946"/>
                <a:gd name="connsiteY1" fmla="*/ 0 h 337733"/>
                <a:gd name="connsiteX2" fmla="*/ 380262 w 391946"/>
                <a:gd name="connsiteY2" fmla="*/ 17240 h 337733"/>
                <a:gd name="connsiteX3" fmla="*/ 381139 w 391946"/>
                <a:gd name="connsiteY3" fmla="*/ 67183 h 337733"/>
                <a:gd name="connsiteX4" fmla="*/ 391709 w 391946"/>
                <a:gd name="connsiteY4" fmla="*/ 74327 h 337733"/>
                <a:gd name="connsiteX5" fmla="*/ 391946 w 391946"/>
                <a:gd name="connsiteY5" fmla="*/ 106321 h 337733"/>
                <a:gd name="connsiteX6" fmla="*/ 379803 w 391946"/>
                <a:gd name="connsiteY6" fmla="*/ 119571 h 337733"/>
                <a:gd name="connsiteX7" fmla="*/ 379887 w 391946"/>
                <a:gd name="connsiteY7" fmla="*/ 337733 h 337733"/>
                <a:gd name="connsiteX8" fmla="*/ 366032 w 391946"/>
                <a:gd name="connsiteY8" fmla="*/ 320510 h 337733"/>
                <a:gd name="connsiteX9" fmla="*/ 365710 w 391946"/>
                <a:gd name="connsiteY9" fmla="*/ 92339 h 337733"/>
                <a:gd name="connsiteX10" fmla="*/ 261074 w 391946"/>
                <a:gd name="connsiteY10" fmla="*/ 31159 h 337733"/>
                <a:gd name="connsiteX11" fmla="*/ 180849 w 391946"/>
                <a:gd name="connsiteY11" fmla="*/ 28240 h 337733"/>
                <a:gd name="connsiteX12" fmla="*/ 179778 w 391946"/>
                <a:gd name="connsiteY12" fmla="*/ 14796 h 337733"/>
                <a:gd name="connsiteX13" fmla="*/ 0 w 391946"/>
                <a:gd name="connsiteY13" fmla="*/ 13471 h 337733"/>
                <a:gd name="connsiteX14" fmla="*/ 15943 w 391946"/>
                <a:gd name="connsiteY14" fmla="*/ 229 h 337733"/>
                <a:gd name="connsiteX0" fmla="*/ 15943 w 391946"/>
                <a:gd name="connsiteY0" fmla="*/ 229 h 337733"/>
                <a:gd name="connsiteX1" fmla="*/ 365478 w 391946"/>
                <a:gd name="connsiteY1" fmla="*/ 0 h 337733"/>
                <a:gd name="connsiteX2" fmla="*/ 381005 w 391946"/>
                <a:gd name="connsiteY2" fmla="*/ 17579 h 337733"/>
                <a:gd name="connsiteX3" fmla="*/ 381139 w 391946"/>
                <a:gd name="connsiteY3" fmla="*/ 67183 h 337733"/>
                <a:gd name="connsiteX4" fmla="*/ 391709 w 391946"/>
                <a:gd name="connsiteY4" fmla="*/ 74327 h 337733"/>
                <a:gd name="connsiteX5" fmla="*/ 391946 w 391946"/>
                <a:gd name="connsiteY5" fmla="*/ 106321 h 337733"/>
                <a:gd name="connsiteX6" fmla="*/ 379803 w 391946"/>
                <a:gd name="connsiteY6" fmla="*/ 119571 h 337733"/>
                <a:gd name="connsiteX7" fmla="*/ 379887 w 391946"/>
                <a:gd name="connsiteY7" fmla="*/ 337733 h 337733"/>
                <a:gd name="connsiteX8" fmla="*/ 366032 w 391946"/>
                <a:gd name="connsiteY8" fmla="*/ 320510 h 337733"/>
                <a:gd name="connsiteX9" fmla="*/ 365710 w 391946"/>
                <a:gd name="connsiteY9" fmla="*/ 92339 h 337733"/>
                <a:gd name="connsiteX10" fmla="*/ 261074 w 391946"/>
                <a:gd name="connsiteY10" fmla="*/ 31159 h 337733"/>
                <a:gd name="connsiteX11" fmla="*/ 180849 w 391946"/>
                <a:gd name="connsiteY11" fmla="*/ 28240 h 337733"/>
                <a:gd name="connsiteX12" fmla="*/ 179778 w 391946"/>
                <a:gd name="connsiteY12" fmla="*/ 14796 h 337733"/>
                <a:gd name="connsiteX13" fmla="*/ 0 w 391946"/>
                <a:gd name="connsiteY13" fmla="*/ 13471 h 337733"/>
                <a:gd name="connsiteX14" fmla="*/ 15943 w 391946"/>
                <a:gd name="connsiteY14" fmla="*/ 229 h 337733"/>
                <a:gd name="connsiteX0" fmla="*/ 15943 w 391946"/>
                <a:gd name="connsiteY0" fmla="*/ 229 h 337733"/>
                <a:gd name="connsiteX1" fmla="*/ 365478 w 391946"/>
                <a:gd name="connsiteY1" fmla="*/ 0 h 337733"/>
                <a:gd name="connsiteX2" fmla="*/ 381253 w 391946"/>
                <a:gd name="connsiteY2" fmla="*/ 17579 h 337733"/>
                <a:gd name="connsiteX3" fmla="*/ 381139 w 391946"/>
                <a:gd name="connsiteY3" fmla="*/ 67183 h 337733"/>
                <a:gd name="connsiteX4" fmla="*/ 391709 w 391946"/>
                <a:gd name="connsiteY4" fmla="*/ 74327 h 337733"/>
                <a:gd name="connsiteX5" fmla="*/ 391946 w 391946"/>
                <a:gd name="connsiteY5" fmla="*/ 106321 h 337733"/>
                <a:gd name="connsiteX6" fmla="*/ 379803 w 391946"/>
                <a:gd name="connsiteY6" fmla="*/ 119571 h 337733"/>
                <a:gd name="connsiteX7" fmla="*/ 379887 w 391946"/>
                <a:gd name="connsiteY7" fmla="*/ 337733 h 337733"/>
                <a:gd name="connsiteX8" fmla="*/ 366032 w 391946"/>
                <a:gd name="connsiteY8" fmla="*/ 320510 h 337733"/>
                <a:gd name="connsiteX9" fmla="*/ 365710 w 391946"/>
                <a:gd name="connsiteY9" fmla="*/ 92339 h 337733"/>
                <a:gd name="connsiteX10" fmla="*/ 261074 w 391946"/>
                <a:gd name="connsiteY10" fmla="*/ 31159 h 337733"/>
                <a:gd name="connsiteX11" fmla="*/ 180849 w 391946"/>
                <a:gd name="connsiteY11" fmla="*/ 28240 h 337733"/>
                <a:gd name="connsiteX12" fmla="*/ 179778 w 391946"/>
                <a:gd name="connsiteY12" fmla="*/ 14796 h 337733"/>
                <a:gd name="connsiteX13" fmla="*/ 0 w 391946"/>
                <a:gd name="connsiteY13" fmla="*/ 13471 h 337733"/>
                <a:gd name="connsiteX14" fmla="*/ 15943 w 391946"/>
                <a:gd name="connsiteY14" fmla="*/ 229 h 337733"/>
                <a:gd name="connsiteX0" fmla="*/ 15943 w 391946"/>
                <a:gd name="connsiteY0" fmla="*/ 229 h 337733"/>
                <a:gd name="connsiteX1" fmla="*/ 365478 w 391946"/>
                <a:gd name="connsiteY1" fmla="*/ 0 h 337733"/>
                <a:gd name="connsiteX2" fmla="*/ 381253 w 391946"/>
                <a:gd name="connsiteY2" fmla="*/ 17579 h 337733"/>
                <a:gd name="connsiteX3" fmla="*/ 381139 w 391946"/>
                <a:gd name="connsiteY3" fmla="*/ 67183 h 337733"/>
                <a:gd name="connsiteX4" fmla="*/ 391709 w 391946"/>
                <a:gd name="connsiteY4" fmla="*/ 74327 h 337733"/>
                <a:gd name="connsiteX5" fmla="*/ 391946 w 391946"/>
                <a:gd name="connsiteY5" fmla="*/ 106321 h 337733"/>
                <a:gd name="connsiteX6" fmla="*/ 379803 w 391946"/>
                <a:gd name="connsiteY6" fmla="*/ 119571 h 337733"/>
                <a:gd name="connsiteX7" fmla="*/ 379887 w 391946"/>
                <a:gd name="connsiteY7" fmla="*/ 337733 h 337733"/>
                <a:gd name="connsiteX8" fmla="*/ 366032 w 391946"/>
                <a:gd name="connsiteY8" fmla="*/ 320510 h 337733"/>
                <a:gd name="connsiteX9" fmla="*/ 365710 w 391946"/>
                <a:gd name="connsiteY9" fmla="*/ 92339 h 337733"/>
                <a:gd name="connsiteX10" fmla="*/ 261074 w 391946"/>
                <a:gd name="connsiteY10" fmla="*/ 31159 h 337733"/>
                <a:gd name="connsiteX11" fmla="*/ 180849 w 391946"/>
                <a:gd name="connsiteY11" fmla="*/ 28240 h 337733"/>
                <a:gd name="connsiteX12" fmla="*/ 179778 w 391946"/>
                <a:gd name="connsiteY12" fmla="*/ 14796 h 337733"/>
                <a:gd name="connsiteX13" fmla="*/ 0 w 391946"/>
                <a:gd name="connsiteY13" fmla="*/ 13471 h 337733"/>
                <a:gd name="connsiteX14" fmla="*/ 15943 w 391946"/>
                <a:gd name="connsiteY14" fmla="*/ 229 h 337733"/>
                <a:gd name="connsiteX0" fmla="*/ 15943 w 391946"/>
                <a:gd name="connsiteY0" fmla="*/ 229 h 337733"/>
                <a:gd name="connsiteX1" fmla="*/ 365478 w 391946"/>
                <a:gd name="connsiteY1" fmla="*/ 0 h 337733"/>
                <a:gd name="connsiteX2" fmla="*/ 381253 w 391946"/>
                <a:gd name="connsiteY2" fmla="*/ 17579 h 337733"/>
                <a:gd name="connsiteX3" fmla="*/ 381139 w 391946"/>
                <a:gd name="connsiteY3" fmla="*/ 67183 h 337733"/>
                <a:gd name="connsiteX4" fmla="*/ 391709 w 391946"/>
                <a:gd name="connsiteY4" fmla="*/ 74327 h 337733"/>
                <a:gd name="connsiteX5" fmla="*/ 391946 w 391946"/>
                <a:gd name="connsiteY5" fmla="*/ 106321 h 337733"/>
                <a:gd name="connsiteX6" fmla="*/ 379803 w 391946"/>
                <a:gd name="connsiteY6" fmla="*/ 119571 h 337733"/>
                <a:gd name="connsiteX7" fmla="*/ 379887 w 391946"/>
                <a:gd name="connsiteY7" fmla="*/ 337733 h 337733"/>
                <a:gd name="connsiteX8" fmla="*/ 366032 w 391946"/>
                <a:gd name="connsiteY8" fmla="*/ 320510 h 337733"/>
                <a:gd name="connsiteX9" fmla="*/ 365710 w 391946"/>
                <a:gd name="connsiteY9" fmla="*/ 92339 h 337733"/>
                <a:gd name="connsiteX10" fmla="*/ 261074 w 391946"/>
                <a:gd name="connsiteY10" fmla="*/ 31159 h 337733"/>
                <a:gd name="connsiteX11" fmla="*/ 180849 w 391946"/>
                <a:gd name="connsiteY11" fmla="*/ 28240 h 337733"/>
                <a:gd name="connsiteX12" fmla="*/ 179778 w 391946"/>
                <a:gd name="connsiteY12" fmla="*/ 14796 h 337733"/>
                <a:gd name="connsiteX13" fmla="*/ 0 w 391946"/>
                <a:gd name="connsiteY13" fmla="*/ 13471 h 337733"/>
                <a:gd name="connsiteX14" fmla="*/ 15943 w 391946"/>
                <a:gd name="connsiteY14" fmla="*/ 229 h 337733"/>
                <a:gd name="connsiteX0" fmla="*/ 15943 w 391946"/>
                <a:gd name="connsiteY0" fmla="*/ 229 h 337733"/>
                <a:gd name="connsiteX1" fmla="*/ 365478 w 391946"/>
                <a:gd name="connsiteY1" fmla="*/ 0 h 337733"/>
                <a:gd name="connsiteX2" fmla="*/ 381253 w 391946"/>
                <a:gd name="connsiteY2" fmla="*/ 17579 h 337733"/>
                <a:gd name="connsiteX3" fmla="*/ 381139 w 391946"/>
                <a:gd name="connsiteY3" fmla="*/ 67183 h 337733"/>
                <a:gd name="connsiteX4" fmla="*/ 391709 w 391946"/>
                <a:gd name="connsiteY4" fmla="*/ 74327 h 337733"/>
                <a:gd name="connsiteX5" fmla="*/ 391946 w 391946"/>
                <a:gd name="connsiteY5" fmla="*/ 106321 h 337733"/>
                <a:gd name="connsiteX6" fmla="*/ 379803 w 391946"/>
                <a:gd name="connsiteY6" fmla="*/ 119571 h 337733"/>
                <a:gd name="connsiteX7" fmla="*/ 379887 w 391946"/>
                <a:gd name="connsiteY7" fmla="*/ 337733 h 337733"/>
                <a:gd name="connsiteX8" fmla="*/ 366032 w 391946"/>
                <a:gd name="connsiteY8" fmla="*/ 320510 h 337733"/>
                <a:gd name="connsiteX9" fmla="*/ 365710 w 391946"/>
                <a:gd name="connsiteY9" fmla="*/ 92339 h 337733"/>
                <a:gd name="connsiteX10" fmla="*/ 261074 w 391946"/>
                <a:gd name="connsiteY10" fmla="*/ 31159 h 337733"/>
                <a:gd name="connsiteX11" fmla="*/ 180849 w 391946"/>
                <a:gd name="connsiteY11" fmla="*/ 28240 h 337733"/>
                <a:gd name="connsiteX12" fmla="*/ 179778 w 391946"/>
                <a:gd name="connsiteY12" fmla="*/ 14796 h 337733"/>
                <a:gd name="connsiteX13" fmla="*/ 0 w 391946"/>
                <a:gd name="connsiteY13" fmla="*/ 13471 h 337733"/>
                <a:gd name="connsiteX14" fmla="*/ 15943 w 391946"/>
                <a:gd name="connsiteY14" fmla="*/ 229 h 337733"/>
                <a:gd name="connsiteX0" fmla="*/ 15943 w 391946"/>
                <a:gd name="connsiteY0" fmla="*/ 229 h 337733"/>
                <a:gd name="connsiteX1" fmla="*/ 365478 w 391946"/>
                <a:gd name="connsiteY1" fmla="*/ 0 h 337733"/>
                <a:gd name="connsiteX2" fmla="*/ 381253 w 391946"/>
                <a:gd name="connsiteY2" fmla="*/ 17579 h 337733"/>
                <a:gd name="connsiteX3" fmla="*/ 381139 w 391946"/>
                <a:gd name="connsiteY3" fmla="*/ 67183 h 337733"/>
                <a:gd name="connsiteX4" fmla="*/ 391709 w 391946"/>
                <a:gd name="connsiteY4" fmla="*/ 74327 h 337733"/>
                <a:gd name="connsiteX5" fmla="*/ 391946 w 391946"/>
                <a:gd name="connsiteY5" fmla="*/ 106321 h 337733"/>
                <a:gd name="connsiteX6" fmla="*/ 379803 w 391946"/>
                <a:gd name="connsiteY6" fmla="*/ 119571 h 337733"/>
                <a:gd name="connsiteX7" fmla="*/ 379887 w 391946"/>
                <a:gd name="connsiteY7" fmla="*/ 337733 h 337733"/>
                <a:gd name="connsiteX8" fmla="*/ 366032 w 391946"/>
                <a:gd name="connsiteY8" fmla="*/ 320510 h 337733"/>
                <a:gd name="connsiteX9" fmla="*/ 365710 w 391946"/>
                <a:gd name="connsiteY9" fmla="*/ 92339 h 337733"/>
                <a:gd name="connsiteX10" fmla="*/ 261074 w 391946"/>
                <a:gd name="connsiteY10" fmla="*/ 31159 h 337733"/>
                <a:gd name="connsiteX11" fmla="*/ 180849 w 391946"/>
                <a:gd name="connsiteY11" fmla="*/ 28240 h 337733"/>
                <a:gd name="connsiteX12" fmla="*/ 179778 w 391946"/>
                <a:gd name="connsiteY12" fmla="*/ 14796 h 337733"/>
                <a:gd name="connsiteX13" fmla="*/ 0 w 391946"/>
                <a:gd name="connsiteY13" fmla="*/ 13471 h 337733"/>
                <a:gd name="connsiteX14" fmla="*/ 15943 w 391946"/>
                <a:gd name="connsiteY14" fmla="*/ 229 h 337733"/>
                <a:gd name="connsiteX0" fmla="*/ 15943 w 391946"/>
                <a:gd name="connsiteY0" fmla="*/ 229 h 337733"/>
                <a:gd name="connsiteX1" fmla="*/ 365478 w 391946"/>
                <a:gd name="connsiteY1" fmla="*/ 0 h 337733"/>
                <a:gd name="connsiteX2" fmla="*/ 381253 w 391946"/>
                <a:gd name="connsiteY2" fmla="*/ 17579 h 337733"/>
                <a:gd name="connsiteX3" fmla="*/ 381139 w 391946"/>
                <a:gd name="connsiteY3" fmla="*/ 67183 h 337733"/>
                <a:gd name="connsiteX4" fmla="*/ 391709 w 391946"/>
                <a:gd name="connsiteY4" fmla="*/ 74327 h 337733"/>
                <a:gd name="connsiteX5" fmla="*/ 391946 w 391946"/>
                <a:gd name="connsiteY5" fmla="*/ 106321 h 337733"/>
                <a:gd name="connsiteX6" fmla="*/ 379803 w 391946"/>
                <a:gd name="connsiteY6" fmla="*/ 119571 h 337733"/>
                <a:gd name="connsiteX7" fmla="*/ 379887 w 391946"/>
                <a:gd name="connsiteY7" fmla="*/ 337733 h 337733"/>
                <a:gd name="connsiteX8" fmla="*/ 366032 w 391946"/>
                <a:gd name="connsiteY8" fmla="*/ 320510 h 337733"/>
                <a:gd name="connsiteX9" fmla="*/ 365710 w 391946"/>
                <a:gd name="connsiteY9" fmla="*/ 92339 h 337733"/>
                <a:gd name="connsiteX10" fmla="*/ 261074 w 391946"/>
                <a:gd name="connsiteY10" fmla="*/ 31159 h 337733"/>
                <a:gd name="connsiteX11" fmla="*/ 180849 w 391946"/>
                <a:gd name="connsiteY11" fmla="*/ 28240 h 337733"/>
                <a:gd name="connsiteX12" fmla="*/ 179778 w 391946"/>
                <a:gd name="connsiteY12" fmla="*/ 14796 h 337733"/>
                <a:gd name="connsiteX13" fmla="*/ 0 w 391946"/>
                <a:gd name="connsiteY13" fmla="*/ 13471 h 337733"/>
                <a:gd name="connsiteX14" fmla="*/ 15943 w 391946"/>
                <a:gd name="connsiteY14" fmla="*/ 229 h 337733"/>
                <a:gd name="connsiteX0" fmla="*/ 15943 w 391946"/>
                <a:gd name="connsiteY0" fmla="*/ 229 h 337733"/>
                <a:gd name="connsiteX1" fmla="*/ 365478 w 391946"/>
                <a:gd name="connsiteY1" fmla="*/ 0 h 337733"/>
                <a:gd name="connsiteX2" fmla="*/ 381253 w 391946"/>
                <a:gd name="connsiteY2" fmla="*/ 17579 h 337733"/>
                <a:gd name="connsiteX3" fmla="*/ 381139 w 391946"/>
                <a:gd name="connsiteY3" fmla="*/ 67183 h 337733"/>
                <a:gd name="connsiteX4" fmla="*/ 391709 w 391946"/>
                <a:gd name="connsiteY4" fmla="*/ 74327 h 337733"/>
                <a:gd name="connsiteX5" fmla="*/ 391946 w 391946"/>
                <a:gd name="connsiteY5" fmla="*/ 106321 h 337733"/>
                <a:gd name="connsiteX6" fmla="*/ 379803 w 391946"/>
                <a:gd name="connsiteY6" fmla="*/ 119571 h 337733"/>
                <a:gd name="connsiteX7" fmla="*/ 379887 w 391946"/>
                <a:gd name="connsiteY7" fmla="*/ 337733 h 337733"/>
                <a:gd name="connsiteX8" fmla="*/ 366032 w 391946"/>
                <a:gd name="connsiteY8" fmla="*/ 320510 h 337733"/>
                <a:gd name="connsiteX9" fmla="*/ 365710 w 391946"/>
                <a:gd name="connsiteY9" fmla="*/ 92339 h 337733"/>
                <a:gd name="connsiteX10" fmla="*/ 261074 w 391946"/>
                <a:gd name="connsiteY10" fmla="*/ 31159 h 337733"/>
                <a:gd name="connsiteX11" fmla="*/ 180849 w 391946"/>
                <a:gd name="connsiteY11" fmla="*/ 28240 h 337733"/>
                <a:gd name="connsiteX12" fmla="*/ 179778 w 391946"/>
                <a:gd name="connsiteY12" fmla="*/ 14796 h 337733"/>
                <a:gd name="connsiteX13" fmla="*/ 0 w 391946"/>
                <a:gd name="connsiteY13" fmla="*/ 13471 h 337733"/>
                <a:gd name="connsiteX14" fmla="*/ 15943 w 391946"/>
                <a:gd name="connsiteY14" fmla="*/ 229 h 337733"/>
                <a:gd name="connsiteX0" fmla="*/ 15943 w 391946"/>
                <a:gd name="connsiteY0" fmla="*/ 229 h 337733"/>
                <a:gd name="connsiteX1" fmla="*/ 365478 w 391946"/>
                <a:gd name="connsiteY1" fmla="*/ 0 h 337733"/>
                <a:gd name="connsiteX2" fmla="*/ 381253 w 391946"/>
                <a:gd name="connsiteY2" fmla="*/ 17579 h 337733"/>
                <a:gd name="connsiteX3" fmla="*/ 381139 w 391946"/>
                <a:gd name="connsiteY3" fmla="*/ 67183 h 337733"/>
                <a:gd name="connsiteX4" fmla="*/ 391709 w 391946"/>
                <a:gd name="connsiteY4" fmla="*/ 74327 h 337733"/>
                <a:gd name="connsiteX5" fmla="*/ 391946 w 391946"/>
                <a:gd name="connsiteY5" fmla="*/ 106321 h 337733"/>
                <a:gd name="connsiteX6" fmla="*/ 379803 w 391946"/>
                <a:gd name="connsiteY6" fmla="*/ 119571 h 337733"/>
                <a:gd name="connsiteX7" fmla="*/ 379887 w 391946"/>
                <a:gd name="connsiteY7" fmla="*/ 337733 h 337733"/>
                <a:gd name="connsiteX8" fmla="*/ 366032 w 391946"/>
                <a:gd name="connsiteY8" fmla="*/ 320510 h 337733"/>
                <a:gd name="connsiteX9" fmla="*/ 365710 w 391946"/>
                <a:gd name="connsiteY9" fmla="*/ 92339 h 337733"/>
                <a:gd name="connsiteX10" fmla="*/ 261074 w 391946"/>
                <a:gd name="connsiteY10" fmla="*/ 31159 h 337733"/>
                <a:gd name="connsiteX11" fmla="*/ 180849 w 391946"/>
                <a:gd name="connsiteY11" fmla="*/ 28240 h 337733"/>
                <a:gd name="connsiteX12" fmla="*/ 179778 w 391946"/>
                <a:gd name="connsiteY12" fmla="*/ 14796 h 337733"/>
                <a:gd name="connsiteX13" fmla="*/ 0 w 391946"/>
                <a:gd name="connsiteY13" fmla="*/ 13471 h 337733"/>
                <a:gd name="connsiteX14" fmla="*/ 15943 w 391946"/>
                <a:gd name="connsiteY14" fmla="*/ 229 h 337733"/>
                <a:gd name="connsiteX0" fmla="*/ 15943 w 391946"/>
                <a:gd name="connsiteY0" fmla="*/ 229 h 337733"/>
                <a:gd name="connsiteX1" fmla="*/ 365478 w 391946"/>
                <a:gd name="connsiteY1" fmla="*/ 0 h 337733"/>
                <a:gd name="connsiteX2" fmla="*/ 381501 w 391946"/>
                <a:gd name="connsiteY2" fmla="*/ 13517 h 337733"/>
                <a:gd name="connsiteX3" fmla="*/ 381139 w 391946"/>
                <a:gd name="connsiteY3" fmla="*/ 67183 h 337733"/>
                <a:gd name="connsiteX4" fmla="*/ 391709 w 391946"/>
                <a:gd name="connsiteY4" fmla="*/ 74327 h 337733"/>
                <a:gd name="connsiteX5" fmla="*/ 391946 w 391946"/>
                <a:gd name="connsiteY5" fmla="*/ 106321 h 337733"/>
                <a:gd name="connsiteX6" fmla="*/ 379803 w 391946"/>
                <a:gd name="connsiteY6" fmla="*/ 119571 h 337733"/>
                <a:gd name="connsiteX7" fmla="*/ 379887 w 391946"/>
                <a:gd name="connsiteY7" fmla="*/ 337733 h 337733"/>
                <a:gd name="connsiteX8" fmla="*/ 366032 w 391946"/>
                <a:gd name="connsiteY8" fmla="*/ 320510 h 337733"/>
                <a:gd name="connsiteX9" fmla="*/ 365710 w 391946"/>
                <a:gd name="connsiteY9" fmla="*/ 92339 h 337733"/>
                <a:gd name="connsiteX10" fmla="*/ 261074 w 391946"/>
                <a:gd name="connsiteY10" fmla="*/ 31159 h 337733"/>
                <a:gd name="connsiteX11" fmla="*/ 180849 w 391946"/>
                <a:gd name="connsiteY11" fmla="*/ 28240 h 337733"/>
                <a:gd name="connsiteX12" fmla="*/ 179778 w 391946"/>
                <a:gd name="connsiteY12" fmla="*/ 14796 h 337733"/>
                <a:gd name="connsiteX13" fmla="*/ 0 w 391946"/>
                <a:gd name="connsiteY13" fmla="*/ 13471 h 337733"/>
                <a:gd name="connsiteX14" fmla="*/ 15943 w 391946"/>
                <a:gd name="connsiteY14" fmla="*/ 229 h 337733"/>
                <a:gd name="connsiteX0" fmla="*/ 15943 w 391946"/>
                <a:gd name="connsiteY0" fmla="*/ 229 h 337733"/>
                <a:gd name="connsiteX1" fmla="*/ 365478 w 391946"/>
                <a:gd name="connsiteY1" fmla="*/ 0 h 337733"/>
                <a:gd name="connsiteX2" fmla="*/ 381501 w 391946"/>
                <a:gd name="connsiteY2" fmla="*/ 13517 h 337733"/>
                <a:gd name="connsiteX3" fmla="*/ 381139 w 391946"/>
                <a:gd name="connsiteY3" fmla="*/ 67183 h 337733"/>
                <a:gd name="connsiteX4" fmla="*/ 391709 w 391946"/>
                <a:gd name="connsiteY4" fmla="*/ 74327 h 337733"/>
                <a:gd name="connsiteX5" fmla="*/ 391946 w 391946"/>
                <a:gd name="connsiteY5" fmla="*/ 106321 h 337733"/>
                <a:gd name="connsiteX6" fmla="*/ 379803 w 391946"/>
                <a:gd name="connsiteY6" fmla="*/ 119571 h 337733"/>
                <a:gd name="connsiteX7" fmla="*/ 379887 w 391946"/>
                <a:gd name="connsiteY7" fmla="*/ 337733 h 337733"/>
                <a:gd name="connsiteX8" fmla="*/ 366032 w 391946"/>
                <a:gd name="connsiteY8" fmla="*/ 320510 h 337733"/>
                <a:gd name="connsiteX9" fmla="*/ 365710 w 391946"/>
                <a:gd name="connsiteY9" fmla="*/ 92339 h 337733"/>
                <a:gd name="connsiteX10" fmla="*/ 261074 w 391946"/>
                <a:gd name="connsiteY10" fmla="*/ 31159 h 337733"/>
                <a:gd name="connsiteX11" fmla="*/ 180849 w 391946"/>
                <a:gd name="connsiteY11" fmla="*/ 28240 h 337733"/>
                <a:gd name="connsiteX12" fmla="*/ 179778 w 391946"/>
                <a:gd name="connsiteY12" fmla="*/ 14796 h 337733"/>
                <a:gd name="connsiteX13" fmla="*/ 0 w 391946"/>
                <a:gd name="connsiteY13" fmla="*/ 13471 h 337733"/>
                <a:gd name="connsiteX14" fmla="*/ 15943 w 391946"/>
                <a:gd name="connsiteY14" fmla="*/ 229 h 337733"/>
                <a:gd name="connsiteX0" fmla="*/ 15943 w 391946"/>
                <a:gd name="connsiteY0" fmla="*/ 229 h 337733"/>
                <a:gd name="connsiteX1" fmla="*/ 365478 w 391946"/>
                <a:gd name="connsiteY1" fmla="*/ 0 h 337733"/>
                <a:gd name="connsiteX2" fmla="*/ 381501 w 391946"/>
                <a:gd name="connsiteY2" fmla="*/ 13517 h 337733"/>
                <a:gd name="connsiteX3" fmla="*/ 381139 w 391946"/>
                <a:gd name="connsiteY3" fmla="*/ 67183 h 337733"/>
                <a:gd name="connsiteX4" fmla="*/ 391709 w 391946"/>
                <a:gd name="connsiteY4" fmla="*/ 74327 h 337733"/>
                <a:gd name="connsiteX5" fmla="*/ 391946 w 391946"/>
                <a:gd name="connsiteY5" fmla="*/ 106321 h 337733"/>
                <a:gd name="connsiteX6" fmla="*/ 379803 w 391946"/>
                <a:gd name="connsiteY6" fmla="*/ 119571 h 337733"/>
                <a:gd name="connsiteX7" fmla="*/ 379887 w 391946"/>
                <a:gd name="connsiteY7" fmla="*/ 337733 h 337733"/>
                <a:gd name="connsiteX8" fmla="*/ 366032 w 391946"/>
                <a:gd name="connsiteY8" fmla="*/ 320510 h 337733"/>
                <a:gd name="connsiteX9" fmla="*/ 365710 w 391946"/>
                <a:gd name="connsiteY9" fmla="*/ 92339 h 337733"/>
                <a:gd name="connsiteX10" fmla="*/ 261074 w 391946"/>
                <a:gd name="connsiteY10" fmla="*/ 31159 h 337733"/>
                <a:gd name="connsiteX11" fmla="*/ 180849 w 391946"/>
                <a:gd name="connsiteY11" fmla="*/ 28240 h 337733"/>
                <a:gd name="connsiteX12" fmla="*/ 179778 w 391946"/>
                <a:gd name="connsiteY12" fmla="*/ 14796 h 337733"/>
                <a:gd name="connsiteX13" fmla="*/ 0 w 391946"/>
                <a:gd name="connsiteY13" fmla="*/ 13471 h 337733"/>
                <a:gd name="connsiteX14" fmla="*/ 15943 w 391946"/>
                <a:gd name="connsiteY14" fmla="*/ 229 h 337733"/>
                <a:gd name="connsiteX0" fmla="*/ 15943 w 391709"/>
                <a:gd name="connsiteY0" fmla="*/ 229 h 337733"/>
                <a:gd name="connsiteX1" fmla="*/ 365478 w 391709"/>
                <a:gd name="connsiteY1" fmla="*/ 0 h 337733"/>
                <a:gd name="connsiteX2" fmla="*/ 381501 w 391709"/>
                <a:gd name="connsiteY2" fmla="*/ 13517 h 337733"/>
                <a:gd name="connsiteX3" fmla="*/ 381139 w 391709"/>
                <a:gd name="connsiteY3" fmla="*/ 67183 h 337733"/>
                <a:gd name="connsiteX4" fmla="*/ 391709 w 391709"/>
                <a:gd name="connsiteY4" fmla="*/ 74327 h 337733"/>
                <a:gd name="connsiteX5" fmla="*/ 390461 w 391709"/>
                <a:gd name="connsiteY5" fmla="*/ 107336 h 337733"/>
                <a:gd name="connsiteX6" fmla="*/ 379803 w 391709"/>
                <a:gd name="connsiteY6" fmla="*/ 119571 h 337733"/>
                <a:gd name="connsiteX7" fmla="*/ 379887 w 391709"/>
                <a:gd name="connsiteY7" fmla="*/ 337733 h 337733"/>
                <a:gd name="connsiteX8" fmla="*/ 366032 w 391709"/>
                <a:gd name="connsiteY8" fmla="*/ 320510 h 337733"/>
                <a:gd name="connsiteX9" fmla="*/ 365710 w 391709"/>
                <a:gd name="connsiteY9" fmla="*/ 92339 h 337733"/>
                <a:gd name="connsiteX10" fmla="*/ 261074 w 391709"/>
                <a:gd name="connsiteY10" fmla="*/ 31159 h 337733"/>
                <a:gd name="connsiteX11" fmla="*/ 180849 w 391709"/>
                <a:gd name="connsiteY11" fmla="*/ 28240 h 337733"/>
                <a:gd name="connsiteX12" fmla="*/ 179778 w 391709"/>
                <a:gd name="connsiteY12" fmla="*/ 14796 h 337733"/>
                <a:gd name="connsiteX13" fmla="*/ 0 w 391709"/>
                <a:gd name="connsiteY13" fmla="*/ 13471 h 337733"/>
                <a:gd name="connsiteX14" fmla="*/ 15943 w 391709"/>
                <a:gd name="connsiteY14" fmla="*/ 229 h 337733"/>
                <a:gd name="connsiteX0" fmla="*/ 15943 w 390461"/>
                <a:gd name="connsiteY0" fmla="*/ 229 h 337733"/>
                <a:gd name="connsiteX1" fmla="*/ 365478 w 390461"/>
                <a:gd name="connsiteY1" fmla="*/ 0 h 337733"/>
                <a:gd name="connsiteX2" fmla="*/ 381501 w 390461"/>
                <a:gd name="connsiteY2" fmla="*/ 13517 h 337733"/>
                <a:gd name="connsiteX3" fmla="*/ 381139 w 390461"/>
                <a:gd name="connsiteY3" fmla="*/ 67183 h 337733"/>
                <a:gd name="connsiteX4" fmla="*/ 390224 w 390461"/>
                <a:gd name="connsiteY4" fmla="*/ 73311 h 337733"/>
                <a:gd name="connsiteX5" fmla="*/ 390461 w 390461"/>
                <a:gd name="connsiteY5" fmla="*/ 107336 h 337733"/>
                <a:gd name="connsiteX6" fmla="*/ 379803 w 390461"/>
                <a:gd name="connsiteY6" fmla="*/ 119571 h 337733"/>
                <a:gd name="connsiteX7" fmla="*/ 379887 w 390461"/>
                <a:gd name="connsiteY7" fmla="*/ 337733 h 337733"/>
                <a:gd name="connsiteX8" fmla="*/ 366032 w 390461"/>
                <a:gd name="connsiteY8" fmla="*/ 320510 h 337733"/>
                <a:gd name="connsiteX9" fmla="*/ 365710 w 390461"/>
                <a:gd name="connsiteY9" fmla="*/ 92339 h 337733"/>
                <a:gd name="connsiteX10" fmla="*/ 261074 w 390461"/>
                <a:gd name="connsiteY10" fmla="*/ 31159 h 337733"/>
                <a:gd name="connsiteX11" fmla="*/ 180849 w 390461"/>
                <a:gd name="connsiteY11" fmla="*/ 28240 h 337733"/>
                <a:gd name="connsiteX12" fmla="*/ 179778 w 390461"/>
                <a:gd name="connsiteY12" fmla="*/ 14796 h 337733"/>
                <a:gd name="connsiteX13" fmla="*/ 0 w 390461"/>
                <a:gd name="connsiteY13" fmla="*/ 13471 h 337733"/>
                <a:gd name="connsiteX14" fmla="*/ 15943 w 390461"/>
                <a:gd name="connsiteY14" fmla="*/ 229 h 337733"/>
                <a:gd name="connsiteX0" fmla="*/ 15943 w 390719"/>
                <a:gd name="connsiteY0" fmla="*/ 229 h 337733"/>
                <a:gd name="connsiteX1" fmla="*/ 365478 w 390719"/>
                <a:gd name="connsiteY1" fmla="*/ 0 h 337733"/>
                <a:gd name="connsiteX2" fmla="*/ 381501 w 390719"/>
                <a:gd name="connsiteY2" fmla="*/ 13517 h 337733"/>
                <a:gd name="connsiteX3" fmla="*/ 381139 w 390719"/>
                <a:gd name="connsiteY3" fmla="*/ 67183 h 337733"/>
                <a:gd name="connsiteX4" fmla="*/ 390719 w 390719"/>
                <a:gd name="connsiteY4" fmla="*/ 74327 h 337733"/>
                <a:gd name="connsiteX5" fmla="*/ 390461 w 390719"/>
                <a:gd name="connsiteY5" fmla="*/ 107336 h 337733"/>
                <a:gd name="connsiteX6" fmla="*/ 379803 w 390719"/>
                <a:gd name="connsiteY6" fmla="*/ 119571 h 337733"/>
                <a:gd name="connsiteX7" fmla="*/ 379887 w 390719"/>
                <a:gd name="connsiteY7" fmla="*/ 337733 h 337733"/>
                <a:gd name="connsiteX8" fmla="*/ 366032 w 390719"/>
                <a:gd name="connsiteY8" fmla="*/ 320510 h 337733"/>
                <a:gd name="connsiteX9" fmla="*/ 365710 w 390719"/>
                <a:gd name="connsiteY9" fmla="*/ 92339 h 337733"/>
                <a:gd name="connsiteX10" fmla="*/ 261074 w 390719"/>
                <a:gd name="connsiteY10" fmla="*/ 31159 h 337733"/>
                <a:gd name="connsiteX11" fmla="*/ 180849 w 390719"/>
                <a:gd name="connsiteY11" fmla="*/ 28240 h 337733"/>
                <a:gd name="connsiteX12" fmla="*/ 179778 w 390719"/>
                <a:gd name="connsiteY12" fmla="*/ 14796 h 337733"/>
                <a:gd name="connsiteX13" fmla="*/ 0 w 390719"/>
                <a:gd name="connsiteY13" fmla="*/ 13471 h 337733"/>
                <a:gd name="connsiteX14" fmla="*/ 15943 w 390719"/>
                <a:gd name="connsiteY14" fmla="*/ 229 h 337733"/>
                <a:gd name="connsiteX0" fmla="*/ 15943 w 390719"/>
                <a:gd name="connsiteY0" fmla="*/ 229 h 337733"/>
                <a:gd name="connsiteX1" fmla="*/ 365478 w 390719"/>
                <a:gd name="connsiteY1" fmla="*/ 0 h 337733"/>
                <a:gd name="connsiteX2" fmla="*/ 381501 w 390719"/>
                <a:gd name="connsiteY2" fmla="*/ 13517 h 337733"/>
                <a:gd name="connsiteX3" fmla="*/ 381139 w 390719"/>
                <a:gd name="connsiteY3" fmla="*/ 67183 h 337733"/>
                <a:gd name="connsiteX4" fmla="*/ 390719 w 390719"/>
                <a:gd name="connsiteY4" fmla="*/ 74327 h 337733"/>
                <a:gd name="connsiteX5" fmla="*/ 390461 w 390719"/>
                <a:gd name="connsiteY5" fmla="*/ 107336 h 337733"/>
                <a:gd name="connsiteX6" fmla="*/ 379803 w 390719"/>
                <a:gd name="connsiteY6" fmla="*/ 119571 h 337733"/>
                <a:gd name="connsiteX7" fmla="*/ 379887 w 390719"/>
                <a:gd name="connsiteY7" fmla="*/ 337733 h 337733"/>
                <a:gd name="connsiteX8" fmla="*/ 366032 w 390719"/>
                <a:gd name="connsiteY8" fmla="*/ 320510 h 337733"/>
                <a:gd name="connsiteX9" fmla="*/ 365710 w 390719"/>
                <a:gd name="connsiteY9" fmla="*/ 92339 h 337733"/>
                <a:gd name="connsiteX10" fmla="*/ 261074 w 390719"/>
                <a:gd name="connsiteY10" fmla="*/ 31159 h 337733"/>
                <a:gd name="connsiteX11" fmla="*/ 180849 w 390719"/>
                <a:gd name="connsiteY11" fmla="*/ 28240 h 337733"/>
                <a:gd name="connsiteX12" fmla="*/ 179778 w 390719"/>
                <a:gd name="connsiteY12" fmla="*/ 14796 h 337733"/>
                <a:gd name="connsiteX13" fmla="*/ 0 w 390719"/>
                <a:gd name="connsiteY13" fmla="*/ 13471 h 337733"/>
                <a:gd name="connsiteX14" fmla="*/ 15943 w 390719"/>
                <a:gd name="connsiteY14" fmla="*/ 229 h 337733"/>
                <a:gd name="connsiteX0" fmla="*/ 15943 w 390719"/>
                <a:gd name="connsiteY0" fmla="*/ 229 h 337733"/>
                <a:gd name="connsiteX1" fmla="*/ 365478 w 390719"/>
                <a:gd name="connsiteY1" fmla="*/ 0 h 337733"/>
                <a:gd name="connsiteX2" fmla="*/ 381501 w 390719"/>
                <a:gd name="connsiteY2" fmla="*/ 13517 h 337733"/>
                <a:gd name="connsiteX3" fmla="*/ 381139 w 390719"/>
                <a:gd name="connsiteY3" fmla="*/ 67183 h 337733"/>
                <a:gd name="connsiteX4" fmla="*/ 390719 w 390719"/>
                <a:gd name="connsiteY4" fmla="*/ 74666 h 337733"/>
                <a:gd name="connsiteX5" fmla="*/ 390461 w 390719"/>
                <a:gd name="connsiteY5" fmla="*/ 107336 h 337733"/>
                <a:gd name="connsiteX6" fmla="*/ 379803 w 390719"/>
                <a:gd name="connsiteY6" fmla="*/ 119571 h 337733"/>
                <a:gd name="connsiteX7" fmla="*/ 379887 w 390719"/>
                <a:gd name="connsiteY7" fmla="*/ 337733 h 337733"/>
                <a:gd name="connsiteX8" fmla="*/ 366032 w 390719"/>
                <a:gd name="connsiteY8" fmla="*/ 320510 h 337733"/>
                <a:gd name="connsiteX9" fmla="*/ 365710 w 390719"/>
                <a:gd name="connsiteY9" fmla="*/ 92339 h 337733"/>
                <a:gd name="connsiteX10" fmla="*/ 261074 w 390719"/>
                <a:gd name="connsiteY10" fmla="*/ 31159 h 337733"/>
                <a:gd name="connsiteX11" fmla="*/ 180849 w 390719"/>
                <a:gd name="connsiteY11" fmla="*/ 28240 h 337733"/>
                <a:gd name="connsiteX12" fmla="*/ 179778 w 390719"/>
                <a:gd name="connsiteY12" fmla="*/ 14796 h 337733"/>
                <a:gd name="connsiteX13" fmla="*/ 0 w 390719"/>
                <a:gd name="connsiteY13" fmla="*/ 13471 h 337733"/>
                <a:gd name="connsiteX14" fmla="*/ 15943 w 390719"/>
                <a:gd name="connsiteY14" fmla="*/ 229 h 337733"/>
                <a:gd name="connsiteX0" fmla="*/ 15943 w 390719"/>
                <a:gd name="connsiteY0" fmla="*/ 229 h 337733"/>
                <a:gd name="connsiteX1" fmla="*/ 365478 w 390719"/>
                <a:gd name="connsiteY1" fmla="*/ 0 h 337733"/>
                <a:gd name="connsiteX2" fmla="*/ 381501 w 390719"/>
                <a:gd name="connsiteY2" fmla="*/ 13517 h 337733"/>
                <a:gd name="connsiteX3" fmla="*/ 381139 w 390719"/>
                <a:gd name="connsiteY3" fmla="*/ 67183 h 337733"/>
                <a:gd name="connsiteX4" fmla="*/ 390719 w 390719"/>
                <a:gd name="connsiteY4" fmla="*/ 74666 h 337733"/>
                <a:gd name="connsiteX5" fmla="*/ 390461 w 390719"/>
                <a:gd name="connsiteY5" fmla="*/ 107336 h 337733"/>
                <a:gd name="connsiteX6" fmla="*/ 379803 w 390719"/>
                <a:gd name="connsiteY6" fmla="*/ 119571 h 337733"/>
                <a:gd name="connsiteX7" fmla="*/ 379887 w 390719"/>
                <a:gd name="connsiteY7" fmla="*/ 337733 h 337733"/>
                <a:gd name="connsiteX8" fmla="*/ 366032 w 390719"/>
                <a:gd name="connsiteY8" fmla="*/ 320510 h 337733"/>
                <a:gd name="connsiteX9" fmla="*/ 365710 w 390719"/>
                <a:gd name="connsiteY9" fmla="*/ 92339 h 337733"/>
                <a:gd name="connsiteX10" fmla="*/ 261074 w 390719"/>
                <a:gd name="connsiteY10" fmla="*/ 31159 h 337733"/>
                <a:gd name="connsiteX11" fmla="*/ 180849 w 390719"/>
                <a:gd name="connsiteY11" fmla="*/ 28240 h 337733"/>
                <a:gd name="connsiteX12" fmla="*/ 179778 w 390719"/>
                <a:gd name="connsiteY12" fmla="*/ 14796 h 337733"/>
                <a:gd name="connsiteX13" fmla="*/ 0 w 390719"/>
                <a:gd name="connsiteY13" fmla="*/ 13471 h 337733"/>
                <a:gd name="connsiteX14" fmla="*/ 15943 w 390719"/>
                <a:gd name="connsiteY14" fmla="*/ 229 h 337733"/>
                <a:gd name="connsiteX0" fmla="*/ 15943 w 390719"/>
                <a:gd name="connsiteY0" fmla="*/ 229 h 337733"/>
                <a:gd name="connsiteX1" fmla="*/ 365478 w 390719"/>
                <a:gd name="connsiteY1" fmla="*/ 0 h 337733"/>
                <a:gd name="connsiteX2" fmla="*/ 381501 w 390719"/>
                <a:gd name="connsiteY2" fmla="*/ 13517 h 337733"/>
                <a:gd name="connsiteX3" fmla="*/ 381139 w 390719"/>
                <a:gd name="connsiteY3" fmla="*/ 67183 h 337733"/>
                <a:gd name="connsiteX4" fmla="*/ 390719 w 390719"/>
                <a:gd name="connsiteY4" fmla="*/ 74666 h 337733"/>
                <a:gd name="connsiteX5" fmla="*/ 390461 w 390719"/>
                <a:gd name="connsiteY5" fmla="*/ 107336 h 337733"/>
                <a:gd name="connsiteX6" fmla="*/ 379803 w 390719"/>
                <a:gd name="connsiteY6" fmla="*/ 119571 h 337733"/>
                <a:gd name="connsiteX7" fmla="*/ 379887 w 390719"/>
                <a:gd name="connsiteY7" fmla="*/ 337733 h 337733"/>
                <a:gd name="connsiteX8" fmla="*/ 366032 w 390719"/>
                <a:gd name="connsiteY8" fmla="*/ 320510 h 337733"/>
                <a:gd name="connsiteX9" fmla="*/ 365958 w 390719"/>
                <a:gd name="connsiteY9" fmla="*/ 92339 h 337733"/>
                <a:gd name="connsiteX10" fmla="*/ 261074 w 390719"/>
                <a:gd name="connsiteY10" fmla="*/ 31159 h 337733"/>
                <a:gd name="connsiteX11" fmla="*/ 180849 w 390719"/>
                <a:gd name="connsiteY11" fmla="*/ 28240 h 337733"/>
                <a:gd name="connsiteX12" fmla="*/ 179778 w 390719"/>
                <a:gd name="connsiteY12" fmla="*/ 14796 h 337733"/>
                <a:gd name="connsiteX13" fmla="*/ 0 w 390719"/>
                <a:gd name="connsiteY13" fmla="*/ 13471 h 337733"/>
                <a:gd name="connsiteX14" fmla="*/ 15943 w 390719"/>
                <a:gd name="connsiteY14" fmla="*/ 229 h 337733"/>
                <a:gd name="connsiteX0" fmla="*/ 15943 w 390719"/>
                <a:gd name="connsiteY0" fmla="*/ 229 h 337733"/>
                <a:gd name="connsiteX1" fmla="*/ 365478 w 390719"/>
                <a:gd name="connsiteY1" fmla="*/ 0 h 337733"/>
                <a:gd name="connsiteX2" fmla="*/ 381501 w 390719"/>
                <a:gd name="connsiteY2" fmla="*/ 13517 h 337733"/>
                <a:gd name="connsiteX3" fmla="*/ 381139 w 390719"/>
                <a:gd name="connsiteY3" fmla="*/ 67183 h 337733"/>
                <a:gd name="connsiteX4" fmla="*/ 390719 w 390719"/>
                <a:gd name="connsiteY4" fmla="*/ 74666 h 337733"/>
                <a:gd name="connsiteX5" fmla="*/ 390461 w 390719"/>
                <a:gd name="connsiteY5" fmla="*/ 107336 h 337733"/>
                <a:gd name="connsiteX6" fmla="*/ 379803 w 390719"/>
                <a:gd name="connsiteY6" fmla="*/ 119571 h 337733"/>
                <a:gd name="connsiteX7" fmla="*/ 379887 w 390719"/>
                <a:gd name="connsiteY7" fmla="*/ 337733 h 337733"/>
                <a:gd name="connsiteX8" fmla="*/ 366032 w 390719"/>
                <a:gd name="connsiteY8" fmla="*/ 320510 h 337733"/>
                <a:gd name="connsiteX9" fmla="*/ 365958 w 390719"/>
                <a:gd name="connsiteY9" fmla="*/ 92339 h 337733"/>
                <a:gd name="connsiteX10" fmla="*/ 261074 w 390719"/>
                <a:gd name="connsiteY10" fmla="*/ 31159 h 337733"/>
                <a:gd name="connsiteX11" fmla="*/ 180849 w 390719"/>
                <a:gd name="connsiteY11" fmla="*/ 28240 h 337733"/>
                <a:gd name="connsiteX12" fmla="*/ 179778 w 390719"/>
                <a:gd name="connsiteY12" fmla="*/ 14796 h 337733"/>
                <a:gd name="connsiteX13" fmla="*/ 0 w 390719"/>
                <a:gd name="connsiteY13" fmla="*/ 13471 h 337733"/>
                <a:gd name="connsiteX14" fmla="*/ 15943 w 390719"/>
                <a:gd name="connsiteY14" fmla="*/ 229 h 337733"/>
                <a:gd name="connsiteX0" fmla="*/ 15943 w 390719"/>
                <a:gd name="connsiteY0" fmla="*/ 229 h 337733"/>
                <a:gd name="connsiteX1" fmla="*/ 365478 w 390719"/>
                <a:gd name="connsiteY1" fmla="*/ 0 h 337733"/>
                <a:gd name="connsiteX2" fmla="*/ 381501 w 390719"/>
                <a:gd name="connsiteY2" fmla="*/ 13517 h 337733"/>
                <a:gd name="connsiteX3" fmla="*/ 381139 w 390719"/>
                <a:gd name="connsiteY3" fmla="*/ 67183 h 337733"/>
                <a:gd name="connsiteX4" fmla="*/ 390719 w 390719"/>
                <a:gd name="connsiteY4" fmla="*/ 74666 h 337733"/>
                <a:gd name="connsiteX5" fmla="*/ 390461 w 390719"/>
                <a:gd name="connsiteY5" fmla="*/ 107336 h 337733"/>
                <a:gd name="connsiteX6" fmla="*/ 379803 w 390719"/>
                <a:gd name="connsiteY6" fmla="*/ 119571 h 337733"/>
                <a:gd name="connsiteX7" fmla="*/ 379887 w 390719"/>
                <a:gd name="connsiteY7" fmla="*/ 337733 h 337733"/>
                <a:gd name="connsiteX8" fmla="*/ 365537 w 390719"/>
                <a:gd name="connsiteY8" fmla="*/ 320510 h 337733"/>
                <a:gd name="connsiteX9" fmla="*/ 365958 w 390719"/>
                <a:gd name="connsiteY9" fmla="*/ 92339 h 337733"/>
                <a:gd name="connsiteX10" fmla="*/ 261074 w 390719"/>
                <a:gd name="connsiteY10" fmla="*/ 31159 h 337733"/>
                <a:gd name="connsiteX11" fmla="*/ 180849 w 390719"/>
                <a:gd name="connsiteY11" fmla="*/ 28240 h 337733"/>
                <a:gd name="connsiteX12" fmla="*/ 179778 w 390719"/>
                <a:gd name="connsiteY12" fmla="*/ 14796 h 337733"/>
                <a:gd name="connsiteX13" fmla="*/ 0 w 390719"/>
                <a:gd name="connsiteY13" fmla="*/ 13471 h 337733"/>
                <a:gd name="connsiteX14" fmla="*/ 15943 w 390719"/>
                <a:gd name="connsiteY14" fmla="*/ 229 h 337733"/>
                <a:gd name="connsiteX0" fmla="*/ 15943 w 390719"/>
                <a:gd name="connsiteY0" fmla="*/ 229 h 337733"/>
                <a:gd name="connsiteX1" fmla="*/ 365478 w 390719"/>
                <a:gd name="connsiteY1" fmla="*/ 0 h 337733"/>
                <a:gd name="connsiteX2" fmla="*/ 381501 w 390719"/>
                <a:gd name="connsiteY2" fmla="*/ 13517 h 337733"/>
                <a:gd name="connsiteX3" fmla="*/ 381139 w 390719"/>
                <a:gd name="connsiteY3" fmla="*/ 67183 h 337733"/>
                <a:gd name="connsiteX4" fmla="*/ 390719 w 390719"/>
                <a:gd name="connsiteY4" fmla="*/ 74666 h 337733"/>
                <a:gd name="connsiteX5" fmla="*/ 390461 w 390719"/>
                <a:gd name="connsiteY5" fmla="*/ 107336 h 337733"/>
                <a:gd name="connsiteX6" fmla="*/ 379803 w 390719"/>
                <a:gd name="connsiteY6" fmla="*/ 119571 h 337733"/>
                <a:gd name="connsiteX7" fmla="*/ 379887 w 390719"/>
                <a:gd name="connsiteY7" fmla="*/ 337733 h 337733"/>
                <a:gd name="connsiteX8" fmla="*/ 366032 w 390719"/>
                <a:gd name="connsiteY8" fmla="*/ 320510 h 337733"/>
                <a:gd name="connsiteX9" fmla="*/ 365958 w 390719"/>
                <a:gd name="connsiteY9" fmla="*/ 92339 h 337733"/>
                <a:gd name="connsiteX10" fmla="*/ 261074 w 390719"/>
                <a:gd name="connsiteY10" fmla="*/ 31159 h 337733"/>
                <a:gd name="connsiteX11" fmla="*/ 180849 w 390719"/>
                <a:gd name="connsiteY11" fmla="*/ 28240 h 337733"/>
                <a:gd name="connsiteX12" fmla="*/ 179778 w 390719"/>
                <a:gd name="connsiteY12" fmla="*/ 14796 h 337733"/>
                <a:gd name="connsiteX13" fmla="*/ 0 w 390719"/>
                <a:gd name="connsiteY13" fmla="*/ 13471 h 337733"/>
                <a:gd name="connsiteX14" fmla="*/ 15943 w 390719"/>
                <a:gd name="connsiteY14" fmla="*/ 229 h 337733"/>
                <a:gd name="connsiteX0" fmla="*/ 15943 w 390719"/>
                <a:gd name="connsiteY0" fmla="*/ 229 h 337733"/>
                <a:gd name="connsiteX1" fmla="*/ 365478 w 390719"/>
                <a:gd name="connsiteY1" fmla="*/ 0 h 337733"/>
                <a:gd name="connsiteX2" fmla="*/ 381501 w 390719"/>
                <a:gd name="connsiteY2" fmla="*/ 13517 h 337733"/>
                <a:gd name="connsiteX3" fmla="*/ 381139 w 390719"/>
                <a:gd name="connsiteY3" fmla="*/ 67183 h 337733"/>
                <a:gd name="connsiteX4" fmla="*/ 390719 w 390719"/>
                <a:gd name="connsiteY4" fmla="*/ 74666 h 337733"/>
                <a:gd name="connsiteX5" fmla="*/ 390461 w 390719"/>
                <a:gd name="connsiteY5" fmla="*/ 107336 h 337733"/>
                <a:gd name="connsiteX6" fmla="*/ 379803 w 390719"/>
                <a:gd name="connsiteY6" fmla="*/ 119571 h 337733"/>
                <a:gd name="connsiteX7" fmla="*/ 379887 w 390719"/>
                <a:gd name="connsiteY7" fmla="*/ 337733 h 337733"/>
                <a:gd name="connsiteX8" fmla="*/ 365042 w 390719"/>
                <a:gd name="connsiteY8" fmla="*/ 321864 h 337733"/>
                <a:gd name="connsiteX9" fmla="*/ 365958 w 390719"/>
                <a:gd name="connsiteY9" fmla="*/ 92339 h 337733"/>
                <a:gd name="connsiteX10" fmla="*/ 261074 w 390719"/>
                <a:gd name="connsiteY10" fmla="*/ 31159 h 337733"/>
                <a:gd name="connsiteX11" fmla="*/ 180849 w 390719"/>
                <a:gd name="connsiteY11" fmla="*/ 28240 h 337733"/>
                <a:gd name="connsiteX12" fmla="*/ 179778 w 390719"/>
                <a:gd name="connsiteY12" fmla="*/ 14796 h 337733"/>
                <a:gd name="connsiteX13" fmla="*/ 0 w 390719"/>
                <a:gd name="connsiteY13" fmla="*/ 13471 h 337733"/>
                <a:gd name="connsiteX14" fmla="*/ 15943 w 390719"/>
                <a:gd name="connsiteY14" fmla="*/ 229 h 337733"/>
                <a:gd name="connsiteX0" fmla="*/ 15943 w 390719"/>
                <a:gd name="connsiteY0" fmla="*/ 229 h 337733"/>
                <a:gd name="connsiteX1" fmla="*/ 365478 w 390719"/>
                <a:gd name="connsiteY1" fmla="*/ 0 h 337733"/>
                <a:gd name="connsiteX2" fmla="*/ 381501 w 390719"/>
                <a:gd name="connsiteY2" fmla="*/ 13517 h 337733"/>
                <a:gd name="connsiteX3" fmla="*/ 381139 w 390719"/>
                <a:gd name="connsiteY3" fmla="*/ 67183 h 337733"/>
                <a:gd name="connsiteX4" fmla="*/ 390719 w 390719"/>
                <a:gd name="connsiteY4" fmla="*/ 74666 h 337733"/>
                <a:gd name="connsiteX5" fmla="*/ 390461 w 390719"/>
                <a:gd name="connsiteY5" fmla="*/ 107336 h 337733"/>
                <a:gd name="connsiteX6" fmla="*/ 379803 w 390719"/>
                <a:gd name="connsiteY6" fmla="*/ 119571 h 337733"/>
                <a:gd name="connsiteX7" fmla="*/ 379887 w 390719"/>
                <a:gd name="connsiteY7" fmla="*/ 337733 h 337733"/>
                <a:gd name="connsiteX8" fmla="*/ 365042 w 390719"/>
                <a:gd name="connsiteY8" fmla="*/ 321864 h 337733"/>
                <a:gd name="connsiteX9" fmla="*/ 365958 w 390719"/>
                <a:gd name="connsiteY9" fmla="*/ 92339 h 337733"/>
                <a:gd name="connsiteX10" fmla="*/ 261074 w 390719"/>
                <a:gd name="connsiteY10" fmla="*/ 31159 h 337733"/>
                <a:gd name="connsiteX11" fmla="*/ 180849 w 390719"/>
                <a:gd name="connsiteY11" fmla="*/ 28240 h 337733"/>
                <a:gd name="connsiteX12" fmla="*/ 179778 w 390719"/>
                <a:gd name="connsiteY12" fmla="*/ 14796 h 337733"/>
                <a:gd name="connsiteX13" fmla="*/ 0 w 390719"/>
                <a:gd name="connsiteY13" fmla="*/ 13471 h 337733"/>
                <a:gd name="connsiteX14" fmla="*/ 15943 w 390719"/>
                <a:gd name="connsiteY14" fmla="*/ 229 h 337733"/>
                <a:gd name="connsiteX0" fmla="*/ 15943 w 390719"/>
                <a:gd name="connsiteY0" fmla="*/ 229 h 337733"/>
                <a:gd name="connsiteX1" fmla="*/ 365478 w 390719"/>
                <a:gd name="connsiteY1" fmla="*/ 0 h 337733"/>
                <a:gd name="connsiteX2" fmla="*/ 381501 w 390719"/>
                <a:gd name="connsiteY2" fmla="*/ 13517 h 337733"/>
                <a:gd name="connsiteX3" fmla="*/ 381139 w 390719"/>
                <a:gd name="connsiteY3" fmla="*/ 67183 h 337733"/>
                <a:gd name="connsiteX4" fmla="*/ 390719 w 390719"/>
                <a:gd name="connsiteY4" fmla="*/ 74666 h 337733"/>
                <a:gd name="connsiteX5" fmla="*/ 390461 w 390719"/>
                <a:gd name="connsiteY5" fmla="*/ 107336 h 337733"/>
                <a:gd name="connsiteX6" fmla="*/ 379803 w 390719"/>
                <a:gd name="connsiteY6" fmla="*/ 119571 h 337733"/>
                <a:gd name="connsiteX7" fmla="*/ 379887 w 390719"/>
                <a:gd name="connsiteY7" fmla="*/ 337733 h 337733"/>
                <a:gd name="connsiteX8" fmla="*/ 365537 w 390719"/>
                <a:gd name="connsiteY8" fmla="*/ 321187 h 337733"/>
                <a:gd name="connsiteX9" fmla="*/ 365958 w 390719"/>
                <a:gd name="connsiteY9" fmla="*/ 92339 h 337733"/>
                <a:gd name="connsiteX10" fmla="*/ 261074 w 390719"/>
                <a:gd name="connsiteY10" fmla="*/ 31159 h 337733"/>
                <a:gd name="connsiteX11" fmla="*/ 180849 w 390719"/>
                <a:gd name="connsiteY11" fmla="*/ 28240 h 337733"/>
                <a:gd name="connsiteX12" fmla="*/ 179778 w 390719"/>
                <a:gd name="connsiteY12" fmla="*/ 14796 h 337733"/>
                <a:gd name="connsiteX13" fmla="*/ 0 w 390719"/>
                <a:gd name="connsiteY13" fmla="*/ 13471 h 337733"/>
                <a:gd name="connsiteX14" fmla="*/ 15943 w 390719"/>
                <a:gd name="connsiteY14" fmla="*/ 229 h 337733"/>
                <a:gd name="connsiteX0" fmla="*/ 15943 w 390719"/>
                <a:gd name="connsiteY0" fmla="*/ 229 h 337733"/>
                <a:gd name="connsiteX1" fmla="*/ 365478 w 390719"/>
                <a:gd name="connsiteY1" fmla="*/ 0 h 337733"/>
                <a:gd name="connsiteX2" fmla="*/ 381501 w 390719"/>
                <a:gd name="connsiteY2" fmla="*/ 13517 h 337733"/>
                <a:gd name="connsiteX3" fmla="*/ 381139 w 390719"/>
                <a:gd name="connsiteY3" fmla="*/ 67183 h 337733"/>
                <a:gd name="connsiteX4" fmla="*/ 390719 w 390719"/>
                <a:gd name="connsiteY4" fmla="*/ 74666 h 337733"/>
                <a:gd name="connsiteX5" fmla="*/ 390461 w 390719"/>
                <a:gd name="connsiteY5" fmla="*/ 107336 h 337733"/>
                <a:gd name="connsiteX6" fmla="*/ 379803 w 390719"/>
                <a:gd name="connsiteY6" fmla="*/ 119571 h 337733"/>
                <a:gd name="connsiteX7" fmla="*/ 379887 w 390719"/>
                <a:gd name="connsiteY7" fmla="*/ 337733 h 337733"/>
                <a:gd name="connsiteX8" fmla="*/ 366280 w 390719"/>
                <a:gd name="connsiteY8" fmla="*/ 320848 h 337733"/>
                <a:gd name="connsiteX9" fmla="*/ 365958 w 390719"/>
                <a:gd name="connsiteY9" fmla="*/ 92339 h 337733"/>
                <a:gd name="connsiteX10" fmla="*/ 261074 w 390719"/>
                <a:gd name="connsiteY10" fmla="*/ 31159 h 337733"/>
                <a:gd name="connsiteX11" fmla="*/ 180849 w 390719"/>
                <a:gd name="connsiteY11" fmla="*/ 28240 h 337733"/>
                <a:gd name="connsiteX12" fmla="*/ 179778 w 390719"/>
                <a:gd name="connsiteY12" fmla="*/ 14796 h 337733"/>
                <a:gd name="connsiteX13" fmla="*/ 0 w 390719"/>
                <a:gd name="connsiteY13" fmla="*/ 13471 h 337733"/>
                <a:gd name="connsiteX14" fmla="*/ 15943 w 390719"/>
                <a:gd name="connsiteY14" fmla="*/ 229 h 337733"/>
                <a:gd name="connsiteX0" fmla="*/ 15943 w 390719"/>
                <a:gd name="connsiteY0" fmla="*/ 229 h 337733"/>
                <a:gd name="connsiteX1" fmla="*/ 365478 w 390719"/>
                <a:gd name="connsiteY1" fmla="*/ 0 h 337733"/>
                <a:gd name="connsiteX2" fmla="*/ 381501 w 390719"/>
                <a:gd name="connsiteY2" fmla="*/ 13517 h 337733"/>
                <a:gd name="connsiteX3" fmla="*/ 381139 w 390719"/>
                <a:gd name="connsiteY3" fmla="*/ 67183 h 337733"/>
                <a:gd name="connsiteX4" fmla="*/ 390719 w 390719"/>
                <a:gd name="connsiteY4" fmla="*/ 74666 h 337733"/>
                <a:gd name="connsiteX5" fmla="*/ 390461 w 390719"/>
                <a:gd name="connsiteY5" fmla="*/ 107336 h 337733"/>
                <a:gd name="connsiteX6" fmla="*/ 379803 w 390719"/>
                <a:gd name="connsiteY6" fmla="*/ 119571 h 337733"/>
                <a:gd name="connsiteX7" fmla="*/ 379887 w 390719"/>
                <a:gd name="connsiteY7" fmla="*/ 337733 h 337733"/>
                <a:gd name="connsiteX8" fmla="*/ 367270 w 390719"/>
                <a:gd name="connsiteY8" fmla="*/ 321525 h 337733"/>
                <a:gd name="connsiteX9" fmla="*/ 365958 w 390719"/>
                <a:gd name="connsiteY9" fmla="*/ 92339 h 337733"/>
                <a:gd name="connsiteX10" fmla="*/ 261074 w 390719"/>
                <a:gd name="connsiteY10" fmla="*/ 31159 h 337733"/>
                <a:gd name="connsiteX11" fmla="*/ 180849 w 390719"/>
                <a:gd name="connsiteY11" fmla="*/ 28240 h 337733"/>
                <a:gd name="connsiteX12" fmla="*/ 179778 w 390719"/>
                <a:gd name="connsiteY12" fmla="*/ 14796 h 337733"/>
                <a:gd name="connsiteX13" fmla="*/ 0 w 390719"/>
                <a:gd name="connsiteY13" fmla="*/ 13471 h 337733"/>
                <a:gd name="connsiteX14" fmla="*/ 15943 w 390719"/>
                <a:gd name="connsiteY14" fmla="*/ 229 h 337733"/>
                <a:gd name="connsiteX0" fmla="*/ 15943 w 390719"/>
                <a:gd name="connsiteY0" fmla="*/ 229 h 337733"/>
                <a:gd name="connsiteX1" fmla="*/ 365478 w 390719"/>
                <a:gd name="connsiteY1" fmla="*/ 0 h 337733"/>
                <a:gd name="connsiteX2" fmla="*/ 381501 w 390719"/>
                <a:gd name="connsiteY2" fmla="*/ 13517 h 337733"/>
                <a:gd name="connsiteX3" fmla="*/ 381139 w 390719"/>
                <a:gd name="connsiteY3" fmla="*/ 67183 h 337733"/>
                <a:gd name="connsiteX4" fmla="*/ 390719 w 390719"/>
                <a:gd name="connsiteY4" fmla="*/ 74666 h 337733"/>
                <a:gd name="connsiteX5" fmla="*/ 390461 w 390719"/>
                <a:gd name="connsiteY5" fmla="*/ 107336 h 337733"/>
                <a:gd name="connsiteX6" fmla="*/ 379803 w 390719"/>
                <a:gd name="connsiteY6" fmla="*/ 119571 h 337733"/>
                <a:gd name="connsiteX7" fmla="*/ 379887 w 390719"/>
                <a:gd name="connsiteY7" fmla="*/ 337733 h 337733"/>
                <a:gd name="connsiteX8" fmla="*/ 368508 w 390719"/>
                <a:gd name="connsiteY8" fmla="*/ 321864 h 337733"/>
                <a:gd name="connsiteX9" fmla="*/ 365958 w 390719"/>
                <a:gd name="connsiteY9" fmla="*/ 92339 h 337733"/>
                <a:gd name="connsiteX10" fmla="*/ 261074 w 390719"/>
                <a:gd name="connsiteY10" fmla="*/ 31159 h 337733"/>
                <a:gd name="connsiteX11" fmla="*/ 180849 w 390719"/>
                <a:gd name="connsiteY11" fmla="*/ 28240 h 337733"/>
                <a:gd name="connsiteX12" fmla="*/ 179778 w 390719"/>
                <a:gd name="connsiteY12" fmla="*/ 14796 h 337733"/>
                <a:gd name="connsiteX13" fmla="*/ 0 w 390719"/>
                <a:gd name="connsiteY13" fmla="*/ 13471 h 337733"/>
                <a:gd name="connsiteX14" fmla="*/ 15943 w 390719"/>
                <a:gd name="connsiteY14" fmla="*/ 229 h 337733"/>
                <a:gd name="connsiteX0" fmla="*/ 15943 w 390719"/>
                <a:gd name="connsiteY0" fmla="*/ 229 h 337733"/>
                <a:gd name="connsiteX1" fmla="*/ 365478 w 390719"/>
                <a:gd name="connsiteY1" fmla="*/ 0 h 337733"/>
                <a:gd name="connsiteX2" fmla="*/ 381501 w 390719"/>
                <a:gd name="connsiteY2" fmla="*/ 13517 h 337733"/>
                <a:gd name="connsiteX3" fmla="*/ 381139 w 390719"/>
                <a:gd name="connsiteY3" fmla="*/ 67183 h 337733"/>
                <a:gd name="connsiteX4" fmla="*/ 390719 w 390719"/>
                <a:gd name="connsiteY4" fmla="*/ 74666 h 337733"/>
                <a:gd name="connsiteX5" fmla="*/ 390461 w 390719"/>
                <a:gd name="connsiteY5" fmla="*/ 107336 h 337733"/>
                <a:gd name="connsiteX6" fmla="*/ 379803 w 390719"/>
                <a:gd name="connsiteY6" fmla="*/ 119571 h 337733"/>
                <a:gd name="connsiteX7" fmla="*/ 379887 w 390719"/>
                <a:gd name="connsiteY7" fmla="*/ 337733 h 337733"/>
                <a:gd name="connsiteX8" fmla="*/ 367518 w 390719"/>
                <a:gd name="connsiteY8" fmla="*/ 321864 h 337733"/>
                <a:gd name="connsiteX9" fmla="*/ 365958 w 390719"/>
                <a:gd name="connsiteY9" fmla="*/ 92339 h 337733"/>
                <a:gd name="connsiteX10" fmla="*/ 261074 w 390719"/>
                <a:gd name="connsiteY10" fmla="*/ 31159 h 337733"/>
                <a:gd name="connsiteX11" fmla="*/ 180849 w 390719"/>
                <a:gd name="connsiteY11" fmla="*/ 28240 h 337733"/>
                <a:gd name="connsiteX12" fmla="*/ 179778 w 390719"/>
                <a:gd name="connsiteY12" fmla="*/ 14796 h 337733"/>
                <a:gd name="connsiteX13" fmla="*/ 0 w 390719"/>
                <a:gd name="connsiteY13" fmla="*/ 13471 h 337733"/>
                <a:gd name="connsiteX14" fmla="*/ 15943 w 390719"/>
                <a:gd name="connsiteY14" fmla="*/ 229 h 337733"/>
                <a:gd name="connsiteX0" fmla="*/ 15943 w 390719"/>
                <a:gd name="connsiteY0" fmla="*/ 229 h 337733"/>
                <a:gd name="connsiteX1" fmla="*/ 365478 w 390719"/>
                <a:gd name="connsiteY1" fmla="*/ 0 h 337733"/>
                <a:gd name="connsiteX2" fmla="*/ 381501 w 390719"/>
                <a:gd name="connsiteY2" fmla="*/ 13517 h 337733"/>
                <a:gd name="connsiteX3" fmla="*/ 381139 w 390719"/>
                <a:gd name="connsiteY3" fmla="*/ 67183 h 337733"/>
                <a:gd name="connsiteX4" fmla="*/ 390719 w 390719"/>
                <a:gd name="connsiteY4" fmla="*/ 74666 h 337733"/>
                <a:gd name="connsiteX5" fmla="*/ 390461 w 390719"/>
                <a:gd name="connsiteY5" fmla="*/ 107336 h 337733"/>
                <a:gd name="connsiteX6" fmla="*/ 379803 w 390719"/>
                <a:gd name="connsiteY6" fmla="*/ 119571 h 337733"/>
                <a:gd name="connsiteX7" fmla="*/ 379887 w 390719"/>
                <a:gd name="connsiteY7" fmla="*/ 337733 h 337733"/>
                <a:gd name="connsiteX8" fmla="*/ 367518 w 390719"/>
                <a:gd name="connsiteY8" fmla="*/ 321864 h 337733"/>
                <a:gd name="connsiteX9" fmla="*/ 367939 w 390719"/>
                <a:gd name="connsiteY9" fmla="*/ 92339 h 337733"/>
                <a:gd name="connsiteX10" fmla="*/ 261074 w 390719"/>
                <a:gd name="connsiteY10" fmla="*/ 31159 h 337733"/>
                <a:gd name="connsiteX11" fmla="*/ 180849 w 390719"/>
                <a:gd name="connsiteY11" fmla="*/ 28240 h 337733"/>
                <a:gd name="connsiteX12" fmla="*/ 179778 w 390719"/>
                <a:gd name="connsiteY12" fmla="*/ 14796 h 337733"/>
                <a:gd name="connsiteX13" fmla="*/ 0 w 390719"/>
                <a:gd name="connsiteY13" fmla="*/ 13471 h 337733"/>
                <a:gd name="connsiteX14" fmla="*/ 15943 w 390719"/>
                <a:gd name="connsiteY14" fmla="*/ 229 h 337733"/>
                <a:gd name="connsiteX0" fmla="*/ 15943 w 390719"/>
                <a:gd name="connsiteY0" fmla="*/ 229 h 337733"/>
                <a:gd name="connsiteX1" fmla="*/ 365478 w 390719"/>
                <a:gd name="connsiteY1" fmla="*/ 0 h 337733"/>
                <a:gd name="connsiteX2" fmla="*/ 381501 w 390719"/>
                <a:gd name="connsiteY2" fmla="*/ 13517 h 337733"/>
                <a:gd name="connsiteX3" fmla="*/ 381139 w 390719"/>
                <a:gd name="connsiteY3" fmla="*/ 67183 h 337733"/>
                <a:gd name="connsiteX4" fmla="*/ 390719 w 390719"/>
                <a:gd name="connsiteY4" fmla="*/ 74666 h 337733"/>
                <a:gd name="connsiteX5" fmla="*/ 390461 w 390719"/>
                <a:gd name="connsiteY5" fmla="*/ 107336 h 337733"/>
                <a:gd name="connsiteX6" fmla="*/ 379803 w 390719"/>
                <a:gd name="connsiteY6" fmla="*/ 119571 h 337733"/>
                <a:gd name="connsiteX7" fmla="*/ 379887 w 390719"/>
                <a:gd name="connsiteY7" fmla="*/ 337733 h 337733"/>
                <a:gd name="connsiteX8" fmla="*/ 367518 w 390719"/>
                <a:gd name="connsiteY8" fmla="*/ 321864 h 337733"/>
                <a:gd name="connsiteX9" fmla="*/ 367939 w 390719"/>
                <a:gd name="connsiteY9" fmla="*/ 92339 h 337733"/>
                <a:gd name="connsiteX10" fmla="*/ 261074 w 390719"/>
                <a:gd name="connsiteY10" fmla="*/ 31159 h 337733"/>
                <a:gd name="connsiteX11" fmla="*/ 180849 w 390719"/>
                <a:gd name="connsiteY11" fmla="*/ 28240 h 337733"/>
                <a:gd name="connsiteX12" fmla="*/ 179778 w 390719"/>
                <a:gd name="connsiteY12" fmla="*/ 14796 h 337733"/>
                <a:gd name="connsiteX13" fmla="*/ 0 w 390719"/>
                <a:gd name="connsiteY13" fmla="*/ 13471 h 337733"/>
                <a:gd name="connsiteX14" fmla="*/ 15943 w 390719"/>
                <a:gd name="connsiteY14" fmla="*/ 229 h 337733"/>
                <a:gd name="connsiteX0" fmla="*/ 15943 w 390719"/>
                <a:gd name="connsiteY0" fmla="*/ 229 h 337733"/>
                <a:gd name="connsiteX1" fmla="*/ 365478 w 390719"/>
                <a:gd name="connsiteY1" fmla="*/ 0 h 337733"/>
                <a:gd name="connsiteX2" fmla="*/ 381501 w 390719"/>
                <a:gd name="connsiteY2" fmla="*/ 13517 h 337733"/>
                <a:gd name="connsiteX3" fmla="*/ 381139 w 390719"/>
                <a:gd name="connsiteY3" fmla="*/ 67183 h 337733"/>
                <a:gd name="connsiteX4" fmla="*/ 390719 w 390719"/>
                <a:gd name="connsiteY4" fmla="*/ 74666 h 337733"/>
                <a:gd name="connsiteX5" fmla="*/ 390461 w 390719"/>
                <a:gd name="connsiteY5" fmla="*/ 107336 h 337733"/>
                <a:gd name="connsiteX6" fmla="*/ 379803 w 390719"/>
                <a:gd name="connsiteY6" fmla="*/ 119571 h 337733"/>
                <a:gd name="connsiteX7" fmla="*/ 379887 w 390719"/>
                <a:gd name="connsiteY7" fmla="*/ 337733 h 337733"/>
                <a:gd name="connsiteX8" fmla="*/ 367518 w 390719"/>
                <a:gd name="connsiteY8" fmla="*/ 321864 h 337733"/>
                <a:gd name="connsiteX9" fmla="*/ 367444 w 390719"/>
                <a:gd name="connsiteY9" fmla="*/ 93016 h 337733"/>
                <a:gd name="connsiteX10" fmla="*/ 261074 w 390719"/>
                <a:gd name="connsiteY10" fmla="*/ 31159 h 337733"/>
                <a:gd name="connsiteX11" fmla="*/ 180849 w 390719"/>
                <a:gd name="connsiteY11" fmla="*/ 28240 h 337733"/>
                <a:gd name="connsiteX12" fmla="*/ 179778 w 390719"/>
                <a:gd name="connsiteY12" fmla="*/ 14796 h 337733"/>
                <a:gd name="connsiteX13" fmla="*/ 0 w 390719"/>
                <a:gd name="connsiteY13" fmla="*/ 13471 h 337733"/>
                <a:gd name="connsiteX14" fmla="*/ 15943 w 390719"/>
                <a:gd name="connsiteY14" fmla="*/ 229 h 337733"/>
                <a:gd name="connsiteX0" fmla="*/ 15943 w 390719"/>
                <a:gd name="connsiteY0" fmla="*/ 229 h 337733"/>
                <a:gd name="connsiteX1" fmla="*/ 365478 w 390719"/>
                <a:gd name="connsiteY1" fmla="*/ 0 h 337733"/>
                <a:gd name="connsiteX2" fmla="*/ 381501 w 390719"/>
                <a:gd name="connsiteY2" fmla="*/ 13517 h 337733"/>
                <a:gd name="connsiteX3" fmla="*/ 381139 w 390719"/>
                <a:gd name="connsiteY3" fmla="*/ 67183 h 337733"/>
                <a:gd name="connsiteX4" fmla="*/ 390719 w 390719"/>
                <a:gd name="connsiteY4" fmla="*/ 74666 h 337733"/>
                <a:gd name="connsiteX5" fmla="*/ 390461 w 390719"/>
                <a:gd name="connsiteY5" fmla="*/ 107336 h 337733"/>
                <a:gd name="connsiteX6" fmla="*/ 379803 w 390719"/>
                <a:gd name="connsiteY6" fmla="*/ 119571 h 337733"/>
                <a:gd name="connsiteX7" fmla="*/ 379887 w 390719"/>
                <a:gd name="connsiteY7" fmla="*/ 337733 h 337733"/>
                <a:gd name="connsiteX8" fmla="*/ 367518 w 390719"/>
                <a:gd name="connsiteY8" fmla="*/ 321864 h 337733"/>
                <a:gd name="connsiteX9" fmla="*/ 367196 w 390719"/>
                <a:gd name="connsiteY9" fmla="*/ 94370 h 337733"/>
                <a:gd name="connsiteX10" fmla="*/ 261074 w 390719"/>
                <a:gd name="connsiteY10" fmla="*/ 31159 h 337733"/>
                <a:gd name="connsiteX11" fmla="*/ 180849 w 390719"/>
                <a:gd name="connsiteY11" fmla="*/ 28240 h 337733"/>
                <a:gd name="connsiteX12" fmla="*/ 179778 w 390719"/>
                <a:gd name="connsiteY12" fmla="*/ 14796 h 337733"/>
                <a:gd name="connsiteX13" fmla="*/ 0 w 390719"/>
                <a:gd name="connsiteY13" fmla="*/ 13471 h 337733"/>
                <a:gd name="connsiteX14" fmla="*/ 15943 w 390719"/>
                <a:gd name="connsiteY14" fmla="*/ 229 h 337733"/>
                <a:gd name="connsiteX0" fmla="*/ 15943 w 390719"/>
                <a:gd name="connsiteY0" fmla="*/ 229 h 337733"/>
                <a:gd name="connsiteX1" fmla="*/ 365478 w 390719"/>
                <a:gd name="connsiteY1" fmla="*/ 0 h 337733"/>
                <a:gd name="connsiteX2" fmla="*/ 381501 w 390719"/>
                <a:gd name="connsiteY2" fmla="*/ 13517 h 337733"/>
                <a:gd name="connsiteX3" fmla="*/ 381139 w 390719"/>
                <a:gd name="connsiteY3" fmla="*/ 67183 h 337733"/>
                <a:gd name="connsiteX4" fmla="*/ 390719 w 390719"/>
                <a:gd name="connsiteY4" fmla="*/ 74666 h 337733"/>
                <a:gd name="connsiteX5" fmla="*/ 390461 w 390719"/>
                <a:gd name="connsiteY5" fmla="*/ 107336 h 337733"/>
                <a:gd name="connsiteX6" fmla="*/ 379803 w 390719"/>
                <a:gd name="connsiteY6" fmla="*/ 119571 h 337733"/>
                <a:gd name="connsiteX7" fmla="*/ 379887 w 390719"/>
                <a:gd name="connsiteY7" fmla="*/ 337733 h 337733"/>
                <a:gd name="connsiteX8" fmla="*/ 367518 w 390719"/>
                <a:gd name="connsiteY8" fmla="*/ 321864 h 337733"/>
                <a:gd name="connsiteX9" fmla="*/ 367691 w 390719"/>
                <a:gd name="connsiteY9" fmla="*/ 94032 h 337733"/>
                <a:gd name="connsiteX10" fmla="*/ 261074 w 390719"/>
                <a:gd name="connsiteY10" fmla="*/ 31159 h 337733"/>
                <a:gd name="connsiteX11" fmla="*/ 180849 w 390719"/>
                <a:gd name="connsiteY11" fmla="*/ 28240 h 337733"/>
                <a:gd name="connsiteX12" fmla="*/ 179778 w 390719"/>
                <a:gd name="connsiteY12" fmla="*/ 14796 h 337733"/>
                <a:gd name="connsiteX13" fmla="*/ 0 w 390719"/>
                <a:gd name="connsiteY13" fmla="*/ 13471 h 337733"/>
                <a:gd name="connsiteX14" fmla="*/ 15943 w 390719"/>
                <a:gd name="connsiteY14" fmla="*/ 229 h 337733"/>
                <a:gd name="connsiteX0" fmla="*/ 15943 w 390719"/>
                <a:gd name="connsiteY0" fmla="*/ 229 h 337733"/>
                <a:gd name="connsiteX1" fmla="*/ 365478 w 390719"/>
                <a:gd name="connsiteY1" fmla="*/ 0 h 337733"/>
                <a:gd name="connsiteX2" fmla="*/ 381501 w 390719"/>
                <a:gd name="connsiteY2" fmla="*/ 13517 h 337733"/>
                <a:gd name="connsiteX3" fmla="*/ 381139 w 390719"/>
                <a:gd name="connsiteY3" fmla="*/ 67183 h 337733"/>
                <a:gd name="connsiteX4" fmla="*/ 390719 w 390719"/>
                <a:gd name="connsiteY4" fmla="*/ 74666 h 337733"/>
                <a:gd name="connsiteX5" fmla="*/ 390461 w 390719"/>
                <a:gd name="connsiteY5" fmla="*/ 107336 h 337733"/>
                <a:gd name="connsiteX6" fmla="*/ 379803 w 390719"/>
                <a:gd name="connsiteY6" fmla="*/ 119571 h 337733"/>
                <a:gd name="connsiteX7" fmla="*/ 379887 w 390719"/>
                <a:gd name="connsiteY7" fmla="*/ 337733 h 337733"/>
                <a:gd name="connsiteX8" fmla="*/ 367518 w 390719"/>
                <a:gd name="connsiteY8" fmla="*/ 321864 h 337733"/>
                <a:gd name="connsiteX9" fmla="*/ 367691 w 390719"/>
                <a:gd name="connsiteY9" fmla="*/ 94032 h 337733"/>
                <a:gd name="connsiteX10" fmla="*/ 261074 w 390719"/>
                <a:gd name="connsiteY10" fmla="*/ 31159 h 337733"/>
                <a:gd name="connsiteX11" fmla="*/ 180849 w 390719"/>
                <a:gd name="connsiteY11" fmla="*/ 28240 h 337733"/>
                <a:gd name="connsiteX12" fmla="*/ 179778 w 390719"/>
                <a:gd name="connsiteY12" fmla="*/ 14796 h 337733"/>
                <a:gd name="connsiteX13" fmla="*/ 0 w 390719"/>
                <a:gd name="connsiteY13" fmla="*/ 13471 h 337733"/>
                <a:gd name="connsiteX14" fmla="*/ 15943 w 390719"/>
                <a:gd name="connsiteY14" fmla="*/ 229 h 337733"/>
                <a:gd name="connsiteX0" fmla="*/ 15943 w 390719"/>
                <a:gd name="connsiteY0" fmla="*/ 229 h 337733"/>
                <a:gd name="connsiteX1" fmla="*/ 365478 w 390719"/>
                <a:gd name="connsiteY1" fmla="*/ 0 h 337733"/>
                <a:gd name="connsiteX2" fmla="*/ 381501 w 390719"/>
                <a:gd name="connsiteY2" fmla="*/ 13517 h 337733"/>
                <a:gd name="connsiteX3" fmla="*/ 381139 w 390719"/>
                <a:gd name="connsiteY3" fmla="*/ 67183 h 337733"/>
                <a:gd name="connsiteX4" fmla="*/ 390719 w 390719"/>
                <a:gd name="connsiteY4" fmla="*/ 74666 h 337733"/>
                <a:gd name="connsiteX5" fmla="*/ 390461 w 390719"/>
                <a:gd name="connsiteY5" fmla="*/ 107336 h 337733"/>
                <a:gd name="connsiteX6" fmla="*/ 379803 w 390719"/>
                <a:gd name="connsiteY6" fmla="*/ 119571 h 337733"/>
                <a:gd name="connsiteX7" fmla="*/ 379887 w 390719"/>
                <a:gd name="connsiteY7" fmla="*/ 337733 h 337733"/>
                <a:gd name="connsiteX8" fmla="*/ 367518 w 390719"/>
                <a:gd name="connsiteY8" fmla="*/ 321864 h 337733"/>
                <a:gd name="connsiteX9" fmla="*/ 367691 w 390719"/>
                <a:gd name="connsiteY9" fmla="*/ 94032 h 337733"/>
                <a:gd name="connsiteX10" fmla="*/ 261074 w 390719"/>
                <a:gd name="connsiteY10" fmla="*/ 31159 h 337733"/>
                <a:gd name="connsiteX11" fmla="*/ 180849 w 390719"/>
                <a:gd name="connsiteY11" fmla="*/ 28240 h 337733"/>
                <a:gd name="connsiteX12" fmla="*/ 179778 w 390719"/>
                <a:gd name="connsiteY12" fmla="*/ 14796 h 337733"/>
                <a:gd name="connsiteX13" fmla="*/ 0 w 390719"/>
                <a:gd name="connsiteY13" fmla="*/ 13471 h 337733"/>
                <a:gd name="connsiteX14" fmla="*/ 15943 w 390719"/>
                <a:gd name="connsiteY14" fmla="*/ 229 h 337733"/>
                <a:gd name="connsiteX0" fmla="*/ 15943 w 390719"/>
                <a:gd name="connsiteY0" fmla="*/ 229 h 337733"/>
                <a:gd name="connsiteX1" fmla="*/ 365478 w 390719"/>
                <a:gd name="connsiteY1" fmla="*/ 0 h 337733"/>
                <a:gd name="connsiteX2" fmla="*/ 381501 w 390719"/>
                <a:gd name="connsiteY2" fmla="*/ 13517 h 337733"/>
                <a:gd name="connsiteX3" fmla="*/ 381139 w 390719"/>
                <a:gd name="connsiteY3" fmla="*/ 67183 h 337733"/>
                <a:gd name="connsiteX4" fmla="*/ 390719 w 390719"/>
                <a:gd name="connsiteY4" fmla="*/ 74666 h 337733"/>
                <a:gd name="connsiteX5" fmla="*/ 390461 w 390719"/>
                <a:gd name="connsiteY5" fmla="*/ 107336 h 337733"/>
                <a:gd name="connsiteX6" fmla="*/ 379803 w 390719"/>
                <a:gd name="connsiteY6" fmla="*/ 119571 h 337733"/>
                <a:gd name="connsiteX7" fmla="*/ 379887 w 390719"/>
                <a:gd name="connsiteY7" fmla="*/ 337733 h 337733"/>
                <a:gd name="connsiteX8" fmla="*/ 367518 w 390719"/>
                <a:gd name="connsiteY8" fmla="*/ 321864 h 337733"/>
                <a:gd name="connsiteX9" fmla="*/ 367691 w 390719"/>
                <a:gd name="connsiteY9" fmla="*/ 94032 h 337733"/>
                <a:gd name="connsiteX10" fmla="*/ 261074 w 390719"/>
                <a:gd name="connsiteY10" fmla="*/ 31159 h 337733"/>
                <a:gd name="connsiteX11" fmla="*/ 180849 w 390719"/>
                <a:gd name="connsiteY11" fmla="*/ 28240 h 337733"/>
                <a:gd name="connsiteX12" fmla="*/ 179778 w 390719"/>
                <a:gd name="connsiteY12" fmla="*/ 14796 h 337733"/>
                <a:gd name="connsiteX13" fmla="*/ 0 w 390719"/>
                <a:gd name="connsiteY13" fmla="*/ 13471 h 337733"/>
                <a:gd name="connsiteX14" fmla="*/ 15943 w 390719"/>
                <a:gd name="connsiteY14" fmla="*/ 229 h 337733"/>
                <a:gd name="connsiteX0" fmla="*/ 15943 w 390719"/>
                <a:gd name="connsiteY0" fmla="*/ 229 h 337733"/>
                <a:gd name="connsiteX1" fmla="*/ 365478 w 390719"/>
                <a:gd name="connsiteY1" fmla="*/ 0 h 337733"/>
                <a:gd name="connsiteX2" fmla="*/ 381501 w 390719"/>
                <a:gd name="connsiteY2" fmla="*/ 13517 h 337733"/>
                <a:gd name="connsiteX3" fmla="*/ 381139 w 390719"/>
                <a:gd name="connsiteY3" fmla="*/ 67183 h 337733"/>
                <a:gd name="connsiteX4" fmla="*/ 390719 w 390719"/>
                <a:gd name="connsiteY4" fmla="*/ 74666 h 337733"/>
                <a:gd name="connsiteX5" fmla="*/ 390461 w 390719"/>
                <a:gd name="connsiteY5" fmla="*/ 107336 h 337733"/>
                <a:gd name="connsiteX6" fmla="*/ 379803 w 390719"/>
                <a:gd name="connsiteY6" fmla="*/ 119571 h 337733"/>
                <a:gd name="connsiteX7" fmla="*/ 379887 w 390719"/>
                <a:gd name="connsiteY7" fmla="*/ 337733 h 337733"/>
                <a:gd name="connsiteX8" fmla="*/ 367518 w 390719"/>
                <a:gd name="connsiteY8" fmla="*/ 321864 h 337733"/>
                <a:gd name="connsiteX9" fmla="*/ 367691 w 390719"/>
                <a:gd name="connsiteY9" fmla="*/ 94032 h 337733"/>
                <a:gd name="connsiteX10" fmla="*/ 261074 w 390719"/>
                <a:gd name="connsiteY10" fmla="*/ 31159 h 337733"/>
                <a:gd name="connsiteX11" fmla="*/ 180849 w 390719"/>
                <a:gd name="connsiteY11" fmla="*/ 28240 h 337733"/>
                <a:gd name="connsiteX12" fmla="*/ 179778 w 390719"/>
                <a:gd name="connsiteY12" fmla="*/ 14796 h 337733"/>
                <a:gd name="connsiteX13" fmla="*/ 0 w 390719"/>
                <a:gd name="connsiteY13" fmla="*/ 13471 h 337733"/>
                <a:gd name="connsiteX14" fmla="*/ 15943 w 390719"/>
                <a:gd name="connsiteY14" fmla="*/ 229 h 337733"/>
                <a:gd name="connsiteX0" fmla="*/ 15943 w 390461"/>
                <a:gd name="connsiteY0" fmla="*/ 229 h 337733"/>
                <a:gd name="connsiteX1" fmla="*/ 365478 w 390461"/>
                <a:gd name="connsiteY1" fmla="*/ 0 h 337733"/>
                <a:gd name="connsiteX2" fmla="*/ 381501 w 390461"/>
                <a:gd name="connsiteY2" fmla="*/ 13517 h 337733"/>
                <a:gd name="connsiteX3" fmla="*/ 381139 w 390461"/>
                <a:gd name="connsiteY3" fmla="*/ 67183 h 337733"/>
                <a:gd name="connsiteX4" fmla="*/ 390389 w 390461"/>
                <a:gd name="connsiteY4" fmla="*/ 74666 h 337733"/>
                <a:gd name="connsiteX5" fmla="*/ 390461 w 390461"/>
                <a:gd name="connsiteY5" fmla="*/ 107336 h 337733"/>
                <a:gd name="connsiteX6" fmla="*/ 379803 w 390461"/>
                <a:gd name="connsiteY6" fmla="*/ 119571 h 337733"/>
                <a:gd name="connsiteX7" fmla="*/ 379887 w 390461"/>
                <a:gd name="connsiteY7" fmla="*/ 337733 h 337733"/>
                <a:gd name="connsiteX8" fmla="*/ 367518 w 390461"/>
                <a:gd name="connsiteY8" fmla="*/ 321864 h 337733"/>
                <a:gd name="connsiteX9" fmla="*/ 367691 w 390461"/>
                <a:gd name="connsiteY9" fmla="*/ 94032 h 337733"/>
                <a:gd name="connsiteX10" fmla="*/ 261074 w 390461"/>
                <a:gd name="connsiteY10" fmla="*/ 31159 h 337733"/>
                <a:gd name="connsiteX11" fmla="*/ 180849 w 390461"/>
                <a:gd name="connsiteY11" fmla="*/ 28240 h 337733"/>
                <a:gd name="connsiteX12" fmla="*/ 179778 w 390461"/>
                <a:gd name="connsiteY12" fmla="*/ 14796 h 337733"/>
                <a:gd name="connsiteX13" fmla="*/ 0 w 390461"/>
                <a:gd name="connsiteY13" fmla="*/ 13471 h 337733"/>
                <a:gd name="connsiteX14" fmla="*/ 15943 w 390461"/>
                <a:gd name="connsiteY14" fmla="*/ 229 h 337733"/>
                <a:gd name="connsiteX0" fmla="*/ 15943 w 390461"/>
                <a:gd name="connsiteY0" fmla="*/ 229 h 337733"/>
                <a:gd name="connsiteX1" fmla="*/ 365478 w 390461"/>
                <a:gd name="connsiteY1" fmla="*/ 0 h 337733"/>
                <a:gd name="connsiteX2" fmla="*/ 381171 w 390461"/>
                <a:gd name="connsiteY2" fmla="*/ 13968 h 337733"/>
                <a:gd name="connsiteX3" fmla="*/ 381139 w 390461"/>
                <a:gd name="connsiteY3" fmla="*/ 67183 h 337733"/>
                <a:gd name="connsiteX4" fmla="*/ 390389 w 390461"/>
                <a:gd name="connsiteY4" fmla="*/ 74666 h 337733"/>
                <a:gd name="connsiteX5" fmla="*/ 390461 w 390461"/>
                <a:gd name="connsiteY5" fmla="*/ 107336 h 337733"/>
                <a:gd name="connsiteX6" fmla="*/ 379803 w 390461"/>
                <a:gd name="connsiteY6" fmla="*/ 119571 h 337733"/>
                <a:gd name="connsiteX7" fmla="*/ 379887 w 390461"/>
                <a:gd name="connsiteY7" fmla="*/ 337733 h 337733"/>
                <a:gd name="connsiteX8" fmla="*/ 367518 w 390461"/>
                <a:gd name="connsiteY8" fmla="*/ 321864 h 337733"/>
                <a:gd name="connsiteX9" fmla="*/ 367691 w 390461"/>
                <a:gd name="connsiteY9" fmla="*/ 94032 h 337733"/>
                <a:gd name="connsiteX10" fmla="*/ 261074 w 390461"/>
                <a:gd name="connsiteY10" fmla="*/ 31159 h 337733"/>
                <a:gd name="connsiteX11" fmla="*/ 180849 w 390461"/>
                <a:gd name="connsiteY11" fmla="*/ 28240 h 337733"/>
                <a:gd name="connsiteX12" fmla="*/ 179778 w 390461"/>
                <a:gd name="connsiteY12" fmla="*/ 14796 h 337733"/>
                <a:gd name="connsiteX13" fmla="*/ 0 w 390461"/>
                <a:gd name="connsiteY13" fmla="*/ 13471 h 337733"/>
                <a:gd name="connsiteX14" fmla="*/ 15943 w 390461"/>
                <a:gd name="connsiteY14" fmla="*/ 229 h 337733"/>
                <a:gd name="connsiteX0" fmla="*/ 15943 w 390461"/>
                <a:gd name="connsiteY0" fmla="*/ 229 h 337733"/>
                <a:gd name="connsiteX1" fmla="*/ 365478 w 390461"/>
                <a:gd name="connsiteY1" fmla="*/ 0 h 337733"/>
                <a:gd name="connsiteX2" fmla="*/ 382161 w 390461"/>
                <a:gd name="connsiteY2" fmla="*/ 13517 h 337733"/>
                <a:gd name="connsiteX3" fmla="*/ 381139 w 390461"/>
                <a:gd name="connsiteY3" fmla="*/ 67183 h 337733"/>
                <a:gd name="connsiteX4" fmla="*/ 390389 w 390461"/>
                <a:gd name="connsiteY4" fmla="*/ 74666 h 337733"/>
                <a:gd name="connsiteX5" fmla="*/ 390461 w 390461"/>
                <a:gd name="connsiteY5" fmla="*/ 107336 h 337733"/>
                <a:gd name="connsiteX6" fmla="*/ 379803 w 390461"/>
                <a:gd name="connsiteY6" fmla="*/ 119571 h 337733"/>
                <a:gd name="connsiteX7" fmla="*/ 379887 w 390461"/>
                <a:gd name="connsiteY7" fmla="*/ 337733 h 337733"/>
                <a:gd name="connsiteX8" fmla="*/ 367518 w 390461"/>
                <a:gd name="connsiteY8" fmla="*/ 321864 h 337733"/>
                <a:gd name="connsiteX9" fmla="*/ 367691 w 390461"/>
                <a:gd name="connsiteY9" fmla="*/ 94032 h 337733"/>
                <a:gd name="connsiteX10" fmla="*/ 261074 w 390461"/>
                <a:gd name="connsiteY10" fmla="*/ 31159 h 337733"/>
                <a:gd name="connsiteX11" fmla="*/ 180849 w 390461"/>
                <a:gd name="connsiteY11" fmla="*/ 28240 h 337733"/>
                <a:gd name="connsiteX12" fmla="*/ 179778 w 390461"/>
                <a:gd name="connsiteY12" fmla="*/ 14796 h 337733"/>
                <a:gd name="connsiteX13" fmla="*/ 0 w 390461"/>
                <a:gd name="connsiteY13" fmla="*/ 13471 h 337733"/>
                <a:gd name="connsiteX14" fmla="*/ 15943 w 390461"/>
                <a:gd name="connsiteY14" fmla="*/ 229 h 337733"/>
                <a:gd name="connsiteX0" fmla="*/ 15943 w 390461"/>
                <a:gd name="connsiteY0" fmla="*/ 229 h 337733"/>
                <a:gd name="connsiteX1" fmla="*/ 365478 w 390461"/>
                <a:gd name="connsiteY1" fmla="*/ 0 h 337733"/>
                <a:gd name="connsiteX2" fmla="*/ 381501 w 390461"/>
                <a:gd name="connsiteY2" fmla="*/ 13517 h 337733"/>
                <a:gd name="connsiteX3" fmla="*/ 381139 w 390461"/>
                <a:gd name="connsiteY3" fmla="*/ 67183 h 337733"/>
                <a:gd name="connsiteX4" fmla="*/ 390389 w 390461"/>
                <a:gd name="connsiteY4" fmla="*/ 74666 h 337733"/>
                <a:gd name="connsiteX5" fmla="*/ 390461 w 390461"/>
                <a:gd name="connsiteY5" fmla="*/ 107336 h 337733"/>
                <a:gd name="connsiteX6" fmla="*/ 379803 w 390461"/>
                <a:gd name="connsiteY6" fmla="*/ 119571 h 337733"/>
                <a:gd name="connsiteX7" fmla="*/ 379887 w 390461"/>
                <a:gd name="connsiteY7" fmla="*/ 337733 h 337733"/>
                <a:gd name="connsiteX8" fmla="*/ 367518 w 390461"/>
                <a:gd name="connsiteY8" fmla="*/ 321864 h 337733"/>
                <a:gd name="connsiteX9" fmla="*/ 367691 w 390461"/>
                <a:gd name="connsiteY9" fmla="*/ 94032 h 337733"/>
                <a:gd name="connsiteX10" fmla="*/ 261074 w 390461"/>
                <a:gd name="connsiteY10" fmla="*/ 31159 h 337733"/>
                <a:gd name="connsiteX11" fmla="*/ 180849 w 390461"/>
                <a:gd name="connsiteY11" fmla="*/ 28240 h 337733"/>
                <a:gd name="connsiteX12" fmla="*/ 179778 w 390461"/>
                <a:gd name="connsiteY12" fmla="*/ 14796 h 337733"/>
                <a:gd name="connsiteX13" fmla="*/ 0 w 390461"/>
                <a:gd name="connsiteY13" fmla="*/ 13471 h 337733"/>
                <a:gd name="connsiteX14" fmla="*/ 15943 w 390461"/>
                <a:gd name="connsiteY14" fmla="*/ 229 h 337733"/>
                <a:gd name="connsiteX0" fmla="*/ 15943 w 390461"/>
                <a:gd name="connsiteY0" fmla="*/ 229 h 337733"/>
                <a:gd name="connsiteX1" fmla="*/ 365478 w 390461"/>
                <a:gd name="connsiteY1" fmla="*/ 0 h 337733"/>
                <a:gd name="connsiteX2" fmla="*/ 381501 w 390461"/>
                <a:gd name="connsiteY2" fmla="*/ 13517 h 337733"/>
                <a:gd name="connsiteX3" fmla="*/ 381139 w 390461"/>
                <a:gd name="connsiteY3" fmla="*/ 67183 h 337733"/>
                <a:gd name="connsiteX4" fmla="*/ 390389 w 390461"/>
                <a:gd name="connsiteY4" fmla="*/ 74666 h 337733"/>
                <a:gd name="connsiteX5" fmla="*/ 390461 w 390461"/>
                <a:gd name="connsiteY5" fmla="*/ 107336 h 337733"/>
                <a:gd name="connsiteX6" fmla="*/ 379803 w 390461"/>
                <a:gd name="connsiteY6" fmla="*/ 119571 h 337733"/>
                <a:gd name="connsiteX7" fmla="*/ 379887 w 390461"/>
                <a:gd name="connsiteY7" fmla="*/ 337733 h 337733"/>
                <a:gd name="connsiteX8" fmla="*/ 367518 w 390461"/>
                <a:gd name="connsiteY8" fmla="*/ 321864 h 337733"/>
                <a:gd name="connsiteX9" fmla="*/ 367691 w 390461"/>
                <a:gd name="connsiteY9" fmla="*/ 94032 h 337733"/>
                <a:gd name="connsiteX10" fmla="*/ 261074 w 390461"/>
                <a:gd name="connsiteY10" fmla="*/ 31159 h 337733"/>
                <a:gd name="connsiteX11" fmla="*/ 180849 w 390461"/>
                <a:gd name="connsiteY11" fmla="*/ 28240 h 337733"/>
                <a:gd name="connsiteX12" fmla="*/ 179778 w 390461"/>
                <a:gd name="connsiteY12" fmla="*/ 14796 h 337733"/>
                <a:gd name="connsiteX13" fmla="*/ 0 w 390461"/>
                <a:gd name="connsiteY13" fmla="*/ 13471 h 337733"/>
                <a:gd name="connsiteX14" fmla="*/ 15943 w 390461"/>
                <a:gd name="connsiteY14" fmla="*/ 229 h 337733"/>
                <a:gd name="connsiteX0" fmla="*/ 15943 w 390461"/>
                <a:gd name="connsiteY0" fmla="*/ 229 h 337733"/>
                <a:gd name="connsiteX1" fmla="*/ 365478 w 390461"/>
                <a:gd name="connsiteY1" fmla="*/ 0 h 337733"/>
                <a:gd name="connsiteX2" fmla="*/ 381501 w 390461"/>
                <a:gd name="connsiteY2" fmla="*/ 13517 h 337733"/>
                <a:gd name="connsiteX3" fmla="*/ 381139 w 390461"/>
                <a:gd name="connsiteY3" fmla="*/ 67183 h 337733"/>
                <a:gd name="connsiteX4" fmla="*/ 390389 w 390461"/>
                <a:gd name="connsiteY4" fmla="*/ 74666 h 337733"/>
                <a:gd name="connsiteX5" fmla="*/ 390461 w 390461"/>
                <a:gd name="connsiteY5" fmla="*/ 107336 h 337733"/>
                <a:gd name="connsiteX6" fmla="*/ 379803 w 390461"/>
                <a:gd name="connsiteY6" fmla="*/ 119571 h 337733"/>
                <a:gd name="connsiteX7" fmla="*/ 379887 w 390461"/>
                <a:gd name="connsiteY7" fmla="*/ 337733 h 337733"/>
                <a:gd name="connsiteX8" fmla="*/ 367518 w 390461"/>
                <a:gd name="connsiteY8" fmla="*/ 321864 h 337733"/>
                <a:gd name="connsiteX9" fmla="*/ 367691 w 390461"/>
                <a:gd name="connsiteY9" fmla="*/ 94032 h 337733"/>
                <a:gd name="connsiteX10" fmla="*/ 261074 w 390461"/>
                <a:gd name="connsiteY10" fmla="*/ 31159 h 337733"/>
                <a:gd name="connsiteX11" fmla="*/ 180849 w 390461"/>
                <a:gd name="connsiteY11" fmla="*/ 28240 h 337733"/>
                <a:gd name="connsiteX12" fmla="*/ 179778 w 390461"/>
                <a:gd name="connsiteY12" fmla="*/ 14796 h 337733"/>
                <a:gd name="connsiteX13" fmla="*/ 0 w 390461"/>
                <a:gd name="connsiteY13" fmla="*/ 13471 h 337733"/>
                <a:gd name="connsiteX14" fmla="*/ 15943 w 390461"/>
                <a:gd name="connsiteY14" fmla="*/ 229 h 337733"/>
                <a:gd name="connsiteX0" fmla="*/ 15283 w 390461"/>
                <a:gd name="connsiteY0" fmla="*/ 0 h 337955"/>
                <a:gd name="connsiteX1" fmla="*/ 365478 w 390461"/>
                <a:gd name="connsiteY1" fmla="*/ 222 h 337955"/>
                <a:gd name="connsiteX2" fmla="*/ 381501 w 390461"/>
                <a:gd name="connsiteY2" fmla="*/ 13739 h 337955"/>
                <a:gd name="connsiteX3" fmla="*/ 381139 w 390461"/>
                <a:gd name="connsiteY3" fmla="*/ 67405 h 337955"/>
                <a:gd name="connsiteX4" fmla="*/ 390389 w 390461"/>
                <a:gd name="connsiteY4" fmla="*/ 74888 h 337955"/>
                <a:gd name="connsiteX5" fmla="*/ 390461 w 390461"/>
                <a:gd name="connsiteY5" fmla="*/ 107558 h 337955"/>
                <a:gd name="connsiteX6" fmla="*/ 379803 w 390461"/>
                <a:gd name="connsiteY6" fmla="*/ 119793 h 337955"/>
                <a:gd name="connsiteX7" fmla="*/ 379887 w 390461"/>
                <a:gd name="connsiteY7" fmla="*/ 337955 h 337955"/>
                <a:gd name="connsiteX8" fmla="*/ 367518 w 390461"/>
                <a:gd name="connsiteY8" fmla="*/ 322086 h 337955"/>
                <a:gd name="connsiteX9" fmla="*/ 367691 w 390461"/>
                <a:gd name="connsiteY9" fmla="*/ 94254 h 337955"/>
                <a:gd name="connsiteX10" fmla="*/ 261074 w 390461"/>
                <a:gd name="connsiteY10" fmla="*/ 31381 h 337955"/>
                <a:gd name="connsiteX11" fmla="*/ 180849 w 390461"/>
                <a:gd name="connsiteY11" fmla="*/ 28462 h 337955"/>
                <a:gd name="connsiteX12" fmla="*/ 179778 w 390461"/>
                <a:gd name="connsiteY12" fmla="*/ 15018 h 337955"/>
                <a:gd name="connsiteX13" fmla="*/ 0 w 390461"/>
                <a:gd name="connsiteY13" fmla="*/ 13693 h 337955"/>
                <a:gd name="connsiteX14" fmla="*/ 15283 w 390461"/>
                <a:gd name="connsiteY14" fmla="*/ 0 h 337955"/>
                <a:gd name="connsiteX0" fmla="*/ 15283 w 390461"/>
                <a:gd name="connsiteY0" fmla="*/ 0 h 337955"/>
                <a:gd name="connsiteX1" fmla="*/ 365478 w 390461"/>
                <a:gd name="connsiteY1" fmla="*/ 222 h 337955"/>
                <a:gd name="connsiteX2" fmla="*/ 381501 w 390461"/>
                <a:gd name="connsiteY2" fmla="*/ 13739 h 337955"/>
                <a:gd name="connsiteX3" fmla="*/ 381139 w 390461"/>
                <a:gd name="connsiteY3" fmla="*/ 67405 h 337955"/>
                <a:gd name="connsiteX4" fmla="*/ 390389 w 390461"/>
                <a:gd name="connsiteY4" fmla="*/ 74888 h 337955"/>
                <a:gd name="connsiteX5" fmla="*/ 390461 w 390461"/>
                <a:gd name="connsiteY5" fmla="*/ 107558 h 337955"/>
                <a:gd name="connsiteX6" fmla="*/ 379803 w 390461"/>
                <a:gd name="connsiteY6" fmla="*/ 119793 h 337955"/>
                <a:gd name="connsiteX7" fmla="*/ 379887 w 390461"/>
                <a:gd name="connsiteY7" fmla="*/ 337955 h 337955"/>
                <a:gd name="connsiteX8" fmla="*/ 367518 w 390461"/>
                <a:gd name="connsiteY8" fmla="*/ 322086 h 337955"/>
                <a:gd name="connsiteX9" fmla="*/ 367691 w 390461"/>
                <a:gd name="connsiteY9" fmla="*/ 94254 h 337955"/>
                <a:gd name="connsiteX10" fmla="*/ 261074 w 390461"/>
                <a:gd name="connsiteY10" fmla="*/ 31381 h 337955"/>
                <a:gd name="connsiteX11" fmla="*/ 180849 w 390461"/>
                <a:gd name="connsiteY11" fmla="*/ 28462 h 337955"/>
                <a:gd name="connsiteX12" fmla="*/ 179778 w 390461"/>
                <a:gd name="connsiteY12" fmla="*/ 15018 h 337955"/>
                <a:gd name="connsiteX13" fmla="*/ 0 w 390461"/>
                <a:gd name="connsiteY13" fmla="*/ 13693 h 337955"/>
                <a:gd name="connsiteX14" fmla="*/ 15283 w 390461"/>
                <a:gd name="connsiteY14" fmla="*/ 0 h 337955"/>
                <a:gd name="connsiteX0" fmla="*/ 15283 w 390461"/>
                <a:gd name="connsiteY0" fmla="*/ 0 h 337955"/>
                <a:gd name="connsiteX1" fmla="*/ 365478 w 390461"/>
                <a:gd name="connsiteY1" fmla="*/ 222 h 337955"/>
                <a:gd name="connsiteX2" fmla="*/ 381501 w 390461"/>
                <a:gd name="connsiteY2" fmla="*/ 13739 h 337955"/>
                <a:gd name="connsiteX3" fmla="*/ 381139 w 390461"/>
                <a:gd name="connsiteY3" fmla="*/ 67405 h 337955"/>
                <a:gd name="connsiteX4" fmla="*/ 390389 w 390461"/>
                <a:gd name="connsiteY4" fmla="*/ 74888 h 337955"/>
                <a:gd name="connsiteX5" fmla="*/ 390461 w 390461"/>
                <a:gd name="connsiteY5" fmla="*/ 107558 h 337955"/>
                <a:gd name="connsiteX6" fmla="*/ 379803 w 390461"/>
                <a:gd name="connsiteY6" fmla="*/ 119793 h 337955"/>
                <a:gd name="connsiteX7" fmla="*/ 379887 w 390461"/>
                <a:gd name="connsiteY7" fmla="*/ 337955 h 337955"/>
                <a:gd name="connsiteX8" fmla="*/ 367518 w 390461"/>
                <a:gd name="connsiteY8" fmla="*/ 322086 h 337955"/>
                <a:gd name="connsiteX9" fmla="*/ 367691 w 390461"/>
                <a:gd name="connsiteY9" fmla="*/ 94254 h 337955"/>
                <a:gd name="connsiteX10" fmla="*/ 261074 w 390461"/>
                <a:gd name="connsiteY10" fmla="*/ 31381 h 337955"/>
                <a:gd name="connsiteX11" fmla="*/ 180849 w 390461"/>
                <a:gd name="connsiteY11" fmla="*/ 28462 h 337955"/>
                <a:gd name="connsiteX12" fmla="*/ 180438 w 390461"/>
                <a:gd name="connsiteY12" fmla="*/ 14567 h 337955"/>
                <a:gd name="connsiteX13" fmla="*/ 0 w 390461"/>
                <a:gd name="connsiteY13" fmla="*/ 13693 h 337955"/>
                <a:gd name="connsiteX14" fmla="*/ 15283 w 390461"/>
                <a:gd name="connsiteY14" fmla="*/ 0 h 337955"/>
                <a:gd name="connsiteX0" fmla="*/ 15283 w 390461"/>
                <a:gd name="connsiteY0" fmla="*/ 0 h 337955"/>
                <a:gd name="connsiteX1" fmla="*/ 365478 w 390461"/>
                <a:gd name="connsiteY1" fmla="*/ 222 h 337955"/>
                <a:gd name="connsiteX2" fmla="*/ 381501 w 390461"/>
                <a:gd name="connsiteY2" fmla="*/ 13739 h 337955"/>
                <a:gd name="connsiteX3" fmla="*/ 381139 w 390461"/>
                <a:gd name="connsiteY3" fmla="*/ 67405 h 337955"/>
                <a:gd name="connsiteX4" fmla="*/ 390389 w 390461"/>
                <a:gd name="connsiteY4" fmla="*/ 74888 h 337955"/>
                <a:gd name="connsiteX5" fmla="*/ 390461 w 390461"/>
                <a:gd name="connsiteY5" fmla="*/ 107558 h 337955"/>
                <a:gd name="connsiteX6" fmla="*/ 379803 w 390461"/>
                <a:gd name="connsiteY6" fmla="*/ 119793 h 337955"/>
                <a:gd name="connsiteX7" fmla="*/ 379887 w 390461"/>
                <a:gd name="connsiteY7" fmla="*/ 337955 h 337955"/>
                <a:gd name="connsiteX8" fmla="*/ 367518 w 390461"/>
                <a:gd name="connsiteY8" fmla="*/ 322086 h 337955"/>
                <a:gd name="connsiteX9" fmla="*/ 367691 w 390461"/>
                <a:gd name="connsiteY9" fmla="*/ 94254 h 337955"/>
                <a:gd name="connsiteX10" fmla="*/ 261074 w 390461"/>
                <a:gd name="connsiteY10" fmla="*/ 31381 h 337955"/>
                <a:gd name="connsiteX11" fmla="*/ 180849 w 390461"/>
                <a:gd name="connsiteY11" fmla="*/ 28462 h 337955"/>
                <a:gd name="connsiteX12" fmla="*/ 180768 w 390461"/>
                <a:gd name="connsiteY12" fmla="*/ 14567 h 337955"/>
                <a:gd name="connsiteX13" fmla="*/ 0 w 390461"/>
                <a:gd name="connsiteY13" fmla="*/ 13693 h 337955"/>
                <a:gd name="connsiteX14" fmla="*/ 15283 w 390461"/>
                <a:gd name="connsiteY14" fmla="*/ 0 h 337955"/>
                <a:gd name="connsiteX0" fmla="*/ 15283 w 390461"/>
                <a:gd name="connsiteY0" fmla="*/ 0 h 337955"/>
                <a:gd name="connsiteX1" fmla="*/ 365478 w 390461"/>
                <a:gd name="connsiteY1" fmla="*/ 222 h 337955"/>
                <a:gd name="connsiteX2" fmla="*/ 381501 w 390461"/>
                <a:gd name="connsiteY2" fmla="*/ 13739 h 337955"/>
                <a:gd name="connsiteX3" fmla="*/ 381139 w 390461"/>
                <a:gd name="connsiteY3" fmla="*/ 67405 h 337955"/>
                <a:gd name="connsiteX4" fmla="*/ 390389 w 390461"/>
                <a:gd name="connsiteY4" fmla="*/ 74888 h 337955"/>
                <a:gd name="connsiteX5" fmla="*/ 390461 w 390461"/>
                <a:gd name="connsiteY5" fmla="*/ 107558 h 337955"/>
                <a:gd name="connsiteX6" fmla="*/ 379803 w 390461"/>
                <a:gd name="connsiteY6" fmla="*/ 119793 h 337955"/>
                <a:gd name="connsiteX7" fmla="*/ 379887 w 390461"/>
                <a:gd name="connsiteY7" fmla="*/ 337955 h 337955"/>
                <a:gd name="connsiteX8" fmla="*/ 367518 w 390461"/>
                <a:gd name="connsiteY8" fmla="*/ 322086 h 337955"/>
                <a:gd name="connsiteX9" fmla="*/ 367691 w 390461"/>
                <a:gd name="connsiteY9" fmla="*/ 94254 h 337955"/>
                <a:gd name="connsiteX10" fmla="*/ 261074 w 390461"/>
                <a:gd name="connsiteY10" fmla="*/ 31381 h 337955"/>
                <a:gd name="connsiteX11" fmla="*/ 180849 w 390461"/>
                <a:gd name="connsiteY11" fmla="*/ 28462 h 337955"/>
                <a:gd name="connsiteX12" fmla="*/ 180768 w 390461"/>
                <a:gd name="connsiteY12" fmla="*/ 14567 h 337955"/>
                <a:gd name="connsiteX13" fmla="*/ 0 w 390461"/>
                <a:gd name="connsiteY13" fmla="*/ 13693 h 337955"/>
                <a:gd name="connsiteX14" fmla="*/ 15283 w 390461"/>
                <a:gd name="connsiteY14" fmla="*/ 0 h 337955"/>
                <a:gd name="connsiteX0" fmla="*/ 15283 w 390461"/>
                <a:gd name="connsiteY0" fmla="*/ 0 h 337955"/>
                <a:gd name="connsiteX1" fmla="*/ 365478 w 390461"/>
                <a:gd name="connsiteY1" fmla="*/ 222 h 337955"/>
                <a:gd name="connsiteX2" fmla="*/ 381501 w 390461"/>
                <a:gd name="connsiteY2" fmla="*/ 13739 h 337955"/>
                <a:gd name="connsiteX3" fmla="*/ 381139 w 390461"/>
                <a:gd name="connsiteY3" fmla="*/ 67405 h 337955"/>
                <a:gd name="connsiteX4" fmla="*/ 390389 w 390461"/>
                <a:gd name="connsiteY4" fmla="*/ 74888 h 337955"/>
                <a:gd name="connsiteX5" fmla="*/ 390461 w 390461"/>
                <a:gd name="connsiteY5" fmla="*/ 107558 h 337955"/>
                <a:gd name="connsiteX6" fmla="*/ 379803 w 390461"/>
                <a:gd name="connsiteY6" fmla="*/ 119793 h 337955"/>
                <a:gd name="connsiteX7" fmla="*/ 379887 w 390461"/>
                <a:gd name="connsiteY7" fmla="*/ 337955 h 337955"/>
                <a:gd name="connsiteX8" fmla="*/ 367518 w 390461"/>
                <a:gd name="connsiteY8" fmla="*/ 322086 h 337955"/>
                <a:gd name="connsiteX9" fmla="*/ 367691 w 390461"/>
                <a:gd name="connsiteY9" fmla="*/ 94254 h 337955"/>
                <a:gd name="connsiteX10" fmla="*/ 258433 w 390461"/>
                <a:gd name="connsiteY10" fmla="*/ 30478 h 337955"/>
                <a:gd name="connsiteX11" fmla="*/ 180849 w 390461"/>
                <a:gd name="connsiteY11" fmla="*/ 28462 h 337955"/>
                <a:gd name="connsiteX12" fmla="*/ 180768 w 390461"/>
                <a:gd name="connsiteY12" fmla="*/ 14567 h 337955"/>
                <a:gd name="connsiteX13" fmla="*/ 0 w 390461"/>
                <a:gd name="connsiteY13" fmla="*/ 13693 h 337955"/>
                <a:gd name="connsiteX14" fmla="*/ 15283 w 390461"/>
                <a:gd name="connsiteY14" fmla="*/ 0 h 337955"/>
                <a:gd name="connsiteX0" fmla="*/ 15283 w 390461"/>
                <a:gd name="connsiteY0" fmla="*/ 0 h 337955"/>
                <a:gd name="connsiteX1" fmla="*/ 365478 w 390461"/>
                <a:gd name="connsiteY1" fmla="*/ 222 h 337955"/>
                <a:gd name="connsiteX2" fmla="*/ 381501 w 390461"/>
                <a:gd name="connsiteY2" fmla="*/ 13739 h 337955"/>
                <a:gd name="connsiteX3" fmla="*/ 381139 w 390461"/>
                <a:gd name="connsiteY3" fmla="*/ 67405 h 337955"/>
                <a:gd name="connsiteX4" fmla="*/ 390389 w 390461"/>
                <a:gd name="connsiteY4" fmla="*/ 74888 h 337955"/>
                <a:gd name="connsiteX5" fmla="*/ 390461 w 390461"/>
                <a:gd name="connsiteY5" fmla="*/ 107558 h 337955"/>
                <a:gd name="connsiteX6" fmla="*/ 379803 w 390461"/>
                <a:gd name="connsiteY6" fmla="*/ 119793 h 337955"/>
                <a:gd name="connsiteX7" fmla="*/ 379887 w 390461"/>
                <a:gd name="connsiteY7" fmla="*/ 337955 h 337955"/>
                <a:gd name="connsiteX8" fmla="*/ 367518 w 390461"/>
                <a:gd name="connsiteY8" fmla="*/ 322086 h 337955"/>
                <a:gd name="connsiteX9" fmla="*/ 367691 w 390461"/>
                <a:gd name="connsiteY9" fmla="*/ 94254 h 337955"/>
                <a:gd name="connsiteX10" fmla="*/ 258433 w 390461"/>
                <a:gd name="connsiteY10" fmla="*/ 29124 h 337955"/>
                <a:gd name="connsiteX11" fmla="*/ 180849 w 390461"/>
                <a:gd name="connsiteY11" fmla="*/ 28462 h 337955"/>
                <a:gd name="connsiteX12" fmla="*/ 180768 w 390461"/>
                <a:gd name="connsiteY12" fmla="*/ 14567 h 337955"/>
                <a:gd name="connsiteX13" fmla="*/ 0 w 390461"/>
                <a:gd name="connsiteY13" fmla="*/ 13693 h 337955"/>
                <a:gd name="connsiteX14" fmla="*/ 15283 w 390461"/>
                <a:gd name="connsiteY14" fmla="*/ 0 h 337955"/>
                <a:gd name="connsiteX0" fmla="*/ 15283 w 390461"/>
                <a:gd name="connsiteY0" fmla="*/ 0 h 337955"/>
                <a:gd name="connsiteX1" fmla="*/ 365478 w 390461"/>
                <a:gd name="connsiteY1" fmla="*/ 222 h 337955"/>
                <a:gd name="connsiteX2" fmla="*/ 381501 w 390461"/>
                <a:gd name="connsiteY2" fmla="*/ 13739 h 337955"/>
                <a:gd name="connsiteX3" fmla="*/ 381139 w 390461"/>
                <a:gd name="connsiteY3" fmla="*/ 67405 h 337955"/>
                <a:gd name="connsiteX4" fmla="*/ 390389 w 390461"/>
                <a:gd name="connsiteY4" fmla="*/ 74888 h 337955"/>
                <a:gd name="connsiteX5" fmla="*/ 390461 w 390461"/>
                <a:gd name="connsiteY5" fmla="*/ 107558 h 337955"/>
                <a:gd name="connsiteX6" fmla="*/ 379803 w 390461"/>
                <a:gd name="connsiteY6" fmla="*/ 119793 h 337955"/>
                <a:gd name="connsiteX7" fmla="*/ 379887 w 390461"/>
                <a:gd name="connsiteY7" fmla="*/ 337955 h 337955"/>
                <a:gd name="connsiteX8" fmla="*/ 367518 w 390461"/>
                <a:gd name="connsiteY8" fmla="*/ 322086 h 337955"/>
                <a:gd name="connsiteX9" fmla="*/ 367691 w 390461"/>
                <a:gd name="connsiteY9" fmla="*/ 94254 h 337955"/>
                <a:gd name="connsiteX10" fmla="*/ 258433 w 390461"/>
                <a:gd name="connsiteY10" fmla="*/ 29124 h 337955"/>
                <a:gd name="connsiteX11" fmla="*/ 180849 w 390461"/>
                <a:gd name="connsiteY11" fmla="*/ 28462 h 337955"/>
                <a:gd name="connsiteX12" fmla="*/ 180768 w 390461"/>
                <a:gd name="connsiteY12" fmla="*/ 14567 h 337955"/>
                <a:gd name="connsiteX13" fmla="*/ 0 w 390461"/>
                <a:gd name="connsiteY13" fmla="*/ 13693 h 337955"/>
                <a:gd name="connsiteX14" fmla="*/ 15283 w 390461"/>
                <a:gd name="connsiteY14" fmla="*/ 0 h 337955"/>
                <a:gd name="connsiteX0" fmla="*/ 15283 w 390461"/>
                <a:gd name="connsiteY0" fmla="*/ 0 h 337955"/>
                <a:gd name="connsiteX1" fmla="*/ 365478 w 390461"/>
                <a:gd name="connsiteY1" fmla="*/ 222 h 337955"/>
                <a:gd name="connsiteX2" fmla="*/ 381501 w 390461"/>
                <a:gd name="connsiteY2" fmla="*/ 13739 h 337955"/>
                <a:gd name="connsiteX3" fmla="*/ 381139 w 390461"/>
                <a:gd name="connsiteY3" fmla="*/ 67405 h 337955"/>
                <a:gd name="connsiteX4" fmla="*/ 390389 w 390461"/>
                <a:gd name="connsiteY4" fmla="*/ 74888 h 337955"/>
                <a:gd name="connsiteX5" fmla="*/ 390461 w 390461"/>
                <a:gd name="connsiteY5" fmla="*/ 107558 h 337955"/>
                <a:gd name="connsiteX6" fmla="*/ 379803 w 390461"/>
                <a:gd name="connsiteY6" fmla="*/ 119793 h 337955"/>
                <a:gd name="connsiteX7" fmla="*/ 379887 w 390461"/>
                <a:gd name="connsiteY7" fmla="*/ 337955 h 337955"/>
                <a:gd name="connsiteX8" fmla="*/ 367518 w 390461"/>
                <a:gd name="connsiteY8" fmla="*/ 322086 h 337955"/>
                <a:gd name="connsiteX9" fmla="*/ 367691 w 390461"/>
                <a:gd name="connsiteY9" fmla="*/ 94254 h 337955"/>
                <a:gd name="connsiteX10" fmla="*/ 258433 w 390461"/>
                <a:gd name="connsiteY10" fmla="*/ 29124 h 337955"/>
                <a:gd name="connsiteX11" fmla="*/ 180849 w 390461"/>
                <a:gd name="connsiteY11" fmla="*/ 28462 h 337955"/>
                <a:gd name="connsiteX12" fmla="*/ 180768 w 390461"/>
                <a:gd name="connsiteY12" fmla="*/ 14567 h 337955"/>
                <a:gd name="connsiteX13" fmla="*/ 0 w 390461"/>
                <a:gd name="connsiteY13" fmla="*/ 13693 h 337955"/>
                <a:gd name="connsiteX14" fmla="*/ 15283 w 390461"/>
                <a:gd name="connsiteY14" fmla="*/ 0 h 337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90461" h="337955">
                  <a:moveTo>
                    <a:pt x="15283" y="0"/>
                  </a:moveTo>
                  <a:lnTo>
                    <a:pt x="365478" y="222"/>
                  </a:lnTo>
                  <a:lnTo>
                    <a:pt x="381501" y="13739"/>
                  </a:lnTo>
                  <a:cubicBezTo>
                    <a:pt x="381429" y="26113"/>
                    <a:pt x="380969" y="55043"/>
                    <a:pt x="381139" y="67405"/>
                  </a:cubicBezTo>
                  <a:lnTo>
                    <a:pt x="390389" y="74888"/>
                  </a:lnTo>
                  <a:lnTo>
                    <a:pt x="390461" y="107558"/>
                  </a:lnTo>
                  <a:lnTo>
                    <a:pt x="379803" y="119793"/>
                  </a:lnTo>
                  <a:cubicBezTo>
                    <a:pt x="379831" y="192514"/>
                    <a:pt x="379859" y="265234"/>
                    <a:pt x="379887" y="337955"/>
                  </a:cubicBezTo>
                  <a:lnTo>
                    <a:pt x="367518" y="322086"/>
                  </a:lnTo>
                  <a:cubicBezTo>
                    <a:pt x="367976" y="207323"/>
                    <a:pt x="367480" y="209016"/>
                    <a:pt x="367691" y="94254"/>
                  </a:cubicBezTo>
                  <a:lnTo>
                    <a:pt x="258433" y="29124"/>
                  </a:lnTo>
                  <a:lnTo>
                    <a:pt x="180849" y="28462"/>
                  </a:lnTo>
                  <a:cubicBezTo>
                    <a:pt x="180794" y="24327"/>
                    <a:pt x="180823" y="18702"/>
                    <a:pt x="180768" y="14567"/>
                  </a:cubicBezTo>
                  <a:cubicBezTo>
                    <a:pt x="152592" y="13028"/>
                    <a:pt x="28176" y="15232"/>
                    <a:pt x="0" y="13693"/>
                  </a:cubicBezTo>
                  <a:cubicBezTo>
                    <a:pt x="8954" y="4484"/>
                    <a:pt x="3613" y="9209"/>
                    <a:pt x="15283" y="0"/>
                  </a:cubicBezTo>
                  <a:close/>
                </a:path>
              </a:pathLst>
            </a:cu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65" name="Forma Livre: Forma 164">
              <a:extLst>
                <a:ext uri="{FF2B5EF4-FFF2-40B4-BE49-F238E27FC236}">
                  <a16:creationId xmlns:a16="http://schemas.microsoft.com/office/drawing/2014/main" id="{42894EF6-85FD-4C77-6A10-B1E333F4CB03}"/>
                </a:ext>
              </a:extLst>
            </p:cNvPr>
            <p:cNvSpPr/>
            <p:nvPr/>
          </p:nvSpPr>
          <p:spPr>
            <a:xfrm rot="16200000">
              <a:off x="4065824" y="4876757"/>
              <a:ext cx="893720" cy="1070426"/>
            </a:xfrm>
            <a:custGeom>
              <a:avLst/>
              <a:gdLst>
                <a:gd name="connsiteX0" fmla="*/ 0 w 926307"/>
                <a:gd name="connsiteY0" fmla="*/ 2381 h 900113"/>
                <a:gd name="connsiteX1" fmla="*/ 57150 w 926307"/>
                <a:gd name="connsiteY1" fmla="*/ 90488 h 900113"/>
                <a:gd name="connsiteX2" fmla="*/ 471488 w 926307"/>
                <a:gd name="connsiteY2" fmla="*/ 90488 h 900113"/>
                <a:gd name="connsiteX3" fmla="*/ 466725 w 926307"/>
                <a:gd name="connsiteY3" fmla="*/ 204788 h 900113"/>
                <a:gd name="connsiteX4" fmla="*/ 523875 w 926307"/>
                <a:gd name="connsiteY4" fmla="*/ 250031 h 900113"/>
                <a:gd name="connsiteX5" fmla="*/ 735807 w 926307"/>
                <a:gd name="connsiteY5" fmla="*/ 257175 h 900113"/>
                <a:gd name="connsiteX6" fmla="*/ 776288 w 926307"/>
                <a:gd name="connsiteY6" fmla="*/ 311944 h 900113"/>
                <a:gd name="connsiteX7" fmla="*/ 771525 w 926307"/>
                <a:gd name="connsiteY7" fmla="*/ 381000 h 900113"/>
                <a:gd name="connsiteX8" fmla="*/ 697707 w 926307"/>
                <a:gd name="connsiteY8" fmla="*/ 438150 h 900113"/>
                <a:gd name="connsiteX9" fmla="*/ 707232 w 926307"/>
                <a:gd name="connsiteY9" fmla="*/ 762000 h 900113"/>
                <a:gd name="connsiteX10" fmla="*/ 845344 w 926307"/>
                <a:gd name="connsiteY10" fmla="*/ 900113 h 900113"/>
                <a:gd name="connsiteX11" fmla="*/ 902494 w 926307"/>
                <a:gd name="connsiteY11" fmla="*/ 819150 h 900113"/>
                <a:gd name="connsiteX12" fmla="*/ 926307 w 926307"/>
                <a:gd name="connsiteY12" fmla="*/ 778669 h 900113"/>
                <a:gd name="connsiteX13" fmla="*/ 919163 w 926307"/>
                <a:gd name="connsiteY13" fmla="*/ 61913 h 900113"/>
                <a:gd name="connsiteX14" fmla="*/ 788194 w 926307"/>
                <a:gd name="connsiteY14" fmla="*/ 0 h 900113"/>
                <a:gd name="connsiteX15" fmla="*/ 0 w 926307"/>
                <a:gd name="connsiteY15" fmla="*/ 2381 h 900113"/>
                <a:gd name="connsiteX0" fmla="*/ 0 w 926307"/>
                <a:gd name="connsiteY0" fmla="*/ 2381 h 876301"/>
                <a:gd name="connsiteX1" fmla="*/ 57150 w 926307"/>
                <a:gd name="connsiteY1" fmla="*/ 90488 h 876301"/>
                <a:gd name="connsiteX2" fmla="*/ 471488 w 926307"/>
                <a:gd name="connsiteY2" fmla="*/ 90488 h 876301"/>
                <a:gd name="connsiteX3" fmla="*/ 466725 w 926307"/>
                <a:gd name="connsiteY3" fmla="*/ 204788 h 876301"/>
                <a:gd name="connsiteX4" fmla="*/ 523875 w 926307"/>
                <a:gd name="connsiteY4" fmla="*/ 250031 h 876301"/>
                <a:gd name="connsiteX5" fmla="*/ 735807 w 926307"/>
                <a:gd name="connsiteY5" fmla="*/ 257175 h 876301"/>
                <a:gd name="connsiteX6" fmla="*/ 776288 w 926307"/>
                <a:gd name="connsiteY6" fmla="*/ 311944 h 876301"/>
                <a:gd name="connsiteX7" fmla="*/ 771525 w 926307"/>
                <a:gd name="connsiteY7" fmla="*/ 381000 h 876301"/>
                <a:gd name="connsiteX8" fmla="*/ 697707 w 926307"/>
                <a:gd name="connsiteY8" fmla="*/ 438150 h 876301"/>
                <a:gd name="connsiteX9" fmla="*/ 707232 w 926307"/>
                <a:gd name="connsiteY9" fmla="*/ 762000 h 876301"/>
                <a:gd name="connsiteX10" fmla="*/ 819150 w 926307"/>
                <a:gd name="connsiteY10" fmla="*/ 876301 h 876301"/>
                <a:gd name="connsiteX11" fmla="*/ 902494 w 926307"/>
                <a:gd name="connsiteY11" fmla="*/ 819150 h 876301"/>
                <a:gd name="connsiteX12" fmla="*/ 926307 w 926307"/>
                <a:gd name="connsiteY12" fmla="*/ 778669 h 876301"/>
                <a:gd name="connsiteX13" fmla="*/ 919163 w 926307"/>
                <a:gd name="connsiteY13" fmla="*/ 61913 h 876301"/>
                <a:gd name="connsiteX14" fmla="*/ 788194 w 926307"/>
                <a:gd name="connsiteY14" fmla="*/ 0 h 876301"/>
                <a:gd name="connsiteX15" fmla="*/ 0 w 926307"/>
                <a:gd name="connsiteY15" fmla="*/ 2381 h 876301"/>
                <a:gd name="connsiteX0" fmla="*/ 0 w 926307"/>
                <a:gd name="connsiteY0" fmla="*/ 2381 h 876301"/>
                <a:gd name="connsiteX1" fmla="*/ 57150 w 926307"/>
                <a:gd name="connsiteY1" fmla="*/ 90488 h 876301"/>
                <a:gd name="connsiteX2" fmla="*/ 471488 w 926307"/>
                <a:gd name="connsiteY2" fmla="*/ 90488 h 876301"/>
                <a:gd name="connsiteX3" fmla="*/ 466725 w 926307"/>
                <a:gd name="connsiteY3" fmla="*/ 204788 h 876301"/>
                <a:gd name="connsiteX4" fmla="*/ 523875 w 926307"/>
                <a:gd name="connsiteY4" fmla="*/ 250031 h 876301"/>
                <a:gd name="connsiteX5" fmla="*/ 735807 w 926307"/>
                <a:gd name="connsiteY5" fmla="*/ 257175 h 876301"/>
                <a:gd name="connsiteX6" fmla="*/ 776288 w 926307"/>
                <a:gd name="connsiteY6" fmla="*/ 311944 h 876301"/>
                <a:gd name="connsiteX7" fmla="*/ 771525 w 926307"/>
                <a:gd name="connsiteY7" fmla="*/ 381000 h 876301"/>
                <a:gd name="connsiteX8" fmla="*/ 697707 w 926307"/>
                <a:gd name="connsiteY8" fmla="*/ 438150 h 876301"/>
                <a:gd name="connsiteX9" fmla="*/ 707232 w 926307"/>
                <a:gd name="connsiteY9" fmla="*/ 762000 h 876301"/>
                <a:gd name="connsiteX10" fmla="*/ 819150 w 926307"/>
                <a:gd name="connsiteY10" fmla="*/ 876301 h 876301"/>
                <a:gd name="connsiteX11" fmla="*/ 876300 w 926307"/>
                <a:gd name="connsiteY11" fmla="*/ 871537 h 876301"/>
                <a:gd name="connsiteX12" fmla="*/ 926307 w 926307"/>
                <a:gd name="connsiteY12" fmla="*/ 778669 h 876301"/>
                <a:gd name="connsiteX13" fmla="*/ 919163 w 926307"/>
                <a:gd name="connsiteY13" fmla="*/ 61913 h 876301"/>
                <a:gd name="connsiteX14" fmla="*/ 788194 w 926307"/>
                <a:gd name="connsiteY14" fmla="*/ 0 h 876301"/>
                <a:gd name="connsiteX15" fmla="*/ 0 w 926307"/>
                <a:gd name="connsiteY15" fmla="*/ 2381 h 876301"/>
                <a:gd name="connsiteX0" fmla="*/ 0 w 926307"/>
                <a:gd name="connsiteY0" fmla="*/ 2381 h 878681"/>
                <a:gd name="connsiteX1" fmla="*/ 57150 w 926307"/>
                <a:gd name="connsiteY1" fmla="*/ 90488 h 878681"/>
                <a:gd name="connsiteX2" fmla="*/ 471488 w 926307"/>
                <a:gd name="connsiteY2" fmla="*/ 90488 h 878681"/>
                <a:gd name="connsiteX3" fmla="*/ 466725 w 926307"/>
                <a:gd name="connsiteY3" fmla="*/ 204788 h 878681"/>
                <a:gd name="connsiteX4" fmla="*/ 523875 w 926307"/>
                <a:gd name="connsiteY4" fmla="*/ 250031 h 878681"/>
                <a:gd name="connsiteX5" fmla="*/ 735807 w 926307"/>
                <a:gd name="connsiteY5" fmla="*/ 257175 h 878681"/>
                <a:gd name="connsiteX6" fmla="*/ 776288 w 926307"/>
                <a:gd name="connsiteY6" fmla="*/ 311944 h 878681"/>
                <a:gd name="connsiteX7" fmla="*/ 771525 w 926307"/>
                <a:gd name="connsiteY7" fmla="*/ 381000 h 878681"/>
                <a:gd name="connsiteX8" fmla="*/ 697707 w 926307"/>
                <a:gd name="connsiteY8" fmla="*/ 438150 h 878681"/>
                <a:gd name="connsiteX9" fmla="*/ 707232 w 926307"/>
                <a:gd name="connsiteY9" fmla="*/ 762000 h 878681"/>
                <a:gd name="connsiteX10" fmla="*/ 819150 w 926307"/>
                <a:gd name="connsiteY10" fmla="*/ 876301 h 878681"/>
                <a:gd name="connsiteX11" fmla="*/ 876300 w 926307"/>
                <a:gd name="connsiteY11" fmla="*/ 878681 h 878681"/>
                <a:gd name="connsiteX12" fmla="*/ 926307 w 926307"/>
                <a:gd name="connsiteY12" fmla="*/ 778669 h 878681"/>
                <a:gd name="connsiteX13" fmla="*/ 919163 w 926307"/>
                <a:gd name="connsiteY13" fmla="*/ 61913 h 878681"/>
                <a:gd name="connsiteX14" fmla="*/ 788194 w 926307"/>
                <a:gd name="connsiteY14" fmla="*/ 0 h 878681"/>
                <a:gd name="connsiteX15" fmla="*/ 0 w 926307"/>
                <a:gd name="connsiteY15" fmla="*/ 2381 h 878681"/>
                <a:gd name="connsiteX0" fmla="*/ 0 w 926307"/>
                <a:gd name="connsiteY0" fmla="*/ 2381 h 876301"/>
                <a:gd name="connsiteX1" fmla="*/ 57150 w 926307"/>
                <a:gd name="connsiteY1" fmla="*/ 90488 h 876301"/>
                <a:gd name="connsiteX2" fmla="*/ 471488 w 926307"/>
                <a:gd name="connsiteY2" fmla="*/ 90488 h 876301"/>
                <a:gd name="connsiteX3" fmla="*/ 466725 w 926307"/>
                <a:gd name="connsiteY3" fmla="*/ 204788 h 876301"/>
                <a:gd name="connsiteX4" fmla="*/ 523875 w 926307"/>
                <a:gd name="connsiteY4" fmla="*/ 250031 h 876301"/>
                <a:gd name="connsiteX5" fmla="*/ 735807 w 926307"/>
                <a:gd name="connsiteY5" fmla="*/ 257175 h 876301"/>
                <a:gd name="connsiteX6" fmla="*/ 776288 w 926307"/>
                <a:gd name="connsiteY6" fmla="*/ 311944 h 876301"/>
                <a:gd name="connsiteX7" fmla="*/ 771525 w 926307"/>
                <a:gd name="connsiteY7" fmla="*/ 381000 h 876301"/>
                <a:gd name="connsiteX8" fmla="*/ 697707 w 926307"/>
                <a:gd name="connsiteY8" fmla="*/ 438150 h 876301"/>
                <a:gd name="connsiteX9" fmla="*/ 707232 w 926307"/>
                <a:gd name="connsiteY9" fmla="*/ 762000 h 876301"/>
                <a:gd name="connsiteX10" fmla="*/ 819150 w 926307"/>
                <a:gd name="connsiteY10" fmla="*/ 876301 h 876301"/>
                <a:gd name="connsiteX11" fmla="*/ 878682 w 926307"/>
                <a:gd name="connsiteY11" fmla="*/ 876299 h 876301"/>
                <a:gd name="connsiteX12" fmla="*/ 926307 w 926307"/>
                <a:gd name="connsiteY12" fmla="*/ 778669 h 876301"/>
                <a:gd name="connsiteX13" fmla="*/ 919163 w 926307"/>
                <a:gd name="connsiteY13" fmla="*/ 61913 h 876301"/>
                <a:gd name="connsiteX14" fmla="*/ 788194 w 926307"/>
                <a:gd name="connsiteY14" fmla="*/ 0 h 876301"/>
                <a:gd name="connsiteX15" fmla="*/ 0 w 926307"/>
                <a:gd name="connsiteY15" fmla="*/ 2381 h 876301"/>
                <a:gd name="connsiteX0" fmla="*/ 0 w 926307"/>
                <a:gd name="connsiteY0" fmla="*/ 2381 h 876301"/>
                <a:gd name="connsiteX1" fmla="*/ 57150 w 926307"/>
                <a:gd name="connsiteY1" fmla="*/ 90488 h 876301"/>
                <a:gd name="connsiteX2" fmla="*/ 469107 w 926307"/>
                <a:gd name="connsiteY2" fmla="*/ 92869 h 876301"/>
                <a:gd name="connsiteX3" fmla="*/ 466725 w 926307"/>
                <a:gd name="connsiteY3" fmla="*/ 204788 h 876301"/>
                <a:gd name="connsiteX4" fmla="*/ 523875 w 926307"/>
                <a:gd name="connsiteY4" fmla="*/ 250031 h 876301"/>
                <a:gd name="connsiteX5" fmla="*/ 735807 w 926307"/>
                <a:gd name="connsiteY5" fmla="*/ 257175 h 876301"/>
                <a:gd name="connsiteX6" fmla="*/ 776288 w 926307"/>
                <a:gd name="connsiteY6" fmla="*/ 311944 h 876301"/>
                <a:gd name="connsiteX7" fmla="*/ 771525 w 926307"/>
                <a:gd name="connsiteY7" fmla="*/ 381000 h 876301"/>
                <a:gd name="connsiteX8" fmla="*/ 697707 w 926307"/>
                <a:gd name="connsiteY8" fmla="*/ 438150 h 876301"/>
                <a:gd name="connsiteX9" fmla="*/ 707232 w 926307"/>
                <a:gd name="connsiteY9" fmla="*/ 762000 h 876301"/>
                <a:gd name="connsiteX10" fmla="*/ 819150 w 926307"/>
                <a:gd name="connsiteY10" fmla="*/ 876301 h 876301"/>
                <a:gd name="connsiteX11" fmla="*/ 878682 w 926307"/>
                <a:gd name="connsiteY11" fmla="*/ 876299 h 876301"/>
                <a:gd name="connsiteX12" fmla="*/ 926307 w 926307"/>
                <a:gd name="connsiteY12" fmla="*/ 778669 h 876301"/>
                <a:gd name="connsiteX13" fmla="*/ 919163 w 926307"/>
                <a:gd name="connsiteY13" fmla="*/ 61913 h 876301"/>
                <a:gd name="connsiteX14" fmla="*/ 788194 w 926307"/>
                <a:gd name="connsiteY14" fmla="*/ 0 h 876301"/>
                <a:gd name="connsiteX15" fmla="*/ 0 w 926307"/>
                <a:gd name="connsiteY15" fmla="*/ 2381 h 876301"/>
                <a:gd name="connsiteX0" fmla="*/ 0 w 926307"/>
                <a:gd name="connsiteY0" fmla="*/ 2381 h 876301"/>
                <a:gd name="connsiteX1" fmla="*/ 54769 w 926307"/>
                <a:gd name="connsiteY1" fmla="*/ 90488 h 876301"/>
                <a:gd name="connsiteX2" fmla="*/ 469107 w 926307"/>
                <a:gd name="connsiteY2" fmla="*/ 92869 h 876301"/>
                <a:gd name="connsiteX3" fmla="*/ 466725 w 926307"/>
                <a:gd name="connsiteY3" fmla="*/ 204788 h 876301"/>
                <a:gd name="connsiteX4" fmla="*/ 523875 w 926307"/>
                <a:gd name="connsiteY4" fmla="*/ 250031 h 876301"/>
                <a:gd name="connsiteX5" fmla="*/ 735807 w 926307"/>
                <a:gd name="connsiteY5" fmla="*/ 257175 h 876301"/>
                <a:gd name="connsiteX6" fmla="*/ 776288 w 926307"/>
                <a:gd name="connsiteY6" fmla="*/ 311944 h 876301"/>
                <a:gd name="connsiteX7" fmla="*/ 771525 w 926307"/>
                <a:gd name="connsiteY7" fmla="*/ 381000 h 876301"/>
                <a:gd name="connsiteX8" fmla="*/ 697707 w 926307"/>
                <a:gd name="connsiteY8" fmla="*/ 438150 h 876301"/>
                <a:gd name="connsiteX9" fmla="*/ 707232 w 926307"/>
                <a:gd name="connsiteY9" fmla="*/ 762000 h 876301"/>
                <a:gd name="connsiteX10" fmla="*/ 819150 w 926307"/>
                <a:gd name="connsiteY10" fmla="*/ 876301 h 876301"/>
                <a:gd name="connsiteX11" fmla="*/ 878682 w 926307"/>
                <a:gd name="connsiteY11" fmla="*/ 876299 h 876301"/>
                <a:gd name="connsiteX12" fmla="*/ 926307 w 926307"/>
                <a:gd name="connsiteY12" fmla="*/ 778669 h 876301"/>
                <a:gd name="connsiteX13" fmla="*/ 919163 w 926307"/>
                <a:gd name="connsiteY13" fmla="*/ 61913 h 876301"/>
                <a:gd name="connsiteX14" fmla="*/ 788194 w 926307"/>
                <a:gd name="connsiteY14" fmla="*/ 0 h 876301"/>
                <a:gd name="connsiteX15" fmla="*/ 0 w 926307"/>
                <a:gd name="connsiteY15" fmla="*/ 2381 h 876301"/>
                <a:gd name="connsiteX0" fmla="*/ 0 w 926307"/>
                <a:gd name="connsiteY0" fmla="*/ 2381 h 876301"/>
                <a:gd name="connsiteX1" fmla="*/ 47625 w 926307"/>
                <a:gd name="connsiteY1" fmla="*/ 95250 h 876301"/>
                <a:gd name="connsiteX2" fmla="*/ 469107 w 926307"/>
                <a:gd name="connsiteY2" fmla="*/ 92869 h 876301"/>
                <a:gd name="connsiteX3" fmla="*/ 466725 w 926307"/>
                <a:gd name="connsiteY3" fmla="*/ 204788 h 876301"/>
                <a:gd name="connsiteX4" fmla="*/ 523875 w 926307"/>
                <a:gd name="connsiteY4" fmla="*/ 250031 h 876301"/>
                <a:gd name="connsiteX5" fmla="*/ 735807 w 926307"/>
                <a:gd name="connsiteY5" fmla="*/ 257175 h 876301"/>
                <a:gd name="connsiteX6" fmla="*/ 776288 w 926307"/>
                <a:gd name="connsiteY6" fmla="*/ 311944 h 876301"/>
                <a:gd name="connsiteX7" fmla="*/ 771525 w 926307"/>
                <a:gd name="connsiteY7" fmla="*/ 381000 h 876301"/>
                <a:gd name="connsiteX8" fmla="*/ 697707 w 926307"/>
                <a:gd name="connsiteY8" fmla="*/ 438150 h 876301"/>
                <a:gd name="connsiteX9" fmla="*/ 707232 w 926307"/>
                <a:gd name="connsiteY9" fmla="*/ 762000 h 876301"/>
                <a:gd name="connsiteX10" fmla="*/ 819150 w 926307"/>
                <a:gd name="connsiteY10" fmla="*/ 876301 h 876301"/>
                <a:gd name="connsiteX11" fmla="*/ 878682 w 926307"/>
                <a:gd name="connsiteY11" fmla="*/ 876299 h 876301"/>
                <a:gd name="connsiteX12" fmla="*/ 926307 w 926307"/>
                <a:gd name="connsiteY12" fmla="*/ 778669 h 876301"/>
                <a:gd name="connsiteX13" fmla="*/ 919163 w 926307"/>
                <a:gd name="connsiteY13" fmla="*/ 61913 h 876301"/>
                <a:gd name="connsiteX14" fmla="*/ 788194 w 926307"/>
                <a:gd name="connsiteY14" fmla="*/ 0 h 876301"/>
                <a:gd name="connsiteX15" fmla="*/ 0 w 926307"/>
                <a:gd name="connsiteY15" fmla="*/ 2381 h 876301"/>
                <a:gd name="connsiteX0" fmla="*/ 0 w 926307"/>
                <a:gd name="connsiteY0" fmla="*/ 2381 h 876301"/>
                <a:gd name="connsiteX1" fmla="*/ 47625 w 926307"/>
                <a:gd name="connsiteY1" fmla="*/ 95250 h 876301"/>
                <a:gd name="connsiteX2" fmla="*/ 469107 w 926307"/>
                <a:gd name="connsiteY2" fmla="*/ 95250 h 876301"/>
                <a:gd name="connsiteX3" fmla="*/ 466725 w 926307"/>
                <a:gd name="connsiteY3" fmla="*/ 204788 h 876301"/>
                <a:gd name="connsiteX4" fmla="*/ 523875 w 926307"/>
                <a:gd name="connsiteY4" fmla="*/ 250031 h 876301"/>
                <a:gd name="connsiteX5" fmla="*/ 735807 w 926307"/>
                <a:gd name="connsiteY5" fmla="*/ 257175 h 876301"/>
                <a:gd name="connsiteX6" fmla="*/ 776288 w 926307"/>
                <a:gd name="connsiteY6" fmla="*/ 311944 h 876301"/>
                <a:gd name="connsiteX7" fmla="*/ 771525 w 926307"/>
                <a:gd name="connsiteY7" fmla="*/ 381000 h 876301"/>
                <a:gd name="connsiteX8" fmla="*/ 697707 w 926307"/>
                <a:gd name="connsiteY8" fmla="*/ 438150 h 876301"/>
                <a:gd name="connsiteX9" fmla="*/ 707232 w 926307"/>
                <a:gd name="connsiteY9" fmla="*/ 762000 h 876301"/>
                <a:gd name="connsiteX10" fmla="*/ 819150 w 926307"/>
                <a:gd name="connsiteY10" fmla="*/ 876301 h 876301"/>
                <a:gd name="connsiteX11" fmla="*/ 878682 w 926307"/>
                <a:gd name="connsiteY11" fmla="*/ 876299 h 876301"/>
                <a:gd name="connsiteX12" fmla="*/ 926307 w 926307"/>
                <a:gd name="connsiteY12" fmla="*/ 778669 h 876301"/>
                <a:gd name="connsiteX13" fmla="*/ 919163 w 926307"/>
                <a:gd name="connsiteY13" fmla="*/ 61913 h 876301"/>
                <a:gd name="connsiteX14" fmla="*/ 788194 w 926307"/>
                <a:gd name="connsiteY14" fmla="*/ 0 h 876301"/>
                <a:gd name="connsiteX15" fmla="*/ 0 w 926307"/>
                <a:gd name="connsiteY15" fmla="*/ 2381 h 876301"/>
                <a:gd name="connsiteX0" fmla="*/ 0 w 926307"/>
                <a:gd name="connsiteY0" fmla="*/ 2381 h 876301"/>
                <a:gd name="connsiteX1" fmla="*/ 47625 w 926307"/>
                <a:gd name="connsiteY1" fmla="*/ 95250 h 876301"/>
                <a:gd name="connsiteX2" fmla="*/ 464344 w 926307"/>
                <a:gd name="connsiteY2" fmla="*/ 95250 h 876301"/>
                <a:gd name="connsiteX3" fmla="*/ 466725 w 926307"/>
                <a:gd name="connsiteY3" fmla="*/ 204788 h 876301"/>
                <a:gd name="connsiteX4" fmla="*/ 523875 w 926307"/>
                <a:gd name="connsiteY4" fmla="*/ 250031 h 876301"/>
                <a:gd name="connsiteX5" fmla="*/ 735807 w 926307"/>
                <a:gd name="connsiteY5" fmla="*/ 257175 h 876301"/>
                <a:gd name="connsiteX6" fmla="*/ 776288 w 926307"/>
                <a:gd name="connsiteY6" fmla="*/ 311944 h 876301"/>
                <a:gd name="connsiteX7" fmla="*/ 771525 w 926307"/>
                <a:gd name="connsiteY7" fmla="*/ 381000 h 876301"/>
                <a:gd name="connsiteX8" fmla="*/ 697707 w 926307"/>
                <a:gd name="connsiteY8" fmla="*/ 438150 h 876301"/>
                <a:gd name="connsiteX9" fmla="*/ 707232 w 926307"/>
                <a:gd name="connsiteY9" fmla="*/ 762000 h 876301"/>
                <a:gd name="connsiteX10" fmla="*/ 819150 w 926307"/>
                <a:gd name="connsiteY10" fmla="*/ 876301 h 876301"/>
                <a:gd name="connsiteX11" fmla="*/ 878682 w 926307"/>
                <a:gd name="connsiteY11" fmla="*/ 876299 h 876301"/>
                <a:gd name="connsiteX12" fmla="*/ 926307 w 926307"/>
                <a:gd name="connsiteY12" fmla="*/ 778669 h 876301"/>
                <a:gd name="connsiteX13" fmla="*/ 919163 w 926307"/>
                <a:gd name="connsiteY13" fmla="*/ 61913 h 876301"/>
                <a:gd name="connsiteX14" fmla="*/ 788194 w 926307"/>
                <a:gd name="connsiteY14" fmla="*/ 0 h 876301"/>
                <a:gd name="connsiteX15" fmla="*/ 0 w 926307"/>
                <a:gd name="connsiteY15" fmla="*/ 2381 h 876301"/>
                <a:gd name="connsiteX0" fmla="*/ 0 w 926307"/>
                <a:gd name="connsiteY0" fmla="*/ 2381 h 876301"/>
                <a:gd name="connsiteX1" fmla="*/ 47625 w 926307"/>
                <a:gd name="connsiteY1" fmla="*/ 95250 h 876301"/>
                <a:gd name="connsiteX2" fmla="*/ 464344 w 926307"/>
                <a:gd name="connsiteY2" fmla="*/ 95250 h 876301"/>
                <a:gd name="connsiteX3" fmla="*/ 466725 w 926307"/>
                <a:gd name="connsiteY3" fmla="*/ 204788 h 876301"/>
                <a:gd name="connsiteX4" fmla="*/ 523875 w 926307"/>
                <a:gd name="connsiteY4" fmla="*/ 250031 h 876301"/>
                <a:gd name="connsiteX5" fmla="*/ 738188 w 926307"/>
                <a:gd name="connsiteY5" fmla="*/ 252412 h 876301"/>
                <a:gd name="connsiteX6" fmla="*/ 776288 w 926307"/>
                <a:gd name="connsiteY6" fmla="*/ 311944 h 876301"/>
                <a:gd name="connsiteX7" fmla="*/ 771525 w 926307"/>
                <a:gd name="connsiteY7" fmla="*/ 381000 h 876301"/>
                <a:gd name="connsiteX8" fmla="*/ 697707 w 926307"/>
                <a:gd name="connsiteY8" fmla="*/ 438150 h 876301"/>
                <a:gd name="connsiteX9" fmla="*/ 707232 w 926307"/>
                <a:gd name="connsiteY9" fmla="*/ 762000 h 876301"/>
                <a:gd name="connsiteX10" fmla="*/ 819150 w 926307"/>
                <a:gd name="connsiteY10" fmla="*/ 876301 h 876301"/>
                <a:gd name="connsiteX11" fmla="*/ 878682 w 926307"/>
                <a:gd name="connsiteY11" fmla="*/ 876299 h 876301"/>
                <a:gd name="connsiteX12" fmla="*/ 926307 w 926307"/>
                <a:gd name="connsiteY12" fmla="*/ 778669 h 876301"/>
                <a:gd name="connsiteX13" fmla="*/ 919163 w 926307"/>
                <a:gd name="connsiteY13" fmla="*/ 61913 h 876301"/>
                <a:gd name="connsiteX14" fmla="*/ 788194 w 926307"/>
                <a:gd name="connsiteY14" fmla="*/ 0 h 876301"/>
                <a:gd name="connsiteX15" fmla="*/ 0 w 926307"/>
                <a:gd name="connsiteY15" fmla="*/ 2381 h 876301"/>
                <a:gd name="connsiteX0" fmla="*/ 0 w 926307"/>
                <a:gd name="connsiteY0" fmla="*/ 2381 h 876301"/>
                <a:gd name="connsiteX1" fmla="*/ 47625 w 926307"/>
                <a:gd name="connsiteY1" fmla="*/ 95250 h 876301"/>
                <a:gd name="connsiteX2" fmla="*/ 464344 w 926307"/>
                <a:gd name="connsiteY2" fmla="*/ 95250 h 876301"/>
                <a:gd name="connsiteX3" fmla="*/ 466725 w 926307"/>
                <a:gd name="connsiteY3" fmla="*/ 204788 h 876301"/>
                <a:gd name="connsiteX4" fmla="*/ 523875 w 926307"/>
                <a:gd name="connsiteY4" fmla="*/ 250031 h 876301"/>
                <a:gd name="connsiteX5" fmla="*/ 738188 w 926307"/>
                <a:gd name="connsiteY5" fmla="*/ 252412 h 876301"/>
                <a:gd name="connsiteX6" fmla="*/ 776288 w 926307"/>
                <a:gd name="connsiteY6" fmla="*/ 311944 h 876301"/>
                <a:gd name="connsiteX7" fmla="*/ 771525 w 926307"/>
                <a:gd name="connsiteY7" fmla="*/ 381000 h 876301"/>
                <a:gd name="connsiteX8" fmla="*/ 697707 w 926307"/>
                <a:gd name="connsiteY8" fmla="*/ 438150 h 876301"/>
                <a:gd name="connsiteX9" fmla="*/ 700088 w 926307"/>
                <a:gd name="connsiteY9" fmla="*/ 759619 h 876301"/>
                <a:gd name="connsiteX10" fmla="*/ 819150 w 926307"/>
                <a:gd name="connsiteY10" fmla="*/ 876301 h 876301"/>
                <a:gd name="connsiteX11" fmla="*/ 878682 w 926307"/>
                <a:gd name="connsiteY11" fmla="*/ 876299 h 876301"/>
                <a:gd name="connsiteX12" fmla="*/ 926307 w 926307"/>
                <a:gd name="connsiteY12" fmla="*/ 778669 h 876301"/>
                <a:gd name="connsiteX13" fmla="*/ 919163 w 926307"/>
                <a:gd name="connsiteY13" fmla="*/ 61913 h 876301"/>
                <a:gd name="connsiteX14" fmla="*/ 788194 w 926307"/>
                <a:gd name="connsiteY14" fmla="*/ 0 h 876301"/>
                <a:gd name="connsiteX15" fmla="*/ 0 w 926307"/>
                <a:gd name="connsiteY15" fmla="*/ 2381 h 876301"/>
                <a:gd name="connsiteX0" fmla="*/ 0 w 926307"/>
                <a:gd name="connsiteY0" fmla="*/ 2381 h 876301"/>
                <a:gd name="connsiteX1" fmla="*/ 47625 w 926307"/>
                <a:gd name="connsiteY1" fmla="*/ 95250 h 876301"/>
                <a:gd name="connsiteX2" fmla="*/ 464344 w 926307"/>
                <a:gd name="connsiteY2" fmla="*/ 95250 h 876301"/>
                <a:gd name="connsiteX3" fmla="*/ 466725 w 926307"/>
                <a:gd name="connsiteY3" fmla="*/ 204788 h 876301"/>
                <a:gd name="connsiteX4" fmla="*/ 523875 w 926307"/>
                <a:gd name="connsiteY4" fmla="*/ 250031 h 876301"/>
                <a:gd name="connsiteX5" fmla="*/ 738188 w 926307"/>
                <a:gd name="connsiteY5" fmla="*/ 252412 h 876301"/>
                <a:gd name="connsiteX6" fmla="*/ 776288 w 926307"/>
                <a:gd name="connsiteY6" fmla="*/ 311944 h 876301"/>
                <a:gd name="connsiteX7" fmla="*/ 771525 w 926307"/>
                <a:gd name="connsiteY7" fmla="*/ 381000 h 876301"/>
                <a:gd name="connsiteX8" fmla="*/ 697707 w 926307"/>
                <a:gd name="connsiteY8" fmla="*/ 438150 h 876301"/>
                <a:gd name="connsiteX9" fmla="*/ 700088 w 926307"/>
                <a:gd name="connsiteY9" fmla="*/ 759619 h 876301"/>
                <a:gd name="connsiteX10" fmla="*/ 819150 w 926307"/>
                <a:gd name="connsiteY10" fmla="*/ 876301 h 876301"/>
                <a:gd name="connsiteX11" fmla="*/ 878682 w 926307"/>
                <a:gd name="connsiteY11" fmla="*/ 876299 h 876301"/>
                <a:gd name="connsiteX12" fmla="*/ 926307 w 926307"/>
                <a:gd name="connsiteY12" fmla="*/ 778669 h 876301"/>
                <a:gd name="connsiteX13" fmla="*/ 921544 w 926307"/>
                <a:gd name="connsiteY13" fmla="*/ 88107 h 876301"/>
                <a:gd name="connsiteX14" fmla="*/ 788194 w 926307"/>
                <a:gd name="connsiteY14" fmla="*/ 0 h 876301"/>
                <a:gd name="connsiteX15" fmla="*/ 0 w 926307"/>
                <a:gd name="connsiteY15" fmla="*/ 2381 h 876301"/>
                <a:gd name="connsiteX0" fmla="*/ 0 w 970131"/>
                <a:gd name="connsiteY0" fmla="*/ 2381 h 876301"/>
                <a:gd name="connsiteX1" fmla="*/ 91449 w 970131"/>
                <a:gd name="connsiteY1" fmla="*/ 95250 h 876301"/>
                <a:gd name="connsiteX2" fmla="*/ 508168 w 970131"/>
                <a:gd name="connsiteY2" fmla="*/ 95250 h 876301"/>
                <a:gd name="connsiteX3" fmla="*/ 510549 w 970131"/>
                <a:gd name="connsiteY3" fmla="*/ 204788 h 876301"/>
                <a:gd name="connsiteX4" fmla="*/ 567699 w 970131"/>
                <a:gd name="connsiteY4" fmla="*/ 250031 h 876301"/>
                <a:gd name="connsiteX5" fmla="*/ 782012 w 970131"/>
                <a:gd name="connsiteY5" fmla="*/ 252412 h 876301"/>
                <a:gd name="connsiteX6" fmla="*/ 820112 w 970131"/>
                <a:gd name="connsiteY6" fmla="*/ 311944 h 876301"/>
                <a:gd name="connsiteX7" fmla="*/ 815349 w 970131"/>
                <a:gd name="connsiteY7" fmla="*/ 381000 h 876301"/>
                <a:gd name="connsiteX8" fmla="*/ 741531 w 970131"/>
                <a:gd name="connsiteY8" fmla="*/ 438150 h 876301"/>
                <a:gd name="connsiteX9" fmla="*/ 743912 w 970131"/>
                <a:gd name="connsiteY9" fmla="*/ 759619 h 876301"/>
                <a:gd name="connsiteX10" fmla="*/ 862974 w 970131"/>
                <a:gd name="connsiteY10" fmla="*/ 876301 h 876301"/>
                <a:gd name="connsiteX11" fmla="*/ 922506 w 970131"/>
                <a:gd name="connsiteY11" fmla="*/ 876299 h 876301"/>
                <a:gd name="connsiteX12" fmla="*/ 970131 w 970131"/>
                <a:gd name="connsiteY12" fmla="*/ 778669 h 876301"/>
                <a:gd name="connsiteX13" fmla="*/ 965368 w 970131"/>
                <a:gd name="connsiteY13" fmla="*/ 88107 h 876301"/>
                <a:gd name="connsiteX14" fmla="*/ 832018 w 970131"/>
                <a:gd name="connsiteY14" fmla="*/ 0 h 876301"/>
                <a:gd name="connsiteX15" fmla="*/ 0 w 970131"/>
                <a:gd name="connsiteY15" fmla="*/ 2381 h 876301"/>
                <a:gd name="connsiteX0" fmla="*/ 0 w 972566"/>
                <a:gd name="connsiteY0" fmla="*/ 16322 h 876301"/>
                <a:gd name="connsiteX1" fmla="*/ 93884 w 972566"/>
                <a:gd name="connsiteY1" fmla="*/ 95250 h 876301"/>
                <a:gd name="connsiteX2" fmla="*/ 510603 w 972566"/>
                <a:gd name="connsiteY2" fmla="*/ 95250 h 876301"/>
                <a:gd name="connsiteX3" fmla="*/ 512984 w 972566"/>
                <a:gd name="connsiteY3" fmla="*/ 204788 h 876301"/>
                <a:gd name="connsiteX4" fmla="*/ 570134 w 972566"/>
                <a:gd name="connsiteY4" fmla="*/ 250031 h 876301"/>
                <a:gd name="connsiteX5" fmla="*/ 784447 w 972566"/>
                <a:gd name="connsiteY5" fmla="*/ 252412 h 876301"/>
                <a:gd name="connsiteX6" fmla="*/ 822547 w 972566"/>
                <a:gd name="connsiteY6" fmla="*/ 311944 h 876301"/>
                <a:gd name="connsiteX7" fmla="*/ 817784 w 972566"/>
                <a:gd name="connsiteY7" fmla="*/ 381000 h 876301"/>
                <a:gd name="connsiteX8" fmla="*/ 743966 w 972566"/>
                <a:gd name="connsiteY8" fmla="*/ 438150 h 876301"/>
                <a:gd name="connsiteX9" fmla="*/ 746347 w 972566"/>
                <a:gd name="connsiteY9" fmla="*/ 759619 h 876301"/>
                <a:gd name="connsiteX10" fmla="*/ 865409 w 972566"/>
                <a:gd name="connsiteY10" fmla="*/ 876301 h 876301"/>
                <a:gd name="connsiteX11" fmla="*/ 924941 w 972566"/>
                <a:gd name="connsiteY11" fmla="*/ 876299 h 876301"/>
                <a:gd name="connsiteX12" fmla="*/ 972566 w 972566"/>
                <a:gd name="connsiteY12" fmla="*/ 778669 h 876301"/>
                <a:gd name="connsiteX13" fmla="*/ 967803 w 972566"/>
                <a:gd name="connsiteY13" fmla="*/ 88107 h 876301"/>
                <a:gd name="connsiteX14" fmla="*/ 834453 w 972566"/>
                <a:gd name="connsiteY14" fmla="*/ 0 h 876301"/>
                <a:gd name="connsiteX15" fmla="*/ 0 w 972566"/>
                <a:gd name="connsiteY15" fmla="*/ 16322 h 876301"/>
                <a:gd name="connsiteX0" fmla="*/ 0 w 972566"/>
                <a:gd name="connsiteY0" fmla="*/ 58 h 860037"/>
                <a:gd name="connsiteX1" fmla="*/ 93884 w 972566"/>
                <a:gd name="connsiteY1" fmla="*/ 78986 h 860037"/>
                <a:gd name="connsiteX2" fmla="*/ 510603 w 972566"/>
                <a:gd name="connsiteY2" fmla="*/ 78986 h 860037"/>
                <a:gd name="connsiteX3" fmla="*/ 512984 w 972566"/>
                <a:gd name="connsiteY3" fmla="*/ 188524 h 860037"/>
                <a:gd name="connsiteX4" fmla="*/ 570134 w 972566"/>
                <a:gd name="connsiteY4" fmla="*/ 233767 h 860037"/>
                <a:gd name="connsiteX5" fmla="*/ 784447 w 972566"/>
                <a:gd name="connsiteY5" fmla="*/ 236148 h 860037"/>
                <a:gd name="connsiteX6" fmla="*/ 822547 w 972566"/>
                <a:gd name="connsiteY6" fmla="*/ 295680 h 860037"/>
                <a:gd name="connsiteX7" fmla="*/ 817784 w 972566"/>
                <a:gd name="connsiteY7" fmla="*/ 364736 h 860037"/>
                <a:gd name="connsiteX8" fmla="*/ 743966 w 972566"/>
                <a:gd name="connsiteY8" fmla="*/ 421886 h 860037"/>
                <a:gd name="connsiteX9" fmla="*/ 746347 w 972566"/>
                <a:gd name="connsiteY9" fmla="*/ 743355 h 860037"/>
                <a:gd name="connsiteX10" fmla="*/ 865409 w 972566"/>
                <a:gd name="connsiteY10" fmla="*/ 860037 h 860037"/>
                <a:gd name="connsiteX11" fmla="*/ 924941 w 972566"/>
                <a:gd name="connsiteY11" fmla="*/ 860035 h 860037"/>
                <a:gd name="connsiteX12" fmla="*/ 972566 w 972566"/>
                <a:gd name="connsiteY12" fmla="*/ 762405 h 860037"/>
                <a:gd name="connsiteX13" fmla="*/ 967803 w 972566"/>
                <a:gd name="connsiteY13" fmla="*/ 71843 h 860037"/>
                <a:gd name="connsiteX14" fmla="*/ 866103 w 972566"/>
                <a:gd name="connsiteY14" fmla="*/ 0 h 860037"/>
                <a:gd name="connsiteX15" fmla="*/ 0 w 972566"/>
                <a:gd name="connsiteY15" fmla="*/ 58 h 860037"/>
                <a:gd name="connsiteX0" fmla="*/ 0 w 972566"/>
                <a:gd name="connsiteY0" fmla="*/ 58 h 860037"/>
                <a:gd name="connsiteX1" fmla="*/ 93884 w 972566"/>
                <a:gd name="connsiteY1" fmla="*/ 78986 h 860037"/>
                <a:gd name="connsiteX2" fmla="*/ 510603 w 972566"/>
                <a:gd name="connsiteY2" fmla="*/ 78986 h 860037"/>
                <a:gd name="connsiteX3" fmla="*/ 511262 w 972566"/>
                <a:gd name="connsiteY3" fmla="*/ 165743 h 860037"/>
                <a:gd name="connsiteX4" fmla="*/ 570134 w 972566"/>
                <a:gd name="connsiteY4" fmla="*/ 233767 h 860037"/>
                <a:gd name="connsiteX5" fmla="*/ 784447 w 972566"/>
                <a:gd name="connsiteY5" fmla="*/ 236148 h 860037"/>
                <a:gd name="connsiteX6" fmla="*/ 822547 w 972566"/>
                <a:gd name="connsiteY6" fmla="*/ 295680 h 860037"/>
                <a:gd name="connsiteX7" fmla="*/ 817784 w 972566"/>
                <a:gd name="connsiteY7" fmla="*/ 364736 h 860037"/>
                <a:gd name="connsiteX8" fmla="*/ 743966 w 972566"/>
                <a:gd name="connsiteY8" fmla="*/ 421886 h 860037"/>
                <a:gd name="connsiteX9" fmla="*/ 746347 w 972566"/>
                <a:gd name="connsiteY9" fmla="*/ 743355 h 860037"/>
                <a:gd name="connsiteX10" fmla="*/ 865409 w 972566"/>
                <a:gd name="connsiteY10" fmla="*/ 860037 h 860037"/>
                <a:gd name="connsiteX11" fmla="*/ 924941 w 972566"/>
                <a:gd name="connsiteY11" fmla="*/ 860035 h 860037"/>
                <a:gd name="connsiteX12" fmla="*/ 972566 w 972566"/>
                <a:gd name="connsiteY12" fmla="*/ 762405 h 860037"/>
                <a:gd name="connsiteX13" fmla="*/ 967803 w 972566"/>
                <a:gd name="connsiteY13" fmla="*/ 71843 h 860037"/>
                <a:gd name="connsiteX14" fmla="*/ 866103 w 972566"/>
                <a:gd name="connsiteY14" fmla="*/ 0 h 860037"/>
                <a:gd name="connsiteX15" fmla="*/ 0 w 972566"/>
                <a:gd name="connsiteY15" fmla="*/ 58 h 860037"/>
                <a:gd name="connsiteX0" fmla="*/ 0 w 972566"/>
                <a:gd name="connsiteY0" fmla="*/ 58 h 860037"/>
                <a:gd name="connsiteX1" fmla="*/ 93884 w 972566"/>
                <a:gd name="connsiteY1" fmla="*/ 78986 h 860037"/>
                <a:gd name="connsiteX2" fmla="*/ 510603 w 972566"/>
                <a:gd name="connsiteY2" fmla="*/ 78986 h 860037"/>
                <a:gd name="connsiteX3" fmla="*/ 511262 w 972566"/>
                <a:gd name="connsiteY3" fmla="*/ 165743 h 860037"/>
                <a:gd name="connsiteX4" fmla="*/ 636416 w 972566"/>
                <a:gd name="connsiteY4" fmla="*/ 236874 h 860037"/>
                <a:gd name="connsiteX5" fmla="*/ 784447 w 972566"/>
                <a:gd name="connsiteY5" fmla="*/ 236148 h 860037"/>
                <a:gd name="connsiteX6" fmla="*/ 822547 w 972566"/>
                <a:gd name="connsiteY6" fmla="*/ 295680 h 860037"/>
                <a:gd name="connsiteX7" fmla="*/ 817784 w 972566"/>
                <a:gd name="connsiteY7" fmla="*/ 364736 h 860037"/>
                <a:gd name="connsiteX8" fmla="*/ 743966 w 972566"/>
                <a:gd name="connsiteY8" fmla="*/ 421886 h 860037"/>
                <a:gd name="connsiteX9" fmla="*/ 746347 w 972566"/>
                <a:gd name="connsiteY9" fmla="*/ 743355 h 860037"/>
                <a:gd name="connsiteX10" fmla="*/ 865409 w 972566"/>
                <a:gd name="connsiteY10" fmla="*/ 860037 h 860037"/>
                <a:gd name="connsiteX11" fmla="*/ 924941 w 972566"/>
                <a:gd name="connsiteY11" fmla="*/ 860035 h 860037"/>
                <a:gd name="connsiteX12" fmla="*/ 972566 w 972566"/>
                <a:gd name="connsiteY12" fmla="*/ 762405 h 860037"/>
                <a:gd name="connsiteX13" fmla="*/ 967803 w 972566"/>
                <a:gd name="connsiteY13" fmla="*/ 71843 h 860037"/>
                <a:gd name="connsiteX14" fmla="*/ 866103 w 972566"/>
                <a:gd name="connsiteY14" fmla="*/ 0 h 860037"/>
                <a:gd name="connsiteX15" fmla="*/ 0 w 972566"/>
                <a:gd name="connsiteY15" fmla="*/ 58 h 860037"/>
                <a:gd name="connsiteX0" fmla="*/ 0 w 972566"/>
                <a:gd name="connsiteY0" fmla="*/ 58 h 860037"/>
                <a:gd name="connsiteX1" fmla="*/ 93884 w 972566"/>
                <a:gd name="connsiteY1" fmla="*/ 78986 h 860037"/>
                <a:gd name="connsiteX2" fmla="*/ 510603 w 972566"/>
                <a:gd name="connsiteY2" fmla="*/ 78986 h 860037"/>
                <a:gd name="connsiteX3" fmla="*/ 511262 w 972566"/>
                <a:gd name="connsiteY3" fmla="*/ 165743 h 860037"/>
                <a:gd name="connsiteX4" fmla="*/ 616618 w 972566"/>
                <a:gd name="connsiteY4" fmla="*/ 192348 h 860037"/>
                <a:gd name="connsiteX5" fmla="*/ 784447 w 972566"/>
                <a:gd name="connsiteY5" fmla="*/ 236148 h 860037"/>
                <a:gd name="connsiteX6" fmla="*/ 822547 w 972566"/>
                <a:gd name="connsiteY6" fmla="*/ 295680 h 860037"/>
                <a:gd name="connsiteX7" fmla="*/ 817784 w 972566"/>
                <a:gd name="connsiteY7" fmla="*/ 364736 h 860037"/>
                <a:gd name="connsiteX8" fmla="*/ 743966 w 972566"/>
                <a:gd name="connsiteY8" fmla="*/ 421886 h 860037"/>
                <a:gd name="connsiteX9" fmla="*/ 746347 w 972566"/>
                <a:gd name="connsiteY9" fmla="*/ 743355 h 860037"/>
                <a:gd name="connsiteX10" fmla="*/ 865409 w 972566"/>
                <a:gd name="connsiteY10" fmla="*/ 860037 h 860037"/>
                <a:gd name="connsiteX11" fmla="*/ 924941 w 972566"/>
                <a:gd name="connsiteY11" fmla="*/ 860035 h 860037"/>
                <a:gd name="connsiteX12" fmla="*/ 972566 w 972566"/>
                <a:gd name="connsiteY12" fmla="*/ 762405 h 860037"/>
                <a:gd name="connsiteX13" fmla="*/ 967803 w 972566"/>
                <a:gd name="connsiteY13" fmla="*/ 71843 h 860037"/>
                <a:gd name="connsiteX14" fmla="*/ 866103 w 972566"/>
                <a:gd name="connsiteY14" fmla="*/ 0 h 860037"/>
                <a:gd name="connsiteX15" fmla="*/ 0 w 972566"/>
                <a:gd name="connsiteY15" fmla="*/ 58 h 860037"/>
                <a:gd name="connsiteX0" fmla="*/ 0 w 972566"/>
                <a:gd name="connsiteY0" fmla="*/ 58 h 860037"/>
                <a:gd name="connsiteX1" fmla="*/ 93884 w 972566"/>
                <a:gd name="connsiteY1" fmla="*/ 78986 h 860037"/>
                <a:gd name="connsiteX2" fmla="*/ 510603 w 972566"/>
                <a:gd name="connsiteY2" fmla="*/ 78986 h 860037"/>
                <a:gd name="connsiteX3" fmla="*/ 511262 w 972566"/>
                <a:gd name="connsiteY3" fmla="*/ 165743 h 860037"/>
                <a:gd name="connsiteX4" fmla="*/ 647607 w 972566"/>
                <a:gd name="connsiteY4" fmla="*/ 235838 h 860037"/>
                <a:gd name="connsiteX5" fmla="*/ 784447 w 972566"/>
                <a:gd name="connsiteY5" fmla="*/ 236148 h 860037"/>
                <a:gd name="connsiteX6" fmla="*/ 822547 w 972566"/>
                <a:gd name="connsiteY6" fmla="*/ 295680 h 860037"/>
                <a:gd name="connsiteX7" fmla="*/ 817784 w 972566"/>
                <a:gd name="connsiteY7" fmla="*/ 364736 h 860037"/>
                <a:gd name="connsiteX8" fmla="*/ 743966 w 972566"/>
                <a:gd name="connsiteY8" fmla="*/ 421886 h 860037"/>
                <a:gd name="connsiteX9" fmla="*/ 746347 w 972566"/>
                <a:gd name="connsiteY9" fmla="*/ 743355 h 860037"/>
                <a:gd name="connsiteX10" fmla="*/ 865409 w 972566"/>
                <a:gd name="connsiteY10" fmla="*/ 860037 h 860037"/>
                <a:gd name="connsiteX11" fmla="*/ 924941 w 972566"/>
                <a:gd name="connsiteY11" fmla="*/ 860035 h 860037"/>
                <a:gd name="connsiteX12" fmla="*/ 972566 w 972566"/>
                <a:gd name="connsiteY12" fmla="*/ 762405 h 860037"/>
                <a:gd name="connsiteX13" fmla="*/ 967803 w 972566"/>
                <a:gd name="connsiteY13" fmla="*/ 71843 h 860037"/>
                <a:gd name="connsiteX14" fmla="*/ 866103 w 972566"/>
                <a:gd name="connsiteY14" fmla="*/ 0 h 860037"/>
                <a:gd name="connsiteX15" fmla="*/ 0 w 972566"/>
                <a:gd name="connsiteY15" fmla="*/ 58 h 860037"/>
                <a:gd name="connsiteX0" fmla="*/ 0 w 972566"/>
                <a:gd name="connsiteY0" fmla="*/ 58 h 860037"/>
                <a:gd name="connsiteX1" fmla="*/ 93884 w 972566"/>
                <a:gd name="connsiteY1" fmla="*/ 78986 h 860037"/>
                <a:gd name="connsiteX2" fmla="*/ 572581 w 972566"/>
                <a:gd name="connsiteY2" fmla="*/ 78986 h 860037"/>
                <a:gd name="connsiteX3" fmla="*/ 511262 w 972566"/>
                <a:gd name="connsiteY3" fmla="*/ 165743 h 860037"/>
                <a:gd name="connsiteX4" fmla="*/ 647607 w 972566"/>
                <a:gd name="connsiteY4" fmla="*/ 235838 h 860037"/>
                <a:gd name="connsiteX5" fmla="*/ 784447 w 972566"/>
                <a:gd name="connsiteY5" fmla="*/ 236148 h 860037"/>
                <a:gd name="connsiteX6" fmla="*/ 822547 w 972566"/>
                <a:gd name="connsiteY6" fmla="*/ 295680 h 860037"/>
                <a:gd name="connsiteX7" fmla="*/ 817784 w 972566"/>
                <a:gd name="connsiteY7" fmla="*/ 364736 h 860037"/>
                <a:gd name="connsiteX8" fmla="*/ 743966 w 972566"/>
                <a:gd name="connsiteY8" fmla="*/ 421886 h 860037"/>
                <a:gd name="connsiteX9" fmla="*/ 746347 w 972566"/>
                <a:gd name="connsiteY9" fmla="*/ 743355 h 860037"/>
                <a:gd name="connsiteX10" fmla="*/ 865409 w 972566"/>
                <a:gd name="connsiteY10" fmla="*/ 860037 h 860037"/>
                <a:gd name="connsiteX11" fmla="*/ 924941 w 972566"/>
                <a:gd name="connsiteY11" fmla="*/ 860035 h 860037"/>
                <a:gd name="connsiteX12" fmla="*/ 972566 w 972566"/>
                <a:gd name="connsiteY12" fmla="*/ 762405 h 860037"/>
                <a:gd name="connsiteX13" fmla="*/ 967803 w 972566"/>
                <a:gd name="connsiteY13" fmla="*/ 71843 h 860037"/>
                <a:gd name="connsiteX14" fmla="*/ 866103 w 972566"/>
                <a:gd name="connsiteY14" fmla="*/ 0 h 860037"/>
                <a:gd name="connsiteX15" fmla="*/ 0 w 972566"/>
                <a:gd name="connsiteY15" fmla="*/ 58 h 860037"/>
                <a:gd name="connsiteX0" fmla="*/ 0 w 972566"/>
                <a:gd name="connsiteY0" fmla="*/ 58 h 860037"/>
                <a:gd name="connsiteX1" fmla="*/ 93884 w 972566"/>
                <a:gd name="connsiteY1" fmla="*/ 78986 h 860037"/>
                <a:gd name="connsiteX2" fmla="*/ 572581 w 972566"/>
                <a:gd name="connsiteY2" fmla="*/ 78986 h 860037"/>
                <a:gd name="connsiteX3" fmla="*/ 511262 w 972566"/>
                <a:gd name="connsiteY3" fmla="*/ 165743 h 860037"/>
                <a:gd name="connsiteX4" fmla="*/ 647607 w 972566"/>
                <a:gd name="connsiteY4" fmla="*/ 235838 h 860037"/>
                <a:gd name="connsiteX5" fmla="*/ 784447 w 972566"/>
                <a:gd name="connsiteY5" fmla="*/ 236148 h 860037"/>
                <a:gd name="connsiteX6" fmla="*/ 822547 w 972566"/>
                <a:gd name="connsiteY6" fmla="*/ 295680 h 860037"/>
                <a:gd name="connsiteX7" fmla="*/ 817784 w 972566"/>
                <a:gd name="connsiteY7" fmla="*/ 364736 h 860037"/>
                <a:gd name="connsiteX8" fmla="*/ 743966 w 972566"/>
                <a:gd name="connsiteY8" fmla="*/ 421886 h 860037"/>
                <a:gd name="connsiteX9" fmla="*/ 746347 w 972566"/>
                <a:gd name="connsiteY9" fmla="*/ 743355 h 860037"/>
                <a:gd name="connsiteX10" fmla="*/ 865409 w 972566"/>
                <a:gd name="connsiteY10" fmla="*/ 860037 h 860037"/>
                <a:gd name="connsiteX11" fmla="*/ 924941 w 972566"/>
                <a:gd name="connsiteY11" fmla="*/ 860035 h 860037"/>
                <a:gd name="connsiteX12" fmla="*/ 972566 w 972566"/>
                <a:gd name="connsiteY12" fmla="*/ 762405 h 860037"/>
                <a:gd name="connsiteX13" fmla="*/ 967803 w 972566"/>
                <a:gd name="connsiteY13" fmla="*/ 71843 h 860037"/>
                <a:gd name="connsiteX14" fmla="*/ 866103 w 972566"/>
                <a:gd name="connsiteY14" fmla="*/ 0 h 860037"/>
                <a:gd name="connsiteX15" fmla="*/ 0 w 972566"/>
                <a:gd name="connsiteY15" fmla="*/ 58 h 860037"/>
                <a:gd name="connsiteX0" fmla="*/ 0 w 972566"/>
                <a:gd name="connsiteY0" fmla="*/ 58 h 860037"/>
                <a:gd name="connsiteX1" fmla="*/ 93884 w 972566"/>
                <a:gd name="connsiteY1" fmla="*/ 78986 h 860037"/>
                <a:gd name="connsiteX2" fmla="*/ 572581 w 972566"/>
                <a:gd name="connsiteY2" fmla="*/ 78986 h 860037"/>
                <a:gd name="connsiteX3" fmla="*/ 511262 w 972566"/>
                <a:gd name="connsiteY3" fmla="*/ 165743 h 860037"/>
                <a:gd name="connsiteX4" fmla="*/ 647607 w 972566"/>
                <a:gd name="connsiteY4" fmla="*/ 235838 h 860037"/>
                <a:gd name="connsiteX5" fmla="*/ 784447 w 972566"/>
                <a:gd name="connsiteY5" fmla="*/ 236148 h 860037"/>
                <a:gd name="connsiteX6" fmla="*/ 822547 w 972566"/>
                <a:gd name="connsiteY6" fmla="*/ 295680 h 860037"/>
                <a:gd name="connsiteX7" fmla="*/ 817784 w 972566"/>
                <a:gd name="connsiteY7" fmla="*/ 364736 h 860037"/>
                <a:gd name="connsiteX8" fmla="*/ 743966 w 972566"/>
                <a:gd name="connsiteY8" fmla="*/ 421886 h 860037"/>
                <a:gd name="connsiteX9" fmla="*/ 746347 w 972566"/>
                <a:gd name="connsiteY9" fmla="*/ 743355 h 860037"/>
                <a:gd name="connsiteX10" fmla="*/ 865409 w 972566"/>
                <a:gd name="connsiteY10" fmla="*/ 860037 h 860037"/>
                <a:gd name="connsiteX11" fmla="*/ 924941 w 972566"/>
                <a:gd name="connsiteY11" fmla="*/ 860035 h 860037"/>
                <a:gd name="connsiteX12" fmla="*/ 972566 w 972566"/>
                <a:gd name="connsiteY12" fmla="*/ 762405 h 860037"/>
                <a:gd name="connsiteX13" fmla="*/ 967803 w 972566"/>
                <a:gd name="connsiteY13" fmla="*/ 71843 h 860037"/>
                <a:gd name="connsiteX14" fmla="*/ 866103 w 972566"/>
                <a:gd name="connsiteY14" fmla="*/ 0 h 860037"/>
                <a:gd name="connsiteX15" fmla="*/ 0 w 972566"/>
                <a:gd name="connsiteY15" fmla="*/ 58 h 860037"/>
                <a:gd name="connsiteX0" fmla="*/ 0 w 972566"/>
                <a:gd name="connsiteY0" fmla="*/ 58 h 860037"/>
                <a:gd name="connsiteX1" fmla="*/ 93884 w 972566"/>
                <a:gd name="connsiteY1" fmla="*/ 78986 h 860037"/>
                <a:gd name="connsiteX2" fmla="*/ 572581 w 972566"/>
                <a:gd name="connsiteY2" fmla="*/ 78986 h 860037"/>
                <a:gd name="connsiteX3" fmla="*/ 571518 w 972566"/>
                <a:gd name="connsiteY3" fmla="*/ 196807 h 860037"/>
                <a:gd name="connsiteX4" fmla="*/ 647607 w 972566"/>
                <a:gd name="connsiteY4" fmla="*/ 235838 h 860037"/>
                <a:gd name="connsiteX5" fmla="*/ 784447 w 972566"/>
                <a:gd name="connsiteY5" fmla="*/ 236148 h 860037"/>
                <a:gd name="connsiteX6" fmla="*/ 822547 w 972566"/>
                <a:gd name="connsiteY6" fmla="*/ 295680 h 860037"/>
                <a:gd name="connsiteX7" fmla="*/ 817784 w 972566"/>
                <a:gd name="connsiteY7" fmla="*/ 364736 h 860037"/>
                <a:gd name="connsiteX8" fmla="*/ 743966 w 972566"/>
                <a:gd name="connsiteY8" fmla="*/ 421886 h 860037"/>
                <a:gd name="connsiteX9" fmla="*/ 746347 w 972566"/>
                <a:gd name="connsiteY9" fmla="*/ 743355 h 860037"/>
                <a:gd name="connsiteX10" fmla="*/ 865409 w 972566"/>
                <a:gd name="connsiteY10" fmla="*/ 860037 h 860037"/>
                <a:gd name="connsiteX11" fmla="*/ 924941 w 972566"/>
                <a:gd name="connsiteY11" fmla="*/ 860035 h 860037"/>
                <a:gd name="connsiteX12" fmla="*/ 972566 w 972566"/>
                <a:gd name="connsiteY12" fmla="*/ 762405 h 860037"/>
                <a:gd name="connsiteX13" fmla="*/ 967803 w 972566"/>
                <a:gd name="connsiteY13" fmla="*/ 71843 h 860037"/>
                <a:gd name="connsiteX14" fmla="*/ 866103 w 972566"/>
                <a:gd name="connsiteY14" fmla="*/ 0 h 860037"/>
                <a:gd name="connsiteX15" fmla="*/ 0 w 972566"/>
                <a:gd name="connsiteY15" fmla="*/ 58 h 860037"/>
                <a:gd name="connsiteX0" fmla="*/ 0 w 972566"/>
                <a:gd name="connsiteY0" fmla="*/ 58 h 860037"/>
                <a:gd name="connsiteX1" fmla="*/ 93884 w 972566"/>
                <a:gd name="connsiteY1" fmla="*/ 78986 h 860037"/>
                <a:gd name="connsiteX2" fmla="*/ 572581 w 972566"/>
                <a:gd name="connsiteY2" fmla="*/ 78986 h 860037"/>
                <a:gd name="connsiteX3" fmla="*/ 571518 w 972566"/>
                <a:gd name="connsiteY3" fmla="*/ 198878 h 860037"/>
                <a:gd name="connsiteX4" fmla="*/ 647607 w 972566"/>
                <a:gd name="connsiteY4" fmla="*/ 235838 h 860037"/>
                <a:gd name="connsiteX5" fmla="*/ 784447 w 972566"/>
                <a:gd name="connsiteY5" fmla="*/ 236148 h 860037"/>
                <a:gd name="connsiteX6" fmla="*/ 822547 w 972566"/>
                <a:gd name="connsiteY6" fmla="*/ 295680 h 860037"/>
                <a:gd name="connsiteX7" fmla="*/ 817784 w 972566"/>
                <a:gd name="connsiteY7" fmla="*/ 364736 h 860037"/>
                <a:gd name="connsiteX8" fmla="*/ 743966 w 972566"/>
                <a:gd name="connsiteY8" fmla="*/ 421886 h 860037"/>
                <a:gd name="connsiteX9" fmla="*/ 746347 w 972566"/>
                <a:gd name="connsiteY9" fmla="*/ 743355 h 860037"/>
                <a:gd name="connsiteX10" fmla="*/ 865409 w 972566"/>
                <a:gd name="connsiteY10" fmla="*/ 860037 h 860037"/>
                <a:gd name="connsiteX11" fmla="*/ 924941 w 972566"/>
                <a:gd name="connsiteY11" fmla="*/ 860035 h 860037"/>
                <a:gd name="connsiteX12" fmla="*/ 972566 w 972566"/>
                <a:gd name="connsiteY12" fmla="*/ 762405 h 860037"/>
                <a:gd name="connsiteX13" fmla="*/ 967803 w 972566"/>
                <a:gd name="connsiteY13" fmla="*/ 71843 h 860037"/>
                <a:gd name="connsiteX14" fmla="*/ 866103 w 972566"/>
                <a:gd name="connsiteY14" fmla="*/ 0 h 860037"/>
                <a:gd name="connsiteX15" fmla="*/ 0 w 972566"/>
                <a:gd name="connsiteY15" fmla="*/ 58 h 860037"/>
                <a:gd name="connsiteX0" fmla="*/ 0 w 972566"/>
                <a:gd name="connsiteY0" fmla="*/ 58 h 860037"/>
                <a:gd name="connsiteX1" fmla="*/ 217839 w 972566"/>
                <a:gd name="connsiteY1" fmla="*/ 76915 h 860037"/>
                <a:gd name="connsiteX2" fmla="*/ 572581 w 972566"/>
                <a:gd name="connsiteY2" fmla="*/ 78986 h 860037"/>
                <a:gd name="connsiteX3" fmla="*/ 571518 w 972566"/>
                <a:gd name="connsiteY3" fmla="*/ 198878 h 860037"/>
                <a:gd name="connsiteX4" fmla="*/ 647607 w 972566"/>
                <a:gd name="connsiteY4" fmla="*/ 235838 h 860037"/>
                <a:gd name="connsiteX5" fmla="*/ 784447 w 972566"/>
                <a:gd name="connsiteY5" fmla="*/ 236148 h 860037"/>
                <a:gd name="connsiteX6" fmla="*/ 822547 w 972566"/>
                <a:gd name="connsiteY6" fmla="*/ 295680 h 860037"/>
                <a:gd name="connsiteX7" fmla="*/ 817784 w 972566"/>
                <a:gd name="connsiteY7" fmla="*/ 364736 h 860037"/>
                <a:gd name="connsiteX8" fmla="*/ 743966 w 972566"/>
                <a:gd name="connsiteY8" fmla="*/ 421886 h 860037"/>
                <a:gd name="connsiteX9" fmla="*/ 746347 w 972566"/>
                <a:gd name="connsiteY9" fmla="*/ 743355 h 860037"/>
                <a:gd name="connsiteX10" fmla="*/ 865409 w 972566"/>
                <a:gd name="connsiteY10" fmla="*/ 860037 h 860037"/>
                <a:gd name="connsiteX11" fmla="*/ 924941 w 972566"/>
                <a:gd name="connsiteY11" fmla="*/ 860035 h 860037"/>
                <a:gd name="connsiteX12" fmla="*/ 972566 w 972566"/>
                <a:gd name="connsiteY12" fmla="*/ 762405 h 860037"/>
                <a:gd name="connsiteX13" fmla="*/ 967803 w 972566"/>
                <a:gd name="connsiteY13" fmla="*/ 71843 h 860037"/>
                <a:gd name="connsiteX14" fmla="*/ 866103 w 972566"/>
                <a:gd name="connsiteY14" fmla="*/ 0 h 860037"/>
                <a:gd name="connsiteX15" fmla="*/ 0 w 972566"/>
                <a:gd name="connsiteY15" fmla="*/ 58 h 860037"/>
                <a:gd name="connsiteX0" fmla="*/ 0 w 848611"/>
                <a:gd name="connsiteY0" fmla="*/ 58 h 860037"/>
                <a:gd name="connsiteX1" fmla="*/ 93884 w 848611"/>
                <a:gd name="connsiteY1" fmla="*/ 76915 h 860037"/>
                <a:gd name="connsiteX2" fmla="*/ 448626 w 848611"/>
                <a:gd name="connsiteY2" fmla="*/ 78986 h 860037"/>
                <a:gd name="connsiteX3" fmla="*/ 447563 w 848611"/>
                <a:gd name="connsiteY3" fmla="*/ 198878 h 860037"/>
                <a:gd name="connsiteX4" fmla="*/ 523652 w 848611"/>
                <a:gd name="connsiteY4" fmla="*/ 235838 h 860037"/>
                <a:gd name="connsiteX5" fmla="*/ 660492 w 848611"/>
                <a:gd name="connsiteY5" fmla="*/ 236148 h 860037"/>
                <a:gd name="connsiteX6" fmla="*/ 698592 w 848611"/>
                <a:gd name="connsiteY6" fmla="*/ 295680 h 860037"/>
                <a:gd name="connsiteX7" fmla="*/ 693829 w 848611"/>
                <a:gd name="connsiteY7" fmla="*/ 364736 h 860037"/>
                <a:gd name="connsiteX8" fmla="*/ 620011 w 848611"/>
                <a:gd name="connsiteY8" fmla="*/ 421886 h 860037"/>
                <a:gd name="connsiteX9" fmla="*/ 622392 w 848611"/>
                <a:gd name="connsiteY9" fmla="*/ 743355 h 860037"/>
                <a:gd name="connsiteX10" fmla="*/ 741454 w 848611"/>
                <a:gd name="connsiteY10" fmla="*/ 860037 h 860037"/>
                <a:gd name="connsiteX11" fmla="*/ 800986 w 848611"/>
                <a:gd name="connsiteY11" fmla="*/ 860035 h 860037"/>
                <a:gd name="connsiteX12" fmla="*/ 848611 w 848611"/>
                <a:gd name="connsiteY12" fmla="*/ 762405 h 860037"/>
                <a:gd name="connsiteX13" fmla="*/ 843848 w 848611"/>
                <a:gd name="connsiteY13" fmla="*/ 71843 h 860037"/>
                <a:gd name="connsiteX14" fmla="*/ 742148 w 848611"/>
                <a:gd name="connsiteY14" fmla="*/ 0 h 860037"/>
                <a:gd name="connsiteX15" fmla="*/ 0 w 848611"/>
                <a:gd name="connsiteY15" fmla="*/ 58 h 860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48611" h="860037">
                  <a:moveTo>
                    <a:pt x="0" y="58"/>
                  </a:moveTo>
                  <a:lnTo>
                    <a:pt x="93884" y="76915"/>
                  </a:lnTo>
                  <a:lnTo>
                    <a:pt x="448626" y="78986"/>
                  </a:lnTo>
                  <a:cubicBezTo>
                    <a:pt x="448272" y="118260"/>
                    <a:pt x="447917" y="159604"/>
                    <a:pt x="447563" y="198878"/>
                  </a:cubicBezTo>
                  <a:lnTo>
                    <a:pt x="523652" y="235838"/>
                  </a:lnTo>
                  <a:lnTo>
                    <a:pt x="660492" y="236148"/>
                  </a:lnTo>
                  <a:lnTo>
                    <a:pt x="698592" y="295680"/>
                  </a:lnTo>
                  <a:lnTo>
                    <a:pt x="693829" y="364736"/>
                  </a:lnTo>
                  <a:lnTo>
                    <a:pt x="620011" y="421886"/>
                  </a:lnTo>
                  <a:cubicBezTo>
                    <a:pt x="620805" y="529042"/>
                    <a:pt x="621598" y="636199"/>
                    <a:pt x="622392" y="743355"/>
                  </a:cubicBezTo>
                  <a:lnTo>
                    <a:pt x="741454" y="860037"/>
                  </a:lnTo>
                  <a:lnTo>
                    <a:pt x="800986" y="860035"/>
                  </a:lnTo>
                  <a:lnTo>
                    <a:pt x="848611" y="762405"/>
                  </a:lnTo>
                  <a:cubicBezTo>
                    <a:pt x="846230" y="523486"/>
                    <a:pt x="846229" y="310762"/>
                    <a:pt x="843848" y="71843"/>
                  </a:cubicBezTo>
                  <a:lnTo>
                    <a:pt x="742148" y="0"/>
                  </a:lnTo>
                  <a:lnTo>
                    <a:pt x="0" y="58"/>
                  </a:lnTo>
                  <a:close/>
                </a:path>
              </a:pathLst>
            </a:custGeom>
            <a:solidFill>
              <a:srgbClr val="4472C4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66" name="Retângulo 165">
              <a:extLst>
                <a:ext uri="{FF2B5EF4-FFF2-40B4-BE49-F238E27FC236}">
                  <a16:creationId xmlns:a16="http://schemas.microsoft.com/office/drawing/2014/main" id="{695FB017-CFA8-758C-6CAA-57B096D84E2E}"/>
                </a:ext>
              </a:extLst>
            </p:cNvPr>
            <p:cNvSpPr/>
            <p:nvPr/>
          </p:nvSpPr>
          <p:spPr>
            <a:xfrm>
              <a:off x="4507895" y="5079952"/>
              <a:ext cx="389478" cy="104827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600" dirty="0"/>
                <a:t>L O G</a:t>
              </a:r>
            </a:p>
          </p:txBody>
        </p:sp>
        <p:sp>
          <p:nvSpPr>
            <p:cNvPr id="158" name="Elipse 157">
              <a:extLst>
                <a:ext uri="{FF2B5EF4-FFF2-40B4-BE49-F238E27FC236}">
                  <a16:creationId xmlns:a16="http://schemas.microsoft.com/office/drawing/2014/main" id="{B51C843B-0EC0-6250-2236-E3B3E0A5640C}"/>
                </a:ext>
              </a:extLst>
            </p:cNvPr>
            <p:cNvSpPr/>
            <p:nvPr/>
          </p:nvSpPr>
          <p:spPr>
            <a:xfrm rot="16200000">
              <a:off x="4043077" y="5212660"/>
              <a:ext cx="32328" cy="41581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59" name="Elipse 158">
              <a:extLst>
                <a:ext uri="{FF2B5EF4-FFF2-40B4-BE49-F238E27FC236}">
                  <a16:creationId xmlns:a16="http://schemas.microsoft.com/office/drawing/2014/main" id="{39F201FF-E3FC-C847-29CB-2A129C8918E7}"/>
                </a:ext>
              </a:extLst>
            </p:cNvPr>
            <p:cNvSpPr/>
            <p:nvPr/>
          </p:nvSpPr>
          <p:spPr>
            <a:xfrm rot="16200000">
              <a:off x="4096759" y="5143250"/>
              <a:ext cx="32328" cy="41581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60" name="Elipse 159">
              <a:extLst>
                <a:ext uri="{FF2B5EF4-FFF2-40B4-BE49-F238E27FC236}">
                  <a16:creationId xmlns:a16="http://schemas.microsoft.com/office/drawing/2014/main" id="{ED0FDDF5-0BC7-721E-342B-4072DF2B086C}"/>
                </a:ext>
              </a:extLst>
            </p:cNvPr>
            <p:cNvSpPr/>
            <p:nvPr/>
          </p:nvSpPr>
          <p:spPr>
            <a:xfrm rot="16200000">
              <a:off x="3999543" y="5144237"/>
              <a:ext cx="32328" cy="41581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61" name="Elipse 160">
              <a:extLst>
                <a:ext uri="{FF2B5EF4-FFF2-40B4-BE49-F238E27FC236}">
                  <a16:creationId xmlns:a16="http://schemas.microsoft.com/office/drawing/2014/main" id="{27EEF541-F8FB-26A8-7358-307896E369A4}"/>
                </a:ext>
              </a:extLst>
            </p:cNvPr>
            <p:cNvSpPr/>
            <p:nvPr/>
          </p:nvSpPr>
          <p:spPr>
            <a:xfrm rot="16200000">
              <a:off x="4042993" y="5077701"/>
              <a:ext cx="32328" cy="41581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62" name="Elipse 161">
              <a:extLst>
                <a:ext uri="{FF2B5EF4-FFF2-40B4-BE49-F238E27FC236}">
                  <a16:creationId xmlns:a16="http://schemas.microsoft.com/office/drawing/2014/main" id="{9C82579F-F46F-D426-D524-5F1EA6E9E3F8}"/>
                </a:ext>
              </a:extLst>
            </p:cNvPr>
            <p:cNvSpPr/>
            <p:nvPr/>
          </p:nvSpPr>
          <p:spPr>
            <a:xfrm rot="16200000">
              <a:off x="4149308" y="5077243"/>
              <a:ext cx="32328" cy="41581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63" name="Elipse 162">
              <a:extLst>
                <a:ext uri="{FF2B5EF4-FFF2-40B4-BE49-F238E27FC236}">
                  <a16:creationId xmlns:a16="http://schemas.microsoft.com/office/drawing/2014/main" id="{4A348504-81BE-8900-6610-E3779DC62A8A}"/>
                </a:ext>
              </a:extLst>
            </p:cNvPr>
            <p:cNvSpPr/>
            <p:nvPr/>
          </p:nvSpPr>
          <p:spPr>
            <a:xfrm rot="16200000">
              <a:off x="4092445" y="5020137"/>
              <a:ext cx="32328" cy="41581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313" name="Hexagonos Setup">
            <a:extLst>
              <a:ext uri="{FF2B5EF4-FFF2-40B4-BE49-F238E27FC236}">
                <a16:creationId xmlns:a16="http://schemas.microsoft.com/office/drawing/2014/main" id="{001E215C-4751-571F-E1CE-712D7130705C}"/>
              </a:ext>
            </a:extLst>
          </p:cNvPr>
          <p:cNvGrpSpPr/>
          <p:nvPr/>
        </p:nvGrpSpPr>
        <p:grpSpPr>
          <a:xfrm>
            <a:off x="8640016" y="4022581"/>
            <a:ext cx="2693008" cy="2085675"/>
            <a:chOff x="9267968" y="3610740"/>
            <a:chExt cx="2693008" cy="2085675"/>
          </a:xfrm>
        </p:grpSpPr>
        <p:sp>
          <p:nvSpPr>
            <p:cNvPr id="314" name="Hexágono 313">
              <a:extLst>
                <a:ext uri="{FF2B5EF4-FFF2-40B4-BE49-F238E27FC236}">
                  <a16:creationId xmlns:a16="http://schemas.microsoft.com/office/drawing/2014/main" id="{3F1812C5-A9B0-AD66-ED14-9F78290F11F9}"/>
                </a:ext>
              </a:extLst>
            </p:cNvPr>
            <p:cNvSpPr/>
            <p:nvPr/>
          </p:nvSpPr>
          <p:spPr>
            <a:xfrm>
              <a:off x="9790559" y="3967703"/>
              <a:ext cx="571712" cy="652268"/>
            </a:xfrm>
            <a:prstGeom prst="hexagon">
              <a:avLst/>
            </a:prstGeom>
            <a:noFill/>
            <a:ln>
              <a:solidFill>
                <a:schemeClr val="accent1"/>
              </a:solidFill>
            </a:ln>
            <a:scene3d>
              <a:camera prst="perspectiveRelaxedModerately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15" name="Hexágono 314">
              <a:extLst>
                <a:ext uri="{FF2B5EF4-FFF2-40B4-BE49-F238E27FC236}">
                  <a16:creationId xmlns:a16="http://schemas.microsoft.com/office/drawing/2014/main" id="{BD40D81A-E5EF-22BA-0FDE-CEA548EAA4DC}"/>
                </a:ext>
              </a:extLst>
            </p:cNvPr>
            <p:cNvSpPr/>
            <p:nvPr/>
          </p:nvSpPr>
          <p:spPr>
            <a:xfrm>
              <a:off x="9268305" y="4335808"/>
              <a:ext cx="571712" cy="652268"/>
            </a:xfrm>
            <a:prstGeom prst="hexagon">
              <a:avLst/>
            </a:prstGeom>
            <a:noFill/>
            <a:ln>
              <a:solidFill>
                <a:schemeClr val="accent1"/>
              </a:solidFill>
            </a:ln>
            <a:scene3d>
              <a:camera prst="perspectiveRelaxedModerately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16" name="Hexágono 315">
              <a:extLst>
                <a:ext uri="{FF2B5EF4-FFF2-40B4-BE49-F238E27FC236}">
                  <a16:creationId xmlns:a16="http://schemas.microsoft.com/office/drawing/2014/main" id="{78C8508D-1F80-CE23-479B-07F76DF20DD1}"/>
                </a:ext>
              </a:extLst>
            </p:cNvPr>
            <p:cNvSpPr/>
            <p:nvPr/>
          </p:nvSpPr>
          <p:spPr>
            <a:xfrm>
              <a:off x="10864446" y="3967703"/>
              <a:ext cx="571712" cy="652268"/>
            </a:xfrm>
            <a:prstGeom prst="hexagon">
              <a:avLst/>
            </a:prstGeom>
            <a:noFill/>
            <a:ln>
              <a:solidFill>
                <a:schemeClr val="accent1"/>
              </a:solidFill>
            </a:ln>
            <a:scene3d>
              <a:camera prst="perspectiveRelaxedModerately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17" name="Hexágono 316">
              <a:extLst>
                <a:ext uri="{FF2B5EF4-FFF2-40B4-BE49-F238E27FC236}">
                  <a16:creationId xmlns:a16="http://schemas.microsoft.com/office/drawing/2014/main" id="{4209607C-BBF2-B5C0-BAA7-EBFF961F8281}"/>
                </a:ext>
              </a:extLst>
            </p:cNvPr>
            <p:cNvSpPr/>
            <p:nvPr/>
          </p:nvSpPr>
          <p:spPr>
            <a:xfrm>
              <a:off x="10864446" y="4690262"/>
              <a:ext cx="571712" cy="652268"/>
            </a:xfrm>
            <a:prstGeom prst="hexagon">
              <a:avLst/>
            </a:prstGeom>
            <a:noFill/>
            <a:ln>
              <a:solidFill>
                <a:schemeClr val="accent1"/>
              </a:solidFill>
            </a:ln>
            <a:scene3d>
              <a:camera prst="perspectiveRelaxedModerately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18" name="Hexágono 317">
              <a:extLst>
                <a:ext uri="{FF2B5EF4-FFF2-40B4-BE49-F238E27FC236}">
                  <a16:creationId xmlns:a16="http://schemas.microsoft.com/office/drawing/2014/main" id="{7D57D2E2-5146-57DA-EB7F-AF561FA8989F}"/>
                </a:ext>
              </a:extLst>
            </p:cNvPr>
            <p:cNvSpPr/>
            <p:nvPr/>
          </p:nvSpPr>
          <p:spPr>
            <a:xfrm>
              <a:off x="11388051" y="4335808"/>
              <a:ext cx="571712" cy="652268"/>
            </a:xfrm>
            <a:prstGeom prst="hexagon">
              <a:avLst/>
            </a:prstGeom>
            <a:noFill/>
            <a:ln>
              <a:solidFill>
                <a:schemeClr val="accent1"/>
              </a:solidFill>
            </a:ln>
            <a:scene3d>
              <a:camera prst="perspectiveRelaxedModerately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19" name="Hexágono 318">
              <a:extLst>
                <a:ext uri="{FF2B5EF4-FFF2-40B4-BE49-F238E27FC236}">
                  <a16:creationId xmlns:a16="http://schemas.microsoft.com/office/drawing/2014/main" id="{B9E5241A-D8FD-FECA-A847-644CDF9B2C39}"/>
                </a:ext>
              </a:extLst>
            </p:cNvPr>
            <p:cNvSpPr/>
            <p:nvPr/>
          </p:nvSpPr>
          <p:spPr>
            <a:xfrm>
              <a:off x="10324509" y="4335808"/>
              <a:ext cx="571712" cy="652268"/>
            </a:xfrm>
            <a:prstGeom prst="hexagon">
              <a:avLst/>
            </a:prstGeom>
            <a:noFill/>
            <a:ln>
              <a:solidFill>
                <a:schemeClr val="accent1"/>
              </a:solidFill>
            </a:ln>
            <a:scene3d>
              <a:camera prst="perspectiveRelaxedModerately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20" name="Hexágono 319">
              <a:extLst>
                <a:ext uri="{FF2B5EF4-FFF2-40B4-BE49-F238E27FC236}">
                  <a16:creationId xmlns:a16="http://schemas.microsoft.com/office/drawing/2014/main" id="{3B52CB6F-EEF6-5CA2-A526-43695E3E223F}"/>
                </a:ext>
              </a:extLst>
            </p:cNvPr>
            <p:cNvSpPr/>
            <p:nvPr/>
          </p:nvSpPr>
          <p:spPr>
            <a:xfrm>
              <a:off x="9799654" y="4680827"/>
              <a:ext cx="571712" cy="652268"/>
            </a:xfrm>
            <a:prstGeom prst="hexagon">
              <a:avLst/>
            </a:prstGeom>
            <a:noFill/>
            <a:ln>
              <a:solidFill>
                <a:schemeClr val="accent1"/>
              </a:solidFill>
            </a:ln>
            <a:scene3d>
              <a:camera prst="perspectiveRelaxedModerately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21" name="Hexágono 320">
              <a:extLst>
                <a:ext uri="{FF2B5EF4-FFF2-40B4-BE49-F238E27FC236}">
                  <a16:creationId xmlns:a16="http://schemas.microsoft.com/office/drawing/2014/main" id="{8AD174F6-C2A5-1F43-273F-B7C54C7A5EED}"/>
                </a:ext>
              </a:extLst>
            </p:cNvPr>
            <p:cNvSpPr/>
            <p:nvPr/>
          </p:nvSpPr>
          <p:spPr>
            <a:xfrm>
              <a:off x="11389264" y="3610740"/>
              <a:ext cx="571712" cy="652268"/>
            </a:xfrm>
            <a:prstGeom prst="hexagon">
              <a:avLst/>
            </a:prstGeom>
            <a:noFill/>
            <a:ln>
              <a:solidFill>
                <a:schemeClr val="accent1"/>
              </a:solidFill>
            </a:ln>
            <a:scene3d>
              <a:camera prst="perspectiveRelaxedModerately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22" name="Hexágono 321">
              <a:extLst>
                <a:ext uri="{FF2B5EF4-FFF2-40B4-BE49-F238E27FC236}">
                  <a16:creationId xmlns:a16="http://schemas.microsoft.com/office/drawing/2014/main" id="{DE50157F-B7B3-9707-B76F-C4E7588B82A3}"/>
                </a:ext>
              </a:extLst>
            </p:cNvPr>
            <p:cNvSpPr/>
            <p:nvPr/>
          </p:nvSpPr>
          <p:spPr>
            <a:xfrm>
              <a:off x="9267968" y="5044147"/>
              <a:ext cx="571712" cy="652268"/>
            </a:xfrm>
            <a:prstGeom prst="hexagon">
              <a:avLst/>
            </a:prstGeom>
            <a:noFill/>
            <a:ln>
              <a:solidFill>
                <a:schemeClr val="accent1"/>
              </a:solidFill>
            </a:ln>
            <a:scene3d>
              <a:camera prst="perspectiveRelaxedModerately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323" name="Picture 2" descr="Imagem relacionada">
              <a:extLst>
                <a:ext uri="{FF2B5EF4-FFF2-40B4-BE49-F238E27FC236}">
                  <a16:creationId xmlns:a16="http://schemas.microsoft.com/office/drawing/2014/main" id="{0836A9BA-8BAD-D8A8-E1C8-2B149E6B52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99350" y="4031057"/>
              <a:ext cx="535889" cy="5358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4" name="Picture 4" descr="TPMS system failure icon">
              <a:extLst>
                <a:ext uri="{FF2B5EF4-FFF2-40B4-BE49-F238E27FC236}">
                  <a16:creationId xmlns:a16="http://schemas.microsoft.com/office/drawing/2014/main" id="{979BF464-D250-5CDE-198A-1962476A16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75020" y="4522563"/>
              <a:ext cx="397951" cy="2958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5" name="Picture 16" descr="Resultado de imagem para icone gps">
              <a:extLst>
                <a:ext uri="{FF2B5EF4-FFF2-40B4-BE49-F238E27FC236}">
                  <a16:creationId xmlns:a16="http://schemas.microsoft.com/office/drawing/2014/main" id="{0BC149D3-F116-5F87-133E-62122114C4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35041" y="4488226"/>
              <a:ext cx="350649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6" name="Imagem 325">
              <a:extLst>
                <a:ext uri="{FF2B5EF4-FFF2-40B4-BE49-F238E27FC236}">
                  <a16:creationId xmlns:a16="http://schemas.microsoft.com/office/drawing/2014/main" id="{4F32C035-92B8-420C-C227-4B63367F35D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duotone>
                <a:prstClr val="black"/>
                <a:srgbClr val="727272">
                  <a:tint val="45000"/>
                  <a:satMod val="400000"/>
                </a:srgbClr>
              </a:duotone>
              <a:alphaModFix amt="70000"/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colorTemperature colorTemp="47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0943143" y="4773755"/>
              <a:ext cx="424231" cy="485282"/>
            </a:xfrm>
            <a:prstGeom prst="rect">
              <a:avLst/>
            </a:prstGeom>
          </p:spPr>
        </p:pic>
        <p:pic>
          <p:nvPicPr>
            <p:cNvPr id="327" name="Picture 6" descr="Imagem relacionada">
              <a:extLst>
                <a:ext uri="{FF2B5EF4-FFF2-40B4-BE49-F238E27FC236}">
                  <a16:creationId xmlns:a16="http://schemas.microsoft.com/office/drawing/2014/main" id="{F1831A0E-A317-5114-4E46-A5F170ECE1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26482" y="4080096"/>
              <a:ext cx="439723" cy="4397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8" name="Picture 8" descr="Resultado de imagem para icon ar condicionado painel">
              <a:extLst>
                <a:ext uri="{FF2B5EF4-FFF2-40B4-BE49-F238E27FC236}">
                  <a16:creationId xmlns:a16="http://schemas.microsoft.com/office/drawing/2014/main" id="{B5D2185F-6FB9-0969-698E-12D961C44A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88645" y="4395882"/>
              <a:ext cx="535889" cy="5358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09" name="Pressão Pneus">
            <a:extLst>
              <a:ext uri="{FF2B5EF4-FFF2-40B4-BE49-F238E27FC236}">
                <a16:creationId xmlns:a16="http://schemas.microsoft.com/office/drawing/2014/main" id="{F35C44B1-6E8E-ACF8-0A95-E8A1CA5934B0}"/>
              </a:ext>
            </a:extLst>
          </p:cNvPr>
          <p:cNvGrpSpPr/>
          <p:nvPr/>
        </p:nvGrpSpPr>
        <p:grpSpPr>
          <a:xfrm>
            <a:off x="8986731" y="187315"/>
            <a:ext cx="2619977" cy="3721212"/>
            <a:chOff x="9170584" y="189055"/>
            <a:chExt cx="2619977" cy="3721212"/>
          </a:xfrm>
        </p:grpSpPr>
        <p:pic>
          <p:nvPicPr>
            <p:cNvPr id="36" name="Imagem 35">
              <a:extLst>
                <a:ext uri="{FF2B5EF4-FFF2-40B4-BE49-F238E27FC236}">
                  <a16:creationId xmlns:a16="http://schemas.microsoft.com/office/drawing/2014/main" id="{176D2917-6E75-F7AF-7E9E-6B160B22B4E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170584" y="2727540"/>
              <a:ext cx="1176630" cy="1182727"/>
            </a:xfrm>
            <a:prstGeom prst="rect">
              <a:avLst/>
            </a:prstGeom>
          </p:spPr>
        </p:pic>
        <p:pic>
          <p:nvPicPr>
            <p:cNvPr id="49" name="Imagem 48">
              <a:extLst>
                <a:ext uri="{FF2B5EF4-FFF2-40B4-BE49-F238E27FC236}">
                  <a16:creationId xmlns:a16="http://schemas.microsoft.com/office/drawing/2014/main" id="{78613F1E-2816-CFAF-1F18-61F4EFF5211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0605476" y="2727540"/>
              <a:ext cx="1176630" cy="1182727"/>
            </a:xfrm>
            <a:prstGeom prst="rect">
              <a:avLst/>
            </a:prstGeom>
          </p:spPr>
        </p:pic>
        <p:pic>
          <p:nvPicPr>
            <p:cNvPr id="67" name="Imagem 66">
              <a:extLst>
                <a:ext uri="{FF2B5EF4-FFF2-40B4-BE49-F238E27FC236}">
                  <a16:creationId xmlns:a16="http://schemas.microsoft.com/office/drawing/2014/main" id="{903F2C87-1EEC-55FC-8FD5-79EE7B1547A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179113" y="190600"/>
              <a:ext cx="1176630" cy="1182727"/>
            </a:xfrm>
            <a:prstGeom prst="rect">
              <a:avLst/>
            </a:prstGeom>
          </p:spPr>
        </p:pic>
        <p:pic>
          <p:nvPicPr>
            <p:cNvPr id="78" name="Imagem 77">
              <a:extLst>
                <a:ext uri="{FF2B5EF4-FFF2-40B4-BE49-F238E27FC236}">
                  <a16:creationId xmlns:a16="http://schemas.microsoft.com/office/drawing/2014/main" id="{8AE04E92-E512-7D4E-EACF-B9E7EE33CBB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0613931" y="189055"/>
              <a:ext cx="1176630" cy="1182727"/>
            </a:xfrm>
            <a:prstGeom prst="rect">
              <a:avLst/>
            </a:prstGeom>
          </p:spPr>
        </p:pic>
        <p:grpSp>
          <p:nvGrpSpPr>
            <p:cNvPr id="93" name="Front">
              <a:extLst>
                <a:ext uri="{FF2B5EF4-FFF2-40B4-BE49-F238E27FC236}">
                  <a16:creationId xmlns:a16="http://schemas.microsoft.com/office/drawing/2014/main" id="{4FED14F7-9CF0-5AE3-1571-77C0D8F1F579}"/>
                </a:ext>
              </a:extLst>
            </p:cNvPr>
            <p:cNvGrpSpPr/>
            <p:nvPr/>
          </p:nvGrpSpPr>
          <p:grpSpPr>
            <a:xfrm>
              <a:off x="10094781" y="265245"/>
              <a:ext cx="777732" cy="379320"/>
              <a:chOff x="7020197" y="1608312"/>
              <a:chExt cx="777732" cy="379320"/>
            </a:xfrm>
          </p:grpSpPr>
          <p:cxnSp>
            <p:nvCxnSpPr>
              <p:cNvPr id="94" name="Conector reto 93">
                <a:extLst>
                  <a:ext uri="{FF2B5EF4-FFF2-40B4-BE49-F238E27FC236}">
                    <a16:creationId xmlns:a16="http://schemas.microsoft.com/office/drawing/2014/main" id="{27D5F5E9-4B4A-71F0-FC8F-BF2942F9B0C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94446" y="1792684"/>
                <a:ext cx="631615" cy="0"/>
              </a:xfrm>
              <a:prstGeom prst="line">
                <a:avLst/>
              </a:prstGeom>
              <a:ln>
                <a:solidFill>
                  <a:srgbClr val="4472C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Conector reto 94">
                <a:extLst>
                  <a:ext uri="{FF2B5EF4-FFF2-40B4-BE49-F238E27FC236}">
                    <a16:creationId xmlns:a16="http://schemas.microsoft.com/office/drawing/2014/main" id="{E6B2E133-624E-5012-90B1-4484B050DFD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26061" y="1792991"/>
                <a:ext cx="25172" cy="41089"/>
              </a:xfrm>
              <a:prstGeom prst="line">
                <a:avLst/>
              </a:prstGeom>
              <a:ln>
                <a:solidFill>
                  <a:srgbClr val="4472C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Conector reto 96">
                <a:extLst>
                  <a:ext uri="{FF2B5EF4-FFF2-40B4-BE49-F238E27FC236}">
                    <a16:creationId xmlns:a16="http://schemas.microsoft.com/office/drawing/2014/main" id="{C9F32060-B002-55F9-2527-FE6317DBCF2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48852" y="1834080"/>
                <a:ext cx="49077" cy="0"/>
              </a:xfrm>
              <a:prstGeom prst="line">
                <a:avLst/>
              </a:prstGeom>
              <a:ln>
                <a:solidFill>
                  <a:srgbClr val="4472C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Conector reto 107">
                <a:extLst>
                  <a:ext uri="{FF2B5EF4-FFF2-40B4-BE49-F238E27FC236}">
                    <a16:creationId xmlns:a16="http://schemas.microsoft.com/office/drawing/2014/main" id="{C46BD907-E196-6035-6F02-91D095DCFD6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069274" y="1792991"/>
                <a:ext cx="25172" cy="41089"/>
              </a:xfrm>
              <a:prstGeom prst="line">
                <a:avLst/>
              </a:prstGeom>
              <a:ln>
                <a:solidFill>
                  <a:srgbClr val="4472C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Conector reto 108">
                <a:extLst>
                  <a:ext uri="{FF2B5EF4-FFF2-40B4-BE49-F238E27FC236}">
                    <a16:creationId xmlns:a16="http://schemas.microsoft.com/office/drawing/2014/main" id="{7BA5A11A-53BA-C027-CA92-804EF62D699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020197" y="1834080"/>
                <a:ext cx="49077" cy="0"/>
              </a:xfrm>
              <a:prstGeom prst="line">
                <a:avLst/>
              </a:prstGeom>
              <a:ln>
                <a:solidFill>
                  <a:srgbClr val="4472C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0" name="CaixaDeTexto 109">
                <a:extLst>
                  <a:ext uri="{FF2B5EF4-FFF2-40B4-BE49-F238E27FC236}">
                    <a16:creationId xmlns:a16="http://schemas.microsoft.com/office/drawing/2014/main" id="{09BBBFA2-C485-3AC7-5B6F-2E88D6AFD4C2}"/>
                  </a:ext>
                </a:extLst>
              </p:cNvPr>
              <p:cNvSpPr txBox="1"/>
              <p:nvPr/>
            </p:nvSpPr>
            <p:spPr>
              <a:xfrm>
                <a:off x="7062721" y="1772188"/>
                <a:ext cx="692684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800" dirty="0">
                    <a:solidFill>
                      <a:srgbClr val="00B0F0"/>
                    </a:solidFill>
                  </a:rPr>
                  <a:t>FRONT</a:t>
                </a:r>
              </a:p>
            </p:txBody>
          </p:sp>
          <p:sp>
            <p:nvSpPr>
              <p:cNvPr id="111" name="CaixaDeTexto 110">
                <a:extLst>
                  <a:ext uri="{FF2B5EF4-FFF2-40B4-BE49-F238E27FC236}">
                    <a16:creationId xmlns:a16="http://schemas.microsoft.com/office/drawing/2014/main" id="{0104278F-5159-E931-BC3E-454AFB0BBE47}"/>
                  </a:ext>
                </a:extLst>
              </p:cNvPr>
              <p:cNvSpPr txBox="1"/>
              <p:nvPr/>
            </p:nvSpPr>
            <p:spPr>
              <a:xfrm>
                <a:off x="7062721" y="1608312"/>
                <a:ext cx="692684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900" b="1" dirty="0">
                    <a:solidFill>
                      <a:srgbClr val="00B0F0"/>
                    </a:solidFill>
                  </a:rPr>
                  <a:t>TPMS</a:t>
                </a:r>
              </a:p>
            </p:txBody>
          </p:sp>
        </p:grpSp>
        <p:grpSp>
          <p:nvGrpSpPr>
            <p:cNvPr id="112" name="Rear">
              <a:extLst>
                <a:ext uri="{FF2B5EF4-FFF2-40B4-BE49-F238E27FC236}">
                  <a16:creationId xmlns:a16="http://schemas.microsoft.com/office/drawing/2014/main" id="{B6134C54-22AE-2085-C117-D06B5DFB8B31}"/>
                </a:ext>
              </a:extLst>
            </p:cNvPr>
            <p:cNvGrpSpPr/>
            <p:nvPr/>
          </p:nvGrpSpPr>
          <p:grpSpPr>
            <a:xfrm>
              <a:off x="10094781" y="3487226"/>
              <a:ext cx="777732" cy="215444"/>
              <a:chOff x="7020197" y="4830293"/>
              <a:chExt cx="777732" cy="215444"/>
            </a:xfrm>
          </p:grpSpPr>
          <p:sp>
            <p:nvSpPr>
              <p:cNvPr id="113" name="CaixaDeTexto 112">
                <a:extLst>
                  <a:ext uri="{FF2B5EF4-FFF2-40B4-BE49-F238E27FC236}">
                    <a16:creationId xmlns:a16="http://schemas.microsoft.com/office/drawing/2014/main" id="{AB3AB6A3-F977-71E4-425D-E35C29D1835B}"/>
                  </a:ext>
                </a:extLst>
              </p:cNvPr>
              <p:cNvSpPr txBox="1"/>
              <p:nvPr/>
            </p:nvSpPr>
            <p:spPr>
              <a:xfrm>
                <a:off x="7029329" y="4830293"/>
                <a:ext cx="692684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800" dirty="0">
                    <a:solidFill>
                      <a:srgbClr val="00B0F0"/>
                    </a:solidFill>
                  </a:rPr>
                  <a:t>REAR</a:t>
                </a:r>
              </a:p>
            </p:txBody>
          </p:sp>
          <p:cxnSp>
            <p:nvCxnSpPr>
              <p:cNvPr id="114" name="Conector reto 113">
                <a:extLst>
                  <a:ext uri="{FF2B5EF4-FFF2-40B4-BE49-F238E27FC236}">
                    <a16:creationId xmlns:a16="http://schemas.microsoft.com/office/drawing/2014/main" id="{19A8BB1D-B23F-E7A6-3F16-FBE8130928C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094446" y="5025050"/>
                <a:ext cx="631615" cy="0"/>
              </a:xfrm>
              <a:prstGeom prst="line">
                <a:avLst/>
              </a:prstGeom>
              <a:ln>
                <a:solidFill>
                  <a:srgbClr val="4472C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Conector reto 114">
                <a:extLst>
                  <a:ext uri="{FF2B5EF4-FFF2-40B4-BE49-F238E27FC236}">
                    <a16:creationId xmlns:a16="http://schemas.microsoft.com/office/drawing/2014/main" id="{6C79675E-8B43-9434-0295-D0DC40F34E3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726061" y="4983654"/>
                <a:ext cx="25172" cy="41089"/>
              </a:xfrm>
              <a:prstGeom prst="line">
                <a:avLst/>
              </a:prstGeom>
              <a:ln>
                <a:solidFill>
                  <a:srgbClr val="4472C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Conector reto 115">
                <a:extLst>
                  <a:ext uri="{FF2B5EF4-FFF2-40B4-BE49-F238E27FC236}">
                    <a16:creationId xmlns:a16="http://schemas.microsoft.com/office/drawing/2014/main" id="{7794EBE2-4BCF-6FBC-3740-3C8079E1425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748852" y="4983654"/>
                <a:ext cx="49077" cy="0"/>
              </a:xfrm>
              <a:prstGeom prst="line">
                <a:avLst/>
              </a:prstGeom>
              <a:ln>
                <a:solidFill>
                  <a:srgbClr val="4472C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Conector reto 116">
                <a:extLst>
                  <a:ext uri="{FF2B5EF4-FFF2-40B4-BE49-F238E27FC236}">
                    <a16:creationId xmlns:a16="http://schemas.microsoft.com/office/drawing/2014/main" id="{E52AEFC3-5C18-C62D-F2AB-4C69C251311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069274" y="4983654"/>
                <a:ext cx="25172" cy="41089"/>
              </a:xfrm>
              <a:prstGeom prst="line">
                <a:avLst/>
              </a:prstGeom>
              <a:ln>
                <a:solidFill>
                  <a:srgbClr val="4472C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Conector reto 117">
                <a:extLst>
                  <a:ext uri="{FF2B5EF4-FFF2-40B4-BE49-F238E27FC236}">
                    <a16:creationId xmlns:a16="http://schemas.microsoft.com/office/drawing/2014/main" id="{1991BA8D-7E00-9756-F2AA-53C7CE210FF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020197" y="4983654"/>
                <a:ext cx="49077" cy="0"/>
              </a:xfrm>
              <a:prstGeom prst="line">
                <a:avLst/>
              </a:prstGeom>
              <a:ln>
                <a:solidFill>
                  <a:srgbClr val="4472C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9" name="Right">
              <a:extLst>
                <a:ext uri="{FF2B5EF4-FFF2-40B4-BE49-F238E27FC236}">
                  <a16:creationId xmlns:a16="http://schemas.microsoft.com/office/drawing/2014/main" id="{C4B63870-88A3-D5DB-C24C-5F9869636F95}"/>
                </a:ext>
              </a:extLst>
            </p:cNvPr>
            <p:cNvGrpSpPr/>
            <p:nvPr/>
          </p:nvGrpSpPr>
          <p:grpSpPr>
            <a:xfrm>
              <a:off x="10884413" y="1170655"/>
              <a:ext cx="597920" cy="1751238"/>
              <a:chOff x="7809829" y="2513722"/>
              <a:chExt cx="597920" cy="1751238"/>
            </a:xfrm>
          </p:grpSpPr>
          <p:cxnSp>
            <p:nvCxnSpPr>
              <p:cNvPr id="120" name="Conector reto 119">
                <a:extLst>
                  <a:ext uri="{FF2B5EF4-FFF2-40B4-BE49-F238E27FC236}">
                    <a16:creationId xmlns:a16="http://schemas.microsoft.com/office/drawing/2014/main" id="{AE16EFC1-CD18-5DD3-2410-0175373F6F9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206483" y="3415089"/>
                <a:ext cx="154972" cy="42"/>
              </a:xfrm>
              <a:prstGeom prst="line">
                <a:avLst/>
              </a:prstGeom>
              <a:ln w="9525" cap="flat" cmpd="sng" algn="ctr">
                <a:solidFill>
                  <a:schemeClr val="accent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grpSp>
            <p:nvGrpSpPr>
              <p:cNvPr id="121" name="Agrupar 120">
                <a:extLst>
                  <a:ext uri="{FF2B5EF4-FFF2-40B4-BE49-F238E27FC236}">
                    <a16:creationId xmlns:a16="http://schemas.microsoft.com/office/drawing/2014/main" id="{DE78C2E7-B9FA-339B-F312-CC23754BCB89}"/>
                  </a:ext>
                </a:extLst>
              </p:cNvPr>
              <p:cNvGrpSpPr/>
              <p:nvPr/>
            </p:nvGrpSpPr>
            <p:grpSpPr>
              <a:xfrm>
                <a:off x="7810729" y="2513722"/>
                <a:ext cx="408023" cy="617971"/>
                <a:chOff x="10022024" y="2689585"/>
                <a:chExt cx="408023" cy="617971"/>
              </a:xfrm>
            </p:grpSpPr>
            <p:cxnSp>
              <p:nvCxnSpPr>
                <p:cNvPr id="171" name="Conector reto 170">
                  <a:extLst>
                    <a:ext uri="{FF2B5EF4-FFF2-40B4-BE49-F238E27FC236}">
                      <a16:creationId xmlns:a16="http://schemas.microsoft.com/office/drawing/2014/main" id="{944D691A-09CE-21CE-3DA0-D29ED0ED907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041601" y="2689585"/>
                  <a:ext cx="388446" cy="202588"/>
                </a:xfrm>
                <a:prstGeom prst="line">
                  <a:avLst/>
                </a:prstGeom>
                <a:ln>
                  <a:solidFill>
                    <a:srgbClr val="4472C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2" name="Conector reto 171">
                  <a:extLst>
                    <a:ext uri="{FF2B5EF4-FFF2-40B4-BE49-F238E27FC236}">
                      <a16:creationId xmlns:a16="http://schemas.microsoft.com/office/drawing/2014/main" id="{3775611F-59E8-5D28-7697-81D0DD12A2D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0041601" y="2719789"/>
                  <a:ext cx="131" cy="587767"/>
                </a:xfrm>
                <a:prstGeom prst="line">
                  <a:avLst/>
                </a:prstGeom>
                <a:ln>
                  <a:solidFill>
                    <a:srgbClr val="4472C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3" name="Conector reto 172">
                  <a:extLst>
                    <a:ext uri="{FF2B5EF4-FFF2-40B4-BE49-F238E27FC236}">
                      <a16:creationId xmlns:a16="http://schemas.microsoft.com/office/drawing/2014/main" id="{275991E2-0B68-FA04-54E4-F75E21DEE7B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145067" y="2753454"/>
                  <a:ext cx="157212" cy="78804"/>
                </a:xfrm>
                <a:prstGeom prst="line">
                  <a:avLst/>
                </a:prstGeom>
                <a:ln w="25400"/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4" name="Conector reto 173">
                  <a:extLst>
                    <a:ext uri="{FF2B5EF4-FFF2-40B4-BE49-F238E27FC236}">
                      <a16:creationId xmlns:a16="http://schemas.microsoft.com/office/drawing/2014/main" id="{7DF1A721-E8A5-C8E7-E687-695E5E7692B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022024" y="2785994"/>
                  <a:ext cx="0" cy="306317"/>
                </a:xfrm>
                <a:prstGeom prst="line">
                  <a:avLst/>
                </a:prstGeom>
                <a:ln w="25400" cap="rnd">
                  <a:solidFill>
                    <a:schemeClr val="accent1">
                      <a:lumMod val="40000"/>
                      <a:lumOff val="60000"/>
                    </a:schemeClr>
                  </a:solidFill>
                </a:ln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5" name="Conector reto 174">
                  <a:extLst>
                    <a:ext uri="{FF2B5EF4-FFF2-40B4-BE49-F238E27FC236}">
                      <a16:creationId xmlns:a16="http://schemas.microsoft.com/office/drawing/2014/main" id="{3A544528-9C0B-3884-8264-3018CD8FEDA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145067" y="2740528"/>
                  <a:ext cx="87028" cy="45466"/>
                </a:xfrm>
                <a:prstGeom prst="line">
                  <a:avLst/>
                </a:prstGeom>
                <a:ln w="25400"/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6" name="Conector reto 175">
                  <a:extLst>
                    <a:ext uri="{FF2B5EF4-FFF2-40B4-BE49-F238E27FC236}">
                      <a16:creationId xmlns:a16="http://schemas.microsoft.com/office/drawing/2014/main" id="{AC553DC9-49C8-5AFF-FC82-660A12C6AC1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090983" y="2689585"/>
                  <a:ext cx="245400" cy="122902"/>
                </a:xfrm>
                <a:prstGeom prst="line">
                  <a:avLst/>
                </a:prstGeom>
                <a:ln>
                  <a:solidFill>
                    <a:srgbClr val="4472C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7" name="Conector reto 176">
                  <a:extLst>
                    <a:ext uri="{FF2B5EF4-FFF2-40B4-BE49-F238E27FC236}">
                      <a16:creationId xmlns:a16="http://schemas.microsoft.com/office/drawing/2014/main" id="{B04DD28C-1428-E803-7E19-A5283BE6615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10093364" y="2810106"/>
                  <a:ext cx="24886" cy="43776"/>
                </a:xfrm>
                <a:prstGeom prst="line">
                  <a:avLst/>
                </a:prstGeom>
                <a:ln>
                  <a:solidFill>
                    <a:srgbClr val="4472C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2" name="Agrupar 121">
                <a:extLst>
                  <a:ext uri="{FF2B5EF4-FFF2-40B4-BE49-F238E27FC236}">
                    <a16:creationId xmlns:a16="http://schemas.microsoft.com/office/drawing/2014/main" id="{50A342A9-EEF3-7583-1DBC-537D745BE0CA}"/>
                  </a:ext>
                </a:extLst>
              </p:cNvPr>
              <p:cNvGrpSpPr/>
              <p:nvPr/>
            </p:nvGrpSpPr>
            <p:grpSpPr>
              <a:xfrm flipV="1">
                <a:off x="7809829" y="3646989"/>
                <a:ext cx="408023" cy="617971"/>
                <a:chOff x="10022024" y="2689585"/>
                <a:chExt cx="408023" cy="617971"/>
              </a:xfrm>
            </p:grpSpPr>
            <p:cxnSp>
              <p:nvCxnSpPr>
                <p:cNvPr id="130" name="Conector reto 129">
                  <a:extLst>
                    <a:ext uri="{FF2B5EF4-FFF2-40B4-BE49-F238E27FC236}">
                      <a16:creationId xmlns:a16="http://schemas.microsoft.com/office/drawing/2014/main" id="{5BE073F5-8539-7CB9-00FA-9D658B5F80E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041601" y="2689585"/>
                  <a:ext cx="388446" cy="202588"/>
                </a:xfrm>
                <a:prstGeom prst="line">
                  <a:avLst/>
                </a:prstGeom>
                <a:ln>
                  <a:solidFill>
                    <a:srgbClr val="4472C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1" name="Conector reto 130">
                  <a:extLst>
                    <a:ext uri="{FF2B5EF4-FFF2-40B4-BE49-F238E27FC236}">
                      <a16:creationId xmlns:a16="http://schemas.microsoft.com/office/drawing/2014/main" id="{E2048843-F394-08D4-4D3F-5AE580171C3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0041601" y="2719789"/>
                  <a:ext cx="131" cy="587767"/>
                </a:xfrm>
                <a:prstGeom prst="line">
                  <a:avLst/>
                </a:prstGeom>
                <a:ln>
                  <a:solidFill>
                    <a:srgbClr val="4472C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2" name="Conector reto 131">
                  <a:extLst>
                    <a:ext uri="{FF2B5EF4-FFF2-40B4-BE49-F238E27FC236}">
                      <a16:creationId xmlns:a16="http://schemas.microsoft.com/office/drawing/2014/main" id="{2453ED24-C836-9121-0627-5F072B1F0C7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145067" y="2753454"/>
                  <a:ext cx="157212" cy="78804"/>
                </a:xfrm>
                <a:prstGeom prst="line">
                  <a:avLst/>
                </a:prstGeom>
                <a:ln w="25400"/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3" name="Conector reto 132">
                  <a:extLst>
                    <a:ext uri="{FF2B5EF4-FFF2-40B4-BE49-F238E27FC236}">
                      <a16:creationId xmlns:a16="http://schemas.microsoft.com/office/drawing/2014/main" id="{A52FED42-3033-7E8C-0D78-DD7CFD68D8F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022024" y="2785994"/>
                  <a:ext cx="0" cy="306317"/>
                </a:xfrm>
                <a:prstGeom prst="line">
                  <a:avLst/>
                </a:prstGeom>
                <a:ln w="25400" cap="rnd">
                  <a:solidFill>
                    <a:schemeClr val="accent1">
                      <a:lumMod val="40000"/>
                      <a:lumOff val="60000"/>
                    </a:schemeClr>
                  </a:solidFill>
                </a:ln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8" name="Conector reto 167">
                  <a:extLst>
                    <a:ext uri="{FF2B5EF4-FFF2-40B4-BE49-F238E27FC236}">
                      <a16:creationId xmlns:a16="http://schemas.microsoft.com/office/drawing/2014/main" id="{030486CB-829B-3EF1-DFEE-93FFBF9B4D1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145067" y="2740528"/>
                  <a:ext cx="87028" cy="45466"/>
                </a:xfrm>
                <a:prstGeom prst="line">
                  <a:avLst/>
                </a:prstGeom>
                <a:ln w="25400"/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9" name="Conector reto 168">
                  <a:extLst>
                    <a:ext uri="{FF2B5EF4-FFF2-40B4-BE49-F238E27FC236}">
                      <a16:creationId xmlns:a16="http://schemas.microsoft.com/office/drawing/2014/main" id="{27474351-99F0-F675-3A56-E322B073CE1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090983" y="2689585"/>
                  <a:ext cx="245400" cy="122902"/>
                </a:xfrm>
                <a:prstGeom prst="line">
                  <a:avLst/>
                </a:prstGeom>
                <a:ln>
                  <a:solidFill>
                    <a:srgbClr val="4472C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0" name="Conector reto 169">
                  <a:extLst>
                    <a:ext uri="{FF2B5EF4-FFF2-40B4-BE49-F238E27FC236}">
                      <a16:creationId xmlns:a16="http://schemas.microsoft.com/office/drawing/2014/main" id="{B167DB9C-85B4-4E49-9DEF-FCFF5708BE6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10093364" y="2810106"/>
                  <a:ext cx="24886" cy="43776"/>
                </a:xfrm>
                <a:prstGeom prst="line">
                  <a:avLst/>
                </a:prstGeom>
                <a:ln>
                  <a:solidFill>
                    <a:srgbClr val="4472C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23" name="Conector reto 122">
                <a:extLst>
                  <a:ext uri="{FF2B5EF4-FFF2-40B4-BE49-F238E27FC236}">
                    <a16:creationId xmlns:a16="http://schemas.microsoft.com/office/drawing/2014/main" id="{4DFB789A-9A6A-1E9B-7208-F69AE7DBE335}"/>
                  </a:ext>
                </a:extLst>
              </p:cNvPr>
              <p:cNvCxnSpPr>
                <a:cxnSpLocks/>
                <a:endCxn id="126" idx="3"/>
              </p:cNvCxnSpPr>
              <p:nvPr/>
            </p:nvCxnSpPr>
            <p:spPr>
              <a:xfrm flipV="1">
                <a:off x="7829069" y="3134953"/>
                <a:ext cx="486091" cy="42"/>
              </a:xfrm>
              <a:prstGeom prst="line">
                <a:avLst/>
              </a:prstGeom>
              <a:ln>
                <a:solidFill>
                  <a:srgbClr val="4472C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4" name="Hexágono 123">
                <a:extLst>
                  <a:ext uri="{FF2B5EF4-FFF2-40B4-BE49-F238E27FC236}">
                    <a16:creationId xmlns:a16="http://schemas.microsoft.com/office/drawing/2014/main" id="{FD624826-C044-CDDF-490C-7005CF0E0797}"/>
                  </a:ext>
                </a:extLst>
              </p:cNvPr>
              <p:cNvSpPr/>
              <p:nvPr/>
            </p:nvSpPr>
            <p:spPr>
              <a:xfrm>
                <a:off x="8030741" y="3329744"/>
                <a:ext cx="183600" cy="170691"/>
              </a:xfrm>
              <a:prstGeom prst="hexagon">
                <a:avLst/>
              </a:prstGeom>
              <a:noFill/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cxnSp>
            <p:nvCxnSpPr>
              <p:cNvPr id="125" name="Conector reto 124">
                <a:extLst>
                  <a:ext uri="{FF2B5EF4-FFF2-40B4-BE49-F238E27FC236}">
                    <a16:creationId xmlns:a16="http://schemas.microsoft.com/office/drawing/2014/main" id="{271FBB3D-0A14-9A10-E729-9DA921BC870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61176" y="3180473"/>
                <a:ext cx="0" cy="234616"/>
              </a:xfrm>
              <a:prstGeom prst="line">
                <a:avLst/>
              </a:prstGeom>
              <a:ln>
                <a:solidFill>
                  <a:srgbClr val="4472C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6" name="Hexágono 125">
                <a:extLst>
                  <a:ext uri="{FF2B5EF4-FFF2-40B4-BE49-F238E27FC236}">
                    <a16:creationId xmlns:a16="http://schemas.microsoft.com/office/drawing/2014/main" id="{378E090C-C4BC-6432-2017-B86DFAB0BE3B}"/>
                  </a:ext>
                </a:extLst>
              </p:cNvPr>
              <p:cNvSpPr/>
              <p:nvPr/>
            </p:nvSpPr>
            <p:spPr>
              <a:xfrm>
                <a:off x="8315160" y="3089432"/>
                <a:ext cx="92589" cy="91041"/>
              </a:xfrm>
              <a:prstGeom prst="hexagon">
                <a:avLst/>
              </a:prstGeom>
              <a:noFill/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cxnSp>
            <p:nvCxnSpPr>
              <p:cNvPr id="127" name="Conector reto 126">
                <a:extLst>
                  <a:ext uri="{FF2B5EF4-FFF2-40B4-BE49-F238E27FC236}">
                    <a16:creationId xmlns:a16="http://schemas.microsoft.com/office/drawing/2014/main" id="{14F81489-8690-D679-7643-085E66531A6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002918" y="3134952"/>
                <a:ext cx="138392" cy="0"/>
              </a:xfrm>
              <a:prstGeom prst="line">
                <a:avLst/>
              </a:prstGeom>
              <a:ln w="3810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Conector reto 127">
                <a:extLst>
                  <a:ext uri="{FF2B5EF4-FFF2-40B4-BE49-F238E27FC236}">
                    <a16:creationId xmlns:a16="http://schemas.microsoft.com/office/drawing/2014/main" id="{554C69BD-74C6-1A55-1A06-A9038EB74C1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9069" y="3640469"/>
                <a:ext cx="296019" cy="2869"/>
              </a:xfrm>
              <a:prstGeom prst="line">
                <a:avLst/>
              </a:prstGeom>
              <a:ln>
                <a:solidFill>
                  <a:srgbClr val="4472C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Conector reto 128">
                <a:extLst>
                  <a:ext uri="{FF2B5EF4-FFF2-40B4-BE49-F238E27FC236}">
                    <a16:creationId xmlns:a16="http://schemas.microsoft.com/office/drawing/2014/main" id="{C8A3D515-B5C5-090E-B5A4-C36CA65F69A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22428" y="3505116"/>
                <a:ext cx="3284" cy="136165"/>
              </a:xfrm>
              <a:prstGeom prst="line">
                <a:avLst/>
              </a:prstGeom>
              <a:ln>
                <a:solidFill>
                  <a:srgbClr val="4472C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8" name="Left">
              <a:extLst>
                <a:ext uri="{FF2B5EF4-FFF2-40B4-BE49-F238E27FC236}">
                  <a16:creationId xmlns:a16="http://schemas.microsoft.com/office/drawing/2014/main" id="{6CF36D45-2035-9807-FCCB-988EEC7CCB92}"/>
                </a:ext>
              </a:extLst>
            </p:cNvPr>
            <p:cNvGrpSpPr/>
            <p:nvPr/>
          </p:nvGrpSpPr>
          <p:grpSpPr>
            <a:xfrm>
              <a:off x="9483201" y="1171351"/>
              <a:ext cx="551684" cy="1745697"/>
              <a:chOff x="6413380" y="2514418"/>
              <a:chExt cx="551684" cy="1745697"/>
            </a:xfrm>
          </p:grpSpPr>
          <p:grpSp>
            <p:nvGrpSpPr>
              <p:cNvPr id="179" name="Agrupar 178">
                <a:extLst>
                  <a:ext uri="{FF2B5EF4-FFF2-40B4-BE49-F238E27FC236}">
                    <a16:creationId xmlns:a16="http://schemas.microsoft.com/office/drawing/2014/main" id="{4006F208-11F0-8028-6F52-B88A8C25EFB1}"/>
                  </a:ext>
                </a:extLst>
              </p:cNvPr>
              <p:cNvGrpSpPr/>
              <p:nvPr/>
            </p:nvGrpSpPr>
            <p:grpSpPr>
              <a:xfrm flipH="1">
                <a:off x="6557041" y="2514418"/>
                <a:ext cx="408023" cy="617971"/>
                <a:chOff x="10022024" y="2689585"/>
                <a:chExt cx="408023" cy="617971"/>
              </a:xfrm>
            </p:grpSpPr>
            <p:cxnSp>
              <p:nvCxnSpPr>
                <p:cNvPr id="201" name="Conector reto 200">
                  <a:extLst>
                    <a:ext uri="{FF2B5EF4-FFF2-40B4-BE49-F238E27FC236}">
                      <a16:creationId xmlns:a16="http://schemas.microsoft.com/office/drawing/2014/main" id="{9B138508-8175-CC89-A553-EB77DB65F35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041601" y="2689585"/>
                  <a:ext cx="388446" cy="202588"/>
                </a:xfrm>
                <a:prstGeom prst="line">
                  <a:avLst/>
                </a:prstGeom>
                <a:ln>
                  <a:solidFill>
                    <a:srgbClr val="4472C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2" name="Conector reto 201">
                  <a:extLst>
                    <a:ext uri="{FF2B5EF4-FFF2-40B4-BE49-F238E27FC236}">
                      <a16:creationId xmlns:a16="http://schemas.microsoft.com/office/drawing/2014/main" id="{31987A8C-902E-816F-F29D-80703C8F1D3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0041601" y="2719789"/>
                  <a:ext cx="131" cy="587767"/>
                </a:xfrm>
                <a:prstGeom prst="line">
                  <a:avLst/>
                </a:prstGeom>
                <a:ln>
                  <a:solidFill>
                    <a:srgbClr val="4472C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3" name="Conector reto 202">
                  <a:extLst>
                    <a:ext uri="{FF2B5EF4-FFF2-40B4-BE49-F238E27FC236}">
                      <a16:creationId xmlns:a16="http://schemas.microsoft.com/office/drawing/2014/main" id="{775C362C-DD01-F81E-5C12-89353FEDDA6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145067" y="2753454"/>
                  <a:ext cx="157212" cy="78804"/>
                </a:xfrm>
                <a:prstGeom prst="line">
                  <a:avLst/>
                </a:prstGeom>
                <a:ln w="25400"/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4" name="Conector reto 203">
                  <a:extLst>
                    <a:ext uri="{FF2B5EF4-FFF2-40B4-BE49-F238E27FC236}">
                      <a16:creationId xmlns:a16="http://schemas.microsoft.com/office/drawing/2014/main" id="{B7D457B0-8301-2369-B3D0-678FAE2239E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022024" y="2785994"/>
                  <a:ext cx="0" cy="306317"/>
                </a:xfrm>
                <a:prstGeom prst="line">
                  <a:avLst/>
                </a:prstGeom>
                <a:ln w="25400" cap="rnd">
                  <a:solidFill>
                    <a:schemeClr val="accent1">
                      <a:lumMod val="40000"/>
                      <a:lumOff val="60000"/>
                    </a:schemeClr>
                  </a:solidFill>
                </a:ln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5" name="Conector reto 204">
                  <a:extLst>
                    <a:ext uri="{FF2B5EF4-FFF2-40B4-BE49-F238E27FC236}">
                      <a16:creationId xmlns:a16="http://schemas.microsoft.com/office/drawing/2014/main" id="{473A7150-8AE3-EC74-527D-4DFDCF67976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145067" y="2740528"/>
                  <a:ext cx="87028" cy="45466"/>
                </a:xfrm>
                <a:prstGeom prst="line">
                  <a:avLst/>
                </a:prstGeom>
                <a:ln w="25400"/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6" name="Conector reto 205">
                  <a:extLst>
                    <a:ext uri="{FF2B5EF4-FFF2-40B4-BE49-F238E27FC236}">
                      <a16:creationId xmlns:a16="http://schemas.microsoft.com/office/drawing/2014/main" id="{9D972EF5-FE4B-92B4-F0C3-A63405B4E93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090983" y="2689585"/>
                  <a:ext cx="245400" cy="122902"/>
                </a:xfrm>
                <a:prstGeom prst="line">
                  <a:avLst/>
                </a:prstGeom>
                <a:ln>
                  <a:solidFill>
                    <a:srgbClr val="4472C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7" name="Conector reto 206">
                  <a:extLst>
                    <a:ext uri="{FF2B5EF4-FFF2-40B4-BE49-F238E27FC236}">
                      <a16:creationId xmlns:a16="http://schemas.microsoft.com/office/drawing/2014/main" id="{3AA29F9A-F63A-E9D0-D180-B276983C9C6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10093364" y="2810106"/>
                  <a:ext cx="24886" cy="43776"/>
                </a:xfrm>
                <a:prstGeom prst="line">
                  <a:avLst/>
                </a:prstGeom>
                <a:ln>
                  <a:solidFill>
                    <a:srgbClr val="4472C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0" name="Agrupar 179">
                <a:extLst>
                  <a:ext uri="{FF2B5EF4-FFF2-40B4-BE49-F238E27FC236}">
                    <a16:creationId xmlns:a16="http://schemas.microsoft.com/office/drawing/2014/main" id="{BE51C8D4-066D-9DE4-123F-CFBE147EA0AE}"/>
                  </a:ext>
                </a:extLst>
              </p:cNvPr>
              <p:cNvGrpSpPr/>
              <p:nvPr/>
            </p:nvGrpSpPr>
            <p:grpSpPr>
              <a:xfrm flipH="1" flipV="1">
                <a:off x="6557041" y="3642144"/>
                <a:ext cx="408023" cy="617971"/>
                <a:chOff x="10022024" y="2689585"/>
                <a:chExt cx="408023" cy="617971"/>
              </a:xfrm>
            </p:grpSpPr>
            <p:cxnSp>
              <p:nvCxnSpPr>
                <p:cNvPr id="194" name="Conector reto 193">
                  <a:extLst>
                    <a:ext uri="{FF2B5EF4-FFF2-40B4-BE49-F238E27FC236}">
                      <a16:creationId xmlns:a16="http://schemas.microsoft.com/office/drawing/2014/main" id="{09E42CE0-791E-5420-A2F2-A17836DDB37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041601" y="2689585"/>
                  <a:ext cx="388446" cy="202588"/>
                </a:xfrm>
                <a:prstGeom prst="line">
                  <a:avLst/>
                </a:prstGeom>
                <a:ln>
                  <a:solidFill>
                    <a:srgbClr val="4472C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5" name="Conector reto 194">
                  <a:extLst>
                    <a:ext uri="{FF2B5EF4-FFF2-40B4-BE49-F238E27FC236}">
                      <a16:creationId xmlns:a16="http://schemas.microsoft.com/office/drawing/2014/main" id="{855FB5DB-E4C3-F2F6-8B5B-30A4644CF3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0041601" y="2719789"/>
                  <a:ext cx="131" cy="587767"/>
                </a:xfrm>
                <a:prstGeom prst="line">
                  <a:avLst/>
                </a:prstGeom>
                <a:ln>
                  <a:solidFill>
                    <a:srgbClr val="4472C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6" name="Conector reto 195">
                  <a:extLst>
                    <a:ext uri="{FF2B5EF4-FFF2-40B4-BE49-F238E27FC236}">
                      <a16:creationId xmlns:a16="http://schemas.microsoft.com/office/drawing/2014/main" id="{C759E302-08D4-FE85-33F0-D52CCE8AE18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145067" y="2753454"/>
                  <a:ext cx="157212" cy="78804"/>
                </a:xfrm>
                <a:prstGeom prst="line">
                  <a:avLst/>
                </a:prstGeom>
                <a:ln w="25400"/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7" name="Conector reto 196">
                  <a:extLst>
                    <a:ext uri="{FF2B5EF4-FFF2-40B4-BE49-F238E27FC236}">
                      <a16:creationId xmlns:a16="http://schemas.microsoft.com/office/drawing/2014/main" id="{9E5A12C5-5700-55E1-1C07-482CC2B2259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022024" y="2785994"/>
                  <a:ext cx="0" cy="306317"/>
                </a:xfrm>
                <a:prstGeom prst="line">
                  <a:avLst/>
                </a:prstGeom>
                <a:ln w="25400" cap="rnd">
                  <a:solidFill>
                    <a:schemeClr val="accent1">
                      <a:lumMod val="40000"/>
                      <a:lumOff val="60000"/>
                    </a:schemeClr>
                  </a:solidFill>
                </a:ln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8" name="Conector reto 197">
                  <a:extLst>
                    <a:ext uri="{FF2B5EF4-FFF2-40B4-BE49-F238E27FC236}">
                      <a16:creationId xmlns:a16="http://schemas.microsoft.com/office/drawing/2014/main" id="{06331C74-26A0-900D-D994-045960EB4A5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145067" y="2740528"/>
                  <a:ext cx="87028" cy="45466"/>
                </a:xfrm>
                <a:prstGeom prst="line">
                  <a:avLst/>
                </a:prstGeom>
                <a:ln w="25400"/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9" name="Conector reto 198">
                  <a:extLst>
                    <a:ext uri="{FF2B5EF4-FFF2-40B4-BE49-F238E27FC236}">
                      <a16:creationId xmlns:a16="http://schemas.microsoft.com/office/drawing/2014/main" id="{830286F1-F640-FB5B-6B9E-F808AFF70B5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090983" y="2689585"/>
                  <a:ext cx="245400" cy="122902"/>
                </a:xfrm>
                <a:prstGeom prst="line">
                  <a:avLst/>
                </a:prstGeom>
                <a:ln>
                  <a:solidFill>
                    <a:srgbClr val="4472C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0" name="Conector reto 199">
                  <a:extLst>
                    <a:ext uri="{FF2B5EF4-FFF2-40B4-BE49-F238E27FC236}">
                      <a16:creationId xmlns:a16="http://schemas.microsoft.com/office/drawing/2014/main" id="{2C1666DB-52CC-D81B-C6B5-A5C1C6E509A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10093364" y="2810106"/>
                  <a:ext cx="24886" cy="43776"/>
                </a:xfrm>
                <a:prstGeom prst="line">
                  <a:avLst/>
                </a:prstGeom>
                <a:ln>
                  <a:solidFill>
                    <a:srgbClr val="4472C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81" name="Conector reto 180">
                <a:extLst>
                  <a:ext uri="{FF2B5EF4-FFF2-40B4-BE49-F238E27FC236}">
                    <a16:creationId xmlns:a16="http://schemas.microsoft.com/office/drawing/2014/main" id="{A6E44DC4-15DA-3BF0-B312-95CC2A8F579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16682" y="3414654"/>
                <a:ext cx="154972" cy="42"/>
              </a:xfrm>
              <a:prstGeom prst="line">
                <a:avLst/>
              </a:prstGeom>
              <a:ln w="9525" cap="flat" cmpd="sng" algn="ctr">
                <a:solidFill>
                  <a:schemeClr val="accent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182" name="Conector reto 181">
                <a:extLst>
                  <a:ext uri="{FF2B5EF4-FFF2-40B4-BE49-F238E27FC236}">
                    <a16:creationId xmlns:a16="http://schemas.microsoft.com/office/drawing/2014/main" id="{64AC933C-A1AA-DB91-4466-A1E4DFA139C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14523" y="3134518"/>
                <a:ext cx="534545" cy="0"/>
              </a:xfrm>
              <a:prstGeom prst="line">
                <a:avLst/>
              </a:prstGeom>
              <a:ln>
                <a:solidFill>
                  <a:srgbClr val="4472C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3" name="Hexágono 182">
                <a:extLst>
                  <a:ext uri="{FF2B5EF4-FFF2-40B4-BE49-F238E27FC236}">
                    <a16:creationId xmlns:a16="http://schemas.microsoft.com/office/drawing/2014/main" id="{8B488940-5136-812A-756D-F8C97C14188B}"/>
                  </a:ext>
                </a:extLst>
              </p:cNvPr>
              <p:cNvSpPr/>
              <p:nvPr/>
            </p:nvSpPr>
            <p:spPr>
              <a:xfrm>
                <a:off x="6563796" y="3329309"/>
                <a:ext cx="183600" cy="170691"/>
              </a:xfrm>
              <a:prstGeom prst="hexagon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cxnSp>
            <p:nvCxnSpPr>
              <p:cNvPr id="184" name="Conector reto 183">
                <a:extLst>
                  <a:ext uri="{FF2B5EF4-FFF2-40B4-BE49-F238E27FC236}">
                    <a16:creationId xmlns:a16="http://schemas.microsoft.com/office/drawing/2014/main" id="{BDE8E862-4686-C29F-4788-DB2BFA7D702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16682" y="3134517"/>
                <a:ext cx="279" cy="280137"/>
              </a:xfrm>
              <a:prstGeom prst="line">
                <a:avLst/>
              </a:prstGeom>
              <a:ln>
                <a:solidFill>
                  <a:srgbClr val="4472C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Conector reto 184">
                <a:extLst>
                  <a:ext uri="{FF2B5EF4-FFF2-40B4-BE49-F238E27FC236}">
                    <a16:creationId xmlns:a16="http://schemas.microsoft.com/office/drawing/2014/main" id="{5FF7A36E-4C72-A621-199F-29E7D486B09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636827" y="3134517"/>
                <a:ext cx="138392" cy="0"/>
              </a:xfrm>
              <a:prstGeom prst="line">
                <a:avLst/>
              </a:prstGeom>
              <a:ln w="3810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Conector reto 185">
                <a:extLst>
                  <a:ext uri="{FF2B5EF4-FFF2-40B4-BE49-F238E27FC236}">
                    <a16:creationId xmlns:a16="http://schemas.microsoft.com/office/drawing/2014/main" id="{AA3444F2-B2BD-7EC5-4E9B-B8AF206EE06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50668" y="3640034"/>
                <a:ext cx="296019" cy="2869"/>
              </a:xfrm>
              <a:prstGeom prst="line">
                <a:avLst/>
              </a:prstGeom>
              <a:ln>
                <a:solidFill>
                  <a:srgbClr val="4472C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Conector reto 187">
                <a:extLst>
                  <a:ext uri="{FF2B5EF4-FFF2-40B4-BE49-F238E27FC236}">
                    <a16:creationId xmlns:a16="http://schemas.microsoft.com/office/drawing/2014/main" id="{448175BD-934C-763F-9082-1F52B927FBF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52425" y="3504681"/>
                <a:ext cx="3284" cy="136165"/>
              </a:xfrm>
              <a:prstGeom prst="line">
                <a:avLst/>
              </a:prstGeom>
              <a:ln>
                <a:solidFill>
                  <a:srgbClr val="4472C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Conector reto 188">
                <a:extLst>
                  <a:ext uri="{FF2B5EF4-FFF2-40B4-BE49-F238E27FC236}">
                    <a16:creationId xmlns:a16="http://schemas.microsoft.com/office/drawing/2014/main" id="{635283F4-71F2-60BB-20B7-DFCA5B9DCF1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13380" y="3240388"/>
                <a:ext cx="46016" cy="53837"/>
              </a:xfrm>
              <a:prstGeom prst="line">
                <a:avLst/>
              </a:prstGeom>
              <a:ln>
                <a:solidFill>
                  <a:srgbClr val="4472C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Conector reto 191">
                <a:extLst>
                  <a:ext uri="{FF2B5EF4-FFF2-40B4-BE49-F238E27FC236}">
                    <a16:creationId xmlns:a16="http://schemas.microsoft.com/office/drawing/2014/main" id="{617B4853-0EB3-6F74-37C6-E4B4650C832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13380" y="3207624"/>
                <a:ext cx="42743" cy="50761"/>
              </a:xfrm>
              <a:prstGeom prst="line">
                <a:avLst/>
              </a:prstGeom>
              <a:ln>
                <a:solidFill>
                  <a:srgbClr val="4472C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Conector reto 192">
                <a:extLst>
                  <a:ext uri="{FF2B5EF4-FFF2-40B4-BE49-F238E27FC236}">
                    <a16:creationId xmlns:a16="http://schemas.microsoft.com/office/drawing/2014/main" id="{68EB676E-1625-A657-8578-B2C6F296F46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13380" y="3168347"/>
                <a:ext cx="46016" cy="54198"/>
              </a:xfrm>
              <a:prstGeom prst="line">
                <a:avLst/>
              </a:prstGeom>
              <a:ln>
                <a:solidFill>
                  <a:srgbClr val="4472C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208" name="Fusca" descr="Uma imagem contendo texto, livro&#10;&#10;Descrição gerada com muito alta confiança">
              <a:extLst>
                <a:ext uri="{FF2B5EF4-FFF2-40B4-BE49-F238E27FC236}">
                  <a16:creationId xmlns:a16="http://schemas.microsoft.com/office/drawing/2014/main" id="{0B026D12-AD5B-B880-271E-2EB030680E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clrChange>
                <a:clrFrom>
                  <a:srgbClr val="1D3463"/>
                </a:clrFrom>
                <a:clrTo>
                  <a:srgbClr val="1D3463">
                    <a:alpha val="0"/>
                  </a:srgbClr>
                </a:clrTo>
              </a:clrChange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88" t="51122" r="37094" b="12768"/>
            <a:stretch/>
          </p:blipFill>
          <p:spPr>
            <a:xfrm rot="5400000">
              <a:off x="9277136" y="1715489"/>
              <a:ext cx="2369452" cy="846902"/>
            </a:xfrm>
            <a:prstGeom prst="rect">
              <a:avLst/>
            </a:prstGeom>
            <a:ln>
              <a:noFill/>
            </a:ln>
            <a:effectLst/>
          </p:spPr>
        </p:pic>
      </p:grpSp>
      <p:pic>
        <p:nvPicPr>
          <p:cNvPr id="20" name="VW">
            <a:extLst>
              <a:ext uri="{FF2B5EF4-FFF2-40B4-BE49-F238E27FC236}">
                <a16:creationId xmlns:a16="http://schemas.microsoft.com/office/drawing/2014/main" id="{35D07471-CFEA-24F9-B954-60C425C0FA39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404" r="23585"/>
          <a:stretch/>
        </p:blipFill>
        <p:spPr>
          <a:xfrm>
            <a:off x="641765" y="6051061"/>
            <a:ext cx="933384" cy="903333"/>
          </a:xfrm>
          <a:prstGeom prst="rect">
            <a:avLst/>
          </a:prstGeom>
          <a:noFill/>
        </p:spPr>
      </p:pic>
      <p:grpSp>
        <p:nvGrpSpPr>
          <p:cNvPr id="107" name="Logo OCB">
            <a:extLst>
              <a:ext uri="{FF2B5EF4-FFF2-40B4-BE49-F238E27FC236}">
                <a16:creationId xmlns:a16="http://schemas.microsoft.com/office/drawing/2014/main" id="{32A874A4-B4C5-33CA-E28C-F348E7C12C6A}"/>
              </a:ext>
            </a:extLst>
          </p:cNvPr>
          <p:cNvGrpSpPr/>
          <p:nvPr/>
        </p:nvGrpSpPr>
        <p:grpSpPr>
          <a:xfrm>
            <a:off x="1666465" y="6213216"/>
            <a:ext cx="1866900" cy="615984"/>
            <a:chOff x="8692331" y="126786"/>
            <a:chExt cx="1866900" cy="615984"/>
          </a:xfrm>
        </p:grpSpPr>
        <p:sp>
          <p:nvSpPr>
            <p:cNvPr id="99" name="Listra Diagonal 7">
              <a:extLst>
                <a:ext uri="{FF2B5EF4-FFF2-40B4-BE49-F238E27FC236}">
                  <a16:creationId xmlns:a16="http://schemas.microsoft.com/office/drawing/2014/main" id="{9B4EE43E-69D5-0225-EA41-C0DD73EB285A}"/>
                </a:ext>
              </a:extLst>
            </p:cNvPr>
            <p:cNvSpPr/>
            <p:nvPr/>
          </p:nvSpPr>
          <p:spPr>
            <a:xfrm>
              <a:off x="9137395" y="610191"/>
              <a:ext cx="188349" cy="104844"/>
            </a:xfrm>
            <a:custGeom>
              <a:avLst/>
              <a:gdLst>
                <a:gd name="connsiteX0" fmla="*/ 0 w 299135"/>
                <a:gd name="connsiteY0" fmla="*/ 179550 h 266700"/>
                <a:gd name="connsiteX1" fmla="*/ 201387 w 299135"/>
                <a:gd name="connsiteY1" fmla="*/ 0 h 266700"/>
                <a:gd name="connsiteX2" fmla="*/ 299135 w 299135"/>
                <a:gd name="connsiteY2" fmla="*/ 0 h 266700"/>
                <a:gd name="connsiteX3" fmla="*/ 0 w 299135"/>
                <a:gd name="connsiteY3" fmla="*/ 266700 h 266700"/>
                <a:gd name="connsiteX4" fmla="*/ 0 w 299135"/>
                <a:gd name="connsiteY4" fmla="*/ 179550 h 266700"/>
                <a:gd name="connsiteX0" fmla="*/ 0 w 403910"/>
                <a:gd name="connsiteY0" fmla="*/ 272419 h 272419"/>
                <a:gd name="connsiteX1" fmla="*/ 306162 w 403910"/>
                <a:gd name="connsiteY1" fmla="*/ 0 h 272419"/>
                <a:gd name="connsiteX2" fmla="*/ 403910 w 403910"/>
                <a:gd name="connsiteY2" fmla="*/ 0 h 272419"/>
                <a:gd name="connsiteX3" fmla="*/ 104775 w 403910"/>
                <a:gd name="connsiteY3" fmla="*/ 266700 h 272419"/>
                <a:gd name="connsiteX4" fmla="*/ 0 w 403910"/>
                <a:gd name="connsiteY4" fmla="*/ 272419 h 27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3910" h="272419">
                  <a:moveTo>
                    <a:pt x="0" y="272419"/>
                  </a:moveTo>
                  <a:lnTo>
                    <a:pt x="306162" y="0"/>
                  </a:lnTo>
                  <a:lnTo>
                    <a:pt x="403910" y="0"/>
                  </a:lnTo>
                  <a:lnTo>
                    <a:pt x="104775" y="266700"/>
                  </a:lnTo>
                  <a:lnTo>
                    <a:pt x="0" y="272419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100" name="Listra Diagonal 7">
              <a:extLst>
                <a:ext uri="{FF2B5EF4-FFF2-40B4-BE49-F238E27FC236}">
                  <a16:creationId xmlns:a16="http://schemas.microsoft.com/office/drawing/2014/main" id="{91C726C8-C924-1835-4545-E6798931E445}"/>
                </a:ext>
              </a:extLst>
            </p:cNvPr>
            <p:cNvSpPr/>
            <p:nvPr/>
          </p:nvSpPr>
          <p:spPr>
            <a:xfrm>
              <a:off x="9265983" y="610190"/>
              <a:ext cx="188349" cy="104844"/>
            </a:xfrm>
            <a:custGeom>
              <a:avLst/>
              <a:gdLst>
                <a:gd name="connsiteX0" fmla="*/ 0 w 299135"/>
                <a:gd name="connsiteY0" fmla="*/ 179550 h 266700"/>
                <a:gd name="connsiteX1" fmla="*/ 201387 w 299135"/>
                <a:gd name="connsiteY1" fmla="*/ 0 h 266700"/>
                <a:gd name="connsiteX2" fmla="*/ 299135 w 299135"/>
                <a:gd name="connsiteY2" fmla="*/ 0 h 266700"/>
                <a:gd name="connsiteX3" fmla="*/ 0 w 299135"/>
                <a:gd name="connsiteY3" fmla="*/ 266700 h 266700"/>
                <a:gd name="connsiteX4" fmla="*/ 0 w 299135"/>
                <a:gd name="connsiteY4" fmla="*/ 179550 h 266700"/>
                <a:gd name="connsiteX0" fmla="*/ 0 w 403910"/>
                <a:gd name="connsiteY0" fmla="*/ 272419 h 272419"/>
                <a:gd name="connsiteX1" fmla="*/ 306162 w 403910"/>
                <a:gd name="connsiteY1" fmla="*/ 0 h 272419"/>
                <a:gd name="connsiteX2" fmla="*/ 403910 w 403910"/>
                <a:gd name="connsiteY2" fmla="*/ 0 h 272419"/>
                <a:gd name="connsiteX3" fmla="*/ 104775 w 403910"/>
                <a:gd name="connsiteY3" fmla="*/ 266700 h 272419"/>
                <a:gd name="connsiteX4" fmla="*/ 0 w 403910"/>
                <a:gd name="connsiteY4" fmla="*/ 272419 h 27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3910" h="272419">
                  <a:moveTo>
                    <a:pt x="0" y="272419"/>
                  </a:moveTo>
                  <a:lnTo>
                    <a:pt x="306162" y="0"/>
                  </a:lnTo>
                  <a:lnTo>
                    <a:pt x="403910" y="0"/>
                  </a:lnTo>
                  <a:lnTo>
                    <a:pt x="104775" y="266700"/>
                  </a:lnTo>
                  <a:lnTo>
                    <a:pt x="0" y="272419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101" name="Listra Diagonal 7">
              <a:extLst>
                <a:ext uri="{FF2B5EF4-FFF2-40B4-BE49-F238E27FC236}">
                  <a16:creationId xmlns:a16="http://schemas.microsoft.com/office/drawing/2014/main" id="{D0E3EA09-4EA0-F2A5-7E99-08AD7FD3487B}"/>
                </a:ext>
              </a:extLst>
            </p:cNvPr>
            <p:cNvSpPr/>
            <p:nvPr/>
          </p:nvSpPr>
          <p:spPr>
            <a:xfrm>
              <a:off x="8775430" y="610189"/>
              <a:ext cx="162155" cy="102642"/>
            </a:xfrm>
            <a:custGeom>
              <a:avLst/>
              <a:gdLst>
                <a:gd name="connsiteX0" fmla="*/ 0 w 299135"/>
                <a:gd name="connsiteY0" fmla="*/ 179550 h 266700"/>
                <a:gd name="connsiteX1" fmla="*/ 201387 w 299135"/>
                <a:gd name="connsiteY1" fmla="*/ 0 h 266700"/>
                <a:gd name="connsiteX2" fmla="*/ 299135 w 299135"/>
                <a:gd name="connsiteY2" fmla="*/ 0 h 266700"/>
                <a:gd name="connsiteX3" fmla="*/ 0 w 299135"/>
                <a:gd name="connsiteY3" fmla="*/ 266700 h 266700"/>
                <a:gd name="connsiteX4" fmla="*/ 0 w 299135"/>
                <a:gd name="connsiteY4" fmla="*/ 179550 h 266700"/>
                <a:gd name="connsiteX0" fmla="*/ 0 w 403910"/>
                <a:gd name="connsiteY0" fmla="*/ 272419 h 272419"/>
                <a:gd name="connsiteX1" fmla="*/ 306162 w 403910"/>
                <a:gd name="connsiteY1" fmla="*/ 0 h 272419"/>
                <a:gd name="connsiteX2" fmla="*/ 403910 w 403910"/>
                <a:gd name="connsiteY2" fmla="*/ 0 h 272419"/>
                <a:gd name="connsiteX3" fmla="*/ 104775 w 403910"/>
                <a:gd name="connsiteY3" fmla="*/ 266700 h 272419"/>
                <a:gd name="connsiteX4" fmla="*/ 0 w 403910"/>
                <a:gd name="connsiteY4" fmla="*/ 272419 h 272419"/>
                <a:gd name="connsiteX0" fmla="*/ 0 w 347738"/>
                <a:gd name="connsiteY0" fmla="*/ 235320 h 266699"/>
                <a:gd name="connsiteX1" fmla="*/ 249990 w 347738"/>
                <a:gd name="connsiteY1" fmla="*/ 0 h 266699"/>
                <a:gd name="connsiteX2" fmla="*/ 347738 w 347738"/>
                <a:gd name="connsiteY2" fmla="*/ 0 h 266699"/>
                <a:gd name="connsiteX3" fmla="*/ 48603 w 347738"/>
                <a:gd name="connsiteY3" fmla="*/ 266700 h 266699"/>
                <a:gd name="connsiteX4" fmla="*/ 0 w 347738"/>
                <a:gd name="connsiteY4" fmla="*/ 235320 h 266699"/>
                <a:gd name="connsiteX0" fmla="*/ 0 w 347738"/>
                <a:gd name="connsiteY0" fmla="*/ 224719 h 266699"/>
                <a:gd name="connsiteX1" fmla="*/ 249990 w 347738"/>
                <a:gd name="connsiteY1" fmla="*/ 0 h 266699"/>
                <a:gd name="connsiteX2" fmla="*/ 347738 w 347738"/>
                <a:gd name="connsiteY2" fmla="*/ 0 h 266699"/>
                <a:gd name="connsiteX3" fmla="*/ 48603 w 347738"/>
                <a:gd name="connsiteY3" fmla="*/ 266700 h 266699"/>
                <a:gd name="connsiteX4" fmla="*/ 0 w 347738"/>
                <a:gd name="connsiteY4" fmla="*/ 224719 h 266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7738" h="266699">
                  <a:moveTo>
                    <a:pt x="0" y="224719"/>
                  </a:moveTo>
                  <a:lnTo>
                    <a:pt x="249990" y="0"/>
                  </a:lnTo>
                  <a:lnTo>
                    <a:pt x="347738" y="0"/>
                  </a:lnTo>
                  <a:lnTo>
                    <a:pt x="48603" y="266700"/>
                  </a:lnTo>
                  <a:lnTo>
                    <a:pt x="0" y="224719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102" name="Listra Diagonal 7">
              <a:extLst>
                <a:ext uri="{FF2B5EF4-FFF2-40B4-BE49-F238E27FC236}">
                  <a16:creationId xmlns:a16="http://schemas.microsoft.com/office/drawing/2014/main" id="{62444003-21F3-EEF6-EBAA-BF12B45C33A8}"/>
                </a:ext>
              </a:extLst>
            </p:cNvPr>
            <p:cNvSpPr/>
            <p:nvPr/>
          </p:nvSpPr>
          <p:spPr>
            <a:xfrm>
              <a:off x="8714645" y="608371"/>
              <a:ext cx="97861" cy="63889"/>
            </a:xfrm>
            <a:custGeom>
              <a:avLst/>
              <a:gdLst>
                <a:gd name="connsiteX0" fmla="*/ 0 w 299135"/>
                <a:gd name="connsiteY0" fmla="*/ 179550 h 266700"/>
                <a:gd name="connsiteX1" fmla="*/ 201387 w 299135"/>
                <a:gd name="connsiteY1" fmla="*/ 0 h 266700"/>
                <a:gd name="connsiteX2" fmla="*/ 299135 w 299135"/>
                <a:gd name="connsiteY2" fmla="*/ 0 h 266700"/>
                <a:gd name="connsiteX3" fmla="*/ 0 w 299135"/>
                <a:gd name="connsiteY3" fmla="*/ 266700 h 266700"/>
                <a:gd name="connsiteX4" fmla="*/ 0 w 299135"/>
                <a:gd name="connsiteY4" fmla="*/ 179550 h 266700"/>
                <a:gd name="connsiteX0" fmla="*/ 0 w 403910"/>
                <a:gd name="connsiteY0" fmla="*/ 272419 h 272419"/>
                <a:gd name="connsiteX1" fmla="*/ 306162 w 403910"/>
                <a:gd name="connsiteY1" fmla="*/ 0 h 272419"/>
                <a:gd name="connsiteX2" fmla="*/ 403910 w 403910"/>
                <a:gd name="connsiteY2" fmla="*/ 0 h 272419"/>
                <a:gd name="connsiteX3" fmla="*/ 104775 w 403910"/>
                <a:gd name="connsiteY3" fmla="*/ 266700 h 272419"/>
                <a:gd name="connsiteX4" fmla="*/ 0 w 403910"/>
                <a:gd name="connsiteY4" fmla="*/ 272419 h 272419"/>
                <a:gd name="connsiteX0" fmla="*/ 0 w 403910"/>
                <a:gd name="connsiteY0" fmla="*/ 272419 h 272419"/>
                <a:gd name="connsiteX1" fmla="*/ 306162 w 403910"/>
                <a:gd name="connsiteY1" fmla="*/ 0 h 272419"/>
                <a:gd name="connsiteX2" fmla="*/ 403910 w 403910"/>
                <a:gd name="connsiteY2" fmla="*/ 0 h 272419"/>
                <a:gd name="connsiteX3" fmla="*/ 237546 w 403910"/>
                <a:gd name="connsiteY3" fmla="*/ 166005 h 272419"/>
                <a:gd name="connsiteX4" fmla="*/ 0 w 403910"/>
                <a:gd name="connsiteY4" fmla="*/ 272419 h 272419"/>
                <a:gd name="connsiteX0" fmla="*/ 0 w 209861"/>
                <a:gd name="connsiteY0" fmla="*/ 113425 h 166005"/>
                <a:gd name="connsiteX1" fmla="*/ 112113 w 209861"/>
                <a:gd name="connsiteY1" fmla="*/ 0 h 166005"/>
                <a:gd name="connsiteX2" fmla="*/ 209861 w 209861"/>
                <a:gd name="connsiteY2" fmla="*/ 0 h 166005"/>
                <a:gd name="connsiteX3" fmla="*/ 43497 w 209861"/>
                <a:gd name="connsiteY3" fmla="*/ 166005 h 166005"/>
                <a:gd name="connsiteX4" fmla="*/ 0 w 209861"/>
                <a:gd name="connsiteY4" fmla="*/ 113425 h 166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9861" h="166005">
                  <a:moveTo>
                    <a:pt x="0" y="113425"/>
                  </a:moveTo>
                  <a:lnTo>
                    <a:pt x="112113" y="0"/>
                  </a:lnTo>
                  <a:lnTo>
                    <a:pt x="209861" y="0"/>
                  </a:lnTo>
                  <a:lnTo>
                    <a:pt x="43497" y="166005"/>
                  </a:lnTo>
                  <a:lnTo>
                    <a:pt x="0" y="113425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103" name="Listra Diagonal 7">
              <a:extLst>
                <a:ext uri="{FF2B5EF4-FFF2-40B4-BE49-F238E27FC236}">
                  <a16:creationId xmlns:a16="http://schemas.microsoft.com/office/drawing/2014/main" id="{B7D77CD8-59C4-8B77-98A7-89C62F058C46}"/>
                </a:ext>
              </a:extLst>
            </p:cNvPr>
            <p:cNvSpPr/>
            <p:nvPr/>
          </p:nvSpPr>
          <p:spPr>
            <a:xfrm>
              <a:off x="9008807" y="610190"/>
              <a:ext cx="188349" cy="104844"/>
            </a:xfrm>
            <a:custGeom>
              <a:avLst/>
              <a:gdLst>
                <a:gd name="connsiteX0" fmla="*/ 0 w 299135"/>
                <a:gd name="connsiteY0" fmla="*/ 179550 h 266700"/>
                <a:gd name="connsiteX1" fmla="*/ 201387 w 299135"/>
                <a:gd name="connsiteY1" fmla="*/ 0 h 266700"/>
                <a:gd name="connsiteX2" fmla="*/ 299135 w 299135"/>
                <a:gd name="connsiteY2" fmla="*/ 0 h 266700"/>
                <a:gd name="connsiteX3" fmla="*/ 0 w 299135"/>
                <a:gd name="connsiteY3" fmla="*/ 266700 h 266700"/>
                <a:gd name="connsiteX4" fmla="*/ 0 w 299135"/>
                <a:gd name="connsiteY4" fmla="*/ 179550 h 266700"/>
                <a:gd name="connsiteX0" fmla="*/ 0 w 403910"/>
                <a:gd name="connsiteY0" fmla="*/ 272419 h 272419"/>
                <a:gd name="connsiteX1" fmla="*/ 306162 w 403910"/>
                <a:gd name="connsiteY1" fmla="*/ 0 h 272419"/>
                <a:gd name="connsiteX2" fmla="*/ 403910 w 403910"/>
                <a:gd name="connsiteY2" fmla="*/ 0 h 272419"/>
                <a:gd name="connsiteX3" fmla="*/ 104775 w 403910"/>
                <a:gd name="connsiteY3" fmla="*/ 266700 h 272419"/>
                <a:gd name="connsiteX4" fmla="*/ 0 w 403910"/>
                <a:gd name="connsiteY4" fmla="*/ 272419 h 27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3910" h="272419">
                  <a:moveTo>
                    <a:pt x="0" y="272419"/>
                  </a:moveTo>
                  <a:lnTo>
                    <a:pt x="306162" y="0"/>
                  </a:lnTo>
                  <a:lnTo>
                    <a:pt x="403910" y="0"/>
                  </a:lnTo>
                  <a:lnTo>
                    <a:pt x="104775" y="266700"/>
                  </a:lnTo>
                  <a:lnTo>
                    <a:pt x="0" y="272419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104" name="Listra Diagonal 7">
              <a:extLst>
                <a:ext uri="{FF2B5EF4-FFF2-40B4-BE49-F238E27FC236}">
                  <a16:creationId xmlns:a16="http://schemas.microsoft.com/office/drawing/2014/main" id="{5CF70F0B-E3C2-2B67-999C-EECC6B6767FB}"/>
                </a:ext>
              </a:extLst>
            </p:cNvPr>
            <p:cNvSpPr/>
            <p:nvPr/>
          </p:nvSpPr>
          <p:spPr>
            <a:xfrm>
              <a:off x="8884752" y="610190"/>
              <a:ext cx="188349" cy="104844"/>
            </a:xfrm>
            <a:custGeom>
              <a:avLst/>
              <a:gdLst>
                <a:gd name="connsiteX0" fmla="*/ 0 w 299135"/>
                <a:gd name="connsiteY0" fmla="*/ 179550 h 266700"/>
                <a:gd name="connsiteX1" fmla="*/ 201387 w 299135"/>
                <a:gd name="connsiteY1" fmla="*/ 0 h 266700"/>
                <a:gd name="connsiteX2" fmla="*/ 299135 w 299135"/>
                <a:gd name="connsiteY2" fmla="*/ 0 h 266700"/>
                <a:gd name="connsiteX3" fmla="*/ 0 w 299135"/>
                <a:gd name="connsiteY3" fmla="*/ 266700 h 266700"/>
                <a:gd name="connsiteX4" fmla="*/ 0 w 299135"/>
                <a:gd name="connsiteY4" fmla="*/ 179550 h 266700"/>
                <a:gd name="connsiteX0" fmla="*/ 0 w 403910"/>
                <a:gd name="connsiteY0" fmla="*/ 272419 h 272419"/>
                <a:gd name="connsiteX1" fmla="*/ 306162 w 403910"/>
                <a:gd name="connsiteY1" fmla="*/ 0 h 272419"/>
                <a:gd name="connsiteX2" fmla="*/ 403910 w 403910"/>
                <a:gd name="connsiteY2" fmla="*/ 0 h 272419"/>
                <a:gd name="connsiteX3" fmla="*/ 104775 w 403910"/>
                <a:gd name="connsiteY3" fmla="*/ 266700 h 272419"/>
                <a:gd name="connsiteX4" fmla="*/ 0 w 403910"/>
                <a:gd name="connsiteY4" fmla="*/ 272419 h 27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3910" h="272419">
                  <a:moveTo>
                    <a:pt x="0" y="272419"/>
                  </a:moveTo>
                  <a:lnTo>
                    <a:pt x="306162" y="0"/>
                  </a:lnTo>
                  <a:lnTo>
                    <a:pt x="403910" y="0"/>
                  </a:lnTo>
                  <a:lnTo>
                    <a:pt x="104775" y="266700"/>
                  </a:lnTo>
                  <a:lnTo>
                    <a:pt x="0" y="272419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105" name="Forma Livre: Forma 104">
              <a:extLst>
                <a:ext uri="{FF2B5EF4-FFF2-40B4-BE49-F238E27FC236}">
                  <a16:creationId xmlns:a16="http://schemas.microsoft.com/office/drawing/2014/main" id="{61EC6987-67A5-8109-A8C8-F2CF12DA3C52}"/>
                </a:ext>
              </a:extLst>
            </p:cNvPr>
            <p:cNvSpPr/>
            <p:nvPr/>
          </p:nvSpPr>
          <p:spPr>
            <a:xfrm>
              <a:off x="8692331" y="126786"/>
              <a:ext cx="1866900" cy="615984"/>
            </a:xfrm>
            <a:custGeom>
              <a:avLst/>
              <a:gdLst>
                <a:gd name="connsiteX0" fmla="*/ 1566863 w 1866900"/>
                <a:gd name="connsiteY0" fmla="*/ 581025 h 719137"/>
                <a:gd name="connsiteX1" fmla="*/ 1866900 w 1866900"/>
                <a:gd name="connsiteY1" fmla="*/ 0 h 719137"/>
                <a:gd name="connsiteX2" fmla="*/ 471488 w 1866900"/>
                <a:gd name="connsiteY2" fmla="*/ 2381 h 719137"/>
                <a:gd name="connsiteX3" fmla="*/ 0 w 1866900"/>
                <a:gd name="connsiteY3" fmla="*/ 583406 h 719137"/>
                <a:gd name="connsiteX4" fmla="*/ 133350 w 1866900"/>
                <a:gd name="connsiteY4" fmla="*/ 719137 h 719137"/>
                <a:gd name="connsiteX5" fmla="*/ 921544 w 1866900"/>
                <a:gd name="connsiteY5" fmla="*/ 697706 h 719137"/>
                <a:gd name="connsiteX6" fmla="*/ 1045369 w 1866900"/>
                <a:gd name="connsiteY6" fmla="*/ 581025 h 719137"/>
                <a:gd name="connsiteX7" fmla="*/ 1566863 w 1866900"/>
                <a:gd name="connsiteY7" fmla="*/ 581025 h 719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66900" h="719137">
                  <a:moveTo>
                    <a:pt x="1566863" y="581025"/>
                  </a:moveTo>
                  <a:lnTo>
                    <a:pt x="1866900" y="0"/>
                  </a:lnTo>
                  <a:lnTo>
                    <a:pt x="471488" y="2381"/>
                  </a:lnTo>
                  <a:lnTo>
                    <a:pt x="0" y="583406"/>
                  </a:lnTo>
                  <a:lnTo>
                    <a:pt x="133350" y="719137"/>
                  </a:lnTo>
                  <a:lnTo>
                    <a:pt x="921544" y="697706"/>
                  </a:lnTo>
                  <a:lnTo>
                    <a:pt x="1045369" y="581025"/>
                  </a:lnTo>
                  <a:lnTo>
                    <a:pt x="1566863" y="581025"/>
                  </a:lnTo>
                  <a:close/>
                </a:path>
              </a:pathLst>
            </a:custGeom>
            <a:noFill/>
            <a:ln w="38100"/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8" name="CaixaDeTexto 97">
              <a:extLst>
                <a:ext uri="{FF2B5EF4-FFF2-40B4-BE49-F238E27FC236}">
                  <a16:creationId xmlns:a16="http://schemas.microsoft.com/office/drawing/2014/main" id="{3FBD1D20-1BA7-4E0C-B9C2-C104BD3BB43C}"/>
                </a:ext>
              </a:extLst>
            </p:cNvPr>
            <p:cNvSpPr txBox="1"/>
            <p:nvPr/>
          </p:nvSpPr>
          <p:spPr>
            <a:xfrm>
              <a:off x="9058933" y="163086"/>
              <a:ext cx="6074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b="1" dirty="0">
                  <a:solidFill>
                    <a:schemeClr val="accent1"/>
                  </a:solidFill>
                </a:rPr>
                <a:t>OCB</a:t>
              </a:r>
            </a:p>
          </p:txBody>
        </p:sp>
        <p:sp>
          <p:nvSpPr>
            <p:cNvPr id="96" name="Forma Livre: Forma 95">
              <a:extLst>
                <a:ext uri="{FF2B5EF4-FFF2-40B4-BE49-F238E27FC236}">
                  <a16:creationId xmlns:a16="http://schemas.microsoft.com/office/drawing/2014/main" id="{5D2EAFCB-48CF-B762-4798-71C4684E75E9}"/>
                </a:ext>
              </a:extLst>
            </p:cNvPr>
            <p:cNvSpPr/>
            <p:nvPr/>
          </p:nvSpPr>
          <p:spPr>
            <a:xfrm>
              <a:off x="9699654" y="231535"/>
              <a:ext cx="690230" cy="222910"/>
            </a:xfrm>
            <a:custGeom>
              <a:avLst/>
              <a:gdLst>
                <a:gd name="connsiteX0" fmla="*/ 1566863 w 1866900"/>
                <a:gd name="connsiteY0" fmla="*/ 581025 h 719137"/>
                <a:gd name="connsiteX1" fmla="*/ 1866900 w 1866900"/>
                <a:gd name="connsiteY1" fmla="*/ 0 h 719137"/>
                <a:gd name="connsiteX2" fmla="*/ 471488 w 1866900"/>
                <a:gd name="connsiteY2" fmla="*/ 2381 h 719137"/>
                <a:gd name="connsiteX3" fmla="*/ 0 w 1866900"/>
                <a:gd name="connsiteY3" fmla="*/ 583406 h 719137"/>
                <a:gd name="connsiteX4" fmla="*/ 133350 w 1866900"/>
                <a:gd name="connsiteY4" fmla="*/ 719137 h 719137"/>
                <a:gd name="connsiteX5" fmla="*/ 921544 w 1866900"/>
                <a:gd name="connsiteY5" fmla="*/ 697706 h 719137"/>
                <a:gd name="connsiteX6" fmla="*/ 1045369 w 1866900"/>
                <a:gd name="connsiteY6" fmla="*/ 581025 h 719137"/>
                <a:gd name="connsiteX7" fmla="*/ 1566863 w 1866900"/>
                <a:gd name="connsiteY7" fmla="*/ 581025 h 719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66900" h="719137">
                  <a:moveTo>
                    <a:pt x="1566863" y="581025"/>
                  </a:moveTo>
                  <a:lnTo>
                    <a:pt x="1866900" y="0"/>
                  </a:lnTo>
                  <a:lnTo>
                    <a:pt x="471488" y="2381"/>
                  </a:lnTo>
                  <a:lnTo>
                    <a:pt x="0" y="583406"/>
                  </a:lnTo>
                  <a:lnTo>
                    <a:pt x="133350" y="719137"/>
                  </a:lnTo>
                  <a:lnTo>
                    <a:pt x="921544" y="697706"/>
                  </a:lnTo>
                  <a:lnTo>
                    <a:pt x="1045369" y="581025"/>
                  </a:lnTo>
                  <a:lnTo>
                    <a:pt x="1566863" y="581025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 w="38100">
              <a:solidFill>
                <a:schemeClr val="bg2">
                  <a:lumMod val="50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210" name="Substitutos">
            <a:extLst>
              <a:ext uri="{FF2B5EF4-FFF2-40B4-BE49-F238E27FC236}">
                <a16:creationId xmlns:a16="http://schemas.microsoft.com/office/drawing/2014/main" id="{EB9AF25B-0351-E8D9-5EDD-CD392DF04C64}"/>
              </a:ext>
            </a:extLst>
          </p:cNvPr>
          <p:cNvGrpSpPr/>
          <p:nvPr/>
        </p:nvGrpSpPr>
        <p:grpSpPr>
          <a:xfrm>
            <a:off x="12335896" y="257709"/>
            <a:ext cx="593503" cy="3793586"/>
            <a:chOff x="12335896" y="257709"/>
            <a:chExt cx="593503" cy="3793586"/>
          </a:xfrm>
        </p:grpSpPr>
        <p:pic>
          <p:nvPicPr>
            <p:cNvPr id="306" name="Picture 2" descr="Ãcone de aviso de baixa pressÃ£o TPMS">
              <a:extLst>
                <a:ext uri="{FF2B5EF4-FFF2-40B4-BE49-F238E27FC236}">
                  <a16:creationId xmlns:a16="http://schemas.microsoft.com/office/drawing/2014/main" id="{9DBDC77F-38C0-A030-F4CC-A58F1F26ED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 flipH="1" flipV="1">
              <a:off x="12431113" y="689006"/>
              <a:ext cx="216000" cy="1570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" name="Picture 4" descr="TPMS system failure icon">
              <a:extLst>
                <a:ext uri="{FF2B5EF4-FFF2-40B4-BE49-F238E27FC236}">
                  <a16:creationId xmlns:a16="http://schemas.microsoft.com/office/drawing/2014/main" id="{F04890E6-B526-F903-700E-E1C93BC3482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427543" y="911027"/>
              <a:ext cx="216000" cy="1605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8" name="Picture 2" descr="Ãcone de aviso de baixa pressÃ£o TPMS">
              <a:extLst>
                <a:ext uri="{FF2B5EF4-FFF2-40B4-BE49-F238E27FC236}">
                  <a16:creationId xmlns:a16="http://schemas.microsoft.com/office/drawing/2014/main" id="{46E4B6D3-6BA8-EC88-26FE-0011CAD31F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 flipH="1" flipV="1">
              <a:off x="12427543" y="466985"/>
              <a:ext cx="216000" cy="1570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1" name="Picture 2" descr="Ãcone de aviso de baixa pressÃ£o TPMS">
              <a:extLst>
                <a:ext uri="{FF2B5EF4-FFF2-40B4-BE49-F238E27FC236}">
                  <a16:creationId xmlns:a16="http://schemas.microsoft.com/office/drawing/2014/main" id="{E211764E-F2D2-0A4E-8A76-D5B1DB20D2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 flipH="1" flipV="1">
              <a:off x="12427543" y="257709"/>
              <a:ext cx="216000" cy="1570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Elipse 1">
              <a:extLst>
                <a:ext uri="{FF2B5EF4-FFF2-40B4-BE49-F238E27FC236}">
                  <a16:creationId xmlns:a16="http://schemas.microsoft.com/office/drawing/2014/main" id="{51B87A34-AA4B-2A04-7D92-997F55C77EC1}"/>
                </a:ext>
              </a:extLst>
            </p:cNvPr>
            <p:cNvSpPr/>
            <p:nvPr/>
          </p:nvSpPr>
          <p:spPr>
            <a:xfrm>
              <a:off x="12449500" y="1136517"/>
              <a:ext cx="172252" cy="161269"/>
            </a:xfrm>
            <a:prstGeom prst="ellipse">
              <a:avLst/>
            </a:prstGeom>
            <a:solidFill>
              <a:srgbClr val="00CC00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4400"/>
            </a:p>
          </p:txBody>
        </p:sp>
        <p:sp>
          <p:nvSpPr>
            <p:cNvPr id="3" name="Elipse 2">
              <a:extLst>
                <a:ext uri="{FF2B5EF4-FFF2-40B4-BE49-F238E27FC236}">
                  <a16:creationId xmlns:a16="http://schemas.microsoft.com/office/drawing/2014/main" id="{E324BF11-8A82-CEE0-135E-3A8628C52CB6}"/>
                </a:ext>
              </a:extLst>
            </p:cNvPr>
            <p:cNvSpPr/>
            <p:nvPr/>
          </p:nvSpPr>
          <p:spPr>
            <a:xfrm>
              <a:off x="12449500" y="1362716"/>
              <a:ext cx="172252" cy="161269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4400"/>
            </a:p>
          </p:txBody>
        </p:sp>
        <p:sp>
          <p:nvSpPr>
            <p:cNvPr id="4" name="Elipse 3">
              <a:extLst>
                <a:ext uri="{FF2B5EF4-FFF2-40B4-BE49-F238E27FC236}">
                  <a16:creationId xmlns:a16="http://schemas.microsoft.com/office/drawing/2014/main" id="{CEE109B9-5082-52BA-51B7-2D1AB42B9C59}"/>
                </a:ext>
              </a:extLst>
            </p:cNvPr>
            <p:cNvSpPr/>
            <p:nvPr/>
          </p:nvSpPr>
          <p:spPr>
            <a:xfrm>
              <a:off x="12449500" y="1588915"/>
              <a:ext cx="172252" cy="161269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4400"/>
            </a:p>
          </p:txBody>
        </p:sp>
        <p:sp>
          <p:nvSpPr>
            <p:cNvPr id="15" name="Elipse 14">
              <a:extLst>
                <a:ext uri="{FF2B5EF4-FFF2-40B4-BE49-F238E27FC236}">
                  <a16:creationId xmlns:a16="http://schemas.microsoft.com/office/drawing/2014/main" id="{3C96B51C-A7D6-64E7-5C9B-53A7F028312E}"/>
                </a:ext>
              </a:extLst>
            </p:cNvPr>
            <p:cNvSpPr/>
            <p:nvPr/>
          </p:nvSpPr>
          <p:spPr>
            <a:xfrm>
              <a:off x="12449500" y="1815111"/>
              <a:ext cx="172252" cy="161269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4400"/>
            </a:p>
          </p:txBody>
        </p:sp>
        <p:sp>
          <p:nvSpPr>
            <p:cNvPr id="17" name="Hexágono 16">
              <a:extLst>
                <a:ext uri="{FF2B5EF4-FFF2-40B4-BE49-F238E27FC236}">
                  <a16:creationId xmlns:a16="http://schemas.microsoft.com/office/drawing/2014/main" id="{30B8C02A-62F2-E98A-26B0-C952B72CBCC8}"/>
                </a:ext>
              </a:extLst>
            </p:cNvPr>
            <p:cNvSpPr/>
            <p:nvPr/>
          </p:nvSpPr>
          <p:spPr>
            <a:xfrm>
              <a:off x="12357687" y="2769062"/>
              <a:ext cx="571712" cy="652268"/>
            </a:xfrm>
            <a:prstGeom prst="hexagon">
              <a:avLst/>
            </a:prstGeom>
            <a:noFill/>
            <a:ln w="19050">
              <a:solidFill>
                <a:srgbClr val="00CC00"/>
              </a:solidFill>
            </a:ln>
            <a:scene3d>
              <a:camera prst="perspectiveRelaxedModerately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8" name="Hexágono 17">
              <a:extLst>
                <a:ext uri="{FF2B5EF4-FFF2-40B4-BE49-F238E27FC236}">
                  <a16:creationId xmlns:a16="http://schemas.microsoft.com/office/drawing/2014/main" id="{92B7AAEA-586F-70A8-3BCE-0A03C64B5F68}"/>
                </a:ext>
              </a:extLst>
            </p:cNvPr>
            <p:cNvSpPr/>
            <p:nvPr/>
          </p:nvSpPr>
          <p:spPr>
            <a:xfrm>
              <a:off x="12335896" y="2145088"/>
              <a:ext cx="571712" cy="652268"/>
            </a:xfrm>
            <a:prstGeom prst="hexagon">
              <a:avLst/>
            </a:prstGeom>
            <a:noFill/>
            <a:ln w="19050">
              <a:solidFill>
                <a:srgbClr val="E88A00"/>
              </a:solidFill>
            </a:ln>
            <a:scene3d>
              <a:camera prst="perspectiveRelaxedModerately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9" name="Hexágono 18">
              <a:extLst>
                <a:ext uri="{FF2B5EF4-FFF2-40B4-BE49-F238E27FC236}">
                  <a16:creationId xmlns:a16="http://schemas.microsoft.com/office/drawing/2014/main" id="{BE3220D2-2BE0-50C3-1C4A-89123161BC47}"/>
                </a:ext>
              </a:extLst>
            </p:cNvPr>
            <p:cNvSpPr/>
            <p:nvPr/>
          </p:nvSpPr>
          <p:spPr>
            <a:xfrm>
              <a:off x="12354277" y="3399027"/>
              <a:ext cx="571712" cy="652268"/>
            </a:xfrm>
            <a:prstGeom prst="hexagon">
              <a:avLst/>
            </a:prstGeom>
            <a:noFill/>
            <a:ln w="19050">
              <a:solidFill>
                <a:srgbClr val="FF0000"/>
              </a:solidFill>
            </a:ln>
            <a:scene3d>
              <a:camera prst="perspectiveRelaxedModerately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385" name="Objetos a Ocultar" hidden="1">
            <a:extLst>
              <a:ext uri="{FF2B5EF4-FFF2-40B4-BE49-F238E27FC236}">
                <a16:creationId xmlns:a16="http://schemas.microsoft.com/office/drawing/2014/main" id="{19835D6D-6C80-003D-7C71-3FBCB91B59E7}"/>
              </a:ext>
            </a:extLst>
          </p:cNvPr>
          <p:cNvGrpSpPr/>
          <p:nvPr/>
        </p:nvGrpSpPr>
        <p:grpSpPr>
          <a:xfrm>
            <a:off x="1362492" y="537236"/>
            <a:ext cx="10000915" cy="6177081"/>
            <a:chOff x="1362492" y="537236"/>
            <a:chExt cx="10000915" cy="6177081"/>
          </a:xfrm>
        </p:grpSpPr>
        <p:pic>
          <p:nvPicPr>
            <p:cNvPr id="352" name="Picture 2" descr="Ãcone de aviso de baixa pressÃ£o TPMS">
              <a:extLst>
                <a:ext uri="{FF2B5EF4-FFF2-40B4-BE49-F238E27FC236}">
                  <a16:creationId xmlns:a16="http://schemas.microsoft.com/office/drawing/2014/main" id="{701B31F6-C98E-57D2-7B2E-80985B28A09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 flipH="1" flipV="1">
              <a:off x="9475538" y="539817"/>
              <a:ext cx="216000" cy="1570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3" name="Picture 2" descr="Ãcone de aviso de baixa pressÃ£o TPMS">
              <a:extLst>
                <a:ext uri="{FF2B5EF4-FFF2-40B4-BE49-F238E27FC236}">
                  <a16:creationId xmlns:a16="http://schemas.microsoft.com/office/drawing/2014/main" id="{A241FBC9-CCB9-6A73-BEB3-772D2D00D3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 flipH="1" flipV="1">
              <a:off x="10906469" y="537236"/>
              <a:ext cx="216000" cy="1570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4" name="Picture 2" descr="Ãcone de aviso de baixa pressÃ£o TPMS">
              <a:extLst>
                <a:ext uri="{FF2B5EF4-FFF2-40B4-BE49-F238E27FC236}">
                  <a16:creationId xmlns:a16="http://schemas.microsoft.com/office/drawing/2014/main" id="{292A5980-6BBE-8255-5F62-566E4CAB1C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 flipH="1" flipV="1">
              <a:off x="10896860" y="3078965"/>
              <a:ext cx="216000" cy="1570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5" name="Picture 2" descr="Ãcone de aviso de baixa pressÃ£o TPMS">
              <a:extLst>
                <a:ext uri="{FF2B5EF4-FFF2-40B4-BE49-F238E27FC236}">
                  <a16:creationId xmlns:a16="http://schemas.microsoft.com/office/drawing/2014/main" id="{0BBFEB20-48C7-DDF2-F4C1-48AADFF3AA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 flipH="1" flipV="1">
              <a:off x="9460388" y="3078965"/>
              <a:ext cx="216000" cy="1570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6" name="CaixaDeTexto 355">
              <a:extLst>
                <a:ext uri="{FF2B5EF4-FFF2-40B4-BE49-F238E27FC236}">
                  <a16:creationId xmlns:a16="http://schemas.microsoft.com/office/drawing/2014/main" id="{A2B80453-A3F7-052D-2120-4BF44078B07F}"/>
                </a:ext>
              </a:extLst>
            </p:cNvPr>
            <p:cNvSpPr txBox="1"/>
            <p:nvPr/>
          </p:nvSpPr>
          <p:spPr>
            <a:xfrm>
              <a:off x="9235905" y="642718"/>
              <a:ext cx="692684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900" dirty="0">
                  <a:solidFill>
                    <a:srgbClr val="00B0F0"/>
                  </a:solidFill>
                </a:rPr>
                <a:t> 40 </a:t>
              </a:r>
              <a:r>
                <a:rPr lang="pt-BR" sz="900" dirty="0" err="1">
                  <a:solidFill>
                    <a:srgbClr val="00B0F0"/>
                  </a:solidFill>
                </a:rPr>
                <a:t>lbs</a:t>
              </a:r>
              <a:endParaRPr lang="pt-BR" sz="900" dirty="0">
                <a:solidFill>
                  <a:srgbClr val="00B0F0"/>
                </a:solidFill>
              </a:endParaRPr>
            </a:p>
          </p:txBody>
        </p:sp>
        <p:sp>
          <p:nvSpPr>
            <p:cNvPr id="358" name="CaixaDeTexto 357">
              <a:extLst>
                <a:ext uri="{FF2B5EF4-FFF2-40B4-BE49-F238E27FC236}">
                  <a16:creationId xmlns:a16="http://schemas.microsoft.com/office/drawing/2014/main" id="{E22572BA-A2B6-F740-F4FE-DF65F6858429}"/>
                </a:ext>
              </a:extLst>
            </p:cNvPr>
            <p:cNvSpPr txBox="1"/>
            <p:nvPr/>
          </p:nvSpPr>
          <p:spPr>
            <a:xfrm>
              <a:off x="10670723" y="641173"/>
              <a:ext cx="692684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900" dirty="0">
                  <a:solidFill>
                    <a:srgbClr val="00B0F0"/>
                  </a:solidFill>
                </a:rPr>
                <a:t> 40 </a:t>
              </a:r>
              <a:r>
                <a:rPr lang="pt-BR" sz="900" dirty="0" err="1">
                  <a:solidFill>
                    <a:srgbClr val="00B0F0"/>
                  </a:solidFill>
                </a:rPr>
                <a:t>lbs</a:t>
              </a:r>
              <a:endParaRPr lang="pt-BR" sz="900" dirty="0">
                <a:solidFill>
                  <a:srgbClr val="00B0F0"/>
                </a:solidFill>
              </a:endParaRPr>
            </a:p>
          </p:txBody>
        </p:sp>
        <p:sp>
          <p:nvSpPr>
            <p:cNvPr id="359" name="CaixaDeTexto 358">
              <a:extLst>
                <a:ext uri="{FF2B5EF4-FFF2-40B4-BE49-F238E27FC236}">
                  <a16:creationId xmlns:a16="http://schemas.microsoft.com/office/drawing/2014/main" id="{612B71EC-E95D-6098-F0B6-345B77BF2137}"/>
                </a:ext>
              </a:extLst>
            </p:cNvPr>
            <p:cNvSpPr txBox="1"/>
            <p:nvPr/>
          </p:nvSpPr>
          <p:spPr>
            <a:xfrm>
              <a:off x="10662268" y="3184421"/>
              <a:ext cx="692684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900" dirty="0">
                  <a:solidFill>
                    <a:srgbClr val="00B0F0"/>
                  </a:solidFill>
                </a:rPr>
                <a:t> 40 </a:t>
              </a:r>
              <a:r>
                <a:rPr lang="pt-BR" sz="900" dirty="0" err="1">
                  <a:solidFill>
                    <a:srgbClr val="00B0F0"/>
                  </a:solidFill>
                </a:rPr>
                <a:t>lbs</a:t>
              </a:r>
              <a:endParaRPr lang="pt-BR" sz="900" dirty="0">
                <a:solidFill>
                  <a:srgbClr val="00B0F0"/>
                </a:solidFill>
              </a:endParaRPr>
            </a:p>
          </p:txBody>
        </p:sp>
        <p:sp>
          <p:nvSpPr>
            <p:cNvPr id="360" name="CaixaDeTexto 359">
              <a:extLst>
                <a:ext uri="{FF2B5EF4-FFF2-40B4-BE49-F238E27FC236}">
                  <a16:creationId xmlns:a16="http://schemas.microsoft.com/office/drawing/2014/main" id="{40B49014-9174-FA76-F116-ECA42564FB78}"/>
                </a:ext>
              </a:extLst>
            </p:cNvPr>
            <p:cNvSpPr txBox="1"/>
            <p:nvPr/>
          </p:nvSpPr>
          <p:spPr>
            <a:xfrm>
              <a:off x="9227376" y="3184421"/>
              <a:ext cx="692684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900" dirty="0">
                  <a:solidFill>
                    <a:srgbClr val="00B0F0"/>
                  </a:solidFill>
                </a:rPr>
                <a:t> 40 </a:t>
              </a:r>
              <a:r>
                <a:rPr lang="pt-BR" sz="900" dirty="0" err="1">
                  <a:solidFill>
                    <a:srgbClr val="00B0F0"/>
                  </a:solidFill>
                </a:rPr>
                <a:t>lbs</a:t>
              </a:r>
              <a:endParaRPr lang="pt-BR" sz="900" dirty="0">
                <a:solidFill>
                  <a:srgbClr val="00B0F0"/>
                </a:solidFill>
              </a:endParaRPr>
            </a:p>
          </p:txBody>
        </p:sp>
        <p:sp>
          <p:nvSpPr>
            <p:cNvPr id="361" name="CaixaDeTexto 360">
              <a:extLst>
                <a:ext uri="{FF2B5EF4-FFF2-40B4-BE49-F238E27FC236}">
                  <a16:creationId xmlns:a16="http://schemas.microsoft.com/office/drawing/2014/main" id="{391BC34B-DF42-9E93-BE70-ADF0795FEF8D}"/>
                </a:ext>
              </a:extLst>
            </p:cNvPr>
            <p:cNvSpPr txBox="1"/>
            <p:nvPr/>
          </p:nvSpPr>
          <p:spPr>
            <a:xfrm>
              <a:off x="9227376" y="3300351"/>
              <a:ext cx="692684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900" dirty="0">
                  <a:solidFill>
                    <a:srgbClr val="00B0F0"/>
                  </a:solidFill>
                </a:rPr>
                <a:t>25 °C</a:t>
              </a:r>
            </a:p>
          </p:txBody>
        </p:sp>
        <p:sp>
          <p:nvSpPr>
            <p:cNvPr id="362" name="CaixaDeTexto 361">
              <a:extLst>
                <a:ext uri="{FF2B5EF4-FFF2-40B4-BE49-F238E27FC236}">
                  <a16:creationId xmlns:a16="http://schemas.microsoft.com/office/drawing/2014/main" id="{99E3ECFF-11D0-6381-9C82-2CA1236196B3}"/>
                </a:ext>
              </a:extLst>
            </p:cNvPr>
            <p:cNvSpPr txBox="1"/>
            <p:nvPr/>
          </p:nvSpPr>
          <p:spPr>
            <a:xfrm>
              <a:off x="10662268" y="3300351"/>
              <a:ext cx="692684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900" dirty="0">
                  <a:solidFill>
                    <a:srgbClr val="00B0F0"/>
                  </a:solidFill>
                </a:rPr>
                <a:t>25 °C</a:t>
              </a:r>
            </a:p>
          </p:txBody>
        </p:sp>
        <p:sp>
          <p:nvSpPr>
            <p:cNvPr id="363" name="CaixaDeTexto 362">
              <a:extLst>
                <a:ext uri="{FF2B5EF4-FFF2-40B4-BE49-F238E27FC236}">
                  <a16:creationId xmlns:a16="http://schemas.microsoft.com/office/drawing/2014/main" id="{EEAFC67E-DA6D-EC36-E1C3-A2A4B5A2AD2E}"/>
                </a:ext>
              </a:extLst>
            </p:cNvPr>
            <p:cNvSpPr txBox="1"/>
            <p:nvPr/>
          </p:nvSpPr>
          <p:spPr>
            <a:xfrm>
              <a:off x="10670723" y="757103"/>
              <a:ext cx="692684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900" dirty="0">
                  <a:solidFill>
                    <a:srgbClr val="00B0F0"/>
                  </a:solidFill>
                </a:rPr>
                <a:t>25 °C</a:t>
              </a:r>
            </a:p>
          </p:txBody>
        </p:sp>
        <p:sp>
          <p:nvSpPr>
            <p:cNvPr id="364" name="CaixaDeTexto 363">
              <a:extLst>
                <a:ext uri="{FF2B5EF4-FFF2-40B4-BE49-F238E27FC236}">
                  <a16:creationId xmlns:a16="http://schemas.microsoft.com/office/drawing/2014/main" id="{A9B456F7-A110-2574-E222-05BB89D7FC41}"/>
                </a:ext>
              </a:extLst>
            </p:cNvPr>
            <p:cNvSpPr txBox="1"/>
            <p:nvPr/>
          </p:nvSpPr>
          <p:spPr>
            <a:xfrm>
              <a:off x="9235905" y="758648"/>
              <a:ext cx="692684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900" dirty="0">
                  <a:solidFill>
                    <a:srgbClr val="00B0F0"/>
                  </a:solidFill>
                </a:rPr>
                <a:t>25 °C</a:t>
              </a:r>
            </a:p>
          </p:txBody>
        </p:sp>
        <p:sp>
          <p:nvSpPr>
            <p:cNvPr id="366" name="Texto Log">
              <a:extLst>
                <a:ext uri="{FF2B5EF4-FFF2-40B4-BE49-F238E27FC236}">
                  <a16:creationId xmlns:a16="http://schemas.microsoft.com/office/drawing/2014/main" id="{2EFF4F9D-78DD-9763-DB14-66116C2B0703}"/>
                </a:ext>
              </a:extLst>
            </p:cNvPr>
            <p:cNvSpPr txBox="1">
              <a:spLocks/>
            </p:cNvSpPr>
            <p:nvPr/>
          </p:nvSpPr>
          <p:spPr>
            <a:xfrm>
              <a:off x="4103636" y="5267767"/>
              <a:ext cx="4035856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800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Inicializando ...</a:t>
              </a:r>
            </a:p>
            <a:p>
              <a:r>
                <a:rPr lang="pt-BR" sz="800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Configurando Monitor. ..</a:t>
              </a:r>
            </a:p>
            <a:p>
              <a:r>
                <a:rPr lang="pt-BR" sz="800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Inicializando Sensores ...</a:t>
              </a:r>
            </a:p>
            <a:p>
              <a:r>
                <a:rPr lang="pt-BR" sz="800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    - Temperatura</a:t>
              </a:r>
            </a:p>
            <a:p>
              <a:r>
                <a:rPr lang="pt-BR" sz="800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    - Iluminação</a:t>
              </a:r>
            </a:p>
            <a:p>
              <a:r>
                <a:rPr lang="pt-BR" sz="800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    - GPS</a:t>
              </a:r>
            </a:p>
            <a:p>
              <a:r>
                <a:rPr lang="pt-BR" sz="800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......</a:t>
              </a:r>
            </a:p>
            <a:p>
              <a:r>
                <a:rPr lang="pt-BR" sz="800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....</a:t>
              </a:r>
            </a:p>
            <a:p>
              <a:endParaRPr lang="pt-BR" sz="800" dirty="0">
                <a:solidFill>
                  <a:schemeClr val="accent1">
                    <a:lumMod val="40000"/>
                    <a:lumOff val="60000"/>
                  </a:schemeClr>
                </a:solidFill>
              </a:endParaRPr>
            </a:p>
            <a:p>
              <a:endParaRPr lang="pt-BR" sz="800" dirty="0">
                <a:solidFill>
                  <a:schemeClr val="accent1">
                    <a:lumMod val="40000"/>
                    <a:lumOff val="60000"/>
                  </a:schemeClr>
                </a:solidFill>
              </a:endParaRPr>
            </a:p>
            <a:p>
              <a:endParaRPr lang="pt-BR" sz="800" dirty="0">
                <a:solidFill>
                  <a:schemeClr val="accent1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369" name="Elipse 368">
              <a:extLst>
                <a:ext uri="{FF2B5EF4-FFF2-40B4-BE49-F238E27FC236}">
                  <a16:creationId xmlns:a16="http://schemas.microsoft.com/office/drawing/2014/main" id="{3849822E-CC5D-53D0-C099-36E578430B02}"/>
                </a:ext>
              </a:extLst>
            </p:cNvPr>
            <p:cNvSpPr/>
            <p:nvPr/>
          </p:nvSpPr>
          <p:spPr>
            <a:xfrm>
              <a:off x="6365426" y="1514303"/>
              <a:ext cx="172252" cy="161269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4400"/>
            </a:p>
          </p:txBody>
        </p:sp>
        <p:sp>
          <p:nvSpPr>
            <p:cNvPr id="370" name="Elipse 369">
              <a:extLst>
                <a:ext uri="{FF2B5EF4-FFF2-40B4-BE49-F238E27FC236}">
                  <a16:creationId xmlns:a16="http://schemas.microsoft.com/office/drawing/2014/main" id="{62315500-96E6-9222-8916-76B916068498}"/>
                </a:ext>
              </a:extLst>
            </p:cNvPr>
            <p:cNvSpPr/>
            <p:nvPr/>
          </p:nvSpPr>
          <p:spPr>
            <a:xfrm>
              <a:off x="5985235" y="1192705"/>
              <a:ext cx="172252" cy="161269"/>
            </a:xfrm>
            <a:prstGeom prst="ellipse">
              <a:avLst/>
            </a:prstGeom>
            <a:solidFill>
              <a:srgbClr val="00CC00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4400"/>
            </a:p>
          </p:txBody>
        </p:sp>
        <p:sp>
          <p:nvSpPr>
            <p:cNvPr id="371" name="Elipse 370">
              <a:extLst>
                <a:ext uri="{FF2B5EF4-FFF2-40B4-BE49-F238E27FC236}">
                  <a16:creationId xmlns:a16="http://schemas.microsoft.com/office/drawing/2014/main" id="{B2E2E667-A31D-DC77-4777-3DB75CE9315F}"/>
                </a:ext>
              </a:extLst>
            </p:cNvPr>
            <p:cNvSpPr/>
            <p:nvPr/>
          </p:nvSpPr>
          <p:spPr>
            <a:xfrm>
              <a:off x="6759723" y="1798465"/>
              <a:ext cx="172252" cy="161269"/>
            </a:xfrm>
            <a:prstGeom prst="ellipse">
              <a:avLst/>
            </a:prstGeom>
            <a:solidFill>
              <a:srgbClr val="00CC00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4400"/>
            </a:p>
          </p:txBody>
        </p:sp>
        <p:sp>
          <p:nvSpPr>
            <p:cNvPr id="372" name="Elipse 371">
              <a:extLst>
                <a:ext uri="{FF2B5EF4-FFF2-40B4-BE49-F238E27FC236}">
                  <a16:creationId xmlns:a16="http://schemas.microsoft.com/office/drawing/2014/main" id="{EEEAC875-BFC5-2151-A5E0-32E8509BB0BA}"/>
                </a:ext>
              </a:extLst>
            </p:cNvPr>
            <p:cNvSpPr/>
            <p:nvPr/>
          </p:nvSpPr>
          <p:spPr>
            <a:xfrm>
              <a:off x="6756330" y="1985988"/>
              <a:ext cx="172252" cy="161269"/>
            </a:xfrm>
            <a:prstGeom prst="ellipse">
              <a:avLst/>
            </a:prstGeom>
            <a:solidFill>
              <a:srgbClr val="00CC00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4400"/>
            </a:p>
          </p:txBody>
        </p:sp>
        <p:sp>
          <p:nvSpPr>
            <p:cNvPr id="373" name="Elipse 372">
              <a:extLst>
                <a:ext uri="{FF2B5EF4-FFF2-40B4-BE49-F238E27FC236}">
                  <a16:creationId xmlns:a16="http://schemas.microsoft.com/office/drawing/2014/main" id="{BD4D060F-C086-B803-88DD-88C341CFF11A}"/>
                </a:ext>
              </a:extLst>
            </p:cNvPr>
            <p:cNvSpPr/>
            <p:nvPr/>
          </p:nvSpPr>
          <p:spPr>
            <a:xfrm>
              <a:off x="6756761" y="2175677"/>
              <a:ext cx="172252" cy="161269"/>
            </a:xfrm>
            <a:prstGeom prst="ellipse">
              <a:avLst/>
            </a:prstGeom>
            <a:solidFill>
              <a:srgbClr val="00CC00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4400"/>
            </a:p>
          </p:txBody>
        </p:sp>
        <p:sp>
          <p:nvSpPr>
            <p:cNvPr id="374" name="Elipse 373">
              <a:extLst>
                <a:ext uri="{FF2B5EF4-FFF2-40B4-BE49-F238E27FC236}">
                  <a16:creationId xmlns:a16="http://schemas.microsoft.com/office/drawing/2014/main" id="{E398610E-23A8-04F4-BA91-97678C03C4D6}"/>
                </a:ext>
              </a:extLst>
            </p:cNvPr>
            <p:cNvSpPr/>
            <p:nvPr/>
          </p:nvSpPr>
          <p:spPr>
            <a:xfrm>
              <a:off x="6757513" y="2359853"/>
              <a:ext cx="172252" cy="161269"/>
            </a:xfrm>
            <a:prstGeom prst="ellipse">
              <a:avLst/>
            </a:prstGeom>
            <a:solidFill>
              <a:srgbClr val="00CC00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4400"/>
            </a:p>
          </p:txBody>
        </p:sp>
        <p:sp>
          <p:nvSpPr>
            <p:cNvPr id="375" name="Elipse 374">
              <a:extLst>
                <a:ext uri="{FF2B5EF4-FFF2-40B4-BE49-F238E27FC236}">
                  <a16:creationId xmlns:a16="http://schemas.microsoft.com/office/drawing/2014/main" id="{9AC01A96-3598-A4B1-7DFC-C8DC158DA5A1}"/>
                </a:ext>
              </a:extLst>
            </p:cNvPr>
            <p:cNvSpPr/>
            <p:nvPr/>
          </p:nvSpPr>
          <p:spPr>
            <a:xfrm>
              <a:off x="6758538" y="2547539"/>
              <a:ext cx="172252" cy="161269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4400"/>
            </a:p>
          </p:txBody>
        </p:sp>
        <p:sp>
          <p:nvSpPr>
            <p:cNvPr id="376" name="Elipse 375">
              <a:extLst>
                <a:ext uri="{FF2B5EF4-FFF2-40B4-BE49-F238E27FC236}">
                  <a16:creationId xmlns:a16="http://schemas.microsoft.com/office/drawing/2014/main" id="{F83138EB-C458-51BF-34B5-8BE7A78F28CB}"/>
                </a:ext>
              </a:extLst>
            </p:cNvPr>
            <p:cNvSpPr/>
            <p:nvPr/>
          </p:nvSpPr>
          <p:spPr>
            <a:xfrm>
              <a:off x="6759723" y="2738179"/>
              <a:ext cx="172252" cy="161269"/>
            </a:xfrm>
            <a:prstGeom prst="ellipse">
              <a:avLst/>
            </a:prstGeom>
            <a:solidFill>
              <a:srgbClr val="E88A00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4400"/>
            </a:p>
          </p:txBody>
        </p:sp>
        <p:sp>
          <p:nvSpPr>
            <p:cNvPr id="377" name="Elipse 376">
              <a:extLst>
                <a:ext uri="{FF2B5EF4-FFF2-40B4-BE49-F238E27FC236}">
                  <a16:creationId xmlns:a16="http://schemas.microsoft.com/office/drawing/2014/main" id="{F560E591-4C2D-3A91-63E2-37EF766CB9CF}"/>
                </a:ext>
              </a:extLst>
            </p:cNvPr>
            <p:cNvSpPr/>
            <p:nvPr/>
          </p:nvSpPr>
          <p:spPr>
            <a:xfrm>
              <a:off x="5480465" y="861563"/>
              <a:ext cx="172252" cy="161269"/>
            </a:xfrm>
            <a:prstGeom prst="ellipse">
              <a:avLst/>
            </a:prstGeom>
            <a:solidFill>
              <a:srgbClr val="00CC00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4400"/>
            </a:p>
          </p:txBody>
        </p:sp>
        <p:sp>
          <p:nvSpPr>
            <p:cNvPr id="378" name="Elipse 377">
              <a:extLst>
                <a:ext uri="{FF2B5EF4-FFF2-40B4-BE49-F238E27FC236}">
                  <a16:creationId xmlns:a16="http://schemas.microsoft.com/office/drawing/2014/main" id="{637137C0-7B0A-DA34-D294-F3A58B307CC9}"/>
                </a:ext>
              </a:extLst>
            </p:cNvPr>
            <p:cNvSpPr/>
            <p:nvPr/>
          </p:nvSpPr>
          <p:spPr>
            <a:xfrm>
              <a:off x="5205119" y="1243657"/>
              <a:ext cx="172252" cy="161269"/>
            </a:xfrm>
            <a:prstGeom prst="ellipse">
              <a:avLst/>
            </a:prstGeom>
            <a:solidFill>
              <a:srgbClr val="00CC00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4400"/>
            </a:p>
          </p:txBody>
        </p:sp>
        <p:sp>
          <p:nvSpPr>
            <p:cNvPr id="379" name="Elipse 378">
              <a:extLst>
                <a:ext uri="{FF2B5EF4-FFF2-40B4-BE49-F238E27FC236}">
                  <a16:creationId xmlns:a16="http://schemas.microsoft.com/office/drawing/2014/main" id="{E55FDE9A-25C8-8281-DBF5-5DFDD6F36499}"/>
                </a:ext>
              </a:extLst>
            </p:cNvPr>
            <p:cNvSpPr/>
            <p:nvPr/>
          </p:nvSpPr>
          <p:spPr>
            <a:xfrm>
              <a:off x="4388383" y="885034"/>
              <a:ext cx="172252" cy="161269"/>
            </a:xfrm>
            <a:prstGeom prst="ellipse">
              <a:avLst/>
            </a:prstGeom>
            <a:solidFill>
              <a:srgbClr val="00CC00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4400"/>
            </a:p>
          </p:txBody>
        </p:sp>
        <p:sp>
          <p:nvSpPr>
            <p:cNvPr id="380" name="Elipse 379">
              <a:extLst>
                <a:ext uri="{FF2B5EF4-FFF2-40B4-BE49-F238E27FC236}">
                  <a16:creationId xmlns:a16="http://schemas.microsoft.com/office/drawing/2014/main" id="{1C43FD7D-693C-3E5E-18F5-6AF3146A8CC0}"/>
                </a:ext>
              </a:extLst>
            </p:cNvPr>
            <p:cNvSpPr/>
            <p:nvPr/>
          </p:nvSpPr>
          <p:spPr>
            <a:xfrm>
              <a:off x="3249857" y="1807743"/>
              <a:ext cx="172252" cy="161269"/>
            </a:xfrm>
            <a:prstGeom prst="ellipse">
              <a:avLst/>
            </a:prstGeom>
            <a:solidFill>
              <a:srgbClr val="00CC00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4400"/>
            </a:p>
          </p:txBody>
        </p:sp>
        <p:sp>
          <p:nvSpPr>
            <p:cNvPr id="381" name="Elipse 380">
              <a:extLst>
                <a:ext uri="{FF2B5EF4-FFF2-40B4-BE49-F238E27FC236}">
                  <a16:creationId xmlns:a16="http://schemas.microsoft.com/office/drawing/2014/main" id="{8EA9288A-C32D-A072-B6BE-E9E6B1E1EAA3}"/>
                </a:ext>
              </a:extLst>
            </p:cNvPr>
            <p:cNvSpPr/>
            <p:nvPr/>
          </p:nvSpPr>
          <p:spPr>
            <a:xfrm>
              <a:off x="2734982" y="1527229"/>
              <a:ext cx="172252" cy="161269"/>
            </a:xfrm>
            <a:prstGeom prst="ellipse">
              <a:avLst/>
            </a:prstGeom>
            <a:solidFill>
              <a:srgbClr val="00CC00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4400"/>
            </a:p>
          </p:txBody>
        </p:sp>
        <p:sp>
          <p:nvSpPr>
            <p:cNvPr id="382" name="Elipse 381">
              <a:extLst>
                <a:ext uri="{FF2B5EF4-FFF2-40B4-BE49-F238E27FC236}">
                  <a16:creationId xmlns:a16="http://schemas.microsoft.com/office/drawing/2014/main" id="{E821A077-77C8-0589-9529-C3A1016F9E99}"/>
                </a:ext>
              </a:extLst>
            </p:cNvPr>
            <p:cNvSpPr/>
            <p:nvPr/>
          </p:nvSpPr>
          <p:spPr>
            <a:xfrm>
              <a:off x="2458637" y="1239760"/>
              <a:ext cx="172252" cy="161269"/>
            </a:xfrm>
            <a:prstGeom prst="ellipse">
              <a:avLst/>
            </a:prstGeom>
            <a:solidFill>
              <a:srgbClr val="00CC00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4400"/>
            </a:p>
          </p:txBody>
        </p:sp>
        <p:sp>
          <p:nvSpPr>
            <p:cNvPr id="383" name="Elipse 382">
              <a:extLst>
                <a:ext uri="{FF2B5EF4-FFF2-40B4-BE49-F238E27FC236}">
                  <a16:creationId xmlns:a16="http://schemas.microsoft.com/office/drawing/2014/main" id="{C4F5ECC3-14A6-6A1A-2617-7CEC436FA713}"/>
                </a:ext>
              </a:extLst>
            </p:cNvPr>
            <p:cNvSpPr/>
            <p:nvPr/>
          </p:nvSpPr>
          <p:spPr>
            <a:xfrm>
              <a:off x="1777715" y="1678174"/>
              <a:ext cx="172252" cy="161269"/>
            </a:xfrm>
            <a:prstGeom prst="ellipse">
              <a:avLst/>
            </a:prstGeom>
            <a:solidFill>
              <a:srgbClr val="00CC00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4400"/>
            </a:p>
          </p:txBody>
        </p:sp>
        <p:sp>
          <p:nvSpPr>
            <p:cNvPr id="384" name="Elipse 383">
              <a:extLst>
                <a:ext uri="{FF2B5EF4-FFF2-40B4-BE49-F238E27FC236}">
                  <a16:creationId xmlns:a16="http://schemas.microsoft.com/office/drawing/2014/main" id="{9DA2A3B9-81BA-3892-462D-B1AFF31B0AC7}"/>
                </a:ext>
              </a:extLst>
            </p:cNvPr>
            <p:cNvSpPr/>
            <p:nvPr/>
          </p:nvSpPr>
          <p:spPr>
            <a:xfrm>
              <a:off x="1362492" y="1440569"/>
              <a:ext cx="172252" cy="161269"/>
            </a:xfrm>
            <a:prstGeom prst="ellipse">
              <a:avLst/>
            </a:prstGeom>
            <a:solidFill>
              <a:srgbClr val="00CC00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4400"/>
            </a:p>
          </p:txBody>
        </p:sp>
      </p:grpSp>
      <p:grpSp>
        <p:nvGrpSpPr>
          <p:cNvPr id="414" name="CheckUp Fusca">
            <a:extLst>
              <a:ext uri="{FF2B5EF4-FFF2-40B4-BE49-F238E27FC236}">
                <a16:creationId xmlns:a16="http://schemas.microsoft.com/office/drawing/2014/main" id="{9D7C5F85-EC39-8F51-E655-95C102FC2BD8}"/>
              </a:ext>
            </a:extLst>
          </p:cNvPr>
          <p:cNvGrpSpPr/>
          <p:nvPr/>
        </p:nvGrpSpPr>
        <p:grpSpPr>
          <a:xfrm>
            <a:off x="835392" y="387340"/>
            <a:ext cx="8095608" cy="4609036"/>
            <a:chOff x="819971" y="387340"/>
            <a:chExt cx="8095608" cy="4609036"/>
          </a:xfrm>
        </p:grpSpPr>
        <p:grpSp>
          <p:nvGrpSpPr>
            <p:cNvPr id="415" name="Texto Sensores">
              <a:extLst>
                <a:ext uri="{FF2B5EF4-FFF2-40B4-BE49-F238E27FC236}">
                  <a16:creationId xmlns:a16="http://schemas.microsoft.com/office/drawing/2014/main" id="{5C06D62F-05F0-EA5C-3E3C-B69299825C39}"/>
                </a:ext>
              </a:extLst>
            </p:cNvPr>
            <p:cNvGrpSpPr/>
            <p:nvPr/>
          </p:nvGrpSpPr>
          <p:grpSpPr>
            <a:xfrm>
              <a:off x="1498833" y="796024"/>
              <a:ext cx="7236701" cy="2080685"/>
              <a:chOff x="1498833" y="796024"/>
              <a:chExt cx="7236701" cy="2080685"/>
            </a:xfrm>
          </p:grpSpPr>
          <p:sp>
            <p:nvSpPr>
              <p:cNvPr id="463" name="CaixaDeTexto 462">
                <a:extLst>
                  <a:ext uri="{FF2B5EF4-FFF2-40B4-BE49-F238E27FC236}">
                    <a16:creationId xmlns:a16="http://schemas.microsoft.com/office/drawing/2014/main" id="{3B139B0A-8206-A563-F66C-A775F29FC0D1}"/>
                  </a:ext>
                </a:extLst>
              </p:cNvPr>
              <p:cNvSpPr txBox="1"/>
              <p:nvPr/>
            </p:nvSpPr>
            <p:spPr>
              <a:xfrm>
                <a:off x="7016723" y="1649787"/>
                <a:ext cx="1718811" cy="12269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120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temperatura óleo</a:t>
                </a:r>
              </a:p>
              <a:p>
                <a:r>
                  <a:rPr lang="pt-BR" sz="120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pressão óleo</a:t>
                </a:r>
              </a:p>
              <a:p>
                <a:r>
                  <a:rPr lang="pt-BR" sz="120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pressão combustível</a:t>
                </a:r>
              </a:p>
              <a:p>
                <a:r>
                  <a:rPr lang="pt-BR" sz="1200" dirty="0" err="1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hallmeter</a:t>
                </a:r>
                <a:endParaRPr lang="pt-BR" sz="1200" dirty="0">
                  <a:solidFill>
                    <a:schemeClr val="accent1">
                      <a:lumMod val="60000"/>
                      <a:lumOff val="40000"/>
                    </a:schemeClr>
                  </a:solidFill>
                </a:endParaRPr>
              </a:p>
              <a:p>
                <a:r>
                  <a:rPr lang="pt-BR" sz="1200" dirty="0" err="1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odometro</a:t>
                </a:r>
                <a:endParaRPr lang="pt-BR" sz="1200" dirty="0">
                  <a:solidFill>
                    <a:schemeClr val="accent1">
                      <a:lumMod val="60000"/>
                      <a:lumOff val="40000"/>
                    </a:schemeClr>
                  </a:solidFill>
                </a:endParaRPr>
              </a:p>
              <a:p>
                <a:r>
                  <a:rPr lang="pt-BR" sz="120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câmera de ré</a:t>
                </a:r>
              </a:p>
            </p:txBody>
          </p:sp>
          <p:sp>
            <p:nvSpPr>
              <p:cNvPr id="464" name="CaixaDeTexto 463">
                <a:extLst>
                  <a:ext uri="{FF2B5EF4-FFF2-40B4-BE49-F238E27FC236}">
                    <a16:creationId xmlns:a16="http://schemas.microsoft.com/office/drawing/2014/main" id="{B6335E0F-BFDC-28CC-3D34-A7B9FB7E33D5}"/>
                  </a:ext>
                </a:extLst>
              </p:cNvPr>
              <p:cNvSpPr txBox="1"/>
              <p:nvPr/>
            </p:nvSpPr>
            <p:spPr>
              <a:xfrm>
                <a:off x="6530103" y="1447214"/>
                <a:ext cx="1337310" cy="2831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120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GSM</a:t>
                </a:r>
              </a:p>
            </p:txBody>
          </p:sp>
          <p:sp>
            <p:nvSpPr>
              <p:cNvPr id="465" name="CaixaDeTexto 464">
                <a:extLst>
                  <a:ext uri="{FF2B5EF4-FFF2-40B4-BE49-F238E27FC236}">
                    <a16:creationId xmlns:a16="http://schemas.microsoft.com/office/drawing/2014/main" id="{501D9FE9-4347-C92C-E554-405029A0902B}"/>
                  </a:ext>
                </a:extLst>
              </p:cNvPr>
              <p:cNvSpPr txBox="1"/>
              <p:nvPr/>
            </p:nvSpPr>
            <p:spPr>
              <a:xfrm>
                <a:off x="6128886" y="1100907"/>
                <a:ext cx="967345" cy="2831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120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TPMS</a:t>
                </a:r>
              </a:p>
            </p:txBody>
          </p:sp>
          <p:sp>
            <p:nvSpPr>
              <p:cNvPr id="466" name="CaixaDeTexto 465">
                <a:extLst>
                  <a:ext uri="{FF2B5EF4-FFF2-40B4-BE49-F238E27FC236}">
                    <a16:creationId xmlns:a16="http://schemas.microsoft.com/office/drawing/2014/main" id="{452541CA-19C3-94DC-FE66-7EFA54509F3B}"/>
                  </a:ext>
                </a:extLst>
              </p:cNvPr>
              <p:cNvSpPr txBox="1"/>
              <p:nvPr/>
            </p:nvSpPr>
            <p:spPr>
              <a:xfrm>
                <a:off x="5596275" y="796024"/>
                <a:ext cx="1222393" cy="2831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120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GPS</a:t>
                </a:r>
              </a:p>
            </p:txBody>
          </p:sp>
          <p:sp>
            <p:nvSpPr>
              <p:cNvPr id="467" name="CaixaDeTexto 466">
                <a:extLst>
                  <a:ext uri="{FF2B5EF4-FFF2-40B4-BE49-F238E27FC236}">
                    <a16:creationId xmlns:a16="http://schemas.microsoft.com/office/drawing/2014/main" id="{4227CD4A-0188-37ED-2F57-582D2898EC97}"/>
                  </a:ext>
                </a:extLst>
              </p:cNvPr>
              <p:cNvSpPr txBox="1"/>
              <p:nvPr/>
            </p:nvSpPr>
            <p:spPr>
              <a:xfrm>
                <a:off x="4627500" y="1170399"/>
                <a:ext cx="648382" cy="2831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120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bateria</a:t>
                </a:r>
              </a:p>
            </p:txBody>
          </p:sp>
          <p:sp>
            <p:nvSpPr>
              <p:cNvPr id="468" name="CaixaDeTexto 467">
                <a:extLst>
                  <a:ext uri="{FF2B5EF4-FFF2-40B4-BE49-F238E27FC236}">
                    <a16:creationId xmlns:a16="http://schemas.microsoft.com/office/drawing/2014/main" id="{BA2931DB-629F-7CD5-6C1E-93F53AC2FF23}"/>
                  </a:ext>
                </a:extLst>
              </p:cNvPr>
              <p:cNvSpPr txBox="1"/>
              <p:nvPr/>
            </p:nvSpPr>
            <p:spPr>
              <a:xfrm>
                <a:off x="3444993" y="810974"/>
                <a:ext cx="1399593" cy="2831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120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vidro elétrico</a:t>
                </a:r>
              </a:p>
            </p:txBody>
          </p:sp>
          <p:sp>
            <p:nvSpPr>
              <p:cNvPr id="469" name="CaixaDeTexto 468">
                <a:extLst>
                  <a:ext uri="{FF2B5EF4-FFF2-40B4-BE49-F238E27FC236}">
                    <a16:creationId xmlns:a16="http://schemas.microsoft.com/office/drawing/2014/main" id="{1CA26E17-5E61-FD02-B4B0-5A853BBA6EF2}"/>
                  </a:ext>
                </a:extLst>
              </p:cNvPr>
              <p:cNvSpPr txBox="1"/>
              <p:nvPr/>
            </p:nvSpPr>
            <p:spPr>
              <a:xfrm>
                <a:off x="3373488" y="1738906"/>
                <a:ext cx="1105167" cy="2831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120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°C  interna</a:t>
                </a:r>
              </a:p>
            </p:txBody>
          </p:sp>
          <p:sp>
            <p:nvSpPr>
              <p:cNvPr id="470" name="CaixaDeTexto 469">
                <a:extLst>
                  <a:ext uri="{FF2B5EF4-FFF2-40B4-BE49-F238E27FC236}">
                    <a16:creationId xmlns:a16="http://schemas.microsoft.com/office/drawing/2014/main" id="{BD1CCE81-3F3C-90E2-ED37-B83C127C6A54}"/>
                  </a:ext>
                </a:extLst>
              </p:cNvPr>
              <p:cNvSpPr txBox="1"/>
              <p:nvPr/>
            </p:nvSpPr>
            <p:spPr>
              <a:xfrm>
                <a:off x="2854171" y="1451763"/>
                <a:ext cx="1263589" cy="2831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120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°C  externa</a:t>
                </a:r>
              </a:p>
            </p:txBody>
          </p:sp>
          <p:sp>
            <p:nvSpPr>
              <p:cNvPr id="471" name="CaixaDeTexto 470">
                <a:extLst>
                  <a:ext uri="{FF2B5EF4-FFF2-40B4-BE49-F238E27FC236}">
                    <a16:creationId xmlns:a16="http://schemas.microsoft.com/office/drawing/2014/main" id="{6408177F-F187-599A-94C0-83BBC40E7B18}"/>
                  </a:ext>
                </a:extLst>
              </p:cNvPr>
              <p:cNvSpPr txBox="1"/>
              <p:nvPr/>
            </p:nvSpPr>
            <p:spPr>
              <a:xfrm>
                <a:off x="2591655" y="1158151"/>
                <a:ext cx="1381351" cy="2831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120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combustível</a:t>
                </a:r>
              </a:p>
            </p:txBody>
          </p:sp>
          <p:sp>
            <p:nvSpPr>
              <p:cNvPr id="472" name="CaixaDeTexto 471">
                <a:extLst>
                  <a:ext uri="{FF2B5EF4-FFF2-40B4-BE49-F238E27FC236}">
                    <a16:creationId xmlns:a16="http://schemas.microsoft.com/office/drawing/2014/main" id="{36F3262C-AFB2-234E-3141-B5D1A65C1581}"/>
                  </a:ext>
                </a:extLst>
              </p:cNvPr>
              <p:cNvSpPr txBox="1"/>
              <p:nvPr/>
            </p:nvSpPr>
            <p:spPr>
              <a:xfrm>
                <a:off x="1914053" y="1597888"/>
                <a:ext cx="783704" cy="2831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120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mídias</a:t>
                </a:r>
              </a:p>
            </p:txBody>
          </p:sp>
          <p:sp>
            <p:nvSpPr>
              <p:cNvPr id="473" name="CaixaDeTexto 472">
                <a:extLst>
                  <a:ext uri="{FF2B5EF4-FFF2-40B4-BE49-F238E27FC236}">
                    <a16:creationId xmlns:a16="http://schemas.microsoft.com/office/drawing/2014/main" id="{6A48DD71-C2E2-7AB8-E735-3F0C32B541FD}"/>
                  </a:ext>
                </a:extLst>
              </p:cNvPr>
              <p:cNvSpPr txBox="1"/>
              <p:nvPr/>
            </p:nvSpPr>
            <p:spPr>
              <a:xfrm>
                <a:off x="1498833" y="1374211"/>
                <a:ext cx="1359508" cy="2831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120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iluminação</a:t>
                </a:r>
              </a:p>
            </p:txBody>
          </p:sp>
        </p:grpSp>
        <p:grpSp>
          <p:nvGrpSpPr>
            <p:cNvPr id="416" name="Concectores LEDs">
              <a:extLst>
                <a:ext uri="{FF2B5EF4-FFF2-40B4-BE49-F238E27FC236}">
                  <a16:creationId xmlns:a16="http://schemas.microsoft.com/office/drawing/2014/main" id="{E48C2E1E-E54A-A105-95C2-F43DA0550CFE}"/>
                </a:ext>
              </a:extLst>
            </p:cNvPr>
            <p:cNvGrpSpPr/>
            <p:nvPr/>
          </p:nvGrpSpPr>
          <p:grpSpPr>
            <a:xfrm>
              <a:off x="1451354" y="1031859"/>
              <a:ext cx="7386501" cy="2853336"/>
              <a:chOff x="1451354" y="1031859"/>
              <a:chExt cx="7386501" cy="2853336"/>
            </a:xfrm>
          </p:grpSpPr>
          <p:cxnSp>
            <p:nvCxnSpPr>
              <p:cNvPr id="445" name="Conector reto 444">
                <a:extLst>
                  <a:ext uri="{FF2B5EF4-FFF2-40B4-BE49-F238E27FC236}">
                    <a16:creationId xmlns:a16="http://schemas.microsoft.com/office/drawing/2014/main" id="{3C9E5BB1-D1CF-9B11-2A1D-19C8719FE78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32330" y="2818228"/>
                <a:ext cx="1905525" cy="0"/>
              </a:xfrm>
              <a:prstGeom prst="lin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6" name="Conector reto 445">
                <a:extLst>
                  <a:ext uri="{FF2B5EF4-FFF2-40B4-BE49-F238E27FC236}">
                    <a16:creationId xmlns:a16="http://schemas.microsoft.com/office/drawing/2014/main" id="{B06B9DE5-3730-5536-9E9E-4E0D5E1C2F0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32330" y="2630200"/>
                <a:ext cx="1905525" cy="0"/>
              </a:xfrm>
              <a:prstGeom prst="lin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7" name="Conector reto 446">
                <a:extLst>
                  <a:ext uri="{FF2B5EF4-FFF2-40B4-BE49-F238E27FC236}">
                    <a16:creationId xmlns:a16="http://schemas.microsoft.com/office/drawing/2014/main" id="{97AA66EC-25A0-E924-BE12-D8C837D8E4E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32330" y="2442169"/>
                <a:ext cx="1905525" cy="0"/>
              </a:xfrm>
              <a:prstGeom prst="lin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8" name="Conector reto 447">
                <a:extLst>
                  <a:ext uri="{FF2B5EF4-FFF2-40B4-BE49-F238E27FC236}">
                    <a16:creationId xmlns:a16="http://schemas.microsoft.com/office/drawing/2014/main" id="{7965A4E5-7B31-15DB-BA38-7F35D0659E3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32330" y="2254139"/>
                <a:ext cx="1905525" cy="0"/>
              </a:xfrm>
              <a:prstGeom prst="lin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9" name="Conector reto 448">
                <a:extLst>
                  <a:ext uri="{FF2B5EF4-FFF2-40B4-BE49-F238E27FC236}">
                    <a16:creationId xmlns:a16="http://schemas.microsoft.com/office/drawing/2014/main" id="{E2ADA70E-123B-2565-21CF-8FC70DC9D03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32330" y="2066108"/>
                <a:ext cx="1905525" cy="0"/>
              </a:xfrm>
              <a:prstGeom prst="lin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0" name="Conector reto 449">
                <a:extLst>
                  <a:ext uri="{FF2B5EF4-FFF2-40B4-BE49-F238E27FC236}">
                    <a16:creationId xmlns:a16="http://schemas.microsoft.com/office/drawing/2014/main" id="{00BA8A7E-F20F-A91E-14C0-FB2C72ED093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32330" y="1878078"/>
                <a:ext cx="1905525" cy="0"/>
              </a:xfrm>
              <a:prstGeom prst="lin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1" name="Conector de Seta Reta 450">
                <a:extLst>
                  <a:ext uri="{FF2B5EF4-FFF2-40B4-BE49-F238E27FC236}">
                    <a16:creationId xmlns:a16="http://schemas.microsoft.com/office/drawing/2014/main" id="{777DD0DB-6F50-3CED-6544-FC3E6EC0401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014173" y="1880800"/>
                <a:ext cx="0" cy="1867645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2" name="Conector de Seta Reta 451">
                <a:extLst>
                  <a:ext uri="{FF2B5EF4-FFF2-40B4-BE49-F238E27FC236}">
                    <a16:creationId xmlns:a16="http://schemas.microsoft.com/office/drawing/2014/main" id="{206123B8-1724-DDF2-8F90-6DB99A502A5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577615" y="3748445"/>
                <a:ext cx="439761" cy="2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3" name="Conector de Seta Reta 452">
                <a:extLst>
                  <a:ext uri="{FF2B5EF4-FFF2-40B4-BE49-F238E27FC236}">
                    <a16:creationId xmlns:a16="http://schemas.microsoft.com/office/drawing/2014/main" id="{E2443D68-C926-CEE7-B91E-19860FF1107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51780" y="1683951"/>
                <a:ext cx="0" cy="1867645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4" name="Conector de Seta Reta 453">
                <a:extLst>
                  <a:ext uri="{FF2B5EF4-FFF2-40B4-BE49-F238E27FC236}">
                    <a16:creationId xmlns:a16="http://schemas.microsoft.com/office/drawing/2014/main" id="{F4A5155D-D732-4966-E659-2710FD2477D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064926" y="1362197"/>
                <a:ext cx="0" cy="2522998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5" name="Conector de Seta Reta 454">
                <a:extLst>
                  <a:ext uri="{FF2B5EF4-FFF2-40B4-BE49-F238E27FC236}">
                    <a16:creationId xmlns:a16="http://schemas.microsoft.com/office/drawing/2014/main" id="{1F56188F-938E-E071-A2E7-E152E428AD4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562166" y="1031859"/>
                <a:ext cx="0" cy="1867645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6" name="Conector de Seta Reta 455">
                <a:extLst>
                  <a:ext uri="{FF2B5EF4-FFF2-40B4-BE49-F238E27FC236}">
                    <a16:creationId xmlns:a16="http://schemas.microsoft.com/office/drawing/2014/main" id="{DC6E4AA2-2919-504F-EA5E-58EC1C9CCBE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92230" y="1413396"/>
                <a:ext cx="0" cy="1867645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7" name="Conector de Seta Reta 456">
                <a:extLst>
                  <a:ext uri="{FF2B5EF4-FFF2-40B4-BE49-F238E27FC236}">
                    <a16:creationId xmlns:a16="http://schemas.microsoft.com/office/drawing/2014/main" id="{DCBF3D7F-AB75-61FB-346F-CC95AB0F118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472486" y="1043295"/>
                <a:ext cx="0" cy="1867645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8" name="Conector de Seta Reta 457">
                <a:extLst>
                  <a:ext uri="{FF2B5EF4-FFF2-40B4-BE49-F238E27FC236}">
                    <a16:creationId xmlns:a16="http://schemas.microsoft.com/office/drawing/2014/main" id="{730DB8EB-8FFE-28E6-0C14-DB8DBFF025D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337302" y="1974674"/>
                <a:ext cx="0" cy="1867645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9" name="Conector de Seta Reta 458">
                <a:extLst>
                  <a:ext uri="{FF2B5EF4-FFF2-40B4-BE49-F238E27FC236}">
                    <a16:creationId xmlns:a16="http://schemas.microsoft.com/office/drawing/2014/main" id="{5178AF65-C8C2-4D1B-3E2C-7A7CA0EBE6C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821677" y="1696755"/>
                <a:ext cx="0" cy="1867645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0" name="Conector de Seta Reta 459">
                <a:extLst>
                  <a:ext uri="{FF2B5EF4-FFF2-40B4-BE49-F238E27FC236}">
                    <a16:creationId xmlns:a16="http://schemas.microsoft.com/office/drawing/2014/main" id="{F03FABE6-3B35-F9BD-4E2C-B18D79ECE83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42767" y="1401932"/>
                <a:ext cx="0" cy="1867645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1" name="Conector de Seta Reta 460">
                <a:extLst>
                  <a:ext uri="{FF2B5EF4-FFF2-40B4-BE49-F238E27FC236}">
                    <a16:creationId xmlns:a16="http://schemas.microsoft.com/office/drawing/2014/main" id="{9E710D73-6CD6-9C2C-DB64-1167DB873C1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864124" y="1834567"/>
                <a:ext cx="0" cy="1890594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2" name="Conector de Seta Reta 461">
                <a:extLst>
                  <a:ext uri="{FF2B5EF4-FFF2-40B4-BE49-F238E27FC236}">
                    <a16:creationId xmlns:a16="http://schemas.microsoft.com/office/drawing/2014/main" id="{0E628F99-E52A-63A4-6B64-717AEBF55A5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451354" y="1603421"/>
                <a:ext cx="0" cy="1867643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17" name="LEDs Sensores">
              <a:extLst>
                <a:ext uri="{FF2B5EF4-FFF2-40B4-BE49-F238E27FC236}">
                  <a16:creationId xmlns:a16="http://schemas.microsoft.com/office/drawing/2014/main" id="{E3C6DC57-5196-4F56-EEA8-5D1E25389FB8}"/>
                </a:ext>
              </a:extLst>
            </p:cNvPr>
            <p:cNvGrpSpPr/>
            <p:nvPr/>
          </p:nvGrpSpPr>
          <p:grpSpPr>
            <a:xfrm>
              <a:off x="1364812" y="862648"/>
              <a:ext cx="5565004" cy="2035063"/>
              <a:chOff x="1364812" y="862648"/>
              <a:chExt cx="5565004" cy="2035063"/>
            </a:xfrm>
          </p:grpSpPr>
          <p:sp>
            <p:nvSpPr>
              <p:cNvPr id="429" name="Elipse 428">
                <a:extLst>
                  <a:ext uri="{FF2B5EF4-FFF2-40B4-BE49-F238E27FC236}">
                    <a16:creationId xmlns:a16="http://schemas.microsoft.com/office/drawing/2014/main" id="{398601FA-97F2-87A0-64D2-59D91117EE45}"/>
                  </a:ext>
                </a:extLst>
              </p:cNvPr>
              <p:cNvSpPr/>
              <p:nvPr/>
            </p:nvSpPr>
            <p:spPr>
              <a:xfrm>
                <a:off x="6757564" y="2736442"/>
                <a:ext cx="172252" cy="161269"/>
              </a:xfrm>
              <a:prstGeom prst="ellipse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4400"/>
              </a:p>
            </p:txBody>
          </p:sp>
          <p:sp>
            <p:nvSpPr>
              <p:cNvPr id="430" name="Elipse 429">
                <a:extLst>
                  <a:ext uri="{FF2B5EF4-FFF2-40B4-BE49-F238E27FC236}">
                    <a16:creationId xmlns:a16="http://schemas.microsoft.com/office/drawing/2014/main" id="{5ABCFABC-F845-8877-618E-E8CE359B5158}"/>
                  </a:ext>
                </a:extLst>
              </p:cNvPr>
              <p:cNvSpPr/>
              <p:nvPr/>
            </p:nvSpPr>
            <p:spPr>
              <a:xfrm>
                <a:off x="6757564" y="2548414"/>
                <a:ext cx="172252" cy="161269"/>
              </a:xfrm>
              <a:prstGeom prst="ellipse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4400"/>
              </a:p>
            </p:txBody>
          </p:sp>
          <p:sp>
            <p:nvSpPr>
              <p:cNvPr id="431" name="Elipse 430">
                <a:extLst>
                  <a:ext uri="{FF2B5EF4-FFF2-40B4-BE49-F238E27FC236}">
                    <a16:creationId xmlns:a16="http://schemas.microsoft.com/office/drawing/2014/main" id="{BF579A80-DFCA-5E4D-9FD5-CDF02E46C95E}"/>
                  </a:ext>
                </a:extLst>
              </p:cNvPr>
              <p:cNvSpPr/>
              <p:nvPr/>
            </p:nvSpPr>
            <p:spPr>
              <a:xfrm>
                <a:off x="6757564" y="2360383"/>
                <a:ext cx="172252" cy="161269"/>
              </a:xfrm>
              <a:prstGeom prst="ellipse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4400"/>
              </a:p>
            </p:txBody>
          </p:sp>
          <p:sp>
            <p:nvSpPr>
              <p:cNvPr id="432" name="Elipse 431">
                <a:extLst>
                  <a:ext uri="{FF2B5EF4-FFF2-40B4-BE49-F238E27FC236}">
                    <a16:creationId xmlns:a16="http://schemas.microsoft.com/office/drawing/2014/main" id="{37A17C3A-ECD4-CE0E-4B94-C879293FECA4}"/>
                  </a:ext>
                </a:extLst>
              </p:cNvPr>
              <p:cNvSpPr/>
              <p:nvPr/>
            </p:nvSpPr>
            <p:spPr>
              <a:xfrm>
                <a:off x="6757564" y="2172353"/>
                <a:ext cx="172252" cy="161269"/>
              </a:xfrm>
              <a:prstGeom prst="ellipse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4400"/>
              </a:p>
            </p:txBody>
          </p:sp>
          <p:sp>
            <p:nvSpPr>
              <p:cNvPr id="433" name="Elipse 432">
                <a:extLst>
                  <a:ext uri="{FF2B5EF4-FFF2-40B4-BE49-F238E27FC236}">
                    <a16:creationId xmlns:a16="http://schemas.microsoft.com/office/drawing/2014/main" id="{B305F582-FFBA-B4A6-5E47-80761B1EB73E}"/>
                  </a:ext>
                </a:extLst>
              </p:cNvPr>
              <p:cNvSpPr/>
              <p:nvPr/>
            </p:nvSpPr>
            <p:spPr>
              <a:xfrm>
                <a:off x="6757564" y="1984322"/>
                <a:ext cx="172252" cy="161269"/>
              </a:xfrm>
              <a:prstGeom prst="ellipse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4400"/>
              </a:p>
            </p:txBody>
          </p:sp>
          <p:sp>
            <p:nvSpPr>
              <p:cNvPr id="434" name="Elipse 433">
                <a:extLst>
                  <a:ext uri="{FF2B5EF4-FFF2-40B4-BE49-F238E27FC236}">
                    <a16:creationId xmlns:a16="http://schemas.microsoft.com/office/drawing/2014/main" id="{95702434-63FD-6B97-BBF6-0C2D0F99935F}"/>
                  </a:ext>
                </a:extLst>
              </p:cNvPr>
              <p:cNvSpPr/>
              <p:nvPr/>
            </p:nvSpPr>
            <p:spPr>
              <a:xfrm>
                <a:off x="6757564" y="1798673"/>
                <a:ext cx="172252" cy="161269"/>
              </a:xfrm>
              <a:prstGeom prst="ellipse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4400"/>
              </a:p>
            </p:txBody>
          </p:sp>
          <p:sp>
            <p:nvSpPr>
              <p:cNvPr id="435" name="Elipse 434">
                <a:extLst>
                  <a:ext uri="{FF2B5EF4-FFF2-40B4-BE49-F238E27FC236}">
                    <a16:creationId xmlns:a16="http://schemas.microsoft.com/office/drawing/2014/main" id="{7C9B4281-F934-79D1-4DD8-94099D0491EC}"/>
                  </a:ext>
                </a:extLst>
              </p:cNvPr>
              <p:cNvSpPr/>
              <p:nvPr/>
            </p:nvSpPr>
            <p:spPr>
              <a:xfrm>
                <a:off x="6365426" y="1514303"/>
                <a:ext cx="172252" cy="161269"/>
              </a:xfrm>
              <a:prstGeom prst="ellipse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4400"/>
              </a:p>
            </p:txBody>
          </p:sp>
          <p:sp>
            <p:nvSpPr>
              <p:cNvPr id="436" name="Elipse 435">
                <a:extLst>
                  <a:ext uri="{FF2B5EF4-FFF2-40B4-BE49-F238E27FC236}">
                    <a16:creationId xmlns:a16="http://schemas.microsoft.com/office/drawing/2014/main" id="{3795C542-EFAE-D9D7-4915-B4A13AABB715}"/>
                  </a:ext>
                </a:extLst>
              </p:cNvPr>
              <p:cNvSpPr/>
              <p:nvPr/>
            </p:nvSpPr>
            <p:spPr>
              <a:xfrm>
                <a:off x="5978800" y="1192366"/>
                <a:ext cx="172252" cy="161269"/>
              </a:xfrm>
              <a:prstGeom prst="ellipse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4400"/>
              </a:p>
            </p:txBody>
          </p:sp>
          <p:sp>
            <p:nvSpPr>
              <p:cNvPr id="437" name="Elipse 436">
                <a:extLst>
                  <a:ext uri="{FF2B5EF4-FFF2-40B4-BE49-F238E27FC236}">
                    <a16:creationId xmlns:a16="http://schemas.microsoft.com/office/drawing/2014/main" id="{3AD1F40D-8583-B675-A7C9-CE344437C267}"/>
                  </a:ext>
                </a:extLst>
              </p:cNvPr>
              <p:cNvSpPr/>
              <p:nvPr/>
            </p:nvSpPr>
            <p:spPr>
              <a:xfrm>
                <a:off x="5477884" y="862648"/>
                <a:ext cx="172252" cy="161269"/>
              </a:xfrm>
              <a:prstGeom prst="ellipse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4400"/>
              </a:p>
            </p:txBody>
          </p:sp>
          <p:sp>
            <p:nvSpPr>
              <p:cNvPr id="438" name="Elipse 437">
                <a:extLst>
                  <a:ext uri="{FF2B5EF4-FFF2-40B4-BE49-F238E27FC236}">
                    <a16:creationId xmlns:a16="http://schemas.microsoft.com/office/drawing/2014/main" id="{DE7BBCAC-93D7-3FD3-0DB5-3A9C101AB84F}"/>
                  </a:ext>
                </a:extLst>
              </p:cNvPr>
              <p:cNvSpPr/>
              <p:nvPr/>
            </p:nvSpPr>
            <p:spPr>
              <a:xfrm>
                <a:off x="5206545" y="1243658"/>
                <a:ext cx="172252" cy="161269"/>
              </a:xfrm>
              <a:prstGeom prst="ellipse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4400"/>
              </a:p>
            </p:txBody>
          </p:sp>
          <p:sp>
            <p:nvSpPr>
              <p:cNvPr id="439" name="Elipse 438">
                <a:extLst>
                  <a:ext uri="{FF2B5EF4-FFF2-40B4-BE49-F238E27FC236}">
                    <a16:creationId xmlns:a16="http://schemas.microsoft.com/office/drawing/2014/main" id="{7AB48FCF-AA30-1D4D-40B7-0C24BE41599F}"/>
                  </a:ext>
                </a:extLst>
              </p:cNvPr>
              <p:cNvSpPr/>
              <p:nvPr/>
            </p:nvSpPr>
            <p:spPr>
              <a:xfrm>
                <a:off x="4390143" y="880404"/>
                <a:ext cx="172252" cy="161269"/>
              </a:xfrm>
              <a:prstGeom prst="ellipse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4400"/>
              </a:p>
            </p:txBody>
          </p:sp>
          <p:sp>
            <p:nvSpPr>
              <p:cNvPr id="440" name="Elipse 439">
                <a:extLst>
                  <a:ext uri="{FF2B5EF4-FFF2-40B4-BE49-F238E27FC236}">
                    <a16:creationId xmlns:a16="http://schemas.microsoft.com/office/drawing/2014/main" id="{4E0F1690-F891-868E-86D3-2928DF8328A0}"/>
                  </a:ext>
                </a:extLst>
              </p:cNvPr>
              <p:cNvSpPr/>
              <p:nvPr/>
            </p:nvSpPr>
            <p:spPr>
              <a:xfrm>
                <a:off x="3250102" y="1808378"/>
                <a:ext cx="172252" cy="161269"/>
              </a:xfrm>
              <a:prstGeom prst="ellipse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4400"/>
              </a:p>
            </p:txBody>
          </p:sp>
          <p:sp>
            <p:nvSpPr>
              <p:cNvPr id="441" name="Elipse 440">
                <a:extLst>
                  <a:ext uri="{FF2B5EF4-FFF2-40B4-BE49-F238E27FC236}">
                    <a16:creationId xmlns:a16="http://schemas.microsoft.com/office/drawing/2014/main" id="{CFA56B9A-8637-06EC-FCA3-D9BC7D1F91CE}"/>
                  </a:ext>
                </a:extLst>
              </p:cNvPr>
              <p:cNvSpPr/>
              <p:nvPr/>
            </p:nvSpPr>
            <p:spPr>
              <a:xfrm>
                <a:off x="2737318" y="1527230"/>
                <a:ext cx="172252" cy="161269"/>
              </a:xfrm>
              <a:prstGeom prst="ellipse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4400"/>
              </a:p>
            </p:txBody>
          </p:sp>
          <p:sp>
            <p:nvSpPr>
              <p:cNvPr id="442" name="Elipse 441">
                <a:extLst>
                  <a:ext uri="{FF2B5EF4-FFF2-40B4-BE49-F238E27FC236}">
                    <a16:creationId xmlns:a16="http://schemas.microsoft.com/office/drawing/2014/main" id="{C414C5EF-01A0-F923-8F75-B339FC0CFC58}"/>
                  </a:ext>
                </a:extLst>
              </p:cNvPr>
              <p:cNvSpPr/>
              <p:nvPr/>
            </p:nvSpPr>
            <p:spPr>
              <a:xfrm>
                <a:off x="2458637" y="1236110"/>
                <a:ext cx="172252" cy="161269"/>
              </a:xfrm>
              <a:prstGeom prst="ellipse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4400"/>
              </a:p>
            </p:txBody>
          </p:sp>
          <p:sp>
            <p:nvSpPr>
              <p:cNvPr id="443" name="Elipse 442">
                <a:extLst>
                  <a:ext uri="{FF2B5EF4-FFF2-40B4-BE49-F238E27FC236}">
                    <a16:creationId xmlns:a16="http://schemas.microsoft.com/office/drawing/2014/main" id="{9596BC69-C473-BD40-F2BF-D65C87926CBB}"/>
                  </a:ext>
                </a:extLst>
              </p:cNvPr>
              <p:cNvSpPr/>
              <p:nvPr/>
            </p:nvSpPr>
            <p:spPr>
              <a:xfrm>
                <a:off x="1778434" y="1675678"/>
                <a:ext cx="172252" cy="161269"/>
              </a:xfrm>
              <a:prstGeom prst="ellipse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4400"/>
              </a:p>
            </p:txBody>
          </p:sp>
          <p:sp>
            <p:nvSpPr>
              <p:cNvPr id="444" name="Elipse 443">
                <a:extLst>
                  <a:ext uri="{FF2B5EF4-FFF2-40B4-BE49-F238E27FC236}">
                    <a16:creationId xmlns:a16="http://schemas.microsoft.com/office/drawing/2014/main" id="{94B1B2AF-1CD4-B7FD-C6BC-B5E7E47426AA}"/>
                  </a:ext>
                </a:extLst>
              </p:cNvPr>
              <p:cNvSpPr/>
              <p:nvPr/>
            </p:nvSpPr>
            <p:spPr>
              <a:xfrm>
                <a:off x="1364812" y="1434849"/>
                <a:ext cx="172252" cy="161269"/>
              </a:xfrm>
              <a:prstGeom prst="ellipse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4400"/>
              </a:p>
            </p:txBody>
          </p:sp>
        </p:grpSp>
        <p:pic>
          <p:nvPicPr>
            <p:cNvPr id="418" name="Imagem Fusca">
              <a:extLst>
                <a:ext uri="{FF2B5EF4-FFF2-40B4-BE49-F238E27FC236}">
                  <a16:creationId xmlns:a16="http://schemas.microsoft.com/office/drawing/2014/main" id="{2C3F100D-982F-E3E1-9433-229F893BD24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974371" y="2093621"/>
              <a:ext cx="6537753" cy="2697043"/>
            </a:xfrm>
            <a:prstGeom prst="rect">
              <a:avLst/>
            </a:prstGeom>
          </p:spPr>
        </p:pic>
        <p:grpSp>
          <p:nvGrpSpPr>
            <p:cNvPr id="419" name="Decoração fusca">
              <a:extLst>
                <a:ext uri="{FF2B5EF4-FFF2-40B4-BE49-F238E27FC236}">
                  <a16:creationId xmlns:a16="http://schemas.microsoft.com/office/drawing/2014/main" id="{10E34DAB-8999-838E-B7C8-A2178501EB30}"/>
                </a:ext>
              </a:extLst>
            </p:cNvPr>
            <p:cNvGrpSpPr/>
            <p:nvPr/>
          </p:nvGrpSpPr>
          <p:grpSpPr>
            <a:xfrm>
              <a:off x="819971" y="387340"/>
              <a:ext cx="8095608" cy="4609036"/>
              <a:chOff x="819971" y="387340"/>
              <a:chExt cx="8095608" cy="4609036"/>
            </a:xfrm>
          </p:grpSpPr>
          <p:sp>
            <p:nvSpPr>
              <p:cNvPr id="420" name="Triângulo isósceles 419">
                <a:extLst>
                  <a:ext uri="{FF2B5EF4-FFF2-40B4-BE49-F238E27FC236}">
                    <a16:creationId xmlns:a16="http://schemas.microsoft.com/office/drawing/2014/main" id="{DF540D7B-9352-BF07-23C8-134FA50A1CA3}"/>
                  </a:ext>
                </a:extLst>
              </p:cNvPr>
              <p:cNvSpPr/>
              <p:nvPr/>
            </p:nvSpPr>
            <p:spPr>
              <a:xfrm rot="5400000">
                <a:off x="897584" y="1777924"/>
                <a:ext cx="176459" cy="151300"/>
              </a:xfrm>
              <a:prstGeom prst="triangle">
                <a:avLst/>
              </a:prstGeom>
              <a:solidFill>
                <a:schemeClr val="accent1">
                  <a:lumMod val="50000"/>
                </a:schemeClr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4000"/>
              </a:p>
            </p:txBody>
          </p:sp>
          <p:sp>
            <p:nvSpPr>
              <p:cNvPr id="421" name="Triângulo isósceles 420">
                <a:extLst>
                  <a:ext uri="{FF2B5EF4-FFF2-40B4-BE49-F238E27FC236}">
                    <a16:creationId xmlns:a16="http://schemas.microsoft.com/office/drawing/2014/main" id="{9DCD55C6-C209-E271-FACD-4AED5FE814AC}"/>
                  </a:ext>
                </a:extLst>
              </p:cNvPr>
              <p:cNvSpPr/>
              <p:nvPr/>
            </p:nvSpPr>
            <p:spPr>
              <a:xfrm rot="5400000">
                <a:off x="897584" y="1525078"/>
                <a:ext cx="176459" cy="151300"/>
              </a:xfrm>
              <a:prstGeom prst="triangle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4000"/>
              </a:p>
            </p:txBody>
          </p:sp>
          <p:sp>
            <p:nvSpPr>
              <p:cNvPr id="422" name="Triângulo isósceles 421">
                <a:extLst>
                  <a:ext uri="{FF2B5EF4-FFF2-40B4-BE49-F238E27FC236}">
                    <a16:creationId xmlns:a16="http://schemas.microsoft.com/office/drawing/2014/main" id="{2E3A1F01-095F-1C5E-0664-429361C9AC6B}"/>
                  </a:ext>
                </a:extLst>
              </p:cNvPr>
              <p:cNvSpPr/>
              <p:nvPr/>
            </p:nvSpPr>
            <p:spPr>
              <a:xfrm rot="5400000">
                <a:off x="897584" y="1272234"/>
                <a:ext cx="176459" cy="151300"/>
              </a:xfrm>
              <a:prstGeom prst="triangle">
                <a:avLst/>
              </a:prstGeom>
              <a:solidFill>
                <a:schemeClr val="accent1">
                  <a:lumMod val="50000"/>
                </a:schemeClr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4000"/>
              </a:p>
            </p:txBody>
          </p:sp>
          <p:sp>
            <p:nvSpPr>
              <p:cNvPr id="423" name="Triângulo isósceles 422">
                <a:extLst>
                  <a:ext uri="{FF2B5EF4-FFF2-40B4-BE49-F238E27FC236}">
                    <a16:creationId xmlns:a16="http://schemas.microsoft.com/office/drawing/2014/main" id="{EA9658CA-1E3A-4060-4E88-33DCD0040ED5}"/>
                  </a:ext>
                </a:extLst>
              </p:cNvPr>
              <p:cNvSpPr/>
              <p:nvPr/>
            </p:nvSpPr>
            <p:spPr>
              <a:xfrm rot="5400000">
                <a:off x="897584" y="1019390"/>
                <a:ext cx="176459" cy="151300"/>
              </a:xfrm>
              <a:prstGeom prst="triangle">
                <a:avLst/>
              </a:prstGeom>
              <a:solidFill>
                <a:schemeClr val="accent1">
                  <a:lumMod val="50000"/>
                </a:schemeClr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4000"/>
              </a:p>
            </p:txBody>
          </p:sp>
          <p:cxnSp>
            <p:nvCxnSpPr>
              <p:cNvPr id="424" name="Conector reto 423">
                <a:extLst>
                  <a:ext uri="{FF2B5EF4-FFF2-40B4-BE49-F238E27FC236}">
                    <a16:creationId xmlns:a16="http://schemas.microsoft.com/office/drawing/2014/main" id="{92DD1E23-714C-73FC-4143-41511EB8162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19971" y="489746"/>
                <a:ext cx="35800" cy="4506630"/>
              </a:xfrm>
              <a:prstGeom prst="line">
                <a:avLst/>
              </a:prstGeom>
              <a:ln w="3810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5" name="Conector reto 424">
                <a:extLst>
                  <a:ext uri="{FF2B5EF4-FFF2-40B4-BE49-F238E27FC236}">
                    <a16:creationId xmlns:a16="http://schemas.microsoft.com/office/drawing/2014/main" id="{107EBC43-A0D9-CD1E-3A9A-104CF6F70D5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39960" y="4858885"/>
                <a:ext cx="678944" cy="4277"/>
              </a:xfrm>
              <a:prstGeom prst="line">
                <a:avLst/>
              </a:prstGeom>
              <a:ln w="38100">
                <a:solidFill>
                  <a:srgbClr val="2F559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6" name="Conector reto 425">
                <a:extLst>
                  <a:ext uri="{FF2B5EF4-FFF2-40B4-BE49-F238E27FC236}">
                    <a16:creationId xmlns:a16="http://schemas.microsoft.com/office/drawing/2014/main" id="{49FBA339-B5D1-0950-7DB4-5A554EE1A94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80535" y="670409"/>
                <a:ext cx="1797795" cy="0"/>
              </a:xfrm>
              <a:prstGeom prst="line">
                <a:avLst/>
              </a:prstGeom>
              <a:ln w="28575"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7" name="Conector reto 426">
                <a:extLst>
                  <a:ext uri="{FF2B5EF4-FFF2-40B4-BE49-F238E27FC236}">
                    <a16:creationId xmlns:a16="http://schemas.microsoft.com/office/drawing/2014/main" id="{8631E76B-2153-69E8-2089-94F718AA8FC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28397" y="586589"/>
                <a:ext cx="2502071" cy="0"/>
              </a:xfrm>
              <a:prstGeom prst="line">
                <a:avLst/>
              </a:prstGeom>
              <a:ln w="28575"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8" name="Retângulo 427">
                <a:extLst>
                  <a:ext uri="{FF2B5EF4-FFF2-40B4-BE49-F238E27FC236}">
                    <a16:creationId xmlns:a16="http://schemas.microsoft.com/office/drawing/2014/main" id="{86831F72-264C-D37D-49FF-23C5E84EAD9E}"/>
                  </a:ext>
                </a:extLst>
              </p:cNvPr>
              <p:cNvSpPr/>
              <p:nvPr/>
            </p:nvSpPr>
            <p:spPr>
              <a:xfrm>
                <a:off x="843285" y="387340"/>
                <a:ext cx="8072294" cy="68186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4000"/>
              </a:p>
            </p:txBody>
          </p:sp>
        </p:grpSp>
      </p:grpSp>
      <p:grpSp>
        <p:nvGrpSpPr>
          <p:cNvPr id="474" name="Fundo Fusca">
            <a:extLst>
              <a:ext uri="{FF2B5EF4-FFF2-40B4-BE49-F238E27FC236}">
                <a16:creationId xmlns:a16="http://schemas.microsoft.com/office/drawing/2014/main" id="{F53F4E3B-BE99-0EA4-8032-4D7F953C580A}"/>
              </a:ext>
            </a:extLst>
          </p:cNvPr>
          <p:cNvGrpSpPr/>
          <p:nvPr/>
        </p:nvGrpSpPr>
        <p:grpSpPr>
          <a:xfrm>
            <a:off x="1121709" y="703409"/>
            <a:ext cx="7901038" cy="4002420"/>
            <a:chOff x="1121709" y="703409"/>
            <a:chExt cx="7901038" cy="4002420"/>
          </a:xfrm>
        </p:grpSpPr>
        <p:sp>
          <p:nvSpPr>
            <p:cNvPr id="475" name="Retângulo 474">
              <a:extLst>
                <a:ext uri="{FF2B5EF4-FFF2-40B4-BE49-F238E27FC236}">
                  <a16:creationId xmlns:a16="http://schemas.microsoft.com/office/drawing/2014/main" id="{085E0914-BB6B-CA32-5312-1806AA6C8420}"/>
                </a:ext>
              </a:extLst>
            </p:cNvPr>
            <p:cNvSpPr/>
            <p:nvPr/>
          </p:nvSpPr>
          <p:spPr>
            <a:xfrm>
              <a:off x="1121709" y="792627"/>
              <a:ext cx="7809291" cy="3913202"/>
            </a:xfrm>
            <a:prstGeom prst="rect">
              <a:avLst/>
            </a:prstGeom>
            <a:solidFill>
              <a:srgbClr val="4971B7">
                <a:alpha val="25000"/>
              </a:srgb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00"/>
            </a:p>
          </p:txBody>
        </p:sp>
        <p:sp>
          <p:nvSpPr>
            <p:cNvPr id="476" name="Elipse 475">
              <a:extLst>
                <a:ext uri="{FF2B5EF4-FFF2-40B4-BE49-F238E27FC236}">
                  <a16:creationId xmlns:a16="http://schemas.microsoft.com/office/drawing/2014/main" id="{72829402-F4CC-DC24-65BB-3EF349E6947E}"/>
                </a:ext>
              </a:extLst>
            </p:cNvPr>
            <p:cNvSpPr/>
            <p:nvPr/>
          </p:nvSpPr>
          <p:spPr>
            <a:xfrm>
              <a:off x="8842747" y="703409"/>
              <a:ext cx="180000" cy="18000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00"/>
            </a:p>
          </p:txBody>
        </p:sp>
      </p:grpSp>
      <p:pic>
        <p:nvPicPr>
          <p:cNvPr id="477" name="Imagem 476">
            <a:extLst>
              <a:ext uri="{FF2B5EF4-FFF2-40B4-BE49-F238E27FC236}">
                <a16:creationId xmlns:a16="http://schemas.microsoft.com/office/drawing/2014/main" id="{249A2630-4A6A-0AF5-5F39-15C757C9126D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35" y="472190"/>
            <a:ext cx="523663" cy="530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5824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AB82B5A6-D918-771A-FFA0-9A857803DA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0762" y="1495429"/>
            <a:ext cx="7790475" cy="4568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6197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7" name="Agrupar 236">
            <a:extLst>
              <a:ext uri="{FF2B5EF4-FFF2-40B4-BE49-F238E27FC236}">
                <a16:creationId xmlns:a16="http://schemas.microsoft.com/office/drawing/2014/main" id="{CCC479A6-C1E7-4140-8B24-36EC819E560C}"/>
              </a:ext>
            </a:extLst>
          </p:cNvPr>
          <p:cNvGrpSpPr/>
          <p:nvPr/>
        </p:nvGrpSpPr>
        <p:grpSpPr>
          <a:xfrm>
            <a:off x="1050338" y="464550"/>
            <a:ext cx="2448000" cy="2448000"/>
            <a:chOff x="4325873" y="860622"/>
            <a:chExt cx="2700000" cy="2700000"/>
          </a:xfrm>
        </p:grpSpPr>
        <p:grpSp>
          <p:nvGrpSpPr>
            <p:cNvPr id="238" name="Agrupar 237">
              <a:extLst>
                <a:ext uri="{FF2B5EF4-FFF2-40B4-BE49-F238E27FC236}">
                  <a16:creationId xmlns:a16="http://schemas.microsoft.com/office/drawing/2014/main" id="{700AD981-38FB-4C63-BC77-28DDFBA5B484}"/>
                </a:ext>
              </a:extLst>
            </p:cNvPr>
            <p:cNvGrpSpPr/>
            <p:nvPr/>
          </p:nvGrpSpPr>
          <p:grpSpPr>
            <a:xfrm>
              <a:off x="4325873" y="860622"/>
              <a:ext cx="2700000" cy="2700000"/>
              <a:chOff x="4325873" y="860622"/>
              <a:chExt cx="2700000" cy="2700000"/>
            </a:xfrm>
          </p:grpSpPr>
          <p:sp>
            <p:nvSpPr>
              <p:cNvPr id="259" name="Elipse 258">
                <a:extLst>
                  <a:ext uri="{FF2B5EF4-FFF2-40B4-BE49-F238E27FC236}">
                    <a16:creationId xmlns:a16="http://schemas.microsoft.com/office/drawing/2014/main" id="{D6EABE15-EA00-42F0-A8B2-DBE2D07783CA}"/>
                  </a:ext>
                </a:extLst>
              </p:cNvPr>
              <p:cNvSpPr/>
              <p:nvPr/>
            </p:nvSpPr>
            <p:spPr>
              <a:xfrm>
                <a:off x="4828554" y="1367150"/>
                <a:ext cx="1692000" cy="1692000"/>
              </a:xfrm>
              <a:prstGeom prst="ellipse">
                <a:avLst/>
              </a:prstGeom>
              <a:noFill/>
              <a:ln w="952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60" name="Elipse 259">
                <a:extLst>
                  <a:ext uri="{FF2B5EF4-FFF2-40B4-BE49-F238E27FC236}">
                    <a16:creationId xmlns:a16="http://schemas.microsoft.com/office/drawing/2014/main" id="{2E334819-26B8-496D-8543-427784AE9B38}"/>
                  </a:ext>
                </a:extLst>
              </p:cNvPr>
              <p:cNvSpPr/>
              <p:nvPr/>
            </p:nvSpPr>
            <p:spPr>
              <a:xfrm>
                <a:off x="4792554" y="1331150"/>
                <a:ext cx="1764000" cy="1764000"/>
              </a:xfrm>
              <a:prstGeom prst="ellipse">
                <a:avLst/>
              </a:prstGeom>
              <a:noFill/>
              <a:ln w="952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61" name="Elipse 260">
                <a:extLst>
                  <a:ext uri="{FF2B5EF4-FFF2-40B4-BE49-F238E27FC236}">
                    <a16:creationId xmlns:a16="http://schemas.microsoft.com/office/drawing/2014/main" id="{12AAA9E8-266E-4F86-9E44-30D7A1881375}"/>
                  </a:ext>
                </a:extLst>
              </p:cNvPr>
              <p:cNvSpPr/>
              <p:nvPr/>
            </p:nvSpPr>
            <p:spPr>
              <a:xfrm>
                <a:off x="4756554" y="1295150"/>
                <a:ext cx="1836000" cy="1836000"/>
              </a:xfrm>
              <a:prstGeom prst="ellipse">
                <a:avLst/>
              </a:prstGeom>
              <a:noFill/>
              <a:ln w="952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62" name="Elipse 261">
                <a:extLst>
                  <a:ext uri="{FF2B5EF4-FFF2-40B4-BE49-F238E27FC236}">
                    <a16:creationId xmlns:a16="http://schemas.microsoft.com/office/drawing/2014/main" id="{08BAC1E8-5ED5-4498-B0DD-12D35B051394}"/>
                  </a:ext>
                </a:extLst>
              </p:cNvPr>
              <p:cNvSpPr/>
              <p:nvPr/>
            </p:nvSpPr>
            <p:spPr>
              <a:xfrm>
                <a:off x="4720554" y="1259150"/>
                <a:ext cx="1908000" cy="1908000"/>
              </a:xfrm>
              <a:prstGeom prst="ellipse">
                <a:avLst/>
              </a:prstGeom>
              <a:noFill/>
              <a:ln w="952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63" name="Elipse 262">
                <a:extLst>
                  <a:ext uri="{FF2B5EF4-FFF2-40B4-BE49-F238E27FC236}">
                    <a16:creationId xmlns:a16="http://schemas.microsoft.com/office/drawing/2014/main" id="{EFD1D062-71B6-40D9-840C-3347B7CD705D}"/>
                  </a:ext>
                </a:extLst>
              </p:cNvPr>
              <p:cNvSpPr/>
              <p:nvPr/>
            </p:nvSpPr>
            <p:spPr>
              <a:xfrm>
                <a:off x="4684554" y="1223150"/>
                <a:ext cx="1980000" cy="1980000"/>
              </a:xfrm>
              <a:prstGeom prst="ellipse">
                <a:avLst/>
              </a:prstGeom>
              <a:noFill/>
              <a:ln w="952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64" name="Elipse 263">
                <a:extLst>
                  <a:ext uri="{FF2B5EF4-FFF2-40B4-BE49-F238E27FC236}">
                    <a16:creationId xmlns:a16="http://schemas.microsoft.com/office/drawing/2014/main" id="{1AD21BA0-6A61-4C07-873D-5787D8A6A8E2}"/>
                  </a:ext>
                </a:extLst>
              </p:cNvPr>
              <p:cNvSpPr/>
              <p:nvPr/>
            </p:nvSpPr>
            <p:spPr>
              <a:xfrm>
                <a:off x="4648554" y="1187150"/>
                <a:ext cx="2052000" cy="2052000"/>
              </a:xfrm>
              <a:prstGeom prst="ellipse">
                <a:avLst/>
              </a:prstGeom>
              <a:noFill/>
              <a:ln w="952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65" name="Elipse 264">
                <a:extLst>
                  <a:ext uri="{FF2B5EF4-FFF2-40B4-BE49-F238E27FC236}">
                    <a16:creationId xmlns:a16="http://schemas.microsoft.com/office/drawing/2014/main" id="{F094994A-E2B9-4781-9927-03013D71B99D}"/>
                  </a:ext>
                </a:extLst>
              </p:cNvPr>
              <p:cNvSpPr/>
              <p:nvPr/>
            </p:nvSpPr>
            <p:spPr>
              <a:xfrm>
                <a:off x="4612554" y="1151150"/>
                <a:ext cx="2124000" cy="2124000"/>
              </a:xfrm>
              <a:prstGeom prst="ellipse">
                <a:avLst/>
              </a:prstGeom>
              <a:noFill/>
              <a:ln w="952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grpSp>
            <p:nvGrpSpPr>
              <p:cNvPr id="266" name="Agrupar 265">
                <a:extLst>
                  <a:ext uri="{FF2B5EF4-FFF2-40B4-BE49-F238E27FC236}">
                    <a16:creationId xmlns:a16="http://schemas.microsoft.com/office/drawing/2014/main" id="{C606710F-B6E3-4180-9550-1CB5C5AFB28C}"/>
                  </a:ext>
                </a:extLst>
              </p:cNvPr>
              <p:cNvGrpSpPr/>
              <p:nvPr/>
            </p:nvGrpSpPr>
            <p:grpSpPr>
              <a:xfrm>
                <a:off x="4487873" y="1022622"/>
                <a:ext cx="2376000" cy="2376000"/>
                <a:chOff x="4490523" y="1028325"/>
                <a:chExt cx="2376000" cy="2376000"/>
              </a:xfrm>
            </p:grpSpPr>
            <p:sp>
              <p:nvSpPr>
                <p:cNvPr id="268" name="Elipse 267">
                  <a:extLst>
                    <a:ext uri="{FF2B5EF4-FFF2-40B4-BE49-F238E27FC236}">
                      <a16:creationId xmlns:a16="http://schemas.microsoft.com/office/drawing/2014/main" id="{509ABA5F-6255-47F2-9055-7E21CF4FF00F}"/>
                    </a:ext>
                  </a:extLst>
                </p:cNvPr>
                <p:cNvSpPr/>
                <p:nvPr/>
              </p:nvSpPr>
              <p:spPr>
                <a:xfrm>
                  <a:off x="5030523" y="1568325"/>
                  <a:ext cx="1296000" cy="12960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69" name="Elipse 268">
                  <a:extLst>
                    <a:ext uri="{FF2B5EF4-FFF2-40B4-BE49-F238E27FC236}">
                      <a16:creationId xmlns:a16="http://schemas.microsoft.com/office/drawing/2014/main" id="{B98947FD-1E85-49F4-AEDC-675E7E3AB3D5}"/>
                    </a:ext>
                  </a:extLst>
                </p:cNvPr>
                <p:cNvSpPr/>
                <p:nvPr/>
              </p:nvSpPr>
              <p:spPr>
                <a:xfrm>
                  <a:off x="5516523" y="2054325"/>
                  <a:ext cx="324000" cy="324000"/>
                </a:xfrm>
                <a:prstGeom prst="ellipse">
                  <a:avLst/>
                </a:prstGeom>
              </p:spPr>
              <p:style>
                <a:lnRef idx="1">
                  <a:schemeClr val="dk1"/>
                </a:lnRef>
                <a:fillRef idx="3">
                  <a:schemeClr val="dk1"/>
                </a:fillRef>
                <a:effectRef idx="2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70" name="Elipse 269">
                  <a:extLst>
                    <a:ext uri="{FF2B5EF4-FFF2-40B4-BE49-F238E27FC236}">
                      <a16:creationId xmlns:a16="http://schemas.microsoft.com/office/drawing/2014/main" id="{74B5ABA6-41A2-4756-9470-52A732C781C9}"/>
                    </a:ext>
                  </a:extLst>
                </p:cNvPr>
                <p:cNvSpPr/>
                <p:nvPr/>
              </p:nvSpPr>
              <p:spPr>
                <a:xfrm>
                  <a:off x="4562317" y="1100325"/>
                  <a:ext cx="2232413" cy="2232000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71" name="Elipse 270">
                  <a:extLst>
                    <a:ext uri="{FF2B5EF4-FFF2-40B4-BE49-F238E27FC236}">
                      <a16:creationId xmlns:a16="http://schemas.microsoft.com/office/drawing/2014/main" id="{63D2A2A1-2A2A-4AD6-9F7F-1E54AAA56CBD}"/>
                    </a:ext>
                  </a:extLst>
                </p:cNvPr>
                <p:cNvSpPr/>
                <p:nvPr/>
              </p:nvSpPr>
              <p:spPr>
                <a:xfrm>
                  <a:off x="4490523" y="1028325"/>
                  <a:ext cx="2376000" cy="2376000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72" name="Elipse 271">
                  <a:extLst>
                    <a:ext uri="{FF2B5EF4-FFF2-40B4-BE49-F238E27FC236}">
                      <a16:creationId xmlns:a16="http://schemas.microsoft.com/office/drawing/2014/main" id="{57CAAFAF-26E3-4E8E-A650-644367165F8E}"/>
                    </a:ext>
                  </a:extLst>
                </p:cNvPr>
                <p:cNvSpPr/>
                <p:nvPr/>
              </p:nvSpPr>
              <p:spPr>
                <a:xfrm>
                  <a:off x="4881223" y="1416202"/>
                  <a:ext cx="1602000" cy="1602000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sp>
            <p:nvSpPr>
              <p:cNvPr id="267" name="Elipse 266">
                <a:extLst>
                  <a:ext uri="{FF2B5EF4-FFF2-40B4-BE49-F238E27FC236}">
                    <a16:creationId xmlns:a16="http://schemas.microsoft.com/office/drawing/2014/main" id="{595484FB-0961-4E92-B2E1-C41A5A7F2443}"/>
                  </a:ext>
                </a:extLst>
              </p:cNvPr>
              <p:cNvSpPr/>
              <p:nvPr/>
            </p:nvSpPr>
            <p:spPr>
              <a:xfrm>
                <a:off x="4325873" y="860622"/>
                <a:ext cx="2700000" cy="2700000"/>
              </a:xfrm>
              <a:prstGeom prst="ellipse">
                <a:avLst/>
              </a:prstGeom>
              <a:noFill/>
              <a:ln w="762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239" name="CaixaDeTexto 238">
              <a:extLst>
                <a:ext uri="{FF2B5EF4-FFF2-40B4-BE49-F238E27FC236}">
                  <a16:creationId xmlns:a16="http://schemas.microsoft.com/office/drawing/2014/main" id="{C0A184C1-D6A1-486C-AC91-82E2BE916BDC}"/>
                </a:ext>
              </a:extLst>
            </p:cNvPr>
            <p:cNvSpPr txBox="1"/>
            <p:nvPr/>
          </p:nvSpPr>
          <p:spPr>
            <a:xfrm rot="2533787">
              <a:off x="4866878" y="2636613"/>
              <a:ext cx="266971" cy="475243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pt-BR" sz="2800" kern="1000" cap="all" spc="-200" dirty="0">
                  <a:solidFill>
                    <a:schemeClr val="accent1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hnschrift Condensed" panose="020B0502040204020203" pitchFamily="34" charset="0"/>
                  <a:ea typeface="Batang" panose="020B0503020000020004" pitchFamily="18" charset="-127"/>
                </a:rPr>
                <a:t>20</a:t>
              </a:r>
            </a:p>
          </p:txBody>
        </p:sp>
        <p:sp>
          <p:nvSpPr>
            <p:cNvPr id="240" name="CaixaDeTexto 239">
              <a:extLst>
                <a:ext uri="{FF2B5EF4-FFF2-40B4-BE49-F238E27FC236}">
                  <a16:creationId xmlns:a16="http://schemas.microsoft.com/office/drawing/2014/main" id="{AC49A537-FBFC-4E34-A119-EDF6066AA136}"/>
                </a:ext>
              </a:extLst>
            </p:cNvPr>
            <p:cNvSpPr txBox="1"/>
            <p:nvPr/>
          </p:nvSpPr>
          <p:spPr>
            <a:xfrm rot="4565054">
              <a:off x="4613623" y="2189914"/>
              <a:ext cx="279346" cy="475243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pt-BR" sz="2800" kern="1000" cap="all" spc="-200" dirty="0">
                  <a:solidFill>
                    <a:schemeClr val="accent1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hnschrift Condensed" panose="020B0502040204020203" pitchFamily="34" charset="0"/>
                  <a:ea typeface="Batang" panose="020B0503020000020004" pitchFamily="18" charset="-127"/>
                </a:rPr>
                <a:t>40</a:t>
              </a:r>
            </a:p>
          </p:txBody>
        </p:sp>
        <p:sp>
          <p:nvSpPr>
            <p:cNvPr id="241" name="CaixaDeTexto 240">
              <a:extLst>
                <a:ext uri="{FF2B5EF4-FFF2-40B4-BE49-F238E27FC236}">
                  <a16:creationId xmlns:a16="http://schemas.microsoft.com/office/drawing/2014/main" id="{89B99018-61C7-4BA2-953E-AF584D0538DB}"/>
                </a:ext>
              </a:extLst>
            </p:cNvPr>
            <p:cNvSpPr txBox="1"/>
            <p:nvPr/>
          </p:nvSpPr>
          <p:spPr>
            <a:xfrm rot="17262647">
              <a:off x="4609918" y="1702816"/>
              <a:ext cx="261666" cy="475243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pt-BR" sz="2800" kern="1000" cap="all" spc="-200" dirty="0">
                  <a:solidFill>
                    <a:schemeClr val="accent1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hnschrift Condensed" panose="020B0502040204020203" pitchFamily="34" charset="0"/>
                  <a:ea typeface="Batang" panose="020B0503020000020004" pitchFamily="18" charset="-127"/>
                </a:rPr>
                <a:t>60</a:t>
              </a:r>
            </a:p>
          </p:txBody>
        </p:sp>
        <p:sp>
          <p:nvSpPr>
            <p:cNvPr id="242" name="CaixaDeTexto 241">
              <a:extLst>
                <a:ext uri="{FF2B5EF4-FFF2-40B4-BE49-F238E27FC236}">
                  <a16:creationId xmlns:a16="http://schemas.microsoft.com/office/drawing/2014/main" id="{FB0FA655-3917-465A-871B-6FD956ECE993}"/>
                </a:ext>
              </a:extLst>
            </p:cNvPr>
            <p:cNvSpPr txBox="1"/>
            <p:nvPr/>
          </p:nvSpPr>
          <p:spPr>
            <a:xfrm rot="18966892">
              <a:off x="4857134" y="1275641"/>
              <a:ext cx="270507" cy="475243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pt-BR" sz="2800" kern="1000" cap="all" spc="-200" dirty="0">
                  <a:solidFill>
                    <a:schemeClr val="accent1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hnschrift Condensed" panose="020B0502040204020203" pitchFamily="34" charset="0"/>
                  <a:ea typeface="Batang" panose="020B0503020000020004" pitchFamily="18" charset="-127"/>
                </a:rPr>
                <a:t>80</a:t>
              </a:r>
            </a:p>
          </p:txBody>
        </p:sp>
        <p:sp>
          <p:nvSpPr>
            <p:cNvPr id="243" name="CaixaDeTexto 242">
              <a:extLst>
                <a:ext uri="{FF2B5EF4-FFF2-40B4-BE49-F238E27FC236}">
                  <a16:creationId xmlns:a16="http://schemas.microsoft.com/office/drawing/2014/main" id="{8841B274-A1BA-47B6-8EB2-84D1303A0B7A}"/>
                </a:ext>
              </a:extLst>
            </p:cNvPr>
            <p:cNvSpPr txBox="1"/>
            <p:nvPr/>
          </p:nvSpPr>
          <p:spPr>
            <a:xfrm rot="20843719">
              <a:off x="5230064" y="1040811"/>
              <a:ext cx="350068" cy="475243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pt-BR" sz="2800" kern="1000" cap="all" spc="-200" dirty="0">
                  <a:solidFill>
                    <a:schemeClr val="accent1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hnschrift Condensed" panose="020B0502040204020203" pitchFamily="34" charset="0"/>
                  <a:ea typeface="Batang" panose="020B0503020000020004" pitchFamily="18" charset="-127"/>
                </a:rPr>
                <a:t>100</a:t>
              </a:r>
            </a:p>
          </p:txBody>
        </p:sp>
        <p:sp>
          <p:nvSpPr>
            <p:cNvPr id="244" name="CaixaDeTexto 243">
              <a:extLst>
                <a:ext uri="{FF2B5EF4-FFF2-40B4-BE49-F238E27FC236}">
                  <a16:creationId xmlns:a16="http://schemas.microsoft.com/office/drawing/2014/main" id="{B0749276-68BF-4646-8C72-862DF73B97EB}"/>
                </a:ext>
              </a:extLst>
            </p:cNvPr>
            <p:cNvSpPr txBox="1"/>
            <p:nvPr/>
          </p:nvSpPr>
          <p:spPr>
            <a:xfrm rot="920836">
              <a:off x="5750250" y="1027072"/>
              <a:ext cx="344764" cy="475243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pt-BR" sz="2800" kern="1000" cap="all" spc="-200" dirty="0">
                  <a:solidFill>
                    <a:schemeClr val="accent1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hnschrift Condensed" panose="020B0502040204020203" pitchFamily="34" charset="0"/>
                  <a:ea typeface="Batang" panose="020B0503020000020004" pitchFamily="18" charset="-127"/>
                </a:rPr>
                <a:t>120</a:t>
              </a:r>
            </a:p>
          </p:txBody>
        </p:sp>
        <p:sp>
          <p:nvSpPr>
            <p:cNvPr id="245" name="CaixaDeTexto 244">
              <a:extLst>
                <a:ext uri="{FF2B5EF4-FFF2-40B4-BE49-F238E27FC236}">
                  <a16:creationId xmlns:a16="http://schemas.microsoft.com/office/drawing/2014/main" id="{DD6D9692-57F1-421F-A4CB-6ADA7F698FE7}"/>
                </a:ext>
              </a:extLst>
            </p:cNvPr>
            <p:cNvSpPr txBox="1"/>
            <p:nvPr/>
          </p:nvSpPr>
          <p:spPr>
            <a:xfrm rot="2659528">
              <a:off x="6174526" y="1274790"/>
              <a:ext cx="357140" cy="475243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pt-BR" sz="2800" kern="1000" cap="all" spc="-200" dirty="0">
                  <a:solidFill>
                    <a:schemeClr val="accent1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hnschrift Condensed" panose="020B0502040204020203" pitchFamily="34" charset="0"/>
                  <a:ea typeface="Batang" panose="020B0503020000020004" pitchFamily="18" charset="-127"/>
                </a:rPr>
                <a:t>140</a:t>
              </a:r>
            </a:p>
          </p:txBody>
        </p:sp>
        <p:sp>
          <p:nvSpPr>
            <p:cNvPr id="246" name="CaixaDeTexto 245">
              <a:extLst>
                <a:ext uri="{FF2B5EF4-FFF2-40B4-BE49-F238E27FC236}">
                  <a16:creationId xmlns:a16="http://schemas.microsoft.com/office/drawing/2014/main" id="{E81AD8FC-8217-498F-988E-7D9D094D020A}"/>
                </a:ext>
              </a:extLst>
            </p:cNvPr>
            <p:cNvSpPr txBox="1"/>
            <p:nvPr/>
          </p:nvSpPr>
          <p:spPr>
            <a:xfrm rot="4489119">
              <a:off x="6437674" y="1702112"/>
              <a:ext cx="339460" cy="475243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pt-BR" sz="2800" kern="1000" cap="all" spc="-200" dirty="0">
                  <a:solidFill>
                    <a:schemeClr val="accent1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hnschrift Condensed" panose="020B0502040204020203" pitchFamily="34" charset="0"/>
                  <a:ea typeface="Batang" panose="020B0503020000020004" pitchFamily="18" charset="-127"/>
                </a:rPr>
                <a:t>160</a:t>
              </a:r>
            </a:p>
          </p:txBody>
        </p:sp>
        <p:sp>
          <p:nvSpPr>
            <p:cNvPr id="247" name="CaixaDeTexto 246">
              <a:extLst>
                <a:ext uri="{FF2B5EF4-FFF2-40B4-BE49-F238E27FC236}">
                  <a16:creationId xmlns:a16="http://schemas.microsoft.com/office/drawing/2014/main" id="{36C94079-D89B-4811-931B-91323203B38E}"/>
                </a:ext>
              </a:extLst>
            </p:cNvPr>
            <p:cNvSpPr txBox="1"/>
            <p:nvPr/>
          </p:nvSpPr>
          <p:spPr>
            <a:xfrm rot="17199037">
              <a:off x="6403742" y="2225903"/>
              <a:ext cx="348300" cy="475243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pt-BR" sz="2800" kern="1000" cap="all" spc="-200" dirty="0">
                  <a:solidFill>
                    <a:schemeClr val="accent1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hnschrift Condensed" panose="020B0502040204020203" pitchFamily="34" charset="0"/>
                  <a:ea typeface="Batang" panose="020B0503020000020004" pitchFamily="18" charset="-127"/>
                </a:rPr>
                <a:t>180</a:t>
              </a:r>
            </a:p>
          </p:txBody>
        </p:sp>
        <p:sp>
          <p:nvSpPr>
            <p:cNvPr id="248" name="CaixaDeTexto 247">
              <a:extLst>
                <a:ext uri="{FF2B5EF4-FFF2-40B4-BE49-F238E27FC236}">
                  <a16:creationId xmlns:a16="http://schemas.microsoft.com/office/drawing/2014/main" id="{42515566-AE8B-4E5B-876E-7ABBF0F19E61}"/>
                </a:ext>
              </a:extLst>
            </p:cNvPr>
            <p:cNvSpPr txBox="1"/>
            <p:nvPr/>
          </p:nvSpPr>
          <p:spPr>
            <a:xfrm rot="18762203">
              <a:off x="6150070" y="2619626"/>
              <a:ext cx="403108" cy="475243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>
              <a:defPPr>
                <a:defRPr lang="pt-BR"/>
              </a:defPPr>
              <a:lvl1pPr>
                <a:defRPr sz="2800" kern="1000" cap="all" spc="-200">
                  <a:solidFill>
                    <a:schemeClr val="accent1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hnschrift Condensed" panose="020B0502040204020203" pitchFamily="34" charset="0"/>
                  <a:ea typeface="Batang" panose="020B0503020000020004" pitchFamily="18" charset="-127"/>
                </a:defRPr>
              </a:lvl1pPr>
            </a:lstStyle>
            <a:p>
              <a:r>
                <a:rPr lang="pt-BR" dirty="0"/>
                <a:t>200</a:t>
              </a:r>
            </a:p>
          </p:txBody>
        </p:sp>
        <p:sp>
          <p:nvSpPr>
            <p:cNvPr id="249" name="Retângulo 248">
              <a:extLst>
                <a:ext uri="{FF2B5EF4-FFF2-40B4-BE49-F238E27FC236}">
                  <a16:creationId xmlns:a16="http://schemas.microsoft.com/office/drawing/2014/main" id="{DBDCB0AE-51B2-4B05-B3A6-712719FA7088}"/>
                </a:ext>
              </a:extLst>
            </p:cNvPr>
            <p:cNvSpPr/>
            <p:nvPr/>
          </p:nvSpPr>
          <p:spPr>
            <a:xfrm rot="20622779">
              <a:off x="4937955" y="2378559"/>
              <a:ext cx="81591" cy="45719"/>
            </a:xfrm>
            <a:prstGeom prst="rect">
              <a:avLst/>
            </a:prstGeom>
            <a:ln>
              <a:solidFill>
                <a:srgbClr val="4971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50" name="Retângulo 249">
              <a:extLst>
                <a:ext uri="{FF2B5EF4-FFF2-40B4-BE49-F238E27FC236}">
                  <a16:creationId xmlns:a16="http://schemas.microsoft.com/office/drawing/2014/main" id="{F4B9199D-69B7-4737-A148-11569B1CC404}"/>
                </a:ext>
              </a:extLst>
            </p:cNvPr>
            <p:cNvSpPr/>
            <p:nvPr/>
          </p:nvSpPr>
          <p:spPr>
            <a:xfrm rot="18739438">
              <a:off x="5127714" y="2697020"/>
              <a:ext cx="81591" cy="45719"/>
            </a:xfrm>
            <a:prstGeom prst="rect">
              <a:avLst/>
            </a:prstGeom>
            <a:ln>
              <a:solidFill>
                <a:srgbClr val="4971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51" name="Retângulo 250">
              <a:extLst>
                <a:ext uri="{FF2B5EF4-FFF2-40B4-BE49-F238E27FC236}">
                  <a16:creationId xmlns:a16="http://schemas.microsoft.com/office/drawing/2014/main" id="{F2DB0944-A682-4843-94AA-34AF7A0909BD}"/>
                </a:ext>
              </a:extLst>
            </p:cNvPr>
            <p:cNvSpPr/>
            <p:nvPr/>
          </p:nvSpPr>
          <p:spPr>
            <a:xfrm rot="13606420">
              <a:off x="6144783" y="2697020"/>
              <a:ext cx="81591" cy="45719"/>
            </a:xfrm>
            <a:prstGeom prst="rect">
              <a:avLst/>
            </a:prstGeom>
            <a:ln>
              <a:solidFill>
                <a:srgbClr val="4971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52" name="Retângulo 251">
              <a:extLst>
                <a:ext uri="{FF2B5EF4-FFF2-40B4-BE49-F238E27FC236}">
                  <a16:creationId xmlns:a16="http://schemas.microsoft.com/office/drawing/2014/main" id="{6C2DE8BC-227B-4DBB-90D4-599614C56B69}"/>
                </a:ext>
              </a:extLst>
            </p:cNvPr>
            <p:cNvSpPr/>
            <p:nvPr/>
          </p:nvSpPr>
          <p:spPr>
            <a:xfrm rot="11535918">
              <a:off x="6330222" y="2370463"/>
              <a:ext cx="81591" cy="45719"/>
            </a:xfrm>
            <a:prstGeom prst="rect">
              <a:avLst/>
            </a:prstGeom>
            <a:ln>
              <a:solidFill>
                <a:srgbClr val="4971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53" name="Retângulo 252">
              <a:extLst>
                <a:ext uri="{FF2B5EF4-FFF2-40B4-BE49-F238E27FC236}">
                  <a16:creationId xmlns:a16="http://schemas.microsoft.com/office/drawing/2014/main" id="{EFF895EA-DFC7-42DB-A644-8DFA9423FD61}"/>
                </a:ext>
              </a:extLst>
            </p:cNvPr>
            <p:cNvSpPr/>
            <p:nvPr/>
          </p:nvSpPr>
          <p:spPr>
            <a:xfrm rot="9795778">
              <a:off x="6330706" y="1991835"/>
              <a:ext cx="81591" cy="45719"/>
            </a:xfrm>
            <a:prstGeom prst="rect">
              <a:avLst/>
            </a:prstGeom>
            <a:ln>
              <a:solidFill>
                <a:srgbClr val="4971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54" name="Retângulo 253">
              <a:extLst>
                <a:ext uri="{FF2B5EF4-FFF2-40B4-BE49-F238E27FC236}">
                  <a16:creationId xmlns:a16="http://schemas.microsoft.com/office/drawing/2014/main" id="{47947A4F-23B1-4DE1-8B0B-80594BD81490}"/>
                </a:ext>
              </a:extLst>
            </p:cNvPr>
            <p:cNvSpPr/>
            <p:nvPr/>
          </p:nvSpPr>
          <p:spPr>
            <a:xfrm rot="7975245">
              <a:off x="6138968" y="1674810"/>
              <a:ext cx="81591" cy="45719"/>
            </a:xfrm>
            <a:prstGeom prst="rect">
              <a:avLst/>
            </a:prstGeom>
            <a:ln>
              <a:solidFill>
                <a:srgbClr val="4971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55" name="Retângulo 254">
              <a:extLst>
                <a:ext uri="{FF2B5EF4-FFF2-40B4-BE49-F238E27FC236}">
                  <a16:creationId xmlns:a16="http://schemas.microsoft.com/office/drawing/2014/main" id="{B92012C9-0F4D-419C-B99E-639647BE1C8F}"/>
                </a:ext>
              </a:extLst>
            </p:cNvPr>
            <p:cNvSpPr/>
            <p:nvPr/>
          </p:nvSpPr>
          <p:spPr>
            <a:xfrm rot="6378664">
              <a:off x="5819252" y="1489266"/>
              <a:ext cx="81591" cy="45719"/>
            </a:xfrm>
            <a:prstGeom prst="rect">
              <a:avLst/>
            </a:prstGeom>
            <a:ln>
              <a:solidFill>
                <a:srgbClr val="4971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56" name="Retângulo 255">
              <a:extLst>
                <a:ext uri="{FF2B5EF4-FFF2-40B4-BE49-F238E27FC236}">
                  <a16:creationId xmlns:a16="http://schemas.microsoft.com/office/drawing/2014/main" id="{BBF65AAD-97A4-4490-82BA-83266931C44A}"/>
                </a:ext>
              </a:extLst>
            </p:cNvPr>
            <p:cNvSpPr/>
            <p:nvPr/>
          </p:nvSpPr>
          <p:spPr>
            <a:xfrm rot="4471675">
              <a:off x="5453385" y="1491807"/>
              <a:ext cx="81591" cy="45719"/>
            </a:xfrm>
            <a:prstGeom prst="rect">
              <a:avLst/>
            </a:prstGeom>
            <a:ln>
              <a:solidFill>
                <a:srgbClr val="4971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57" name="Retângulo 256">
              <a:extLst>
                <a:ext uri="{FF2B5EF4-FFF2-40B4-BE49-F238E27FC236}">
                  <a16:creationId xmlns:a16="http://schemas.microsoft.com/office/drawing/2014/main" id="{2E6D8039-65EF-4067-8754-4C3FB9F5CE1A}"/>
                </a:ext>
              </a:extLst>
            </p:cNvPr>
            <p:cNvSpPr/>
            <p:nvPr/>
          </p:nvSpPr>
          <p:spPr>
            <a:xfrm rot="2616818">
              <a:off x="5123168" y="1676398"/>
              <a:ext cx="81591" cy="45719"/>
            </a:xfrm>
            <a:prstGeom prst="rect">
              <a:avLst/>
            </a:prstGeom>
            <a:ln>
              <a:solidFill>
                <a:srgbClr val="4971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58" name="Retângulo 257">
              <a:extLst>
                <a:ext uri="{FF2B5EF4-FFF2-40B4-BE49-F238E27FC236}">
                  <a16:creationId xmlns:a16="http://schemas.microsoft.com/office/drawing/2014/main" id="{5E64B427-7C8C-4D99-9FEE-577EB774E993}"/>
                </a:ext>
              </a:extLst>
            </p:cNvPr>
            <p:cNvSpPr/>
            <p:nvPr/>
          </p:nvSpPr>
          <p:spPr>
            <a:xfrm rot="1005742">
              <a:off x="4937953" y="1997659"/>
              <a:ext cx="81591" cy="45719"/>
            </a:xfrm>
            <a:prstGeom prst="rect">
              <a:avLst/>
            </a:prstGeom>
            <a:ln>
              <a:solidFill>
                <a:srgbClr val="4971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89" name="Agrupar 88">
            <a:extLst>
              <a:ext uri="{FF2B5EF4-FFF2-40B4-BE49-F238E27FC236}">
                <a16:creationId xmlns:a16="http://schemas.microsoft.com/office/drawing/2014/main" id="{95DE7F8B-366D-923D-B9E1-9BF84F2EE1FF}"/>
              </a:ext>
            </a:extLst>
          </p:cNvPr>
          <p:cNvGrpSpPr/>
          <p:nvPr/>
        </p:nvGrpSpPr>
        <p:grpSpPr>
          <a:xfrm>
            <a:off x="5943584" y="343561"/>
            <a:ext cx="3239998" cy="3270770"/>
            <a:chOff x="6636330" y="2571308"/>
            <a:chExt cx="3239998" cy="3270770"/>
          </a:xfrm>
        </p:grpSpPr>
        <p:sp>
          <p:nvSpPr>
            <p:cNvPr id="80" name="Semicírculo 79">
              <a:extLst>
                <a:ext uri="{FF2B5EF4-FFF2-40B4-BE49-F238E27FC236}">
                  <a16:creationId xmlns:a16="http://schemas.microsoft.com/office/drawing/2014/main" id="{60EF7DBF-9BF0-E51D-282D-AD2E24D262FF}"/>
                </a:ext>
              </a:extLst>
            </p:cNvPr>
            <p:cNvSpPr/>
            <p:nvPr/>
          </p:nvSpPr>
          <p:spPr>
            <a:xfrm rot="20353132">
              <a:off x="7252293" y="3167517"/>
              <a:ext cx="1944000" cy="1944000"/>
            </a:xfrm>
            <a:prstGeom prst="blockArc">
              <a:avLst>
                <a:gd name="adj1" fmla="val 13744673"/>
                <a:gd name="adj2" fmla="val 16569977"/>
                <a:gd name="adj3" fmla="val 8793"/>
              </a:avLst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000">
                <a:solidFill>
                  <a:schemeClr val="tx1"/>
                </a:solidFill>
              </a:endParaRPr>
            </a:p>
          </p:txBody>
        </p:sp>
        <p:sp>
          <p:nvSpPr>
            <p:cNvPr id="12" name="Semicírculo 11">
              <a:extLst>
                <a:ext uri="{FF2B5EF4-FFF2-40B4-BE49-F238E27FC236}">
                  <a16:creationId xmlns:a16="http://schemas.microsoft.com/office/drawing/2014/main" id="{8B28BEAE-14D4-42A6-B84B-E369266A19E0}"/>
                </a:ext>
              </a:extLst>
            </p:cNvPr>
            <p:cNvSpPr/>
            <p:nvPr/>
          </p:nvSpPr>
          <p:spPr>
            <a:xfrm rot="20168278">
              <a:off x="7245399" y="2685844"/>
              <a:ext cx="1940030" cy="1772605"/>
            </a:xfrm>
            <a:prstGeom prst="blockArc">
              <a:avLst>
                <a:gd name="adj1" fmla="val 16590969"/>
                <a:gd name="adj2" fmla="val 19704799"/>
                <a:gd name="adj3" fmla="val 6071"/>
              </a:avLst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000">
                <a:solidFill>
                  <a:schemeClr val="tx1"/>
                </a:solidFill>
              </a:endParaRPr>
            </a:p>
          </p:txBody>
        </p:sp>
        <p:sp>
          <p:nvSpPr>
            <p:cNvPr id="15" name="Semicírculo 14">
              <a:extLst>
                <a:ext uri="{FF2B5EF4-FFF2-40B4-BE49-F238E27FC236}">
                  <a16:creationId xmlns:a16="http://schemas.microsoft.com/office/drawing/2014/main" id="{7B20571D-E54C-4543-8E34-CD08C966FA0E}"/>
                </a:ext>
              </a:extLst>
            </p:cNvPr>
            <p:cNvSpPr/>
            <p:nvPr/>
          </p:nvSpPr>
          <p:spPr>
            <a:xfrm rot="12157402">
              <a:off x="6776969" y="2678937"/>
              <a:ext cx="2335914" cy="2705067"/>
            </a:xfrm>
            <a:prstGeom prst="blockArc">
              <a:avLst>
                <a:gd name="adj1" fmla="val 17167296"/>
                <a:gd name="adj2" fmla="val 18620899"/>
                <a:gd name="adj3" fmla="val 5943"/>
              </a:avLst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000">
                <a:solidFill>
                  <a:schemeClr val="tx1"/>
                </a:solidFill>
              </a:endParaRPr>
            </a:p>
          </p:txBody>
        </p:sp>
        <p:sp>
          <p:nvSpPr>
            <p:cNvPr id="16" name="Semicírculo 548">
              <a:extLst>
                <a:ext uri="{FF2B5EF4-FFF2-40B4-BE49-F238E27FC236}">
                  <a16:creationId xmlns:a16="http://schemas.microsoft.com/office/drawing/2014/main" id="{42A72B81-D028-4E59-A822-7C8C759C61EB}"/>
                </a:ext>
              </a:extLst>
            </p:cNvPr>
            <p:cNvSpPr/>
            <p:nvPr/>
          </p:nvSpPr>
          <p:spPr>
            <a:xfrm rot="7796802">
              <a:off x="7942134" y="5017219"/>
              <a:ext cx="812686" cy="837031"/>
            </a:xfrm>
            <a:custGeom>
              <a:avLst/>
              <a:gdLst>
                <a:gd name="connsiteX0" fmla="*/ 359238 w 628772"/>
                <a:gd name="connsiteY0" fmla="*/ 4058 h 793471"/>
                <a:gd name="connsiteX1" fmla="*/ 589656 w 628772"/>
                <a:gd name="connsiteY1" fmla="*/ 205083 h 793471"/>
                <a:gd name="connsiteX2" fmla="*/ 566626 w 628772"/>
                <a:gd name="connsiteY2" fmla="*/ 221116 h 793471"/>
                <a:gd name="connsiteX3" fmla="*/ 356099 w 628772"/>
                <a:gd name="connsiteY3" fmla="*/ 31535 h 793471"/>
                <a:gd name="connsiteX4" fmla="*/ 359238 w 628772"/>
                <a:gd name="connsiteY4" fmla="*/ 4058 h 793471"/>
                <a:gd name="connsiteX0" fmla="*/ 2095 w 233557"/>
                <a:gd name="connsiteY0" fmla="*/ 0 h 225580"/>
                <a:gd name="connsiteX1" fmla="*/ 233557 w 233557"/>
                <a:gd name="connsiteY1" fmla="*/ 209547 h 225580"/>
                <a:gd name="connsiteX2" fmla="*/ 210527 w 233557"/>
                <a:gd name="connsiteY2" fmla="*/ 225580 h 225580"/>
                <a:gd name="connsiteX3" fmla="*/ 0 w 233557"/>
                <a:gd name="connsiteY3" fmla="*/ 35999 h 225580"/>
                <a:gd name="connsiteX4" fmla="*/ 2095 w 233557"/>
                <a:gd name="connsiteY4" fmla="*/ 0 h 225580"/>
                <a:gd name="connsiteX0" fmla="*/ 2095 w 233557"/>
                <a:gd name="connsiteY0" fmla="*/ 0 h 231201"/>
                <a:gd name="connsiteX1" fmla="*/ 233557 w 233557"/>
                <a:gd name="connsiteY1" fmla="*/ 209547 h 231201"/>
                <a:gd name="connsiteX2" fmla="*/ 203529 w 233557"/>
                <a:gd name="connsiteY2" fmla="*/ 231201 h 231201"/>
                <a:gd name="connsiteX3" fmla="*/ 0 w 233557"/>
                <a:gd name="connsiteY3" fmla="*/ 35999 h 231201"/>
                <a:gd name="connsiteX4" fmla="*/ 2095 w 233557"/>
                <a:gd name="connsiteY4" fmla="*/ 0 h 231201"/>
                <a:gd name="connsiteX0" fmla="*/ 2095 w 233557"/>
                <a:gd name="connsiteY0" fmla="*/ 0 h 224687"/>
                <a:gd name="connsiteX1" fmla="*/ 233557 w 233557"/>
                <a:gd name="connsiteY1" fmla="*/ 209547 h 224687"/>
                <a:gd name="connsiteX2" fmla="*/ 201145 w 233557"/>
                <a:gd name="connsiteY2" fmla="*/ 224687 h 224687"/>
                <a:gd name="connsiteX3" fmla="*/ 0 w 233557"/>
                <a:gd name="connsiteY3" fmla="*/ 35999 h 224687"/>
                <a:gd name="connsiteX4" fmla="*/ 2095 w 233557"/>
                <a:gd name="connsiteY4" fmla="*/ 0 h 224687"/>
                <a:gd name="connsiteX0" fmla="*/ 2095 w 233557"/>
                <a:gd name="connsiteY0" fmla="*/ 0 h 224687"/>
                <a:gd name="connsiteX1" fmla="*/ 233557 w 233557"/>
                <a:gd name="connsiteY1" fmla="*/ 209547 h 224687"/>
                <a:gd name="connsiteX2" fmla="*/ 201145 w 233557"/>
                <a:gd name="connsiteY2" fmla="*/ 224687 h 224687"/>
                <a:gd name="connsiteX3" fmla="*/ 0 w 233557"/>
                <a:gd name="connsiteY3" fmla="*/ 35999 h 224687"/>
                <a:gd name="connsiteX4" fmla="*/ 2095 w 233557"/>
                <a:gd name="connsiteY4" fmla="*/ 0 h 224687"/>
                <a:gd name="connsiteX0" fmla="*/ 2095 w 233557"/>
                <a:gd name="connsiteY0" fmla="*/ 0 h 224687"/>
                <a:gd name="connsiteX1" fmla="*/ 233557 w 233557"/>
                <a:gd name="connsiteY1" fmla="*/ 209547 h 224687"/>
                <a:gd name="connsiteX2" fmla="*/ 201145 w 233557"/>
                <a:gd name="connsiteY2" fmla="*/ 224687 h 224687"/>
                <a:gd name="connsiteX3" fmla="*/ 0 w 233557"/>
                <a:gd name="connsiteY3" fmla="*/ 35999 h 224687"/>
                <a:gd name="connsiteX4" fmla="*/ 2095 w 233557"/>
                <a:gd name="connsiteY4" fmla="*/ 0 h 224687"/>
                <a:gd name="connsiteX0" fmla="*/ 2095 w 233557"/>
                <a:gd name="connsiteY0" fmla="*/ 0 h 224687"/>
                <a:gd name="connsiteX1" fmla="*/ 233557 w 233557"/>
                <a:gd name="connsiteY1" fmla="*/ 209547 h 224687"/>
                <a:gd name="connsiteX2" fmla="*/ 201145 w 233557"/>
                <a:gd name="connsiteY2" fmla="*/ 224687 h 224687"/>
                <a:gd name="connsiteX3" fmla="*/ 0 w 233557"/>
                <a:gd name="connsiteY3" fmla="*/ 35999 h 224687"/>
                <a:gd name="connsiteX4" fmla="*/ 2095 w 233557"/>
                <a:gd name="connsiteY4" fmla="*/ 0 h 22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3557" h="224687">
                  <a:moveTo>
                    <a:pt x="2095" y="0"/>
                  </a:moveTo>
                  <a:cubicBezTo>
                    <a:pt x="99620" y="17739"/>
                    <a:pt x="185958" y="100675"/>
                    <a:pt x="233557" y="209547"/>
                  </a:cubicBezTo>
                  <a:cubicBezTo>
                    <a:pt x="223548" y="216765"/>
                    <a:pt x="213976" y="218575"/>
                    <a:pt x="201145" y="224687"/>
                  </a:cubicBezTo>
                  <a:cubicBezTo>
                    <a:pt x="158118" y="122301"/>
                    <a:pt x="89474" y="52931"/>
                    <a:pt x="0" y="35999"/>
                  </a:cubicBezTo>
                  <a:cubicBezTo>
                    <a:pt x="1046" y="26840"/>
                    <a:pt x="1049" y="9159"/>
                    <a:pt x="2095" y="0"/>
                  </a:cubicBez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000">
                <a:solidFill>
                  <a:schemeClr val="tx1"/>
                </a:solidFill>
              </a:endParaRPr>
            </a:p>
          </p:txBody>
        </p:sp>
        <p:sp>
          <p:nvSpPr>
            <p:cNvPr id="5" name="Elipse 4">
              <a:extLst>
                <a:ext uri="{FF2B5EF4-FFF2-40B4-BE49-F238E27FC236}">
                  <a16:creationId xmlns:a16="http://schemas.microsoft.com/office/drawing/2014/main" id="{F22F6CF4-3568-4D09-BF40-FEE6D4F763A1}"/>
                </a:ext>
              </a:extLst>
            </p:cNvPr>
            <p:cNvSpPr/>
            <p:nvPr/>
          </p:nvSpPr>
          <p:spPr>
            <a:xfrm>
              <a:off x="7085989" y="3004496"/>
              <a:ext cx="2267084" cy="2265281"/>
            </a:xfrm>
            <a:prstGeom prst="ellipse">
              <a:avLst/>
            </a:prstGeom>
            <a:noFill/>
            <a:ln w="57150"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000"/>
            </a:p>
          </p:txBody>
        </p:sp>
        <p:sp>
          <p:nvSpPr>
            <p:cNvPr id="6" name="Elipse 5">
              <a:extLst>
                <a:ext uri="{FF2B5EF4-FFF2-40B4-BE49-F238E27FC236}">
                  <a16:creationId xmlns:a16="http://schemas.microsoft.com/office/drawing/2014/main" id="{0291DCD6-DF99-486F-AE3F-C220C277DAEA}"/>
                </a:ext>
              </a:extLst>
            </p:cNvPr>
            <p:cNvSpPr/>
            <p:nvPr/>
          </p:nvSpPr>
          <p:spPr>
            <a:xfrm>
              <a:off x="6806637" y="2766887"/>
              <a:ext cx="2825788" cy="2740499"/>
            </a:xfrm>
            <a:prstGeom prst="ellipse">
              <a:avLst/>
            </a:prstGeom>
            <a:noFill/>
            <a:ln w="3810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000"/>
            </a:p>
          </p:txBody>
        </p:sp>
        <p:sp>
          <p:nvSpPr>
            <p:cNvPr id="7" name="Elipse 6">
              <a:extLst>
                <a:ext uri="{FF2B5EF4-FFF2-40B4-BE49-F238E27FC236}">
                  <a16:creationId xmlns:a16="http://schemas.microsoft.com/office/drawing/2014/main" id="{EAE97673-8611-4415-8D73-E175E92EE001}"/>
                </a:ext>
              </a:extLst>
            </p:cNvPr>
            <p:cNvSpPr/>
            <p:nvPr/>
          </p:nvSpPr>
          <p:spPr>
            <a:xfrm>
              <a:off x="6636330" y="2571308"/>
              <a:ext cx="3166403" cy="3131656"/>
            </a:xfrm>
            <a:prstGeom prst="ellipse">
              <a:avLst/>
            </a:prstGeom>
            <a:noFill/>
            <a:ln>
              <a:solidFill>
                <a:schemeClr val="accent5">
                  <a:lumMod val="20000"/>
                  <a:lumOff val="80000"/>
                </a:schemeClr>
              </a:solidFill>
            </a:ln>
            <a:effectLst>
              <a:glow rad="1016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000"/>
            </a:p>
          </p:txBody>
        </p:sp>
        <p:sp>
          <p:nvSpPr>
            <p:cNvPr id="8" name="Semicírculo 7">
              <a:extLst>
                <a:ext uri="{FF2B5EF4-FFF2-40B4-BE49-F238E27FC236}">
                  <a16:creationId xmlns:a16="http://schemas.microsoft.com/office/drawing/2014/main" id="{D84B906C-547E-481F-A571-9CB1A16631F8}"/>
                </a:ext>
              </a:extLst>
            </p:cNvPr>
            <p:cNvSpPr/>
            <p:nvPr/>
          </p:nvSpPr>
          <p:spPr>
            <a:xfrm>
              <a:off x="6989726" y="2939433"/>
              <a:ext cx="2429017" cy="2443825"/>
            </a:xfrm>
            <a:prstGeom prst="blockArc">
              <a:avLst>
                <a:gd name="adj1" fmla="val 15736519"/>
                <a:gd name="adj2" fmla="val 241104"/>
                <a:gd name="adj3" fmla="val 4365"/>
              </a:avLst>
            </a:prstGeom>
            <a:solidFill>
              <a:schemeClr val="accent5">
                <a:lumMod val="75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000">
                <a:solidFill>
                  <a:schemeClr val="tx1"/>
                </a:solidFill>
              </a:endParaRPr>
            </a:p>
          </p:txBody>
        </p:sp>
        <p:sp>
          <p:nvSpPr>
            <p:cNvPr id="13" name="Semicírculo 12">
              <a:extLst>
                <a:ext uri="{FF2B5EF4-FFF2-40B4-BE49-F238E27FC236}">
                  <a16:creationId xmlns:a16="http://schemas.microsoft.com/office/drawing/2014/main" id="{6A9D8033-316F-42C8-8D5A-E66639EC9552}"/>
                </a:ext>
              </a:extLst>
            </p:cNvPr>
            <p:cNvSpPr/>
            <p:nvPr/>
          </p:nvSpPr>
          <p:spPr>
            <a:xfrm rot="1756166">
              <a:off x="7680134" y="2870349"/>
              <a:ext cx="1940030" cy="1772603"/>
            </a:xfrm>
            <a:prstGeom prst="blockArc">
              <a:avLst>
                <a:gd name="adj1" fmla="val 16590969"/>
                <a:gd name="adj2" fmla="val 18620899"/>
                <a:gd name="adj3" fmla="val 5943"/>
              </a:avLst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000">
                <a:solidFill>
                  <a:schemeClr val="tx1"/>
                </a:solidFill>
              </a:endParaRPr>
            </a:p>
          </p:txBody>
        </p:sp>
        <p:sp>
          <p:nvSpPr>
            <p:cNvPr id="14" name="Semicírculo 546">
              <a:extLst>
                <a:ext uri="{FF2B5EF4-FFF2-40B4-BE49-F238E27FC236}">
                  <a16:creationId xmlns:a16="http://schemas.microsoft.com/office/drawing/2014/main" id="{39BA0F07-94D8-417D-8814-41D5A9F9215B}"/>
                </a:ext>
              </a:extLst>
            </p:cNvPr>
            <p:cNvSpPr/>
            <p:nvPr/>
          </p:nvSpPr>
          <p:spPr>
            <a:xfrm rot="4120699">
              <a:off x="9041844" y="4186935"/>
              <a:ext cx="854272" cy="814696"/>
            </a:xfrm>
            <a:custGeom>
              <a:avLst/>
              <a:gdLst>
                <a:gd name="connsiteX0" fmla="*/ 359238 w 628772"/>
                <a:gd name="connsiteY0" fmla="*/ 4058 h 793471"/>
                <a:gd name="connsiteX1" fmla="*/ 589656 w 628772"/>
                <a:gd name="connsiteY1" fmla="*/ 205083 h 793471"/>
                <a:gd name="connsiteX2" fmla="*/ 566626 w 628772"/>
                <a:gd name="connsiteY2" fmla="*/ 221116 h 793471"/>
                <a:gd name="connsiteX3" fmla="*/ 356099 w 628772"/>
                <a:gd name="connsiteY3" fmla="*/ 31535 h 793471"/>
                <a:gd name="connsiteX4" fmla="*/ 359238 w 628772"/>
                <a:gd name="connsiteY4" fmla="*/ 4058 h 793471"/>
                <a:gd name="connsiteX0" fmla="*/ 3139 w 233557"/>
                <a:gd name="connsiteY0" fmla="*/ 0 h 217058"/>
                <a:gd name="connsiteX1" fmla="*/ 233557 w 233557"/>
                <a:gd name="connsiteY1" fmla="*/ 201025 h 217058"/>
                <a:gd name="connsiteX2" fmla="*/ 210527 w 233557"/>
                <a:gd name="connsiteY2" fmla="*/ 217058 h 217058"/>
                <a:gd name="connsiteX3" fmla="*/ 0 w 233557"/>
                <a:gd name="connsiteY3" fmla="*/ 27477 h 217058"/>
                <a:gd name="connsiteX4" fmla="*/ 3139 w 233557"/>
                <a:gd name="connsiteY4" fmla="*/ 0 h 217058"/>
                <a:gd name="connsiteX0" fmla="*/ 3139 w 233557"/>
                <a:gd name="connsiteY0" fmla="*/ 0 h 217058"/>
                <a:gd name="connsiteX1" fmla="*/ 233557 w 233557"/>
                <a:gd name="connsiteY1" fmla="*/ 201025 h 217058"/>
                <a:gd name="connsiteX2" fmla="*/ 210527 w 233557"/>
                <a:gd name="connsiteY2" fmla="*/ 217058 h 217058"/>
                <a:gd name="connsiteX3" fmla="*/ 0 w 233557"/>
                <a:gd name="connsiteY3" fmla="*/ 27477 h 217058"/>
                <a:gd name="connsiteX4" fmla="*/ 3139 w 233557"/>
                <a:gd name="connsiteY4" fmla="*/ 0 h 217058"/>
                <a:gd name="connsiteX0" fmla="*/ 3139 w 233557"/>
                <a:gd name="connsiteY0" fmla="*/ 0 h 217058"/>
                <a:gd name="connsiteX1" fmla="*/ 233557 w 233557"/>
                <a:gd name="connsiteY1" fmla="*/ 201025 h 217058"/>
                <a:gd name="connsiteX2" fmla="*/ 210527 w 233557"/>
                <a:gd name="connsiteY2" fmla="*/ 217058 h 217058"/>
                <a:gd name="connsiteX3" fmla="*/ 0 w 233557"/>
                <a:gd name="connsiteY3" fmla="*/ 27477 h 217058"/>
                <a:gd name="connsiteX4" fmla="*/ 3139 w 233557"/>
                <a:gd name="connsiteY4" fmla="*/ 0 h 217058"/>
                <a:gd name="connsiteX0" fmla="*/ 8241 w 238659"/>
                <a:gd name="connsiteY0" fmla="*/ 0 h 217058"/>
                <a:gd name="connsiteX1" fmla="*/ 238659 w 238659"/>
                <a:gd name="connsiteY1" fmla="*/ 201025 h 217058"/>
                <a:gd name="connsiteX2" fmla="*/ 215629 w 238659"/>
                <a:gd name="connsiteY2" fmla="*/ 217058 h 217058"/>
                <a:gd name="connsiteX3" fmla="*/ 0 w 238659"/>
                <a:gd name="connsiteY3" fmla="*/ 31789 h 217058"/>
                <a:gd name="connsiteX4" fmla="*/ 8241 w 238659"/>
                <a:gd name="connsiteY4" fmla="*/ 0 h 217058"/>
                <a:gd name="connsiteX0" fmla="*/ 8241 w 238659"/>
                <a:gd name="connsiteY0" fmla="*/ 0 h 218690"/>
                <a:gd name="connsiteX1" fmla="*/ 238659 w 238659"/>
                <a:gd name="connsiteY1" fmla="*/ 201025 h 218690"/>
                <a:gd name="connsiteX2" fmla="*/ 211647 w 238659"/>
                <a:gd name="connsiteY2" fmla="*/ 218691 h 218690"/>
                <a:gd name="connsiteX3" fmla="*/ 0 w 238659"/>
                <a:gd name="connsiteY3" fmla="*/ 31789 h 218690"/>
                <a:gd name="connsiteX4" fmla="*/ 8241 w 238659"/>
                <a:gd name="connsiteY4" fmla="*/ 0 h 218690"/>
                <a:gd name="connsiteX0" fmla="*/ 8241 w 245508"/>
                <a:gd name="connsiteY0" fmla="*/ 0 h 218691"/>
                <a:gd name="connsiteX1" fmla="*/ 245508 w 245508"/>
                <a:gd name="connsiteY1" fmla="*/ 200438 h 218691"/>
                <a:gd name="connsiteX2" fmla="*/ 211647 w 245508"/>
                <a:gd name="connsiteY2" fmla="*/ 218691 h 218691"/>
                <a:gd name="connsiteX3" fmla="*/ 0 w 245508"/>
                <a:gd name="connsiteY3" fmla="*/ 31789 h 218691"/>
                <a:gd name="connsiteX4" fmla="*/ 8241 w 245508"/>
                <a:gd name="connsiteY4" fmla="*/ 0 h 218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5508" h="218691">
                  <a:moveTo>
                    <a:pt x="8241" y="0"/>
                  </a:moveTo>
                  <a:cubicBezTo>
                    <a:pt x="128056" y="39220"/>
                    <a:pt x="191740" y="94271"/>
                    <a:pt x="245508" y="200438"/>
                  </a:cubicBezTo>
                  <a:lnTo>
                    <a:pt x="211647" y="218691"/>
                  </a:lnTo>
                  <a:cubicBezTo>
                    <a:pt x="168620" y="116305"/>
                    <a:pt x="89474" y="48721"/>
                    <a:pt x="0" y="31789"/>
                  </a:cubicBezTo>
                  <a:lnTo>
                    <a:pt x="8241" y="0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000">
                <a:solidFill>
                  <a:schemeClr val="tx1"/>
                </a:solidFill>
              </a:endParaRPr>
            </a:p>
          </p:txBody>
        </p:sp>
        <p:sp>
          <p:nvSpPr>
            <p:cNvPr id="17" name="Semicírculo 16">
              <a:extLst>
                <a:ext uri="{FF2B5EF4-FFF2-40B4-BE49-F238E27FC236}">
                  <a16:creationId xmlns:a16="http://schemas.microsoft.com/office/drawing/2014/main" id="{EED07106-B6C9-48F9-9C36-64E37F6FDF98}"/>
                </a:ext>
              </a:extLst>
            </p:cNvPr>
            <p:cNvSpPr/>
            <p:nvPr/>
          </p:nvSpPr>
          <p:spPr>
            <a:xfrm rot="17156592">
              <a:off x="6781082" y="2944065"/>
              <a:ext cx="1917840" cy="1793113"/>
            </a:xfrm>
            <a:prstGeom prst="blockArc">
              <a:avLst>
                <a:gd name="adj1" fmla="val 16590969"/>
                <a:gd name="adj2" fmla="val 18620899"/>
                <a:gd name="adj3" fmla="val 5943"/>
              </a:avLst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000">
                <a:solidFill>
                  <a:schemeClr val="tx1"/>
                </a:solidFill>
              </a:endParaRPr>
            </a:p>
          </p:txBody>
        </p:sp>
        <p:sp>
          <p:nvSpPr>
            <p:cNvPr id="87" name="Semicírculo 86">
              <a:extLst>
                <a:ext uri="{FF2B5EF4-FFF2-40B4-BE49-F238E27FC236}">
                  <a16:creationId xmlns:a16="http://schemas.microsoft.com/office/drawing/2014/main" id="{F4FB06B4-8132-7CAE-B068-EC0FCF163082}"/>
                </a:ext>
              </a:extLst>
            </p:cNvPr>
            <p:cNvSpPr/>
            <p:nvPr/>
          </p:nvSpPr>
          <p:spPr>
            <a:xfrm rot="20353132">
              <a:off x="7245282" y="3173316"/>
              <a:ext cx="1944000" cy="1944000"/>
            </a:xfrm>
            <a:prstGeom prst="blockArc">
              <a:avLst>
                <a:gd name="adj1" fmla="val 313059"/>
                <a:gd name="adj2" fmla="val 2912829"/>
                <a:gd name="adj3" fmla="val 8592"/>
              </a:avLst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000">
                <a:solidFill>
                  <a:schemeClr val="tx1"/>
                </a:solidFill>
              </a:endParaRPr>
            </a:p>
          </p:txBody>
        </p:sp>
        <p:sp>
          <p:nvSpPr>
            <p:cNvPr id="88" name="Semicírculo 87">
              <a:extLst>
                <a:ext uri="{FF2B5EF4-FFF2-40B4-BE49-F238E27FC236}">
                  <a16:creationId xmlns:a16="http://schemas.microsoft.com/office/drawing/2014/main" id="{B21C5CB9-9944-B14E-04B4-48F4980CB93A}"/>
                </a:ext>
              </a:extLst>
            </p:cNvPr>
            <p:cNvSpPr/>
            <p:nvPr/>
          </p:nvSpPr>
          <p:spPr>
            <a:xfrm rot="20353132">
              <a:off x="7254110" y="3168399"/>
              <a:ext cx="1944000" cy="1944000"/>
            </a:xfrm>
            <a:prstGeom prst="blockArc">
              <a:avLst>
                <a:gd name="adj1" fmla="val 16608668"/>
                <a:gd name="adj2" fmla="val 19667039"/>
                <a:gd name="adj3" fmla="val 8660"/>
              </a:avLst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000">
                <a:solidFill>
                  <a:schemeClr val="tx1"/>
                </a:solidFill>
              </a:endParaRPr>
            </a:p>
          </p:txBody>
        </p:sp>
      </p:grpSp>
      <p:grpSp>
        <p:nvGrpSpPr>
          <p:cNvPr id="90" name="Agrupar 89">
            <a:extLst>
              <a:ext uri="{FF2B5EF4-FFF2-40B4-BE49-F238E27FC236}">
                <a16:creationId xmlns:a16="http://schemas.microsoft.com/office/drawing/2014/main" id="{DA6533A8-8C36-E1CE-8441-49C45A2B4221}"/>
              </a:ext>
            </a:extLst>
          </p:cNvPr>
          <p:cNvGrpSpPr/>
          <p:nvPr/>
        </p:nvGrpSpPr>
        <p:grpSpPr>
          <a:xfrm>
            <a:off x="-52161" y="4883188"/>
            <a:ext cx="3051725" cy="1517826"/>
            <a:chOff x="862258" y="2407562"/>
            <a:chExt cx="3051725" cy="1517826"/>
          </a:xfrm>
        </p:grpSpPr>
        <p:pic>
          <p:nvPicPr>
            <p:cNvPr id="91" name="Picture 4" descr="Imagem relacionada">
              <a:extLst>
                <a:ext uri="{FF2B5EF4-FFF2-40B4-BE49-F238E27FC236}">
                  <a16:creationId xmlns:a16="http://schemas.microsoft.com/office/drawing/2014/main" id="{86C64183-3DF2-76D7-A70E-5061C4AEA5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098378">
              <a:off x="862258" y="2641001"/>
              <a:ext cx="1270603" cy="12631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92" name="Agrupar 91">
              <a:extLst>
                <a:ext uri="{FF2B5EF4-FFF2-40B4-BE49-F238E27FC236}">
                  <a16:creationId xmlns:a16="http://schemas.microsoft.com/office/drawing/2014/main" id="{487E591A-D315-761C-2ABD-7A60E71D0A3C}"/>
                </a:ext>
              </a:extLst>
            </p:cNvPr>
            <p:cNvGrpSpPr/>
            <p:nvPr/>
          </p:nvGrpSpPr>
          <p:grpSpPr>
            <a:xfrm>
              <a:off x="1167941" y="2434812"/>
              <a:ext cx="2681716" cy="280204"/>
              <a:chOff x="2939708" y="2096179"/>
              <a:chExt cx="1533322" cy="280204"/>
            </a:xfrm>
          </p:grpSpPr>
          <p:cxnSp>
            <p:nvCxnSpPr>
              <p:cNvPr id="119" name="Conector reto 118">
                <a:extLst>
                  <a:ext uri="{FF2B5EF4-FFF2-40B4-BE49-F238E27FC236}">
                    <a16:creationId xmlns:a16="http://schemas.microsoft.com/office/drawing/2014/main" id="{EAE18E4F-59D7-67C1-3634-ADFF2B283A6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939708" y="2096179"/>
                <a:ext cx="0" cy="280204"/>
              </a:xfrm>
              <a:prstGeom prst="line">
                <a:avLst/>
              </a:prstGeom>
              <a:ln w="28575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Conector reto 119">
                <a:extLst>
                  <a:ext uri="{FF2B5EF4-FFF2-40B4-BE49-F238E27FC236}">
                    <a16:creationId xmlns:a16="http://schemas.microsoft.com/office/drawing/2014/main" id="{503C90EC-ED29-0C09-D0FC-6C232F91D0B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939708" y="2103321"/>
                <a:ext cx="1533322" cy="0"/>
              </a:xfrm>
              <a:prstGeom prst="line">
                <a:avLst/>
              </a:prstGeom>
              <a:ln w="28575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3" name="Agrupar 92">
              <a:extLst>
                <a:ext uri="{FF2B5EF4-FFF2-40B4-BE49-F238E27FC236}">
                  <a16:creationId xmlns:a16="http://schemas.microsoft.com/office/drawing/2014/main" id="{BB1A8808-CCEB-4A7F-5BAE-37B2C4E534B2}"/>
                </a:ext>
              </a:extLst>
            </p:cNvPr>
            <p:cNvGrpSpPr/>
            <p:nvPr/>
          </p:nvGrpSpPr>
          <p:grpSpPr>
            <a:xfrm>
              <a:off x="2137018" y="2407562"/>
              <a:ext cx="1776965" cy="1517826"/>
              <a:chOff x="1952581" y="2605480"/>
              <a:chExt cx="1776965" cy="1517826"/>
            </a:xfrm>
          </p:grpSpPr>
          <p:sp>
            <p:nvSpPr>
              <p:cNvPr id="94" name="Retângulo: Cantos Diagonais Recortados 20">
                <a:extLst>
                  <a:ext uri="{FF2B5EF4-FFF2-40B4-BE49-F238E27FC236}">
                    <a16:creationId xmlns:a16="http://schemas.microsoft.com/office/drawing/2014/main" id="{163FCE21-0F11-C169-1827-AA465EF085EC}"/>
                  </a:ext>
                </a:extLst>
              </p:cNvPr>
              <p:cNvSpPr/>
              <p:nvPr/>
            </p:nvSpPr>
            <p:spPr>
              <a:xfrm flipH="1">
                <a:off x="2033557" y="2655597"/>
                <a:ext cx="1613268" cy="1434441"/>
              </a:xfrm>
              <a:custGeom>
                <a:avLst/>
                <a:gdLst>
                  <a:gd name="connsiteX0" fmla="*/ 0 w 816232"/>
                  <a:gd name="connsiteY0" fmla="*/ 0 h 1434441"/>
                  <a:gd name="connsiteX1" fmla="*/ 680191 w 816232"/>
                  <a:gd name="connsiteY1" fmla="*/ 0 h 1434441"/>
                  <a:gd name="connsiteX2" fmla="*/ 816232 w 816232"/>
                  <a:gd name="connsiteY2" fmla="*/ 136041 h 1434441"/>
                  <a:gd name="connsiteX3" fmla="*/ 816232 w 816232"/>
                  <a:gd name="connsiteY3" fmla="*/ 1434441 h 1434441"/>
                  <a:gd name="connsiteX4" fmla="*/ 816232 w 816232"/>
                  <a:gd name="connsiteY4" fmla="*/ 1434441 h 1434441"/>
                  <a:gd name="connsiteX5" fmla="*/ 136041 w 816232"/>
                  <a:gd name="connsiteY5" fmla="*/ 1434441 h 1434441"/>
                  <a:gd name="connsiteX6" fmla="*/ 0 w 816232"/>
                  <a:gd name="connsiteY6" fmla="*/ 1298400 h 1434441"/>
                  <a:gd name="connsiteX7" fmla="*/ 0 w 816232"/>
                  <a:gd name="connsiteY7" fmla="*/ 0 h 1434441"/>
                  <a:gd name="connsiteX0" fmla="*/ 0 w 816232"/>
                  <a:gd name="connsiteY0" fmla="*/ 0 h 1434441"/>
                  <a:gd name="connsiteX1" fmla="*/ 816232 w 816232"/>
                  <a:gd name="connsiteY1" fmla="*/ 136041 h 1434441"/>
                  <a:gd name="connsiteX2" fmla="*/ 816232 w 816232"/>
                  <a:gd name="connsiteY2" fmla="*/ 1434441 h 1434441"/>
                  <a:gd name="connsiteX3" fmla="*/ 816232 w 816232"/>
                  <a:gd name="connsiteY3" fmla="*/ 1434441 h 1434441"/>
                  <a:gd name="connsiteX4" fmla="*/ 136041 w 816232"/>
                  <a:gd name="connsiteY4" fmla="*/ 1434441 h 1434441"/>
                  <a:gd name="connsiteX5" fmla="*/ 0 w 816232"/>
                  <a:gd name="connsiteY5" fmla="*/ 1298400 h 1434441"/>
                  <a:gd name="connsiteX6" fmla="*/ 0 w 816232"/>
                  <a:gd name="connsiteY6" fmla="*/ 0 h 1434441"/>
                  <a:gd name="connsiteX0" fmla="*/ 0 w 816232"/>
                  <a:gd name="connsiteY0" fmla="*/ 0 h 1434441"/>
                  <a:gd name="connsiteX1" fmla="*/ 816232 w 816232"/>
                  <a:gd name="connsiteY1" fmla="*/ 7454 h 1434441"/>
                  <a:gd name="connsiteX2" fmla="*/ 816232 w 816232"/>
                  <a:gd name="connsiteY2" fmla="*/ 1434441 h 1434441"/>
                  <a:gd name="connsiteX3" fmla="*/ 816232 w 816232"/>
                  <a:gd name="connsiteY3" fmla="*/ 1434441 h 1434441"/>
                  <a:gd name="connsiteX4" fmla="*/ 136041 w 816232"/>
                  <a:gd name="connsiteY4" fmla="*/ 1434441 h 1434441"/>
                  <a:gd name="connsiteX5" fmla="*/ 0 w 816232"/>
                  <a:gd name="connsiteY5" fmla="*/ 1298400 h 1434441"/>
                  <a:gd name="connsiteX6" fmla="*/ 0 w 816232"/>
                  <a:gd name="connsiteY6" fmla="*/ 0 h 1434441"/>
                  <a:gd name="connsiteX0" fmla="*/ 0 w 816232"/>
                  <a:gd name="connsiteY0" fmla="*/ 0 h 1434441"/>
                  <a:gd name="connsiteX1" fmla="*/ 816232 w 816232"/>
                  <a:gd name="connsiteY1" fmla="*/ 5073 h 1434441"/>
                  <a:gd name="connsiteX2" fmla="*/ 816232 w 816232"/>
                  <a:gd name="connsiteY2" fmla="*/ 1434441 h 1434441"/>
                  <a:gd name="connsiteX3" fmla="*/ 816232 w 816232"/>
                  <a:gd name="connsiteY3" fmla="*/ 1434441 h 1434441"/>
                  <a:gd name="connsiteX4" fmla="*/ 136041 w 816232"/>
                  <a:gd name="connsiteY4" fmla="*/ 1434441 h 1434441"/>
                  <a:gd name="connsiteX5" fmla="*/ 0 w 816232"/>
                  <a:gd name="connsiteY5" fmla="*/ 1298400 h 1434441"/>
                  <a:gd name="connsiteX6" fmla="*/ 0 w 816232"/>
                  <a:gd name="connsiteY6" fmla="*/ 0 h 1434441"/>
                  <a:gd name="connsiteX0" fmla="*/ 0 w 816232"/>
                  <a:gd name="connsiteY0" fmla="*/ 0 h 1434441"/>
                  <a:gd name="connsiteX1" fmla="*/ 816232 w 816232"/>
                  <a:gd name="connsiteY1" fmla="*/ 2691 h 1434441"/>
                  <a:gd name="connsiteX2" fmla="*/ 816232 w 816232"/>
                  <a:gd name="connsiteY2" fmla="*/ 1434441 h 1434441"/>
                  <a:gd name="connsiteX3" fmla="*/ 816232 w 816232"/>
                  <a:gd name="connsiteY3" fmla="*/ 1434441 h 1434441"/>
                  <a:gd name="connsiteX4" fmla="*/ 136041 w 816232"/>
                  <a:gd name="connsiteY4" fmla="*/ 1434441 h 1434441"/>
                  <a:gd name="connsiteX5" fmla="*/ 0 w 816232"/>
                  <a:gd name="connsiteY5" fmla="*/ 1298400 h 1434441"/>
                  <a:gd name="connsiteX6" fmla="*/ 0 w 816232"/>
                  <a:gd name="connsiteY6" fmla="*/ 0 h 1434441"/>
                  <a:gd name="connsiteX0" fmla="*/ 0 w 816232"/>
                  <a:gd name="connsiteY0" fmla="*/ 1297 h 1435738"/>
                  <a:gd name="connsiteX1" fmla="*/ 752764 w 816232"/>
                  <a:gd name="connsiteY1" fmla="*/ 0 h 1435738"/>
                  <a:gd name="connsiteX2" fmla="*/ 816232 w 816232"/>
                  <a:gd name="connsiteY2" fmla="*/ 3988 h 1435738"/>
                  <a:gd name="connsiteX3" fmla="*/ 816232 w 816232"/>
                  <a:gd name="connsiteY3" fmla="*/ 1435738 h 1435738"/>
                  <a:gd name="connsiteX4" fmla="*/ 816232 w 816232"/>
                  <a:gd name="connsiteY4" fmla="*/ 1435738 h 1435738"/>
                  <a:gd name="connsiteX5" fmla="*/ 136041 w 816232"/>
                  <a:gd name="connsiteY5" fmla="*/ 1435738 h 1435738"/>
                  <a:gd name="connsiteX6" fmla="*/ 0 w 816232"/>
                  <a:gd name="connsiteY6" fmla="*/ 1299697 h 1435738"/>
                  <a:gd name="connsiteX7" fmla="*/ 0 w 816232"/>
                  <a:gd name="connsiteY7" fmla="*/ 1297 h 1435738"/>
                  <a:gd name="connsiteX0" fmla="*/ 0 w 816232"/>
                  <a:gd name="connsiteY0" fmla="*/ 1297 h 1435738"/>
                  <a:gd name="connsiteX1" fmla="*/ 752764 w 816232"/>
                  <a:gd name="connsiteY1" fmla="*/ 0 h 1435738"/>
                  <a:gd name="connsiteX2" fmla="*/ 816232 w 816232"/>
                  <a:gd name="connsiteY2" fmla="*/ 86538 h 1435738"/>
                  <a:gd name="connsiteX3" fmla="*/ 816232 w 816232"/>
                  <a:gd name="connsiteY3" fmla="*/ 1435738 h 1435738"/>
                  <a:gd name="connsiteX4" fmla="*/ 816232 w 816232"/>
                  <a:gd name="connsiteY4" fmla="*/ 1435738 h 1435738"/>
                  <a:gd name="connsiteX5" fmla="*/ 136041 w 816232"/>
                  <a:gd name="connsiteY5" fmla="*/ 1435738 h 1435738"/>
                  <a:gd name="connsiteX6" fmla="*/ 0 w 816232"/>
                  <a:gd name="connsiteY6" fmla="*/ 1299697 h 1435738"/>
                  <a:gd name="connsiteX7" fmla="*/ 0 w 816232"/>
                  <a:gd name="connsiteY7" fmla="*/ 1297 h 1435738"/>
                  <a:gd name="connsiteX0" fmla="*/ 0 w 816232"/>
                  <a:gd name="connsiteY0" fmla="*/ 0 h 1434441"/>
                  <a:gd name="connsiteX1" fmla="*/ 754371 w 816232"/>
                  <a:gd name="connsiteY1" fmla="*/ 1878 h 1434441"/>
                  <a:gd name="connsiteX2" fmla="*/ 816232 w 816232"/>
                  <a:gd name="connsiteY2" fmla="*/ 85241 h 1434441"/>
                  <a:gd name="connsiteX3" fmla="*/ 816232 w 816232"/>
                  <a:gd name="connsiteY3" fmla="*/ 1434441 h 1434441"/>
                  <a:gd name="connsiteX4" fmla="*/ 816232 w 816232"/>
                  <a:gd name="connsiteY4" fmla="*/ 1434441 h 1434441"/>
                  <a:gd name="connsiteX5" fmla="*/ 136041 w 816232"/>
                  <a:gd name="connsiteY5" fmla="*/ 1434441 h 1434441"/>
                  <a:gd name="connsiteX6" fmla="*/ 0 w 816232"/>
                  <a:gd name="connsiteY6" fmla="*/ 1298400 h 1434441"/>
                  <a:gd name="connsiteX7" fmla="*/ 0 w 816232"/>
                  <a:gd name="connsiteY7" fmla="*/ 0 h 1434441"/>
                  <a:gd name="connsiteX0" fmla="*/ 0 w 816232"/>
                  <a:gd name="connsiteY0" fmla="*/ 0 h 1434441"/>
                  <a:gd name="connsiteX1" fmla="*/ 754371 w 816232"/>
                  <a:gd name="connsiteY1" fmla="*/ 1878 h 1434441"/>
                  <a:gd name="connsiteX2" fmla="*/ 816232 w 816232"/>
                  <a:gd name="connsiteY2" fmla="*/ 126516 h 1434441"/>
                  <a:gd name="connsiteX3" fmla="*/ 816232 w 816232"/>
                  <a:gd name="connsiteY3" fmla="*/ 1434441 h 1434441"/>
                  <a:gd name="connsiteX4" fmla="*/ 816232 w 816232"/>
                  <a:gd name="connsiteY4" fmla="*/ 1434441 h 1434441"/>
                  <a:gd name="connsiteX5" fmla="*/ 136041 w 816232"/>
                  <a:gd name="connsiteY5" fmla="*/ 1434441 h 1434441"/>
                  <a:gd name="connsiteX6" fmla="*/ 0 w 816232"/>
                  <a:gd name="connsiteY6" fmla="*/ 1298400 h 1434441"/>
                  <a:gd name="connsiteX7" fmla="*/ 0 w 816232"/>
                  <a:gd name="connsiteY7" fmla="*/ 0 h 1434441"/>
                  <a:gd name="connsiteX0" fmla="*/ 0 w 816232"/>
                  <a:gd name="connsiteY0" fmla="*/ 0 h 1434441"/>
                  <a:gd name="connsiteX1" fmla="*/ 754371 w 816232"/>
                  <a:gd name="connsiteY1" fmla="*/ 1878 h 1434441"/>
                  <a:gd name="connsiteX2" fmla="*/ 816232 w 816232"/>
                  <a:gd name="connsiteY2" fmla="*/ 126516 h 1434441"/>
                  <a:gd name="connsiteX3" fmla="*/ 816232 w 816232"/>
                  <a:gd name="connsiteY3" fmla="*/ 1434441 h 1434441"/>
                  <a:gd name="connsiteX4" fmla="*/ 816232 w 816232"/>
                  <a:gd name="connsiteY4" fmla="*/ 1434441 h 1434441"/>
                  <a:gd name="connsiteX5" fmla="*/ 81424 w 816232"/>
                  <a:gd name="connsiteY5" fmla="*/ 1434441 h 1434441"/>
                  <a:gd name="connsiteX6" fmla="*/ 0 w 816232"/>
                  <a:gd name="connsiteY6" fmla="*/ 1298400 h 1434441"/>
                  <a:gd name="connsiteX7" fmla="*/ 0 w 816232"/>
                  <a:gd name="connsiteY7" fmla="*/ 0 h 14344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16232" h="1434441">
                    <a:moveTo>
                      <a:pt x="0" y="0"/>
                    </a:moveTo>
                    <a:lnTo>
                      <a:pt x="754371" y="1878"/>
                    </a:lnTo>
                    <a:lnTo>
                      <a:pt x="816232" y="126516"/>
                    </a:lnTo>
                    <a:lnTo>
                      <a:pt x="816232" y="1434441"/>
                    </a:lnTo>
                    <a:lnTo>
                      <a:pt x="816232" y="1434441"/>
                    </a:lnTo>
                    <a:lnTo>
                      <a:pt x="81424" y="1434441"/>
                    </a:lnTo>
                    <a:lnTo>
                      <a:pt x="0" y="1298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F5597">
                  <a:alpha val="40000"/>
                </a:srgbClr>
              </a:solidFill>
              <a:ln w="47625" cmpd="thickThin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pt-BR" sz="900" dirty="0">
                    <a:solidFill>
                      <a:schemeClr val="accent1"/>
                    </a:solidFill>
                  </a:rPr>
                  <a:t>  </a:t>
                </a:r>
              </a:p>
              <a:p>
                <a:r>
                  <a:rPr lang="pt-BR" sz="900" dirty="0">
                    <a:solidFill>
                      <a:schemeClr val="accent1"/>
                    </a:solidFill>
                  </a:rPr>
                  <a:t>  </a:t>
                </a:r>
              </a:p>
              <a:p>
                <a:endParaRPr lang="pt-BR" sz="900" dirty="0">
                  <a:solidFill>
                    <a:schemeClr val="accent1"/>
                  </a:solidFill>
                </a:endParaRPr>
              </a:p>
              <a:p>
                <a:endParaRPr lang="pt-BR" sz="900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95" name="Retângulo: Cantos Diagonais Recortados 20">
                <a:extLst>
                  <a:ext uri="{FF2B5EF4-FFF2-40B4-BE49-F238E27FC236}">
                    <a16:creationId xmlns:a16="http://schemas.microsoft.com/office/drawing/2014/main" id="{B742B9C6-65DF-BE91-50D5-EAB5D305DE46}"/>
                  </a:ext>
                </a:extLst>
              </p:cNvPr>
              <p:cNvSpPr/>
              <p:nvPr/>
            </p:nvSpPr>
            <p:spPr>
              <a:xfrm flipH="1">
                <a:off x="2867604" y="2654312"/>
                <a:ext cx="780907" cy="1265119"/>
              </a:xfrm>
              <a:custGeom>
                <a:avLst/>
                <a:gdLst>
                  <a:gd name="connsiteX0" fmla="*/ 0 w 816232"/>
                  <a:gd name="connsiteY0" fmla="*/ 0 h 1434441"/>
                  <a:gd name="connsiteX1" fmla="*/ 680191 w 816232"/>
                  <a:gd name="connsiteY1" fmla="*/ 0 h 1434441"/>
                  <a:gd name="connsiteX2" fmla="*/ 816232 w 816232"/>
                  <a:gd name="connsiteY2" fmla="*/ 136041 h 1434441"/>
                  <a:gd name="connsiteX3" fmla="*/ 816232 w 816232"/>
                  <a:gd name="connsiteY3" fmla="*/ 1434441 h 1434441"/>
                  <a:gd name="connsiteX4" fmla="*/ 816232 w 816232"/>
                  <a:gd name="connsiteY4" fmla="*/ 1434441 h 1434441"/>
                  <a:gd name="connsiteX5" fmla="*/ 136041 w 816232"/>
                  <a:gd name="connsiteY5" fmla="*/ 1434441 h 1434441"/>
                  <a:gd name="connsiteX6" fmla="*/ 0 w 816232"/>
                  <a:gd name="connsiteY6" fmla="*/ 1298400 h 1434441"/>
                  <a:gd name="connsiteX7" fmla="*/ 0 w 816232"/>
                  <a:gd name="connsiteY7" fmla="*/ 0 h 1434441"/>
                  <a:gd name="connsiteX0" fmla="*/ 0 w 816232"/>
                  <a:gd name="connsiteY0" fmla="*/ 0 h 1434441"/>
                  <a:gd name="connsiteX1" fmla="*/ 816232 w 816232"/>
                  <a:gd name="connsiteY1" fmla="*/ 136041 h 1434441"/>
                  <a:gd name="connsiteX2" fmla="*/ 816232 w 816232"/>
                  <a:gd name="connsiteY2" fmla="*/ 1434441 h 1434441"/>
                  <a:gd name="connsiteX3" fmla="*/ 816232 w 816232"/>
                  <a:gd name="connsiteY3" fmla="*/ 1434441 h 1434441"/>
                  <a:gd name="connsiteX4" fmla="*/ 136041 w 816232"/>
                  <a:gd name="connsiteY4" fmla="*/ 1434441 h 1434441"/>
                  <a:gd name="connsiteX5" fmla="*/ 0 w 816232"/>
                  <a:gd name="connsiteY5" fmla="*/ 1298400 h 1434441"/>
                  <a:gd name="connsiteX6" fmla="*/ 0 w 816232"/>
                  <a:gd name="connsiteY6" fmla="*/ 0 h 1434441"/>
                  <a:gd name="connsiteX0" fmla="*/ 0 w 816232"/>
                  <a:gd name="connsiteY0" fmla="*/ 0 h 1434441"/>
                  <a:gd name="connsiteX1" fmla="*/ 816232 w 816232"/>
                  <a:gd name="connsiteY1" fmla="*/ 7454 h 1434441"/>
                  <a:gd name="connsiteX2" fmla="*/ 816232 w 816232"/>
                  <a:gd name="connsiteY2" fmla="*/ 1434441 h 1434441"/>
                  <a:gd name="connsiteX3" fmla="*/ 816232 w 816232"/>
                  <a:gd name="connsiteY3" fmla="*/ 1434441 h 1434441"/>
                  <a:gd name="connsiteX4" fmla="*/ 136041 w 816232"/>
                  <a:gd name="connsiteY4" fmla="*/ 1434441 h 1434441"/>
                  <a:gd name="connsiteX5" fmla="*/ 0 w 816232"/>
                  <a:gd name="connsiteY5" fmla="*/ 1298400 h 1434441"/>
                  <a:gd name="connsiteX6" fmla="*/ 0 w 816232"/>
                  <a:gd name="connsiteY6" fmla="*/ 0 h 1434441"/>
                  <a:gd name="connsiteX0" fmla="*/ 0 w 816232"/>
                  <a:gd name="connsiteY0" fmla="*/ 0 h 1434441"/>
                  <a:gd name="connsiteX1" fmla="*/ 816232 w 816232"/>
                  <a:gd name="connsiteY1" fmla="*/ 5073 h 1434441"/>
                  <a:gd name="connsiteX2" fmla="*/ 816232 w 816232"/>
                  <a:gd name="connsiteY2" fmla="*/ 1434441 h 1434441"/>
                  <a:gd name="connsiteX3" fmla="*/ 816232 w 816232"/>
                  <a:gd name="connsiteY3" fmla="*/ 1434441 h 1434441"/>
                  <a:gd name="connsiteX4" fmla="*/ 136041 w 816232"/>
                  <a:gd name="connsiteY4" fmla="*/ 1434441 h 1434441"/>
                  <a:gd name="connsiteX5" fmla="*/ 0 w 816232"/>
                  <a:gd name="connsiteY5" fmla="*/ 1298400 h 1434441"/>
                  <a:gd name="connsiteX6" fmla="*/ 0 w 816232"/>
                  <a:gd name="connsiteY6" fmla="*/ 0 h 1434441"/>
                  <a:gd name="connsiteX0" fmla="*/ 0 w 816232"/>
                  <a:gd name="connsiteY0" fmla="*/ 0 h 1434441"/>
                  <a:gd name="connsiteX1" fmla="*/ 816232 w 816232"/>
                  <a:gd name="connsiteY1" fmla="*/ 2691 h 1434441"/>
                  <a:gd name="connsiteX2" fmla="*/ 816232 w 816232"/>
                  <a:gd name="connsiteY2" fmla="*/ 1434441 h 1434441"/>
                  <a:gd name="connsiteX3" fmla="*/ 816232 w 816232"/>
                  <a:gd name="connsiteY3" fmla="*/ 1434441 h 1434441"/>
                  <a:gd name="connsiteX4" fmla="*/ 136041 w 816232"/>
                  <a:gd name="connsiteY4" fmla="*/ 1434441 h 1434441"/>
                  <a:gd name="connsiteX5" fmla="*/ 0 w 816232"/>
                  <a:gd name="connsiteY5" fmla="*/ 1298400 h 1434441"/>
                  <a:gd name="connsiteX6" fmla="*/ 0 w 816232"/>
                  <a:gd name="connsiteY6" fmla="*/ 0 h 14344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232" h="1434441">
                    <a:moveTo>
                      <a:pt x="0" y="0"/>
                    </a:moveTo>
                    <a:lnTo>
                      <a:pt x="816232" y="2691"/>
                    </a:lnTo>
                    <a:lnTo>
                      <a:pt x="816232" y="1434441"/>
                    </a:lnTo>
                    <a:lnTo>
                      <a:pt x="816232" y="1434441"/>
                    </a:lnTo>
                    <a:lnTo>
                      <a:pt x="136041" y="1434441"/>
                    </a:lnTo>
                    <a:lnTo>
                      <a:pt x="0" y="129840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47625" cmpd="thickThin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pt-BR" sz="1100" dirty="0">
                  <a:solidFill>
                    <a:schemeClr val="accent1"/>
                  </a:solidFill>
                </a:endParaRPr>
              </a:p>
              <a:p>
                <a:r>
                  <a:rPr lang="pt-BR" sz="1000" dirty="0">
                    <a:solidFill>
                      <a:schemeClr val="accent1"/>
                    </a:solidFill>
                  </a:rPr>
                  <a:t>Velocidade</a:t>
                </a:r>
                <a:endParaRPr lang="pt-BR" sz="900" dirty="0">
                  <a:solidFill>
                    <a:schemeClr val="accent1"/>
                  </a:solidFill>
                </a:endParaRPr>
              </a:p>
              <a:p>
                <a:endParaRPr lang="pt-BR" sz="900" dirty="0">
                  <a:solidFill>
                    <a:srgbClr val="00B0F0"/>
                  </a:solidFill>
                </a:endParaRPr>
              </a:p>
              <a:p>
                <a:endParaRPr lang="pt-BR" sz="600" dirty="0">
                  <a:solidFill>
                    <a:srgbClr val="00B0F0"/>
                  </a:solidFill>
                </a:endParaRPr>
              </a:p>
              <a:p>
                <a:r>
                  <a:rPr lang="pt-BR" sz="900" dirty="0">
                    <a:solidFill>
                      <a:srgbClr val="00B0F0"/>
                    </a:solidFill>
                  </a:rPr>
                  <a:t>100  </a:t>
                </a:r>
                <a:r>
                  <a:rPr lang="pt-BR" sz="900" dirty="0">
                    <a:solidFill>
                      <a:schemeClr val="accent1"/>
                    </a:solidFill>
                  </a:rPr>
                  <a:t>km/h</a:t>
                </a:r>
              </a:p>
              <a:p>
                <a:endParaRPr lang="pt-BR" sz="900" dirty="0">
                  <a:solidFill>
                    <a:srgbClr val="00B0F0"/>
                  </a:solidFill>
                </a:endParaRPr>
              </a:p>
              <a:p>
                <a:r>
                  <a:rPr lang="pt-BR" sz="900" dirty="0">
                    <a:solidFill>
                      <a:srgbClr val="00B0F0"/>
                    </a:solidFill>
                  </a:rPr>
                  <a:t>  90  </a:t>
                </a:r>
                <a:r>
                  <a:rPr lang="pt-BR" sz="900" dirty="0">
                    <a:solidFill>
                      <a:schemeClr val="accent1"/>
                    </a:solidFill>
                  </a:rPr>
                  <a:t>mph</a:t>
                </a:r>
              </a:p>
            </p:txBody>
          </p:sp>
          <p:grpSp>
            <p:nvGrpSpPr>
              <p:cNvPr id="96" name="Agrupar 95">
                <a:extLst>
                  <a:ext uri="{FF2B5EF4-FFF2-40B4-BE49-F238E27FC236}">
                    <a16:creationId xmlns:a16="http://schemas.microsoft.com/office/drawing/2014/main" id="{A8B254E9-85BF-EB12-B8A8-BEEFD0080D52}"/>
                  </a:ext>
                </a:extLst>
              </p:cNvPr>
              <p:cNvGrpSpPr/>
              <p:nvPr/>
            </p:nvGrpSpPr>
            <p:grpSpPr>
              <a:xfrm>
                <a:off x="2703240" y="2605480"/>
                <a:ext cx="1026306" cy="933500"/>
                <a:chOff x="2719545" y="861394"/>
                <a:chExt cx="3800965" cy="2637046"/>
              </a:xfrm>
            </p:grpSpPr>
            <p:grpSp>
              <p:nvGrpSpPr>
                <p:cNvPr id="109" name="Agrupar 108">
                  <a:extLst>
                    <a:ext uri="{FF2B5EF4-FFF2-40B4-BE49-F238E27FC236}">
                      <a16:creationId xmlns:a16="http://schemas.microsoft.com/office/drawing/2014/main" id="{85935142-6100-DEE1-EB53-63CE40715391}"/>
                    </a:ext>
                  </a:extLst>
                </p:cNvPr>
                <p:cNvGrpSpPr/>
                <p:nvPr/>
              </p:nvGrpSpPr>
              <p:grpSpPr>
                <a:xfrm>
                  <a:off x="2719545" y="861394"/>
                  <a:ext cx="3800965" cy="2637046"/>
                  <a:chOff x="2688080" y="2610170"/>
                  <a:chExt cx="1039626" cy="860037"/>
                </a:xfrm>
              </p:grpSpPr>
              <p:sp>
                <p:nvSpPr>
                  <p:cNvPr id="116" name="Forma Livre: Forma 115">
                    <a:extLst>
                      <a:ext uri="{FF2B5EF4-FFF2-40B4-BE49-F238E27FC236}">
                        <a16:creationId xmlns:a16="http://schemas.microsoft.com/office/drawing/2014/main" id="{084B0E12-C6C1-3AC1-1CA7-480A50BFF75A}"/>
                      </a:ext>
                    </a:extLst>
                  </p:cNvPr>
                  <p:cNvSpPr/>
                  <p:nvPr/>
                </p:nvSpPr>
                <p:spPr>
                  <a:xfrm>
                    <a:off x="2688080" y="2611904"/>
                    <a:ext cx="1027233" cy="775293"/>
                  </a:xfrm>
                  <a:custGeom>
                    <a:avLst/>
                    <a:gdLst>
                      <a:gd name="connsiteX0" fmla="*/ 0 w 419100"/>
                      <a:gd name="connsiteY0" fmla="*/ 9525 h 333375"/>
                      <a:gd name="connsiteX1" fmla="*/ 361950 w 419100"/>
                      <a:gd name="connsiteY1" fmla="*/ 0 h 333375"/>
                      <a:gd name="connsiteX2" fmla="*/ 371475 w 419100"/>
                      <a:gd name="connsiteY2" fmla="*/ 69056 h 333375"/>
                      <a:gd name="connsiteX3" fmla="*/ 392906 w 419100"/>
                      <a:gd name="connsiteY3" fmla="*/ 76200 h 333375"/>
                      <a:gd name="connsiteX4" fmla="*/ 397669 w 419100"/>
                      <a:gd name="connsiteY4" fmla="*/ 107156 h 333375"/>
                      <a:gd name="connsiteX5" fmla="*/ 381000 w 419100"/>
                      <a:gd name="connsiteY5" fmla="*/ 121444 h 333375"/>
                      <a:gd name="connsiteX6" fmla="*/ 419100 w 419100"/>
                      <a:gd name="connsiteY6" fmla="*/ 333375 h 333375"/>
                      <a:gd name="connsiteX7" fmla="*/ 395288 w 419100"/>
                      <a:gd name="connsiteY7" fmla="*/ 328613 h 333375"/>
                      <a:gd name="connsiteX8" fmla="*/ 352425 w 419100"/>
                      <a:gd name="connsiteY8" fmla="*/ 95250 h 333375"/>
                      <a:gd name="connsiteX9" fmla="*/ 259556 w 419100"/>
                      <a:gd name="connsiteY9" fmla="*/ 30956 h 333375"/>
                      <a:gd name="connsiteX10" fmla="*/ 180975 w 419100"/>
                      <a:gd name="connsiteY10" fmla="*/ 16669 h 333375"/>
                      <a:gd name="connsiteX11" fmla="*/ 0 w 419100"/>
                      <a:gd name="connsiteY11" fmla="*/ 9525 h 333375"/>
                      <a:gd name="connsiteX0" fmla="*/ 0 w 419100"/>
                      <a:gd name="connsiteY0" fmla="*/ 9525 h 333375"/>
                      <a:gd name="connsiteX1" fmla="*/ 361950 w 419100"/>
                      <a:gd name="connsiteY1" fmla="*/ 0 h 333375"/>
                      <a:gd name="connsiteX2" fmla="*/ 371475 w 419100"/>
                      <a:gd name="connsiteY2" fmla="*/ 69056 h 333375"/>
                      <a:gd name="connsiteX3" fmla="*/ 392906 w 419100"/>
                      <a:gd name="connsiteY3" fmla="*/ 76200 h 333375"/>
                      <a:gd name="connsiteX4" fmla="*/ 397669 w 419100"/>
                      <a:gd name="connsiteY4" fmla="*/ 107156 h 333375"/>
                      <a:gd name="connsiteX5" fmla="*/ 381000 w 419100"/>
                      <a:gd name="connsiteY5" fmla="*/ 121444 h 333375"/>
                      <a:gd name="connsiteX6" fmla="*/ 419100 w 419100"/>
                      <a:gd name="connsiteY6" fmla="*/ 333375 h 333375"/>
                      <a:gd name="connsiteX7" fmla="*/ 395288 w 419100"/>
                      <a:gd name="connsiteY7" fmla="*/ 328613 h 333375"/>
                      <a:gd name="connsiteX8" fmla="*/ 352425 w 419100"/>
                      <a:gd name="connsiteY8" fmla="*/ 95250 h 333375"/>
                      <a:gd name="connsiteX9" fmla="*/ 259556 w 419100"/>
                      <a:gd name="connsiteY9" fmla="*/ 30956 h 333375"/>
                      <a:gd name="connsiteX10" fmla="*/ 180975 w 419100"/>
                      <a:gd name="connsiteY10" fmla="*/ 16669 h 333375"/>
                      <a:gd name="connsiteX11" fmla="*/ 1197 w 419100"/>
                      <a:gd name="connsiteY11" fmla="*/ 21576 h 333375"/>
                      <a:gd name="connsiteX12" fmla="*/ 0 w 419100"/>
                      <a:gd name="connsiteY12" fmla="*/ 9525 h 333375"/>
                      <a:gd name="connsiteX0" fmla="*/ 0 w 418195"/>
                      <a:gd name="connsiteY0" fmla="*/ 3295 h 333375"/>
                      <a:gd name="connsiteX1" fmla="*/ 361045 w 418195"/>
                      <a:gd name="connsiteY1" fmla="*/ 0 h 333375"/>
                      <a:gd name="connsiteX2" fmla="*/ 370570 w 418195"/>
                      <a:gd name="connsiteY2" fmla="*/ 69056 h 333375"/>
                      <a:gd name="connsiteX3" fmla="*/ 392001 w 418195"/>
                      <a:gd name="connsiteY3" fmla="*/ 76200 h 333375"/>
                      <a:gd name="connsiteX4" fmla="*/ 396764 w 418195"/>
                      <a:gd name="connsiteY4" fmla="*/ 107156 h 333375"/>
                      <a:gd name="connsiteX5" fmla="*/ 380095 w 418195"/>
                      <a:gd name="connsiteY5" fmla="*/ 121444 h 333375"/>
                      <a:gd name="connsiteX6" fmla="*/ 418195 w 418195"/>
                      <a:gd name="connsiteY6" fmla="*/ 333375 h 333375"/>
                      <a:gd name="connsiteX7" fmla="*/ 394383 w 418195"/>
                      <a:gd name="connsiteY7" fmla="*/ 328613 h 333375"/>
                      <a:gd name="connsiteX8" fmla="*/ 351520 w 418195"/>
                      <a:gd name="connsiteY8" fmla="*/ 95250 h 333375"/>
                      <a:gd name="connsiteX9" fmla="*/ 258651 w 418195"/>
                      <a:gd name="connsiteY9" fmla="*/ 30956 h 333375"/>
                      <a:gd name="connsiteX10" fmla="*/ 180070 w 418195"/>
                      <a:gd name="connsiteY10" fmla="*/ 16669 h 333375"/>
                      <a:gd name="connsiteX11" fmla="*/ 292 w 418195"/>
                      <a:gd name="connsiteY11" fmla="*/ 21576 h 333375"/>
                      <a:gd name="connsiteX12" fmla="*/ 0 w 418195"/>
                      <a:gd name="connsiteY12" fmla="*/ 3295 h 333375"/>
                      <a:gd name="connsiteX0" fmla="*/ 0 w 418195"/>
                      <a:gd name="connsiteY0" fmla="*/ 1218 h 333375"/>
                      <a:gd name="connsiteX1" fmla="*/ 361045 w 418195"/>
                      <a:gd name="connsiteY1" fmla="*/ 0 h 333375"/>
                      <a:gd name="connsiteX2" fmla="*/ 370570 w 418195"/>
                      <a:gd name="connsiteY2" fmla="*/ 69056 h 333375"/>
                      <a:gd name="connsiteX3" fmla="*/ 392001 w 418195"/>
                      <a:gd name="connsiteY3" fmla="*/ 76200 h 333375"/>
                      <a:gd name="connsiteX4" fmla="*/ 396764 w 418195"/>
                      <a:gd name="connsiteY4" fmla="*/ 107156 h 333375"/>
                      <a:gd name="connsiteX5" fmla="*/ 380095 w 418195"/>
                      <a:gd name="connsiteY5" fmla="*/ 121444 h 333375"/>
                      <a:gd name="connsiteX6" fmla="*/ 418195 w 418195"/>
                      <a:gd name="connsiteY6" fmla="*/ 333375 h 333375"/>
                      <a:gd name="connsiteX7" fmla="*/ 394383 w 418195"/>
                      <a:gd name="connsiteY7" fmla="*/ 328613 h 333375"/>
                      <a:gd name="connsiteX8" fmla="*/ 351520 w 418195"/>
                      <a:gd name="connsiteY8" fmla="*/ 95250 h 333375"/>
                      <a:gd name="connsiteX9" fmla="*/ 258651 w 418195"/>
                      <a:gd name="connsiteY9" fmla="*/ 30956 h 333375"/>
                      <a:gd name="connsiteX10" fmla="*/ 180070 w 418195"/>
                      <a:gd name="connsiteY10" fmla="*/ 16669 h 333375"/>
                      <a:gd name="connsiteX11" fmla="*/ 292 w 418195"/>
                      <a:gd name="connsiteY11" fmla="*/ 21576 h 333375"/>
                      <a:gd name="connsiteX12" fmla="*/ 0 w 418195"/>
                      <a:gd name="connsiteY12" fmla="*/ 1218 h 333375"/>
                      <a:gd name="connsiteX0" fmla="*/ 0 w 418195"/>
                      <a:gd name="connsiteY0" fmla="*/ 1218 h 333375"/>
                      <a:gd name="connsiteX1" fmla="*/ 361045 w 418195"/>
                      <a:gd name="connsiteY1" fmla="*/ 0 h 333375"/>
                      <a:gd name="connsiteX2" fmla="*/ 370570 w 418195"/>
                      <a:gd name="connsiteY2" fmla="*/ 69056 h 333375"/>
                      <a:gd name="connsiteX3" fmla="*/ 392001 w 418195"/>
                      <a:gd name="connsiteY3" fmla="*/ 76200 h 333375"/>
                      <a:gd name="connsiteX4" fmla="*/ 396764 w 418195"/>
                      <a:gd name="connsiteY4" fmla="*/ 107156 h 333375"/>
                      <a:gd name="connsiteX5" fmla="*/ 380095 w 418195"/>
                      <a:gd name="connsiteY5" fmla="*/ 121444 h 333375"/>
                      <a:gd name="connsiteX6" fmla="*/ 418195 w 418195"/>
                      <a:gd name="connsiteY6" fmla="*/ 333375 h 333375"/>
                      <a:gd name="connsiteX7" fmla="*/ 394383 w 418195"/>
                      <a:gd name="connsiteY7" fmla="*/ 328613 h 333375"/>
                      <a:gd name="connsiteX8" fmla="*/ 351520 w 418195"/>
                      <a:gd name="connsiteY8" fmla="*/ 95250 h 333375"/>
                      <a:gd name="connsiteX9" fmla="*/ 258651 w 418195"/>
                      <a:gd name="connsiteY9" fmla="*/ 30956 h 333375"/>
                      <a:gd name="connsiteX10" fmla="*/ 180070 w 418195"/>
                      <a:gd name="connsiteY10" fmla="*/ 16669 h 333375"/>
                      <a:gd name="connsiteX11" fmla="*/ 3007 w 418195"/>
                      <a:gd name="connsiteY11" fmla="*/ 15345 h 333375"/>
                      <a:gd name="connsiteX12" fmla="*/ 0 w 418195"/>
                      <a:gd name="connsiteY12" fmla="*/ 1218 h 333375"/>
                      <a:gd name="connsiteX0" fmla="*/ 0 w 418195"/>
                      <a:gd name="connsiteY0" fmla="*/ 1218 h 333375"/>
                      <a:gd name="connsiteX1" fmla="*/ 361045 w 418195"/>
                      <a:gd name="connsiteY1" fmla="*/ 0 h 333375"/>
                      <a:gd name="connsiteX2" fmla="*/ 370570 w 418195"/>
                      <a:gd name="connsiteY2" fmla="*/ 69056 h 333375"/>
                      <a:gd name="connsiteX3" fmla="*/ 392001 w 418195"/>
                      <a:gd name="connsiteY3" fmla="*/ 76200 h 333375"/>
                      <a:gd name="connsiteX4" fmla="*/ 396764 w 418195"/>
                      <a:gd name="connsiteY4" fmla="*/ 107156 h 333375"/>
                      <a:gd name="connsiteX5" fmla="*/ 380095 w 418195"/>
                      <a:gd name="connsiteY5" fmla="*/ 121444 h 333375"/>
                      <a:gd name="connsiteX6" fmla="*/ 418195 w 418195"/>
                      <a:gd name="connsiteY6" fmla="*/ 333375 h 333375"/>
                      <a:gd name="connsiteX7" fmla="*/ 394383 w 418195"/>
                      <a:gd name="connsiteY7" fmla="*/ 328613 h 333375"/>
                      <a:gd name="connsiteX8" fmla="*/ 351520 w 418195"/>
                      <a:gd name="connsiteY8" fmla="*/ 95250 h 333375"/>
                      <a:gd name="connsiteX9" fmla="*/ 258651 w 418195"/>
                      <a:gd name="connsiteY9" fmla="*/ 30956 h 333375"/>
                      <a:gd name="connsiteX10" fmla="*/ 180236 w 418195"/>
                      <a:gd name="connsiteY10" fmla="*/ 29075 h 333375"/>
                      <a:gd name="connsiteX11" fmla="*/ 180070 w 418195"/>
                      <a:gd name="connsiteY11" fmla="*/ 16669 h 333375"/>
                      <a:gd name="connsiteX12" fmla="*/ 3007 w 418195"/>
                      <a:gd name="connsiteY12" fmla="*/ 15345 h 333375"/>
                      <a:gd name="connsiteX13" fmla="*/ 0 w 418195"/>
                      <a:gd name="connsiteY13" fmla="*/ 1218 h 333375"/>
                      <a:gd name="connsiteX0" fmla="*/ 0 w 418195"/>
                      <a:gd name="connsiteY0" fmla="*/ 1218 h 333375"/>
                      <a:gd name="connsiteX1" fmla="*/ 361045 w 418195"/>
                      <a:gd name="connsiteY1" fmla="*/ 0 h 333375"/>
                      <a:gd name="connsiteX2" fmla="*/ 370570 w 418195"/>
                      <a:gd name="connsiteY2" fmla="*/ 69056 h 333375"/>
                      <a:gd name="connsiteX3" fmla="*/ 392001 w 418195"/>
                      <a:gd name="connsiteY3" fmla="*/ 76200 h 333375"/>
                      <a:gd name="connsiteX4" fmla="*/ 396764 w 418195"/>
                      <a:gd name="connsiteY4" fmla="*/ 107156 h 333375"/>
                      <a:gd name="connsiteX5" fmla="*/ 380095 w 418195"/>
                      <a:gd name="connsiteY5" fmla="*/ 121444 h 333375"/>
                      <a:gd name="connsiteX6" fmla="*/ 418195 w 418195"/>
                      <a:gd name="connsiteY6" fmla="*/ 333375 h 333375"/>
                      <a:gd name="connsiteX7" fmla="*/ 394383 w 418195"/>
                      <a:gd name="connsiteY7" fmla="*/ 328613 h 333375"/>
                      <a:gd name="connsiteX8" fmla="*/ 351520 w 418195"/>
                      <a:gd name="connsiteY8" fmla="*/ 95250 h 333375"/>
                      <a:gd name="connsiteX9" fmla="*/ 258651 w 418195"/>
                      <a:gd name="connsiteY9" fmla="*/ 31994 h 333375"/>
                      <a:gd name="connsiteX10" fmla="*/ 180236 w 418195"/>
                      <a:gd name="connsiteY10" fmla="*/ 29075 h 333375"/>
                      <a:gd name="connsiteX11" fmla="*/ 180070 w 418195"/>
                      <a:gd name="connsiteY11" fmla="*/ 16669 h 333375"/>
                      <a:gd name="connsiteX12" fmla="*/ 3007 w 418195"/>
                      <a:gd name="connsiteY12" fmla="*/ 15345 h 333375"/>
                      <a:gd name="connsiteX13" fmla="*/ 0 w 418195"/>
                      <a:gd name="connsiteY13" fmla="*/ 1218 h 333375"/>
                      <a:gd name="connsiteX0" fmla="*/ 0 w 418195"/>
                      <a:gd name="connsiteY0" fmla="*/ 1218 h 333375"/>
                      <a:gd name="connsiteX1" fmla="*/ 361045 w 418195"/>
                      <a:gd name="connsiteY1" fmla="*/ 0 h 333375"/>
                      <a:gd name="connsiteX2" fmla="*/ 370570 w 418195"/>
                      <a:gd name="connsiteY2" fmla="*/ 69056 h 333375"/>
                      <a:gd name="connsiteX3" fmla="*/ 392001 w 418195"/>
                      <a:gd name="connsiteY3" fmla="*/ 76200 h 333375"/>
                      <a:gd name="connsiteX4" fmla="*/ 396764 w 418195"/>
                      <a:gd name="connsiteY4" fmla="*/ 107156 h 333375"/>
                      <a:gd name="connsiteX5" fmla="*/ 380095 w 418195"/>
                      <a:gd name="connsiteY5" fmla="*/ 121444 h 333375"/>
                      <a:gd name="connsiteX6" fmla="*/ 418195 w 418195"/>
                      <a:gd name="connsiteY6" fmla="*/ 333375 h 333375"/>
                      <a:gd name="connsiteX7" fmla="*/ 394383 w 418195"/>
                      <a:gd name="connsiteY7" fmla="*/ 328613 h 333375"/>
                      <a:gd name="connsiteX8" fmla="*/ 351520 w 418195"/>
                      <a:gd name="connsiteY8" fmla="*/ 95250 h 333375"/>
                      <a:gd name="connsiteX9" fmla="*/ 258651 w 418195"/>
                      <a:gd name="connsiteY9" fmla="*/ 31994 h 333375"/>
                      <a:gd name="connsiteX10" fmla="*/ 180236 w 418195"/>
                      <a:gd name="connsiteY10" fmla="*/ 29075 h 333375"/>
                      <a:gd name="connsiteX11" fmla="*/ 180070 w 418195"/>
                      <a:gd name="connsiteY11" fmla="*/ 16669 h 333375"/>
                      <a:gd name="connsiteX12" fmla="*/ 3007 w 418195"/>
                      <a:gd name="connsiteY12" fmla="*/ 15345 h 333375"/>
                      <a:gd name="connsiteX13" fmla="*/ 0 w 418195"/>
                      <a:gd name="connsiteY13" fmla="*/ 1218 h 333375"/>
                      <a:gd name="connsiteX0" fmla="*/ 0 w 418195"/>
                      <a:gd name="connsiteY0" fmla="*/ 1218 h 333375"/>
                      <a:gd name="connsiteX1" fmla="*/ 361045 w 418195"/>
                      <a:gd name="connsiteY1" fmla="*/ 0 h 333375"/>
                      <a:gd name="connsiteX2" fmla="*/ 370570 w 418195"/>
                      <a:gd name="connsiteY2" fmla="*/ 69056 h 333375"/>
                      <a:gd name="connsiteX3" fmla="*/ 392001 w 418195"/>
                      <a:gd name="connsiteY3" fmla="*/ 76200 h 333375"/>
                      <a:gd name="connsiteX4" fmla="*/ 396764 w 418195"/>
                      <a:gd name="connsiteY4" fmla="*/ 107156 h 333375"/>
                      <a:gd name="connsiteX5" fmla="*/ 380095 w 418195"/>
                      <a:gd name="connsiteY5" fmla="*/ 121444 h 333375"/>
                      <a:gd name="connsiteX6" fmla="*/ 418195 w 418195"/>
                      <a:gd name="connsiteY6" fmla="*/ 333375 h 333375"/>
                      <a:gd name="connsiteX7" fmla="*/ 394383 w 418195"/>
                      <a:gd name="connsiteY7" fmla="*/ 328613 h 333375"/>
                      <a:gd name="connsiteX8" fmla="*/ 351520 w 418195"/>
                      <a:gd name="connsiteY8" fmla="*/ 95250 h 333375"/>
                      <a:gd name="connsiteX9" fmla="*/ 258651 w 418195"/>
                      <a:gd name="connsiteY9" fmla="*/ 31994 h 333375"/>
                      <a:gd name="connsiteX10" fmla="*/ 181141 w 418195"/>
                      <a:gd name="connsiteY10" fmla="*/ 30113 h 333375"/>
                      <a:gd name="connsiteX11" fmla="*/ 180070 w 418195"/>
                      <a:gd name="connsiteY11" fmla="*/ 16669 h 333375"/>
                      <a:gd name="connsiteX12" fmla="*/ 3007 w 418195"/>
                      <a:gd name="connsiteY12" fmla="*/ 15345 h 333375"/>
                      <a:gd name="connsiteX13" fmla="*/ 0 w 418195"/>
                      <a:gd name="connsiteY13" fmla="*/ 1218 h 333375"/>
                      <a:gd name="connsiteX0" fmla="*/ 0 w 418195"/>
                      <a:gd name="connsiteY0" fmla="*/ 1218 h 333375"/>
                      <a:gd name="connsiteX1" fmla="*/ 361045 w 418195"/>
                      <a:gd name="connsiteY1" fmla="*/ 0 h 333375"/>
                      <a:gd name="connsiteX2" fmla="*/ 370570 w 418195"/>
                      <a:gd name="connsiteY2" fmla="*/ 69056 h 333375"/>
                      <a:gd name="connsiteX3" fmla="*/ 392001 w 418195"/>
                      <a:gd name="connsiteY3" fmla="*/ 76200 h 333375"/>
                      <a:gd name="connsiteX4" fmla="*/ 396764 w 418195"/>
                      <a:gd name="connsiteY4" fmla="*/ 107156 h 333375"/>
                      <a:gd name="connsiteX5" fmla="*/ 380095 w 418195"/>
                      <a:gd name="connsiteY5" fmla="*/ 121444 h 333375"/>
                      <a:gd name="connsiteX6" fmla="*/ 418195 w 418195"/>
                      <a:gd name="connsiteY6" fmla="*/ 333375 h 333375"/>
                      <a:gd name="connsiteX7" fmla="*/ 394383 w 418195"/>
                      <a:gd name="connsiteY7" fmla="*/ 328613 h 333375"/>
                      <a:gd name="connsiteX8" fmla="*/ 351520 w 418195"/>
                      <a:gd name="connsiteY8" fmla="*/ 95250 h 333375"/>
                      <a:gd name="connsiteX9" fmla="*/ 260461 w 418195"/>
                      <a:gd name="connsiteY9" fmla="*/ 30956 h 333375"/>
                      <a:gd name="connsiteX10" fmla="*/ 181141 w 418195"/>
                      <a:gd name="connsiteY10" fmla="*/ 30113 h 333375"/>
                      <a:gd name="connsiteX11" fmla="*/ 180070 w 418195"/>
                      <a:gd name="connsiteY11" fmla="*/ 16669 h 333375"/>
                      <a:gd name="connsiteX12" fmla="*/ 3007 w 418195"/>
                      <a:gd name="connsiteY12" fmla="*/ 15345 h 333375"/>
                      <a:gd name="connsiteX13" fmla="*/ 0 w 418195"/>
                      <a:gd name="connsiteY13" fmla="*/ 1218 h 333375"/>
                      <a:gd name="connsiteX0" fmla="*/ 0 w 418195"/>
                      <a:gd name="connsiteY0" fmla="*/ 1218 h 333375"/>
                      <a:gd name="connsiteX1" fmla="*/ 361045 w 418195"/>
                      <a:gd name="connsiteY1" fmla="*/ 0 h 333375"/>
                      <a:gd name="connsiteX2" fmla="*/ 370570 w 418195"/>
                      <a:gd name="connsiteY2" fmla="*/ 69056 h 333375"/>
                      <a:gd name="connsiteX3" fmla="*/ 392001 w 418195"/>
                      <a:gd name="connsiteY3" fmla="*/ 76200 h 333375"/>
                      <a:gd name="connsiteX4" fmla="*/ 396764 w 418195"/>
                      <a:gd name="connsiteY4" fmla="*/ 107156 h 333375"/>
                      <a:gd name="connsiteX5" fmla="*/ 380095 w 418195"/>
                      <a:gd name="connsiteY5" fmla="*/ 121444 h 333375"/>
                      <a:gd name="connsiteX6" fmla="*/ 418195 w 418195"/>
                      <a:gd name="connsiteY6" fmla="*/ 333375 h 333375"/>
                      <a:gd name="connsiteX7" fmla="*/ 394383 w 418195"/>
                      <a:gd name="connsiteY7" fmla="*/ 328613 h 333375"/>
                      <a:gd name="connsiteX8" fmla="*/ 351520 w 418195"/>
                      <a:gd name="connsiteY8" fmla="*/ 95250 h 333375"/>
                      <a:gd name="connsiteX9" fmla="*/ 260461 w 418195"/>
                      <a:gd name="connsiteY9" fmla="*/ 31994 h 333375"/>
                      <a:gd name="connsiteX10" fmla="*/ 181141 w 418195"/>
                      <a:gd name="connsiteY10" fmla="*/ 30113 h 333375"/>
                      <a:gd name="connsiteX11" fmla="*/ 180070 w 418195"/>
                      <a:gd name="connsiteY11" fmla="*/ 16669 h 333375"/>
                      <a:gd name="connsiteX12" fmla="*/ 3007 w 418195"/>
                      <a:gd name="connsiteY12" fmla="*/ 15345 h 333375"/>
                      <a:gd name="connsiteX13" fmla="*/ 0 w 418195"/>
                      <a:gd name="connsiteY13" fmla="*/ 1218 h 333375"/>
                      <a:gd name="connsiteX0" fmla="*/ 0 w 418195"/>
                      <a:gd name="connsiteY0" fmla="*/ 1218 h 333375"/>
                      <a:gd name="connsiteX1" fmla="*/ 361045 w 418195"/>
                      <a:gd name="connsiteY1" fmla="*/ 0 h 333375"/>
                      <a:gd name="connsiteX2" fmla="*/ 370570 w 418195"/>
                      <a:gd name="connsiteY2" fmla="*/ 69056 h 333375"/>
                      <a:gd name="connsiteX3" fmla="*/ 392001 w 418195"/>
                      <a:gd name="connsiteY3" fmla="*/ 76200 h 333375"/>
                      <a:gd name="connsiteX4" fmla="*/ 396764 w 418195"/>
                      <a:gd name="connsiteY4" fmla="*/ 107156 h 333375"/>
                      <a:gd name="connsiteX5" fmla="*/ 380095 w 418195"/>
                      <a:gd name="connsiteY5" fmla="*/ 121444 h 333375"/>
                      <a:gd name="connsiteX6" fmla="*/ 418195 w 418195"/>
                      <a:gd name="connsiteY6" fmla="*/ 333375 h 333375"/>
                      <a:gd name="connsiteX7" fmla="*/ 394383 w 418195"/>
                      <a:gd name="connsiteY7" fmla="*/ 328613 h 333375"/>
                      <a:gd name="connsiteX8" fmla="*/ 351520 w 418195"/>
                      <a:gd name="connsiteY8" fmla="*/ 95250 h 333375"/>
                      <a:gd name="connsiteX9" fmla="*/ 260461 w 418195"/>
                      <a:gd name="connsiteY9" fmla="*/ 31994 h 333375"/>
                      <a:gd name="connsiteX10" fmla="*/ 181141 w 418195"/>
                      <a:gd name="connsiteY10" fmla="*/ 30113 h 333375"/>
                      <a:gd name="connsiteX11" fmla="*/ 180070 w 418195"/>
                      <a:gd name="connsiteY11" fmla="*/ 16669 h 333375"/>
                      <a:gd name="connsiteX12" fmla="*/ 292 w 418195"/>
                      <a:gd name="connsiteY12" fmla="*/ 15345 h 333375"/>
                      <a:gd name="connsiteX13" fmla="*/ 0 w 418195"/>
                      <a:gd name="connsiteY13" fmla="*/ 1218 h 333375"/>
                      <a:gd name="connsiteX0" fmla="*/ 0 w 418195"/>
                      <a:gd name="connsiteY0" fmla="*/ 179 h 333375"/>
                      <a:gd name="connsiteX1" fmla="*/ 361045 w 418195"/>
                      <a:gd name="connsiteY1" fmla="*/ 0 h 333375"/>
                      <a:gd name="connsiteX2" fmla="*/ 370570 w 418195"/>
                      <a:gd name="connsiteY2" fmla="*/ 69056 h 333375"/>
                      <a:gd name="connsiteX3" fmla="*/ 392001 w 418195"/>
                      <a:gd name="connsiteY3" fmla="*/ 76200 h 333375"/>
                      <a:gd name="connsiteX4" fmla="*/ 396764 w 418195"/>
                      <a:gd name="connsiteY4" fmla="*/ 107156 h 333375"/>
                      <a:gd name="connsiteX5" fmla="*/ 380095 w 418195"/>
                      <a:gd name="connsiteY5" fmla="*/ 121444 h 333375"/>
                      <a:gd name="connsiteX6" fmla="*/ 418195 w 418195"/>
                      <a:gd name="connsiteY6" fmla="*/ 333375 h 333375"/>
                      <a:gd name="connsiteX7" fmla="*/ 394383 w 418195"/>
                      <a:gd name="connsiteY7" fmla="*/ 328613 h 333375"/>
                      <a:gd name="connsiteX8" fmla="*/ 351520 w 418195"/>
                      <a:gd name="connsiteY8" fmla="*/ 95250 h 333375"/>
                      <a:gd name="connsiteX9" fmla="*/ 260461 w 418195"/>
                      <a:gd name="connsiteY9" fmla="*/ 31994 h 333375"/>
                      <a:gd name="connsiteX10" fmla="*/ 181141 w 418195"/>
                      <a:gd name="connsiteY10" fmla="*/ 30113 h 333375"/>
                      <a:gd name="connsiteX11" fmla="*/ 180070 w 418195"/>
                      <a:gd name="connsiteY11" fmla="*/ 16669 h 333375"/>
                      <a:gd name="connsiteX12" fmla="*/ 292 w 418195"/>
                      <a:gd name="connsiteY12" fmla="*/ 15345 h 333375"/>
                      <a:gd name="connsiteX13" fmla="*/ 0 w 418195"/>
                      <a:gd name="connsiteY13" fmla="*/ 179 h 333375"/>
                      <a:gd name="connsiteX0" fmla="*/ 0 w 418195"/>
                      <a:gd name="connsiteY0" fmla="*/ 179 h 334844"/>
                      <a:gd name="connsiteX1" fmla="*/ 361045 w 418195"/>
                      <a:gd name="connsiteY1" fmla="*/ 0 h 334844"/>
                      <a:gd name="connsiteX2" fmla="*/ 370570 w 418195"/>
                      <a:gd name="connsiteY2" fmla="*/ 69056 h 334844"/>
                      <a:gd name="connsiteX3" fmla="*/ 392001 w 418195"/>
                      <a:gd name="connsiteY3" fmla="*/ 76200 h 334844"/>
                      <a:gd name="connsiteX4" fmla="*/ 396764 w 418195"/>
                      <a:gd name="connsiteY4" fmla="*/ 107156 h 334844"/>
                      <a:gd name="connsiteX5" fmla="*/ 380095 w 418195"/>
                      <a:gd name="connsiteY5" fmla="*/ 121444 h 334844"/>
                      <a:gd name="connsiteX6" fmla="*/ 418195 w 418195"/>
                      <a:gd name="connsiteY6" fmla="*/ 333375 h 334844"/>
                      <a:gd name="connsiteX7" fmla="*/ 393478 w 418195"/>
                      <a:gd name="connsiteY7" fmla="*/ 334844 h 334844"/>
                      <a:gd name="connsiteX8" fmla="*/ 351520 w 418195"/>
                      <a:gd name="connsiteY8" fmla="*/ 95250 h 334844"/>
                      <a:gd name="connsiteX9" fmla="*/ 260461 w 418195"/>
                      <a:gd name="connsiteY9" fmla="*/ 31994 h 334844"/>
                      <a:gd name="connsiteX10" fmla="*/ 181141 w 418195"/>
                      <a:gd name="connsiteY10" fmla="*/ 30113 h 334844"/>
                      <a:gd name="connsiteX11" fmla="*/ 180070 w 418195"/>
                      <a:gd name="connsiteY11" fmla="*/ 16669 h 334844"/>
                      <a:gd name="connsiteX12" fmla="*/ 292 w 418195"/>
                      <a:gd name="connsiteY12" fmla="*/ 15345 h 334844"/>
                      <a:gd name="connsiteX13" fmla="*/ 0 w 418195"/>
                      <a:gd name="connsiteY13" fmla="*/ 179 h 334844"/>
                      <a:gd name="connsiteX0" fmla="*/ 0 w 418195"/>
                      <a:gd name="connsiteY0" fmla="*/ 179 h 334844"/>
                      <a:gd name="connsiteX1" fmla="*/ 361045 w 418195"/>
                      <a:gd name="connsiteY1" fmla="*/ 0 h 334844"/>
                      <a:gd name="connsiteX2" fmla="*/ 370570 w 418195"/>
                      <a:gd name="connsiteY2" fmla="*/ 69056 h 334844"/>
                      <a:gd name="connsiteX3" fmla="*/ 392001 w 418195"/>
                      <a:gd name="connsiteY3" fmla="*/ 76200 h 334844"/>
                      <a:gd name="connsiteX4" fmla="*/ 396764 w 418195"/>
                      <a:gd name="connsiteY4" fmla="*/ 107156 h 334844"/>
                      <a:gd name="connsiteX5" fmla="*/ 380095 w 418195"/>
                      <a:gd name="connsiteY5" fmla="*/ 121444 h 334844"/>
                      <a:gd name="connsiteX6" fmla="*/ 418195 w 418195"/>
                      <a:gd name="connsiteY6" fmla="*/ 333375 h 334844"/>
                      <a:gd name="connsiteX7" fmla="*/ 354557 w 418195"/>
                      <a:gd name="connsiteY7" fmla="*/ 334844 h 334844"/>
                      <a:gd name="connsiteX8" fmla="*/ 351520 w 418195"/>
                      <a:gd name="connsiteY8" fmla="*/ 95250 h 334844"/>
                      <a:gd name="connsiteX9" fmla="*/ 260461 w 418195"/>
                      <a:gd name="connsiteY9" fmla="*/ 31994 h 334844"/>
                      <a:gd name="connsiteX10" fmla="*/ 181141 w 418195"/>
                      <a:gd name="connsiteY10" fmla="*/ 30113 h 334844"/>
                      <a:gd name="connsiteX11" fmla="*/ 180070 w 418195"/>
                      <a:gd name="connsiteY11" fmla="*/ 16669 h 334844"/>
                      <a:gd name="connsiteX12" fmla="*/ 292 w 418195"/>
                      <a:gd name="connsiteY12" fmla="*/ 15345 h 334844"/>
                      <a:gd name="connsiteX13" fmla="*/ 0 w 418195"/>
                      <a:gd name="connsiteY13" fmla="*/ 179 h 334844"/>
                      <a:gd name="connsiteX0" fmla="*/ 0 w 418195"/>
                      <a:gd name="connsiteY0" fmla="*/ 179 h 334844"/>
                      <a:gd name="connsiteX1" fmla="*/ 361045 w 418195"/>
                      <a:gd name="connsiteY1" fmla="*/ 0 h 334844"/>
                      <a:gd name="connsiteX2" fmla="*/ 370570 w 418195"/>
                      <a:gd name="connsiteY2" fmla="*/ 69056 h 334844"/>
                      <a:gd name="connsiteX3" fmla="*/ 392001 w 418195"/>
                      <a:gd name="connsiteY3" fmla="*/ 76200 h 334844"/>
                      <a:gd name="connsiteX4" fmla="*/ 396764 w 418195"/>
                      <a:gd name="connsiteY4" fmla="*/ 107156 h 334844"/>
                      <a:gd name="connsiteX5" fmla="*/ 380095 w 418195"/>
                      <a:gd name="connsiteY5" fmla="*/ 121444 h 334844"/>
                      <a:gd name="connsiteX6" fmla="*/ 418195 w 418195"/>
                      <a:gd name="connsiteY6" fmla="*/ 333375 h 334844"/>
                      <a:gd name="connsiteX7" fmla="*/ 352747 w 418195"/>
                      <a:gd name="connsiteY7" fmla="*/ 334844 h 334844"/>
                      <a:gd name="connsiteX8" fmla="*/ 351520 w 418195"/>
                      <a:gd name="connsiteY8" fmla="*/ 95250 h 334844"/>
                      <a:gd name="connsiteX9" fmla="*/ 260461 w 418195"/>
                      <a:gd name="connsiteY9" fmla="*/ 31994 h 334844"/>
                      <a:gd name="connsiteX10" fmla="*/ 181141 w 418195"/>
                      <a:gd name="connsiteY10" fmla="*/ 30113 h 334844"/>
                      <a:gd name="connsiteX11" fmla="*/ 180070 w 418195"/>
                      <a:gd name="connsiteY11" fmla="*/ 16669 h 334844"/>
                      <a:gd name="connsiteX12" fmla="*/ 292 w 418195"/>
                      <a:gd name="connsiteY12" fmla="*/ 15345 h 334844"/>
                      <a:gd name="connsiteX13" fmla="*/ 0 w 418195"/>
                      <a:gd name="connsiteY13" fmla="*/ 179 h 334844"/>
                      <a:gd name="connsiteX0" fmla="*/ 0 w 396764"/>
                      <a:gd name="connsiteY0" fmla="*/ 179 h 335452"/>
                      <a:gd name="connsiteX1" fmla="*/ 361045 w 396764"/>
                      <a:gd name="connsiteY1" fmla="*/ 0 h 335452"/>
                      <a:gd name="connsiteX2" fmla="*/ 370570 w 396764"/>
                      <a:gd name="connsiteY2" fmla="*/ 69056 h 335452"/>
                      <a:gd name="connsiteX3" fmla="*/ 392001 w 396764"/>
                      <a:gd name="connsiteY3" fmla="*/ 76200 h 335452"/>
                      <a:gd name="connsiteX4" fmla="*/ 396764 w 396764"/>
                      <a:gd name="connsiteY4" fmla="*/ 107156 h 335452"/>
                      <a:gd name="connsiteX5" fmla="*/ 380095 w 396764"/>
                      <a:gd name="connsiteY5" fmla="*/ 121444 h 335452"/>
                      <a:gd name="connsiteX6" fmla="*/ 388326 w 396764"/>
                      <a:gd name="connsiteY6" fmla="*/ 335452 h 335452"/>
                      <a:gd name="connsiteX7" fmla="*/ 352747 w 396764"/>
                      <a:gd name="connsiteY7" fmla="*/ 334844 h 335452"/>
                      <a:gd name="connsiteX8" fmla="*/ 351520 w 396764"/>
                      <a:gd name="connsiteY8" fmla="*/ 95250 h 335452"/>
                      <a:gd name="connsiteX9" fmla="*/ 260461 w 396764"/>
                      <a:gd name="connsiteY9" fmla="*/ 31994 h 335452"/>
                      <a:gd name="connsiteX10" fmla="*/ 181141 w 396764"/>
                      <a:gd name="connsiteY10" fmla="*/ 30113 h 335452"/>
                      <a:gd name="connsiteX11" fmla="*/ 180070 w 396764"/>
                      <a:gd name="connsiteY11" fmla="*/ 16669 h 335452"/>
                      <a:gd name="connsiteX12" fmla="*/ 292 w 396764"/>
                      <a:gd name="connsiteY12" fmla="*/ 15345 h 335452"/>
                      <a:gd name="connsiteX13" fmla="*/ 0 w 396764"/>
                      <a:gd name="connsiteY13" fmla="*/ 179 h 335452"/>
                      <a:gd name="connsiteX0" fmla="*/ 0 w 396764"/>
                      <a:gd name="connsiteY0" fmla="*/ 179 h 335452"/>
                      <a:gd name="connsiteX1" fmla="*/ 361045 w 396764"/>
                      <a:gd name="connsiteY1" fmla="*/ 0 h 335452"/>
                      <a:gd name="connsiteX2" fmla="*/ 370570 w 396764"/>
                      <a:gd name="connsiteY2" fmla="*/ 69056 h 335452"/>
                      <a:gd name="connsiteX3" fmla="*/ 392001 w 396764"/>
                      <a:gd name="connsiteY3" fmla="*/ 76200 h 335452"/>
                      <a:gd name="connsiteX4" fmla="*/ 396764 w 396764"/>
                      <a:gd name="connsiteY4" fmla="*/ 107156 h 335452"/>
                      <a:gd name="connsiteX5" fmla="*/ 380095 w 396764"/>
                      <a:gd name="connsiteY5" fmla="*/ 121444 h 335452"/>
                      <a:gd name="connsiteX6" fmla="*/ 385610 w 396764"/>
                      <a:gd name="connsiteY6" fmla="*/ 335452 h 335452"/>
                      <a:gd name="connsiteX7" fmla="*/ 352747 w 396764"/>
                      <a:gd name="connsiteY7" fmla="*/ 334844 h 335452"/>
                      <a:gd name="connsiteX8" fmla="*/ 351520 w 396764"/>
                      <a:gd name="connsiteY8" fmla="*/ 95250 h 335452"/>
                      <a:gd name="connsiteX9" fmla="*/ 260461 w 396764"/>
                      <a:gd name="connsiteY9" fmla="*/ 31994 h 335452"/>
                      <a:gd name="connsiteX10" fmla="*/ 181141 w 396764"/>
                      <a:gd name="connsiteY10" fmla="*/ 30113 h 335452"/>
                      <a:gd name="connsiteX11" fmla="*/ 180070 w 396764"/>
                      <a:gd name="connsiteY11" fmla="*/ 16669 h 335452"/>
                      <a:gd name="connsiteX12" fmla="*/ 292 w 396764"/>
                      <a:gd name="connsiteY12" fmla="*/ 15345 h 335452"/>
                      <a:gd name="connsiteX13" fmla="*/ 0 w 396764"/>
                      <a:gd name="connsiteY13" fmla="*/ 179 h 335452"/>
                      <a:gd name="connsiteX0" fmla="*/ 0 w 396764"/>
                      <a:gd name="connsiteY0" fmla="*/ 179 h 336490"/>
                      <a:gd name="connsiteX1" fmla="*/ 361045 w 396764"/>
                      <a:gd name="connsiteY1" fmla="*/ 0 h 336490"/>
                      <a:gd name="connsiteX2" fmla="*/ 370570 w 396764"/>
                      <a:gd name="connsiteY2" fmla="*/ 69056 h 336490"/>
                      <a:gd name="connsiteX3" fmla="*/ 392001 w 396764"/>
                      <a:gd name="connsiteY3" fmla="*/ 76200 h 336490"/>
                      <a:gd name="connsiteX4" fmla="*/ 396764 w 396764"/>
                      <a:gd name="connsiteY4" fmla="*/ 107156 h 336490"/>
                      <a:gd name="connsiteX5" fmla="*/ 380095 w 396764"/>
                      <a:gd name="connsiteY5" fmla="*/ 121444 h 336490"/>
                      <a:gd name="connsiteX6" fmla="*/ 381990 w 396764"/>
                      <a:gd name="connsiteY6" fmla="*/ 336490 h 336490"/>
                      <a:gd name="connsiteX7" fmla="*/ 352747 w 396764"/>
                      <a:gd name="connsiteY7" fmla="*/ 334844 h 336490"/>
                      <a:gd name="connsiteX8" fmla="*/ 351520 w 396764"/>
                      <a:gd name="connsiteY8" fmla="*/ 95250 h 336490"/>
                      <a:gd name="connsiteX9" fmla="*/ 260461 w 396764"/>
                      <a:gd name="connsiteY9" fmla="*/ 31994 h 336490"/>
                      <a:gd name="connsiteX10" fmla="*/ 181141 w 396764"/>
                      <a:gd name="connsiteY10" fmla="*/ 30113 h 336490"/>
                      <a:gd name="connsiteX11" fmla="*/ 180070 w 396764"/>
                      <a:gd name="connsiteY11" fmla="*/ 16669 h 336490"/>
                      <a:gd name="connsiteX12" fmla="*/ 292 w 396764"/>
                      <a:gd name="connsiteY12" fmla="*/ 15345 h 336490"/>
                      <a:gd name="connsiteX13" fmla="*/ 0 w 396764"/>
                      <a:gd name="connsiteY13" fmla="*/ 179 h 336490"/>
                      <a:gd name="connsiteX0" fmla="*/ 0 w 396764"/>
                      <a:gd name="connsiteY0" fmla="*/ 179 h 336490"/>
                      <a:gd name="connsiteX1" fmla="*/ 361045 w 396764"/>
                      <a:gd name="connsiteY1" fmla="*/ 0 h 336490"/>
                      <a:gd name="connsiteX2" fmla="*/ 370570 w 396764"/>
                      <a:gd name="connsiteY2" fmla="*/ 69056 h 336490"/>
                      <a:gd name="connsiteX3" fmla="*/ 392001 w 396764"/>
                      <a:gd name="connsiteY3" fmla="*/ 76200 h 336490"/>
                      <a:gd name="connsiteX4" fmla="*/ 396764 w 396764"/>
                      <a:gd name="connsiteY4" fmla="*/ 107156 h 336490"/>
                      <a:gd name="connsiteX5" fmla="*/ 380095 w 396764"/>
                      <a:gd name="connsiteY5" fmla="*/ 121444 h 336490"/>
                      <a:gd name="connsiteX6" fmla="*/ 378369 w 396764"/>
                      <a:gd name="connsiteY6" fmla="*/ 336490 h 336490"/>
                      <a:gd name="connsiteX7" fmla="*/ 352747 w 396764"/>
                      <a:gd name="connsiteY7" fmla="*/ 334844 h 336490"/>
                      <a:gd name="connsiteX8" fmla="*/ 351520 w 396764"/>
                      <a:gd name="connsiteY8" fmla="*/ 95250 h 336490"/>
                      <a:gd name="connsiteX9" fmla="*/ 260461 w 396764"/>
                      <a:gd name="connsiteY9" fmla="*/ 31994 h 336490"/>
                      <a:gd name="connsiteX10" fmla="*/ 181141 w 396764"/>
                      <a:gd name="connsiteY10" fmla="*/ 30113 h 336490"/>
                      <a:gd name="connsiteX11" fmla="*/ 180070 w 396764"/>
                      <a:gd name="connsiteY11" fmla="*/ 16669 h 336490"/>
                      <a:gd name="connsiteX12" fmla="*/ 292 w 396764"/>
                      <a:gd name="connsiteY12" fmla="*/ 15345 h 336490"/>
                      <a:gd name="connsiteX13" fmla="*/ 0 w 396764"/>
                      <a:gd name="connsiteY13" fmla="*/ 179 h 336490"/>
                      <a:gd name="connsiteX0" fmla="*/ 0 w 396764"/>
                      <a:gd name="connsiteY0" fmla="*/ 179 h 336490"/>
                      <a:gd name="connsiteX1" fmla="*/ 361045 w 396764"/>
                      <a:gd name="connsiteY1" fmla="*/ 0 h 336490"/>
                      <a:gd name="connsiteX2" fmla="*/ 370570 w 396764"/>
                      <a:gd name="connsiteY2" fmla="*/ 69056 h 336490"/>
                      <a:gd name="connsiteX3" fmla="*/ 392001 w 396764"/>
                      <a:gd name="connsiteY3" fmla="*/ 76200 h 336490"/>
                      <a:gd name="connsiteX4" fmla="*/ 396764 w 396764"/>
                      <a:gd name="connsiteY4" fmla="*/ 107156 h 336490"/>
                      <a:gd name="connsiteX5" fmla="*/ 380095 w 396764"/>
                      <a:gd name="connsiteY5" fmla="*/ 121444 h 336490"/>
                      <a:gd name="connsiteX6" fmla="*/ 380179 w 396764"/>
                      <a:gd name="connsiteY6" fmla="*/ 336490 h 336490"/>
                      <a:gd name="connsiteX7" fmla="*/ 352747 w 396764"/>
                      <a:gd name="connsiteY7" fmla="*/ 334844 h 336490"/>
                      <a:gd name="connsiteX8" fmla="*/ 351520 w 396764"/>
                      <a:gd name="connsiteY8" fmla="*/ 95250 h 336490"/>
                      <a:gd name="connsiteX9" fmla="*/ 260461 w 396764"/>
                      <a:gd name="connsiteY9" fmla="*/ 31994 h 336490"/>
                      <a:gd name="connsiteX10" fmla="*/ 181141 w 396764"/>
                      <a:gd name="connsiteY10" fmla="*/ 30113 h 336490"/>
                      <a:gd name="connsiteX11" fmla="*/ 180070 w 396764"/>
                      <a:gd name="connsiteY11" fmla="*/ 16669 h 336490"/>
                      <a:gd name="connsiteX12" fmla="*/ 292 w 396764"/>
                      <a:gd name="connsiteY12" fmla="*/ 15345 h 336490"/>
                      <a:gd name="connsiteX13" fmla="*/ 0 w 396764"/>
                      <a:gd name="connsiteY13" fmla="*/ 179 h 336490"/>
                      <a:gd name="connsiteX0" fmla="*/ 0 w 396764"/>
                      <a:gd name="connsiteY0" fmla="*/ 179 h 336490"/>
                      <a:gd name="connsiteX1" fmla="*/ 361045 w 396764"/>
                      <a:gd name="connsiteY1" fmla="*/ 0 h 336490"/>
                      <a:gd name="connsiteX2" fmla="*/ 373285 w 396764"/>
                      <a:gd name="connsiteY2" fmla="*/ 70094 h 336490"/>
                      <a:gd name="connsiteX3" fmla="*/ 392001 w 396764"/>
                      <a:gd name="connsiteY3" fmla="*/ 76200 h 336490"/>
                      <a:gd name="connsiteX4" fmla="*/ 396764 w 396764"/>
                      <a:gd name="connsiteY4" fmla="*/ 107156 h 336490"/>
                      <a:gd name="connsiteX5" fmla="*/ 380095 w 396764"/>
                      <a:gd name="connsiteY5" fmla="*/ 121444 h 336490"/>
                      <a:gd name="connsiteX6" fmla="*/ 380179 w 396764"/>
                      <a:gd name="connsiteY6" fmla="*/ 336490 h 336490"/>
                      <a:gd name="connsiteX7" fmla="*/ 352747 w 396764"/>
                      <a:gd name="connsiteY7" fmla="*/ 334844 h 336490"/>
                      <a:gd name="connsiteX8" fmla="*/ 351520 w 396764"/>
                      <a:gd name="connsiteY8" fmla="*/ 95250 h 336490"/>
                      <a:gd name="connsiteX9" fmla="*/ 260461 w 396764"/>
                      <a:gd name="connsiteY9" fmla="*/ 31994 h 336490"/>
                      <a:gd name="connsiteX10" fmla="*/ 181141 w 396764"/>
                      <a:gd name="connsiteY10" fmla="*/ 30113 h 336490"/>
                      <a:gd name="connsiteX11" fmla="*/ 180070 w 396764"/>
                      <a:gd name="connsiteY11" fmla="*/ 16669 h 336490"/>
                      <a:gd name="connsiteX12" fmla="*/ 292 w 396764"/>
                      <a:gd name="connsiteY12" fmla="*/ 15345 h 336490"/>
                      <a:gd name="connsiteX13" fmla="*/ 0 w 396764"/>
                      <a:gd name="connsiteY13" fmla="*/ 179 h 336490"/>
                      <a:gd name="connsiteX0" fmla="*/ 0 w 396764"/>
                      <a:gd name="connsiteY0" fmla="*/ 3294 h 339605"/>
                      <a:gd name="connsiteX1" fmla="*/ 374622 w 396764"/>
                      <a:gd name="connsiteY1" fmla="*/ 0 h 339605"/>
                      <a:gd name="connsiteX2" fmla="*/ 373285 w 396764"/>
                      <a:gd name="connsiteY2" fmla="*/ 73209 h 339605"/>
                      <a:gd name="connsiteX3" fmla="*/ 392001 w 396764"/>
                      <a:gd name="connsiteY3" fmla="*/ 79315 h 339605"/>
                      <a:gd name="connsiteX4" fmla="*/ 396764 w 396764"/>
                      <a:gd name="connsiteY4" fmla="*/ 110271 h 339605"/>
                      <a:gd name="connsiteX5" fmla="*/ 380095 w 396764"/>
                      <a:gd name="connsiteY5" fmla="*/ 124559 h 339605"/>
                      <a:gd name="connsiteX6" fmla="*/ 380179 w 396764"/>
                      <a:gd name="connsiteY6" fmla="*/ 339605 h 339605"/>
                      <a:gd name="connsiteX7" fmla="*/ 352747 w 396764"/>
                      <a:gd name="connsiteY7" fmla="*/ 337959 h 339605"/>
                      <a:gd name="connsiteX8" fmla="*/ 351520 w 396764"/>
                      <a:gd name="connsiteY8" fmla="*/ 98365 h 339605"/>
                      <a:gd name="connsiteX9" fmla="*/ 260461 w 396764"/>
                      <a:gd name="connsiteY9" fmla="*/ 35109 h 339605"/>
                      <a:gd name="connsiteX10" fmla="*/ 181141 w 396764"/>
                      <a:gd name="connsiteY10" fmla="*/ 33228 h 339605"/>
                      <a:gd name="connsiteX11" fmla="*/ 180070 w 396764"/>
                      <a:gd name="connsiteY11" fmla="*/ 19784 h 339605"/>
                      <a:gd name="connsiteX12" fmla="*/ 292 w 396764"/>
                      <a:gd name="connsiteY12" fmla="*/ 18460 h 339605"/>
                      <a:gd name="connsiteX13" fmla="*/ 0 w 396764"/>
                      <a:gd name="connsiteY13" fmla="*/ 3294 h 339605"/>
                      <a:gd name="connsiteX0" fmla="*/ 0 w 396764"/>
                      <a:gd name="connsiteY0" fmla="*/ 3294 h 339605"/>
                      <a:gd name="connsiteX1" fmla="*/ 374622 w 396764"/>
                      <a:gd name="connsiteY1" fmla="*/ 0 h 339605"/>
                      <a:gd name="connsiteX2" fmla="*/ 376001 w 396764"/>
                      <a:gd name="connsiteY2" fmla="*/ 73209 h 339605"/>
                      <a:gd name="connsiteX3" fmla="*/ 392001 w 396764"/>
                      <a:gd name="connsiteY3" fmla="*/ 79315 h 339605"/>
                      <a:gd name="connsiteX4" fmla="*/ 396764 w 396764"/>
                      <a:gd name="connsiteY4" fmla="*/ 110271 h 339605"/>
                      <a:gd name="connsiteX5" fmla="*/ 380095 w 396764"/>
                      <a:gd name="connsiteY5" fmla="*/ 124559 h 339605"/>
                      <a:gd name="connsiteX6" fmla="*/ 380179 w 396764"/>
                      <a:gd name="connsiteY6" fmla="*/ 339605 h 339605"/>
                      <a:gd name="connsiteX7" fmla="*/ 352747 w 396764"/>
                      <a:gd name="connsiteY7" fmla="*/ 337959 h 339605"/>
                      <a:gd name="connsiteX8" fmla="*/ 351520 w 396764"/>
                      <a:gd name="connsiteY8" fmla="*/ 98365 h 339605"/>
                      <a:gd name="connsiteX9" fmla="*/ 260461 w 396764"/>
                      <a:gd name="connsiteY9" fmla="*/ 35109 h 339605"/>
                      <a:gd name="connsiteX10" fmla="*/ 181141 w 396764"/>
                      <a:gd name="connsiteY10" fmla="*/ 33228 h 339605"/>
                      <a:gd name="connsiteX11" fmla="*/ 180070 w 396764"/>
                      <a:gd name="connsiteY11" fmla="*/ 19784 h 339605"/>
                      <a:gd name="connsiteX12" fmla="*/ 292 w 396764"/>
                      <a:gd name="connsiteY12" fmla="*/ 18460 h 339605"/>
                      <a:gd name="connsiteX13" fmla="*/ 0 w 396764"/>
                      <a:gd name="connsiteY13" fmla="*/ 3294 h 339605"/>
                      <a:gd name="connsiteX0" fmla="*/ 0 w 396764"/>
                      <a:gd name="connsiteY0" fmla="*/ 3294 h 339605"/>
                      <a:gd name="connsiteX1" fmla="*/ 379147 w 396764"/>
                      <a:gd name="connsiteY1" fmla="*/ 0 h 339605"/>
                      <a:gd name="connsiteX2" fmla="*/ 376001 w 396764"/>
                      <a:gd name="connsiteY2" fmla="*/ 73209 h 339605"/>
                      <a:gd name="connsiteX3" fmla="*/ 392001 w 396764"/>
                      <a:gd name="connsiteY3" fmla="*/ 79315 h 339605"/>
                      <a:gd name="connsiteX4" fmla="*/ 396764 w 396764"/>
                      <a:gd name="connsiteY4" fmla="*/ 110271 h 339605"/>
                      <a:gd name="connsiteX5" fmla="*/ 380095 w 396764"/>
                      <a:gd name="connsiteY5" fmla="*/ 124559 h 339605"/>
                      <a:gd name="connsiteX6" fmla="*/ 380179 w 396764"/>
                      <a:gd name="connsiteY6" fmla="*/ 339605 h 339605"/>
                      <a:gd name="connsiteX7" fmla="*/ 352747 w 396764"/>
                      <a:gd name="connsiteY7" fmla="*/ 337959 h 339605"/>
                      <a:gd name="connsiteX8" fmla="*/ 351520 w 396764"/>
                      <a:gd name="connsiteY8" fmla="*/ 98365 h 339605"/>
                      <a:gd name="connsiteX9" fmla="*/ 260461 w 396764"/>
                      <a:gd name="connsiteY9" fmla="*/ 35109 h 339605"/>
                      <a:gd name="connsiteX10" fmla="*/ 181141 w 396764"/>
                      <a:gd name="connsiteY10" fmla="*/ 33228 h 339605"/>
                      <a:gd name="connsiteX11" fmla="*/ 180070 w 396764"/>
                      <a:gd name="connsiteY11" fmla="*/ 19784 h 339605"/>
                      <a:gd name="connsiteX12" fmla="*/ 292 w 396764"/>
                      <a:gd name="connsiteY12" fmla="*/ 18460 h 339605"/>
                      <a:gd name="connsiteX13" fmla="*/ 0 w 396764"/>
                      <a:gd name="connsiteY13" fmla="*/ 3294 h 339605"/>
                      <a:gd name="connsiteX0" fmla="*/ 0 w 396764"/>
                      <a:gd name="connsiteY0" fmla="*/ 3294 h 339605"/>
                      <a:gd name="connsiteX1" fmla="*/ 379147 w 396764"/>
                      <a:gd name="connsiteY1" fmla="*/ 0 h 339605"/>
                      <a:gd name="connsiteX2" fmla="*/ 376001 w 396764"/>
                      <a:gd name="connsiteY2" fmla="*/ 73209 h 339605"/>
                      <a:gd name="connsiteX3" fmla="*/ 392001 w 396764"/>
                      <a:gd name="connsiteY3" fmla="*/ 79315 h 339605"/>
                      <a:gd name="connsiteX4" fmla="*/ 396764 w 396764"/>
                      <a:gd name="connsiteY4" fmla="*/ 110271 h 339605"/>
                      <a:gd name="connsiteX5" fmla="*/ 380095 w 396764"/>
                      <a:gd name="connsiteY5" fmla="*/ 124559 h 339605"/>
                      <a:gd name="connsiteX6" fmla="*/ 380179 w 396764"/>
                      <a:gd name="connsiteY6" fmla="*/ 339605 h 339605"/>
                      <a:gd name="connsiteX7" fmla="*/ 352747 w 396764"/>
                      <a:gd name="connsiteY7" fmla="*/ 337959 h 339605"/>
                      <a:gd name="connsiteX8" fmla="*/ 351520 w 396764"/>
                      <a:gd name="connsiteY8" fmla="*/ 98365 h 339605"/>
                      <a:gd name="connsiteX9" fmla="*/ 261366 w 396764"/>
                      <a:gd name="connsiteY9" fmla="*/ 36147 h 339605"/>
                      <a:gd name="connsiteX10" fmla="*/ 181141 w 396764"/>
                      <a:gd name="connsiteY10" fmla="*/ 33228 h 339605"/>
                      <a:gd name="connsiteX11" fmla="*/ 180070 w 396764"/>
                      <a:gd name="connsiteY11" fmla="*/ 19784 h 339605"/>
                      <a:gd name="connsiteX12" fmla="*/ 292 w 396764"/>
                      <a:gd name="connsiteY12" fmla="*/ 18460 h 339605"/>
                      <a:gd name="connsiteX13" fmla="*/ 0 w 396764"/>
                      <a:gd name="connsiteY13" fmla="*/ 3294 h 339605"/>
                      <a:gd name="connsiteX0" fmla="*/ 0 w 396764"/>
                      <a:gd name="connsiteY0" fmla="*/ 3294 h 339605"/>
                      <a:gd name="connsiteX1" fmla="*/ 375527 w 396764"/>
                      <a:gd name="connsiteY1" fmla="*/ 0 h 339605"/>
                      <a:gd name="connsiteX2" fmla="*/ 376001 w 396764"/>
                      <a:gd name="connsiteY2" fmla="*/ 73209 h 339605"/>
                      <a:gd name="connsiteX3" fmla="*/ 392001 w 396764"/>
                      <a:gd name="connsiteY3" fmla="*/ 79315 h 339605"/>
                      <a:gd name="connsiteX4" fmla="*/ 396764 w 396764"/>
                      <a:gd name="connsiteY4" fmla="*/ 110271 h 339605"/>
                      <a:gd name="connsiteX5" fmla="*/ 380095 w 396764"/>
                      <a:gd name="connsiteY5" fmla="*/ 124559 h 339605"/>
                      <a:gd name="connsiteX6" fmla="*/ 380179 w 396764"/>
                      <a:gd name="connsiteY6" fmla="*/ 339605 h 339605"/>
                      <a:gd name="connsiteX7" fmla="*/ 352747 w 396764"/>
                      <a:gd name="connsiteY7" fmla="*/ 337959 h 339605"/>
                      <a:gd name="connsiteX8" fmla="*/ 351520 w 396764"/>
                      <a:gd name="connsiteY8" fmla="*/ 98365 h 339605"/>
                      <a:gd name="connsiteX9" fmla="*/ 261366 w 396764"/>
                      <a:gd name="connsiteY9" fmla="*/ 36147 h 339605"/>
                      <a:gd name="connsiteX10" fmla="*/ 181141 w 396764"/>
                      <a:gd name="connsiteY10" fmla="*/ 33228 h 339605"/>
                      <a:gd name="connsiteX11" fmla="*/ 180070 w 396764"/>
                      <a:gd name="connsiteY11" fmla="*/ 19784 h 339605"/>
                      <a:gd name="connsiteX12" fmla="*/ 292 w 396764"/>
                      <a:gd name="connsiteY12" fmla="*/ 18460 h 339605"/>
                      <a:gd name="connsiteX13" fmla="*/ 0 w 396764"/>
                      <a:gd name="connsiteY13" fmla="*/ 3294 h 339605"/>
                      <a:gd name="connsiteX0" fmla="*/ 0 w 396764"/>
                      <a:gd name="connsiteY0" fmla="*/ 3294 h 339605"/>
                      <a:gd name="connsiteX1" fmla="*/ 377337 w 396764"/>
                      <a:gd name="connsiteY1" fmla="*/ 0 h 339605"/>
                      <a:gd name="connsiteX2" fmla="*/ 376001 w 396764"/>
                      <a:gd name="connsiteY2" fmla="*/ 73209 h 339605"/>
                      <a:gd name="connsiteX3" fmla="*/ 392001 w 396764"/>
                      <a:gd name="connsiteY3" fmla="*/ 79315 h 339605"/>
                      <a:gd name="connsiteX4" fmla="*/ 396764 w 396764"/>
                      <a:gd name="connsiteY4" fmla="*/ 110271 h 339605"/>
                      <a:gd name="connsiteX5" fmla="*/ 380095 w 396764"/>
                      <a:gd name="connsiteY5" fmla="*/ 124559 h 339605"/>
                      <a:gd name="connsiteX6" fmla="*/ 380179 w 396764"/>
                      <a:gd name="connsiteY6" fmla="*/ 339605 h 339605"/>
                      <a:gd name="connsiteX7" fmla="*/ 352747 w 396764"/>
                      <a:gd name="connsiteY7" fmla="*/ 337959 h 339605"/>
                      <a:gd name="connsiteX8" fmla="*/ 351520 w 396764"/>
                      <a:gd name="connsiteY8" fmla="*/ 98365 h 339605"/>
                      <a:gd name="connsiteX9" fmla="*/ 261366 w 396764"/>
                      <a:gd name="connsiteY9" fmla="*/ 36147 h 339605"/>
                      <a:gd name="connsiteX10" fmla="*/ 181141 w 396764"/>
                      <a:gd name="connsiteY10" fmla="*/ 33228 h 339605"/>
                      <a:gd name="connsiteX11" fmla="*/ 180070 w 396764"/>
                      <a:gd name="connsiteY11" fmla="*/ 19784 h 339605"/>
                      <a:gd name="connsiteX12" fmla="*/ 292 w 396764"/>
                      <a:gd name="connsiteY12" fmla="*/ 18460 h 339605"/>
                      <a:gd name="connsiteX13" fmla="*/ 0 w 396764"/>
                      <a:gd name="connsiteY13" fmla="*/ 3294 h 339605"/>
                      <a:gd name="connsiteX0" fmla="*/ 0 w 396764"/>
                      <a:gd name="connsiteY0" fmla="*/ 3294 h 339605"/>
                      <a:gd name="connsiteX1" fmla="*/ 376432 w 396764"/>
                      <a:gd name="connsiteY1" fmla="*/ 0 h 339605"/>
                      <a:gd name="connsiteX2" fmla="*/ 376001 w 396764"/>
                      <a:gd name="connsiteY2" fmla="*/ 73209 h 339605"/>
                      <a:gd name="connsiteX3" fmla="*/ 392001 w 396764"/>
                      <a:gd name="connsiteY3" fmla="*/ 79315 h 339605"/>
                      <a:gd name="connsiteX4" fmla="*/ 396764 w 396764"/>
                      <a:gd name="connsiteY4" fmla="*/ 110271 h 339605"/>
                      <a:gd name="connsiteX5" fmla="*/ 380095 w 396764"/>
                      <a:gd name="connsiteY5" fmla="*/ 124559 h 339605"/>
                      <a:gd name="connsiteX6" fmla="*/ 380179 w 396764"/>
                      <a:gd name="connsiteY6" fmla="*/ 339605 h 339605"/>
                      <a:gd name="connsiteX7" fmla="*/ 352747 w 396764"/>
                      <a:gd name="connsiteY7" fmla="*/ 337959 h 339605"/>
                      <a:gd name="connsiteX8" fmla="*/ 351520 w 396764"/>
                      <a:gd name="connsiteY8" fmla="*/ 98365 h 339605"/>
                      <a:gd name="connsiteX9" fmla="*/ 261366 w 396764"/>
                      <a:gd name="connsiteY9" fmla="*/ 36147 h 339605"/>
                      <a:gd name="connsiteX10" fmla="*/ 181141 w 396764"/>
                      <a:gd name="connsiteY10" fmla="*/ 33228 h 339605"/>
                      <a:gd name="connsiteX11" fmla="*/ 180070 w 396764"/>
                      <a:gd name="connsiteY11" fmla="*/ 19784 h 339605"/>
                      <a:gd name="connsiteX12" fmla="*/ 292 w 396764"/>
                      <a:gd name="connsiteY12" fmla="*/ 18460 h 339605"/>
                      <a:gd name="connsiteX13" fmla="*/ 0 w 396764"/>
                      <a:gd name="connsiteY13" fmla="*/ 3294 h 339605"/>
                      <a:gd name="connsiteX0" fmla="*/ 0 w 392238"/>
                      <a:gd name="connsiteY0" fmla="*/ 3294 h 339605"/>
                      <a:gd name="connsiteX1" fmla="*/ 376432 w 392238"/>
                      <a:gd name="connsiteY1" fmla="*/ 0 h 339605"/>
                      <a:gd name="connsiteX2" fmla="*/ 376001 w 392238"/>
                      <a:gd name="connsiteY2" fmla="*/ 73209 h 339605"/>
                      <a:gd name="connsiteX3" fmla="*/ 392001 w 392238"/>
                      <a:gd name="connsiteY3" fmla="*/ 79315 h 339605"/>
                      <a:gd name="connsiteX4" fmla="*/ 392238 w 392238"/>
                      <a:gd name="connsiteY4" fmla="*/ 111309 h 339605"/>
                      <a:gd name="connsiteX5" fmla="*/ 380095 w 392238"/>
                      <a:gd name="connsiteY5" fmla="*/ 124559 h 339605"/>
                      <a:gd name="connsiteX6" fmla="*/ 380179 w 392238"/>
                      <a:gd name="connsiteY6" fmla="*/ 339605 h 339605"/>
                      <a:gd name="connsiteX7" fmla="*/ 352747 w 392238"/>
                      <a:gd name="connsiteY7" fmla="*/ 337959 h 339605"/>
                      <a:gd name="connsiteX8" fmla="*/ 351520 w 392238"/>
                      <a:gd name="connsiteY8" fmla="*/ 98365 h 339605"/>
                      <a:gd name="connsiteX9" fmla="*/ 261366 w 392238"/>
                      <a:gd name="connsiteY9" fmla="*/ 36147 h 339605"/>
                      <a:gd name="connsiteX10" fmla="*/ 181141 w 392238"/>
                      <a:gd name="connsiteY10" fmla="*/ 33228 h 339605"/>
                      <a:gd name="connsiteX11" fmla="*/ 180070 w 392238"/>
                      <a:gd name="connsiteY11" fmla="*/ 19784 h 339605"/>
                      <a:gd name="connsiteX12" fmla="*/ 292 w 392238"/>
                      <a:gd name="connsiteY12" fmla="*/ 18460 h 339605"/>
                      <a:gd name="connsiteX13" fmla="*/ 0 w 392238"/>
                      <a:gd name="connsiteY13" fmla="*/ 3294 h 339605"/>
                      <a:gd name="connsiteX0" fmla="*/ 0 w 392238"/>
                      <a:gd name="connsiteY0" fmla="*/ 3294 h 339605"/>
                      <a:gd name="connsiteX1" fmla="*/ 376432 w 392238"/>
                      <a:gd name="connsiteY1" fmla="*/ 0 h 339605"/>
                      <a:gd name="connsiteX2" fmla="*/ 380526 w 392238"/>
                      <a:gd name="connsiteY2" fmla="*/ 72171 h 339605"/>
                      <a:gd name="connsiteX3" fmla="*/ 392001 w 392238"/>
                      <a:gd name="connsiteY3" fmla="*/ 79315 h 339605"/>
                      <a:gd name="connsiteX4" fmla="*/ 392238 w 392238"/>
                      <a:gd name="connsiteY4" fmla="*/ 111309 h 339605"/>
                      <a:gd name="connsiteX5" fmla="*/ 380095 w 392238"/>
                      <a:gd name="connsiteY5" fmla="*/ 124559 h 339605"/>
                      <a:gd name="connsiteX6" fmla="*/ 380179 w 392238"/>
                      <a:gd name="connsiteY6" fmla="*/ 339605 h 339605"/>
                      <a:gd name="connsiteX7" fmla="*/ 352747 w 392238"/>
                      <a:gd name="connsiteY7" fmla="*/ 337959 h 339605"/>
                      <a:gd name="connsiteX8" fmla="*/ 351520 w 392238"/>
                      <a:gd name="connsiteY8" fmla="*/ 98365 h 339605"/>
                      <a:gd name="connsiteX9" fmla="*/ 261366 w 392238"/>
                      <a:gd name="connsiteY9" fmla="*/ 36147 h 339605"/>
                      <a:gd name="connsiteX10" fmla="*/ 181141 w 392238"/>
                      <a:gd name="connsiteY10" fmla="*/ 33228 h 339605"/>
                      <a:gd name="connsiteX11" fmla="*/ 180070 w 392238"/>
                      <a:gd name="connsiteY11" fmla="*/ 19784 h 339605"/>
                      <a:gd name="connsiteX12" fmla="*/ 292 w 392238"/>
                      <a:gd name="connsiteY12" fmla="*/ 18460 h 339605"/>
                      <a:gd name="connsiteX13" fmla="*/ 0 w 392238"/>
                      <a:gd name="connsiteY13" fmla="*/ 3294 h 339605"/>
                      <a:gd name="connsiteX0" fmla="*/ 0 w 392238"/>
                      <a:gd name="connsiteY0" fmla="*/ 3294 h 339605"/>
                      <a:gd name="connsiteX1" fmla="*/ 381863 w 392238"/>
                      <a:gd name="connsiteY1" fmla="*/ 0 h 339605"/>
                      <a:gd name="connsiteX2" fmla="*/ 380526 w 392238"/>
                      <a:gd name="connsiteY2" fmla="*/ 72171 h 339605"/>
                      <a:gd name="connsiteX3" fmla="*/ 392001 w 392238"/>
                      <a:gd name="connsiteY3" fmla="*/ 79315 h 339605"/>
                      <a:gd name="connsiteX4" fmla="*/ 392238 w 392238"/>
                      <a:gd name="connsiteY4" fmla="*/ 111309 h 339605"/>
                      <a:gd name="connsiteX5" fmla="*/ 380095 w 392238"/>
                      <a:gd name="connsiteY5" fmla="*/ 124559 h 339605"/>
                      <a:gd name="connsiteX6" fmla="*/ 380179 w 392238"/>
                      <a:gd name="connsiteY6" fmla="*/ 339605 h 339605"/>
                      <a:gd name="connsiteX7" fmla="*/ 352747 w 392238"/>
                      <a:gd name="connsiteY7" fmla="*/ 337959 h 339605"/>
                      <a:gd name="connsiteX8" fmla="*/ 351520 w 392238"/>
                      <a:gd name="connsiteY8" fmla="*/ 98365 h 339605"/>
                      <a:gd name="connsiteX9" fmla="*/ 261366 w 392238"/>
                      <a:gd name="connsiteY9" fmla="*/ 36147 h 339605"/>
                      <a:gd name="connsiteX10" fmla="*/ 181141 w 392238"/>
                      <a:gd name="connsiteY10" fmla="*/ 33228 h 339605"/>
                      <a:gd name="connsiteX11" fmla="*/ 180070 w 392238"/>
                      <a:gd name="connsiteY11" fmla="*/ 19784 h 339605"/>
                      <a:gd name="connsiteX12" fmla="*/ 292 w 392238"/>
                      <a:gd name="connsiteY12" fmla="*/ 18460 h 339605"/>
                      <a:gd name="connsiteX13" fmla="*/ 0 w 392238"/>
                      <a:gd name="connsiteY13" fmla="*/ 3294 h 339605"/>
                      <a:gd name="connsiteX0" fmla="*/ 0 w 392238"/>
                      <a:gd name="connsiteY0" fmla="*/ 3294 h 339605"/>
                      <a:gd name="connsiteX1" fmla="*/ 378242 w 392238"/>
                      <a:gd name="connsiteY1" fmla="*/ 0 h 339605"/>
                      <a:gd name="connsiteX2" fmla="*/ 380526 w 392238"/>
                      <a:gd name="connsiteY2" fmla="*/ 72171 h 339605"/>
                      <a:gd name="connsiteX3" fmla="*/ 392001 w 392238"/>
                      <a:gd name="connsiteY3" fmla="*/ 79315 h 339605"/>
                      <a:gd name="connsiteX4" fmla="*/ 392238 w 392238"/>
                      <a:gd name="connsiteY4" fmla="*/ 111309 h 339605"/>
                      <a:gd name="connsiteX5" fmla="*/ 380095 w 392238"/>
                      <a:gd name="connsiteY5" fmla="*/ 124559 h 339605"/>
                      <a:gd name="connsiteX6" fmla="*/ 380179 w 392238"/>
                      <a:gd name="connsiteY6" fmla="*/ 339605 h 339605"/>
                      <a:gd name="connsiteX7" fmla="*/ 352747 w 392238"/>
                      <a:gd name="connsiteY7" fmla="*/ 337959 h 339605"/>
                      <a:gd name="connsiteX8" fmla="*/ 351520 w 392238"/>
                      <a:gd name="connsiteY8" fmla="*/ 98365 h 339605"/>
                      <a:gd name="connsiteX9" fmla="*/ 261366 w 392238"/>
                      <a:gd name="connsiteY9" fmla="*/ 36147 h 339605"/>
                      <a:gd name="connsiteX10" fmla="*/ 181141 w 392238"/>
                      <a:gd name="connsiteY10" fmla="*/ 33228 h 339605"/>
                      <a:gd name="connsiteX11" fmla="*/ 180070 w 392238"/>
                      <a:gd name="connsiteY11" fmla="*/ 19784 h 339605"/>
                      <a:gd name="connsiteX12" fmla="*/ 292 w 392238"/>
                      <a:gd name="connsiteY12" fmla="*/ 18460 h 339605"/>
                      <a:gd name="connsiteX13" fmla="*/ 0 w 392238"/>
                      <a:gd name="connsiteY13" fmla="*/ 3294 h 339605"/>
                      <a:gd name="connsiteX0" fmla="*/ 0 w 392238"/>
                      <a:gd name="connsiteY0" fmla="*/ 4332 h 340643"/>
                      <a:gd name="connsiteX1" fmla="*/ 381863 w 392238"/>
                      <a:gd name="connsiteY1" fmla="*/ 0 h 340643"/>
                      <a:gd name="connsiteX2" fmla="*/ 380526 w 392238"/>
                      <a:gd name="connsiteY2" fmla="*/ 73209 h 340643"/>
                      <a:gd name="connsiteX3" fmla="*/ 392001 w 392238"/>
                      <a:gd name="connsiteY3" fmla="*/ 80353 h 340643"/>
                      <a:gd name="connsiteX4" fmla="*/ 392238 w 392238"/>
                      <a:gd name="connsiteY4" fmla="*/ 112347 h 340643"/>
                      <a:gd name="connsiteX5" fmla="*/ 380095 w 392238"/>
                      <a:gd name="connsiteY5" fmla="*/ 125597 h 340643"/>
                      <a:gd name="connsiteX6" fmla="*/ 380179 w 392238"/>
                      <a:gd name="connsiteY6" fmla="*/ 340643 h 340643"/>
                      <a:gd name="connsiteX7" fmla="*/ 352747 w 392238"/>
                      <a:gd name="connsiteY7" fmla="*/ 338997 h 340643"/>
                      <a:gd name="connsiteX8" fmla="*/ 351520 w 392238"/>
                      <a:gd name="connsiteY8" fmla="*/ 99403 h 340643"/>
                      <a:gd name="connsiteX9" fmla="*/ 261366 w 392238"/>
                      <a:gd name="connsiteY9" fmla="*/ 37185 h 340643"/>
                      <a:gd name="connsiteX10" fmla="*/ 181141 w 392238"/>
                      <a:gd name="connsiteY10" fmla="*/ 34266 h 340643"/>
                      <a:gd name="connsiteX11" fmla="*/ 180070 w 392238"/>
                      <a:gd name="connsiteY11" fmla="*/ 20822 h 340643"/>
                      <a:gd name="connsiteX12" fmla="*/ 292 w 392238"/>
                      <a:gd name="connsiteY12" fmla="*/ 19498 h 340643"/>
                      <a:gd name="connsiteX13" fmla="*/ 0 w 392238"/>
                      <a:gd name="connsiteY13" fmla="*/ 4332 h 340643"/>
                      <a:gd name="connsiteX0" fmla="*/ 0 w 392238"/>
                      <a:gd name="connsiteY0" fmla="*/ 4332 h 340643"/>
                      <a:gd name="connsiteX1" fmla="*/ 379148 w 392238"/>
                      <a:gd name="connsiteY1" fmla="*/ 0 h 340643"/>
                      <a:gd name="connsiteX2" fmla="*/ 380526 w 392238"/>
                      <a:gd name="connsiteY2" fmla="*/ 73209 h 340643"/>
                      <a:gd name="connsiteX3" fmla="*/ 392001 w 392238"/>
                      <a:gd name="connsiteY3" fmla="*/ 80353 h 340643"/>
                      <a:gd name="connsiteX4" fmla="*/ 392238 w 392238"/>
                      <a:gd name="connsiteY4" fmla="*/ 112347 h 340643"/>
                      <a:gd name="connsiteX5" fmla="*/ 380095 w 392238"/>
                      <a:gd name="connsiteY5" fmla="*/ 125597 h 340643"/>
                      <a:gd name="connsiteX6" fmla="*/ 380179 w 392238"/>
                      <a:gd name="connsiteY6" fmla="*/ 340643 h 340643"/>
                      <a:gd name="connsiteX7" fmla="*/ 352747 w 392238"/>
                      <a:gd name="connsiteY7" fmla="*/ 338997 h 340643"/>
                      <a:gd name="connsiteX8" fmla="*/ 351520 w 392238"/>
                      <a:gd name="connsiteY8" fmla="*/ 99403 h 340643"/>
                      <a:gd name="connsiteX9" fmla="*/ 261366 w 392238"/>
                      <a:gd name="connsiteY9" fmla="*/ 37185 h 340643"/>
                      <a:gd name="connsiteX10" fmla="*/ 181141 w 392238"/>
                      <a:gd name="connsiteY10" fmla="*/ 34266 h 340643"/>
                      <a:gd name="connsiteX11" fmla="*/ 180070 w 392238"/>
                      <a:gd name="connsiteY11" fmla="*/ 20822 h 340643"/>
                      <a:gd name="connsiteX12" fmla="*/ 292 w 392238"/>
                      <a:gd name="connsiteY12" fmla="*/ 19498 h 340643"/>
                      <a:gd name="connsiteX13" fmla="*/ 0 w 392238"/>
                      <a:gd name="connsiteY13" fmla="*/ 4332 h 340643"/>
                      <a:gd name="connsiteX0" fmla="*/ 0 w 392238"/>
                      <a:gd name="connsiteY0" fmla="*/ 5370 h 341681"/>
                      <a:gd name="connsiteX1" fmla="*/ 380053 w 392238"/>
                      <a:gd name="connsiteY1" fmla="*/ 0 h 341681"/>
                      <a:gd name="connsiteX2" fmla="*/ 380526 w 392238"/>
                      <a:gd name="connsiteY2" fmla="*/ 74247 h 341681"/>
                      <a:gd name="connsiteX3" fmla="*/ 392001 w 392238"/>
                      <a:gd name="connsiteY3" fmla="*/ 81391 h 341681"/>
                      <a:gd name="connsiteX4" fmla="*/ 392238 w 392238"/>
                      <a:gd name="connsiteY4" fmla="*/ 113385 h 341681"/>
                      <a:gd name="connsiteX5" fmla="*/ 380095 w 392238"/>
                      <a:gd name="connsiteY5" fmla="*/ 126635 h 341681"/>
                      <a:gd name="connsiteX6" fmla="*/ 380179 w 392238"/>
                      <a:gd name="connsiteY6" fmla="*/ 341681 h 341681"/>
                      <a:gd name="connsiteX7" fmla="*/ 352747 w 392238"/>
                      <a:gd name="connsiteY7" fmla="*/ 340035 h 341681"/>
                      <a:gd name="connsiteX8" fmla="*/ 351520 w 392238"/>
                      <a:gd name="connsiteY8" fmla="*/ 100441 h 341681"/>
                      <a:gd name="connsiteX9" fmla="*/ 261366 w 392238"/>
                      <a:gd name="connsiteY9" fmla="*/ 38223 h 341681"/>
                      <a:gd name="connsiteX10" fmla="*/ 181141 w 392238"/>
                      <a:gd name="connsiteY10" fmla="*/ 35304 h 341681"/>
                      <a:gd name="connsiteX11" fmla="*/ 180070 w 392238"/>
                      <a:gd name="connsiteY11" fmla="*/ 21860 h 341681"/>
                      <a:gd name="connsiteX12" fmla="*/ 292 w 392238"/>
                      <a:gd name="connsiteY12" fmla="*/ 20536 h 341681"/>
                      <a:gd name="connsiteX13" fmla="*/ 0 w 392238"/>
                      <a:gd name="connsiteY13" fmla="*/ 5370 h 341681"/>
                      <a:gd name="connsiteX0" fmla="*/ 0 w 392238"/>
                      <a:gd name="connsiteY0" fmla="*/ 5370 h 341681"/>
                      <a:gd name="connsiteX1" fmla="*/ 381863 w 392238"/>
                      <a:gd name="connsiteY1" fmla="*/ 0 h 341681"/>
                      <a:gd name="connsiteX2" fmla="*/ 380526 w 392238"/>
                      <a:gd name="connsiteY2" fmla="*/ 74247 h 341681"/>
                      <a:gd name="connsiteX3" fmla="*/ 392001 w 392238"/>
                      <a:gd name="connsiteY3" fmla="*/ 81391 h 341681"/>
                      <a:gd name="connsiteX4" fmla="*/ 392238 w 392238"/>
                      <a:gd name="connsiteY4" fmla="*/ 113385 h 341681"/>
                      <a:gd name="connsiteX5" fmla="*/ 380095 w 392238"/>
                      <a:gd name="connsiteY5" fmla="*/ 126635 h 341681"/>
                      <a:gd name="connsiteX6" fmla="*/ 380179 w 392238"/>
                      <a:gd name="connsiteY6" fmla="*/ 341681 h 341681"/>
                      <a:gd name="connsiteX7" fmla="*/ 352747 w 392238"/>
                      <a:gd name="connsiteY7" fmla="*/ 340035 h 341681"/>
                      <a:gd name="connsiteX8" fmla="*/ 351520 w 392238"/>
                      <a:gd name="connsiteY8" fmla="*/ 100441 h 341681"/>
                      <a:gd name="connsiteX9" fmla="*/ 261366 w 392238"/>
                      <a:gd name="connsiteY9" fmla="*/ 38223 h 341681"/>
                      <a:gd name="connsiteX10" fmla="*/ 181141 w 392238"/>
                      <a:gd name="connsiteY10" fmla="*/ 35304 h 341681"/>
                      <a:gd name="connsiteX11" fmla="*/ 180070 w 392238"/>
                      <a:gd name="connsiteY11" fmla="*/ 21860 h 341681"/>
                      <a:gd name="connsiteX12" fmla="*/ 292 w 392238"/>
                      <a:gd name="connsiteY12" fmla="*/ 20536 h 341681"/>
                      <a:gd name="connsiteX13" fmla="*/ 0 w 392238"/>
                      <a:gd name="connsiteY13" fmla="*/ 5370 h 341681"/>
                      <a:gd name="connsiteX0" fmla="*/ 0 w 392238"/>
                      <a:gd name="connsiteY0" fmla="*/ 5370 h 341681"/>
                      <a:gd name="connsiteX1" fmla="*/ 381863 w 392238"/>
                      <a:gd name="connsiteY1" fmla="*/ 0 h 341681"/>
                      <a:gd name="connsiteX2" fmla="*/ 381431 w 392238"/>
                      <a:gd name="connsiteY2" fmla="*/ 74247 h 341681"/>
                      <a:gd name="connsiteX3" fmla="*/ 392001 w 392238"/>
                      <a:gd name="connsiteY3" fmla="*/ 81391 h 341681"/>
                      <a:gd name="connsiteX4" fmla="*/ 392238 w 392238"/>
                      <a:gd name="connsiteY4" fmla="*/ 113385 h 341681"/>
                      <a:gd name="connsiteX5" fmla="*/ 380095 w 392238"/>
                      <a:gd name="connsiteY5" fmla="*/ 126635 h 341681"/>
                      <a:gd name="connsiteX6" fmla="*/ 380179 w 392238"/>
                      <a:gd name="connsiteY6" fmla="*/ 341681 h 341681"/>
                      <a:gd name="connsiteX7" fmla="*/ 352747 w 392238"/>
                      <a:gd name="connsiteY7" fmla="*/ 340035 h 341681"/>
                      <a:gd name="connsiteX8" fmla="*/ 351520 w 392238"/>
                      <a:gd name="connsiteY8" fmla="*/ 100441 h 341681"/>
                      <a:gd name="connsiteX9" fmla="*/ 261366 w 392238"/>
                      <a:gd name="connsiteY9" fmla="*/ 38223 h 341681"/>
                      <a:gd name="connsiteX10" fmla="*/ 181141 w 392238"/>
                      <a:gd name="connsiteY10" fmla="*/ 35304 h 341681"/>
                      <a:gd name="connsiteX11" fmla="*/ 180070 w 392238"/>
                      <a:gd name="connsiteY11" fmla="*/ 21860 h 341681"/>
                      <a:gd name="connsiteX12" fmla="*/ 292 w 392238"/>
                      <a:gd name="connsiteY12" fmla="*/ 20536 h 341681"/>
                      <a:gd name="connsiteX13" fmla="*/ 0 w 392238"/>
                      <a:gd name="connsiteY13" fmla="*/ 5370 h 341681"/>
                      <a:gd name="connsiteX0" fmla="*/ 0 w 392238"/>
                      <a:gd name="connsiteY0" fmla="*/ 5370 h 342111"/>
                      <a:gd name="connsiteX1" fmla="*/ 381863 w 392238"/>
                      <a:gd name="connsiteY1" fmla="*/ 0 h 342111"/>
                      <a:gd name="connsiteX2" fmla="*/ 381431 w 392238"/>
                      <a:gd name="connsiteY2" fmla="*/ 74247 h 342111"/>
                      <a:gd name="connsiteX3" fmla="*/ 392001 w 392238"/>
                      <a:gd name="connsiteY3" fmla="*/ 81391 h 342111"/>
                      <a:gd name="connsiteX4" fmla="*/ 392238 w 392238"/>
                      <a:gd name="connsiteY4" fmla="*/ 113385 h 342111"/>
                      <a:gd name="connsiteX5" fmla="*/ 380095 w 392238"/>
                      <a:gd name="connsiteY5" fmla="*/ 126635 h 342111"/>
                      <a:gd name="connsiteX6" fmla="*/ 380179 w 392238"/>
                      <a:gd name="connsiteY6" fmla="*/ 341681 h 342111"/>
                      <a:gd name="connsiteX7" fmla="*/ 352747 w 392238"/>
                      <a:gd name="connsiteY7" fmla="*/ 342111 h 342111"/>
                      <a:gd name="connsiteX8" fmla="*/ 351520 w 392238"/>
                      <a:gd name="connsiteY8" fmla="*/ 100441 h 342111"/>
                      <a:gd name="connsiteX9" fmla="*/ 261366 w 392238"/>
                      <a:gd name="connsiteY9" fmla="*/ 38223 h 342111"/>
                      <a:gd name="connsiteX10" fmla="*/ 181141 w 392238"/>
                      <a:gd name="connsiteY10" fmla="*/ 35304 h 342111"/>
                      <a:gd name="connsiteX11" fmla="*/ 180070 w 392238"/>
                      <a:gd name="connsiteY11" fmla="*/ 21860 h 342111"/>
                      <a:gd name="connsiteX12" fmla="*/ 292 w 392238"/>
                      <a:gd name="connsiteY12" fmla="*/ 20536 h 342111"/>
                      <a:gd name="connsiteX13" fmla="*/ 0 w 392238"/>
                      <a:gd name="connsiteY13" fmla="*/ 5370 h 342111"/>
                      <a:gd name="connsiteX0" fmla="*/ 15096 w 391947"/>
                      <a:gd name="connsiteY0" fmla="*/ 3294 h 342111"/>
                      <a:gd name="connsiteX1" fmla="*/ 381572 w 391947"/>
                      <a:gd name="connsiteY1" fmla="*/ 0 h 342111"/>
                      <a:gd name="connsiteX2" fmla="*/ 381140 w 391947"/>
                      <a:gd name="connsiteY2" fmla="*/ 74247 h 342111"/>
                      <a:gd name="connsiteX3" fmla="*/ 391710 w 391947"/>
                      <a:gd name="connsiteY3" fmla="*/ 81391 h 342111"/>
                      <a:gd name="connsiteX4" fmla="*/ 391947 w 391947"/>
                      <a:gd name="connsiteY4" fmla="*/ 113385 h 342111"/>
                      <a:gd name="connsiteX5" fmla="*/ 379804 w 391947"/>
                      <a:gd name="connsiteY5" fmla="*/ 126635 h 342111"/>
                      <a:gd name="connsiteX6" fmla="*/ 379888 w 391947"/>
                      <a:gd name="connsiteY6" fmla="*/ 341681 h 342111"/>
                      <a:gd name="connsiteX7" fmla="*/ 352456 w 391947"/>
                      <a:gd name="connsiteY7" fmla="*/ 342111 h 342111"/>
                      <a:gd name="connsiteX8" fmla="*/ 351229 w 391947"/>
                      <a:gd name="connsiteY8" fmla="*/ 100441 h 342111"/>
                      <a:gd name="connsiteX9" fmla="*/ 261075 w 391947"/>
                      <a:gd name="connsiteY9" fmla="*/ 38223 h 342111"/>
                      <a:gd name="connsiteX10" fmla="*/ 180850 w 391947"/>
                      <a:gd name="connsiteY10" fmla="*/ 35304 h 342111"/>
                      <a:gd name="connsiteX11" fmla="*/ 179779 w 391947"/>
                      <a:gd name="connsiteY11" fmla="*/ 21860 h 342111"/>
                      <a:gd name="connsiteX12" fmla="*/ 1 w 391947"/>
                      <a:gd name="connsiteY12" fmla="*/ 20536 h 342111"/>
                      <a:gd name="connsiteX13" fmla="*/ 15096 w 391947"/>
                      <a:gd name="connsiteY13" fmla="*/ 3294 h 342111"/>
                      <a:gd name="connsiteX0" fmla="*/ 16906 w 391947"/>
                      <a:gd name="connsiteY0" fmla="*/ 3294 h 342111"/>
                      <a:gd name="connsiteX1" fmla="*/ 381572 w 391947"/>
                      <a:gd name="connsiteY1" fmla="*/ 0 h 342111"/>
                      <a:gd name="connsiteX2" fmla="*/ 381140 w 391947"/>
                      <a:gd name="connsiteY2" fmla="*/ 74247 h 342111"/>
                      <a:gd name="connsiteX3" fmla="*/ 391710 w 391947"/>
                      <a:gd name="connsiteY3" fmla="*/ 81391 h 342111"/>
                      <a:gd name="connsiteX4" fmla="*/ 391947 w 391947"/>
                      <a:gd name="connsiteY4" fmla="*/ 113385 h 342111"/>
                      <a:gd name="connsiteX5" fmla="*/ 379804 w 391947"/>
                      <a:gd name="connsiteY5" fmla="*/ 126635 h 342111"/>
                      <a:gd name="connsiteX6" fmla="*/ 379888 w 391947"/>
                      <a:gd name="connsiteY6" fmla="*/ 341681 h 342111"/>
                      <a:gd name="connsiteX7" fmla="*/ 352456 w 391947"/>
                      <a:gd name="connsiteY7" fmla="*/ 342111 h 342111"/>
                      <a:gd name="connsiteX8" fmla="*/ 351229 w 391947"/>
                      <a:gd name="connsiteY8" fmla="*/ 100441 h 342111"/>
                      <a:gd name="connsiteX9" fmla="*/ 261075 w 391947"/>
                      <a:gd name="connsiteY9" fmla="*/ 38223 h 342111"/>
                      <a:gd name="connsiteX10" fmla="*/ 180850 w 391947"/>
                      <a:gd name="connsiteY10" fmla="*/ 35304 h 342111"/>
                      <a:gd name="connsiteX11" fmla="*/ 179779 w 391947"/>
                      <a:gd name="connsiteY11" fmla="*/ 21860 h 342111"/>
                      <a:gd name="connsiteX12" fmla="*/ 1 w 391947"/>
                      <a:gd name="connsiteY12" fmla="*/ 20536 h 342111"/>
                      <a:gd name="connsiteX13" fmla="*/ 16906 w 391947"/>
                      <a:gd name="connsiteY13" fmla="*/ 3294 h 342111"/>
                      <a:gd name="connsiteX0" fmla="*/ 16906 w 391947"/>
                      <a:gd name="connsiteY0" fmla="*/ 3294 h 342111"/>
                      <a:gd name="connsiteX1" fmla="*/ 381572 w 391947"/>
                      <a:gd name="connsiteY1" fmla="*/ 0 h 342111"/>
                      <a:gd name="connsiteX2" fmla="*/ 381140 w 391947"/>
                      <a:gd name="connsiteY2" fmla="*/ 74247 h 342111"/>
                      <a:gd name="connsiteX3" fmla="*/ 391710 w 391947"/>
                      <a:gd name="connsiteY3" fmla="*/ 81391 h 342111"/>
                      <a:gd name="connsiteX4" fmla="*/ 391947 w 391947"/>
                      <a:gd name="connsiteY4" fmla="*/ 113385 h 342111"/>
                      <a:gd name="connsiteX5" fmla="*/ 379804 w 391947"/>
                      <a:gd name="connsiteY5" fmla="*/ 126635 h 342111"/>
                      <a:gd name="connsiteX6" fmla="*/ 379888 w 391947"/>
                      <a:gd name="connsiteY6" fmla="*/ 341681 h 342111"/>
                      <a:gd name="connsiteX7" fmla="*/ 352456 w 391947"/>
                      <a:gd name="connsiteY7" fmla="*/ 342111 h 342111"/>
                      <a:gd name="connsiteX8" fmla="*/ 351229 w 391947"/>
                      <a:gd name="connsiteY8" fmla="*/ 100441 h 342111"/>
                      <a:gd name="connsiteX9" fmla="*/ 261075 w 391947"/>
                      <a:gd name="connsiteY9" fmla="*/ 38223 h 342111"/>
                      <a:gd name="connsiteX10" fmla="*/ 180850 w 391947"/>
                      <a:gd name="connsiteY10" fmla="*/ 35304 h 342111"/>
                      <a:gd name="connsiteX11" fmla="*/ 179779 w 391947"/>
                      <a:gd name="connsiteY11" fmla="*/ 21860 h 342111"/>
                      <a:gd name="connsiteX12" fmla="*/ 1 w 391947"/>
                      <a:gd name="connsiteY12" fmla="*/ 20536 h 342111"/>
                      <a:gd name="connsiteX13" fmla="*/ 16906 w 391947"/>
                      <a:gd name="connsiteY13" fmla="*/ 3294 h 342111"/>
                      <a:gd name="connsiteX0" fmla="*/ 16905 w 391946"/>
                      <a:gd name="connsiteY0" fmla="*/ 3294 h 342111"/>
                      <a:gd name="connsiteX1" fmla="*/ 381571 w 391946"/>
                      <a:gd name="connsiteY1" fmla="*/ 0 h 342111"/>
                      <a:gd name="connsiteX2" fmla="*/ 381139 w 391946"/>
                      <a:gd name="connsiteY2" fmla="*/ 74247 h 342111"/>
                      <a:gd name="connsiteX3" fmla="*/ 391709 w 391946"/>
                      <a:gd name="connsiteY3" fmla="*/ 81391 h 342111"/>
                      <a:gd name="connsiteX4" fmla="*/ 391946 w 391946"/>
                      <a:gd name="connsiteY4" fmla="*/ 113385 h 342111"/>
                      <a:gd name="connsiteX5" fmla="*/ 379803 w 391946"/>
                      <a:gd name="connsiteY5" fmla="*/ 126635 h 342111"/>
                      <a:gd name="connsiteX6" fmla="*/ 379887 w 391946"/>
                      <a:gd name="connsiteY6" fmla="*/ 341681 h 342111"/>
                      <a:gd name="connsiteX7" fmla="*/ 352455 w 391946"/>
                      <a:gd name="connsiteY7" fmla="*/ 342111 h 342111"/>
                      <a:gd name="connsiteX8" fmla="*/ 351228 w 391946"/>
                      <a:gd name="connsiteY8" fmla="*/ 100441 h 342111"/>
                      <a:gd name="connsiteX9" fmla="*/ 261074 w 391946"/>
                      <a:gd name="connsiteY9" fmla="*/ 38223 h 342111"/>
                      <a:gd name="connsiteX10" fmla="*/ 180849 w 391946"/>
                      <a:gd name="connsiteY10" fmla="*/ 35304 h 342111"/>
                      <a:gd name="connsiteX11" fmla="*/ 179778 w 391946"/>
                      <a:gd name="connsiteY11" fmla="*/ 21860 h 342111"/>
                      <a:gd name="connsiteX12" fmla="*/ 0 w 391946"/>
                      <a:gd name="connsiteY12" fmla="*/ 20536 h 342111"/>
                      <a:gd name="connsiteX13" fmla="*/ 16905 w 391946"/>
                      <a:gd name="connsiteY13" fmla="*/ 3294 h 342111"/>
                      <a:gd name="connsiteX0" fmla="*/ 16905 w 391946"/>
                      <a:gd name="connsiteY0" fmla="*/ 3294 h 342111"/>
                      <a:gd name="connsiteX1" fmla="*/ 381571 w 391946"/>
                      <a:gd name="connsiteY1" fmla="*/ 0 h 342111"/>
                      <a:gd name="connsiteX2" fmla="*/ 381139 w 391946"/>
                      <a:gd name="connsiteY2" fmla="*/ 74247 h 342111"/>
                      <a:gd name="connsiteX3" fmla="*/ 391709 w 391946"/>
                      <a:gd name="connsiteY3" fmla="*/ 81391 h 342111"/>
                      <a:gd name="connsiteX4" fmla="*/ 391946 w 391946"/>
                      <a:gd name="connsiteY4" fmla="*/ 113385 h 342111"/>
                      <a:gd name="connsiteX5" fmla="*/ 379803 w 391946"/>
                      <a:gd name="connsiteY5" fmla="*/ 126635 h 342111"/>
                      <a:gd name="connsiteX6" fmla="*/ 379887 w 391946"/>
                      <a:gd name="connsiteY6" fmla="*/ 341681 h 342111"/>
                      <a:gd name="connsiteX7" fmla="*/ 352455 w 391946"/>
                      <a:gd name="connsiteY7" fmla="*/ 342111 h 342111"/>
                      <a:gd name="connsiteX8" fmla="*/ 351228 w 391946"/>
                      <a:gd name="connsiteY8" fmla="*/ 100441 h 342111"/>
                      <a:gd name="connsiteX9" fmla="*/ 261074 w 391946"/>
                      <a:gd name="connsiteY9" fmla="*/ 38223 h 342111"/>
                      <a:gd name="connsiteX10" fmla="*/ 180849 w 391946"/>
                      <a:gd name="connsiteY10" fmla="*/ 35304 h 342111"/>
                      <a:gd name="connsiteX11" fmla="*/ 179778 w 391946"/>
                      <a:gd name="connsiteY11" fmla="*/ 21860 h 342111"/>
                      <a:gd name="connsiteX12" fmla="*/ 0 w 391946"/>
                      <a:gd name="connsiteY12" fmla="*/ 22612 h 342111"/>
                      <a:gd name="connsiteX13" fmla="*/ 16905 w 391946"/>
                      <a:gd name="connsiteY13" fmla="*/ 3294 h 342111"/>
                      <a:gd name="connsiteX0" fmla="*/ 16905 w 391946"/>
                      <a:gd name="connsiteY0" fmla="*/ 3294 h 342111"/>
                      <a:gd name="connsiteX1" fmla="*/ 381571 w 391946"/>
                      <a:gd name="connsiteY1" fmla="*/ 0 h 342111"/>
                      <a:gd name="connsiteX2" fmla="*/ 381139 w 391946"/>
                      <a:gd name="connsiteY2" fmla="*/ 74247 h 342111"/>
                      <a:gd name="connsiteX3" fmla="*/ 391709 w 391946"/>
                      <a:gd name="connsiteY3" fmla="*/ 81391 h 342111"/>
                      <a:gd name="connsiteX4" fmla="*/ 391946 w 391946"/>
                      <a:gd name="connsiteY4" fmla="*/ 113385 h 342111"/>
                      <a:gd name="connsiteX5" fmla="*/ 379803 w 391946"/>
                      <a:gd name="connsiteY5" fmla="*/ 126635 h 342111"/>
                      <a:gd name="connsiteX6" fmla="*/ 379887 w 391946"/>
                      <a:gd name="connsiteY6" fmla="*/ 341681 h 342111"/>
                      <a:gd name="connsiteX7" fmla="*/ 352455 w 391946"/>
                      <a:gd name="connsiteY7" fmla="*/ 342111 h 342111"/>
                      <a:gd name="connsiteX8" fmla="*/ 351228 w 391946"/>
                      <a:gd name="connsiteY8" fmla="*/ 100441 h 342111"/>
                      <a:gd name="connsiteX9" fmla="*/ 261074 w 391946"/>
                      <a:gd name="connsiteY9" fmla="*/ 38223 h 342111"/>
                      <a:gd name="connsiteX10" fmla="*/ 180849 w 391946"/>
                      <a:gd name="connsiteY10" fmla="*/ 35304 h 342111"/>
                      <a:gd name="connsiteX11" fmla="*/ 179778 w 391946"/>
                      <a:gd name="connsiteY11" fmla="*/ 21860 h 342111"/>
                      <a:gd name="connsiteX12" fmla="*/ 0 w 391946"/>
                      <a:gd name="connsiteY12" fmla="*/ 20535 h 342111"/>
                      <a:gd name="connsiteX13" fmla="*/ 16905 w 391946"/>
                      <a:gd name="connsiteY13" fmla="*/ 3294 h 342111"/>
                      <a:gd name="connsiteX0" fmla="*/ 16905 w 391946"/>
                      <a:gd name="connsiteY0" fmla="*/ 3294 h 342111"/>
                      <a:gd name="connsiteX1" fmla="*/ 381571 w 391946"/>
                      <a:gd name="connsiteY1" fmla="*/ 0 h 342111"/>
                      <a:gd name="connsiteX2" fmla="*/ 381139 w 391946"/>
                      <a:gd name="connsiteY2" fmla="*/ 74247 h 342111"/>
                      <a:gd name="connsiteX3" fmla="*/ 391709 w 391946"/>
                      <a:gd name="connsiteY3" fmla="*/ 81391 h 342111"/>
                      <a:gd name="connsiteX4" fmla="*/ 391946 w 391946"/>
                      <a:gd name="connsiteY4" fmla="*/ 113385 h 342111"/>
                      <a:gd name="connsiteX5" fmla="*/ 379803 w 391946"/>
                      <a:gd name="connsiteY5" fmla="*/ 126635 h 342111"/>
                      <a:gd name="connsiteX6" fmla="*/ 379887 w 391946"/>
                      <a:gd name="connsiteY6" fmla="*/ 341681 h 342111"/>
                      <a:gd name="connsiteX7" fmla="*/ 352455 w 391946"/>
                      <a:gd name="connsiteY7" fmla="*/ 342111 h 342111"/>
                      <a:gd name="connsiteX8" fmla="*/ 351228 w 391946"/>
                      <a:gd name="connsiteY8" fmla="*/ 100441 h 342111"/>
                      <a:gd name="connsiteX9" fmla="*/ 261074 w 391946"/>
                      <a:gd name="connsiteY9" fmla="*/ 38223 h 342111"/>
                      <a:gd name="connsiteX10" fmla="*/ 180849 w 391946"/>
                      <a:gd name="connsiteY10" fmla="*/ 35304 h 342111"/>
                      <a:gd name="connsiteX11" fmla="*/ 179778 w 391946"/>
                      <a:gd name="connsiteY11" fmla="*/ 21860 h 342111"/>
                      <a:gd name="connsiteX12" fmla="*/ 0 w 391946"/>
                      <a:gd name="connsiteY12" fmla="*/ 20535 h 342111"/>
                      <a:gd name="connsiteX13" fmla="*/ 16905 w 391946"/>
                      <a:gd name="connsiteY13" fmla="*/ 3294 h 342111"/>
                      <a:gd name="connsiteX0" fmla="*/ 17810 w 391946"/>
                      <a:gd name="connsiteY0" fmla="*/ 1217 h 342111"/>
                      <a:gd name="connsiteX1" fmla="*/ 381571 w 391946"/>
                      <a:gd name="connsiteY1" fmla="*/ 0 h 342111"/>
                      <a:gd name="connsiteX2" fmla="*/ 381139 w 391946"/>
                      <a:gd name="connsiteY2" fmla="*/ 74247 h 342111"/>
                      <a:gd name="connsiteX3" fmla="*/ 391709 w 391946"/>
                      <a:gd name="connsiteY3" fmla="*/ 81391 h 342111"/>
                      <a:gd name="connsiteX4" fmla="*/ 391946 w 391946"/>
                      <a:gd name="connsiteY4" fmla="*/ 113385 h 342111"/>
                      <a:gd name="connsiteX5" fmla="*/ 379803 w 391946"/>
                      <a:gd name="connsiteY5" fmla="*/ 126635 h 342111"/>
                      <a:gd name="connsiteX6" fmla="*/ 379887 w 391946"/>
                      <a:gd name="connsiteY6" fmla="*/ 341681 h 342111"/>
                      <a:gd name="connsiteX7" fmla="*/ 352455 w 391946"/>
                      <a:gd name="connsiteY7" fmla="*/ 342111 h 342111"/>
                      <a:gd name="connsiteX8" fmla="*/ 351228 w 391946"/>
                      <a:gd name="connsiteY8" fmla="*/ 100441 h 342111"/>
                      <a:gd name="connsiteX9" fmla="*/ 261074 w 391946"/>
                      <a:gd name="connsiteY9" fmla="*/ 38223 h 342111"/>
                      <a:gd name="connsiteX10" fmla="*/ 180849 w 391946"/>
                      <a:gd name="connsiteY10" fmla="*/ 35304 h 342111"/>
                      <a:gd name="connsiteX11" fmla="*/ 179778 w 391946"/>
                      <a:gd name="connsiteY11" fmla="*/ 21860 h 342111"/>
                      <a:gd name="connsiteX12" fmla="*/ 0 w 391946"/>
                      <a:gd name="connsiteY12" fmla="*/ 20535 h 342111"/>
                      <a:gd name="connsiteX13" fmla="*/ 17810 w 391946"/>
                      <a:gd name="connsiteY13" fmla="*/ 1217 h 342111"/>
                      <a:gd name="connsiteX0" fmla="*/ 17810 w 391946"/>
                      <a:gd name="connsiteY0" fmla="*/ 1217 h 341681"/>
                      <a:gd name="connsiteX1" fmla="*/ 381571 w 391946"/>
                      <a:gd name="connsiteY1" fmla="*/ 0 h 341681"/>
                      <a:gd name="connsiteX2" fmla="*/ 381139 w 391946"/>
                      <a:gd name="connsiteY2" fmla="*/ 74247 h 341681"/>
                      <a:gd name="connsiteX3" fmla="*/ 391709 w 391946"/>
                      <a:gd name="connsiteY3" fmla="*/ 81391 h 341681"/>
                      <a:gd name="connsiteX4" fmla="*/ 391946 w 391946"/>
                      <a:gd name="connsiteY4" fmla="*/ 113385 h 341681"/>
                      <a:gd name="connsiteX5" fmla="*/ 379803 w 391946"/>
                      <a:gd name="connsiteY5" fmla="*/ 126635 h 341681"/>
                      <a:gd name="connsiteX6" fmla="*/ 379887 w 391946"/>
                      <a:gd name="connsiteY6" fmla="*/ 341681 h 341681"/>
                      <a:gd name="connsiteX7" fmla="*/ 351550 w 391946"/>
                      <a:gd name="connsiteY7" fmla="*/ 311998 h 341681"/>
                      <a:gd name="connsiteX8" fmla="*/ 351228 w 391946"/>
                      <a:gd name="connsiteY8" fmla="*/ 100441 h 341681"/>
                      <a:gd name="connsiteX9" fmla="*/ 261074 w 391946"/>
                      <a:gd name="connsiteY9" fmla="*/ 38223 h 341681"/>
                      <a:gd name="connsiteX10" fmla="*/ 180849 w 391946"/>
                      <a:gd name="connsiteY10" fmla="*/ 35304 h 341681"/>
                      <a:gd name="connsiteX11" fmla="*/ 179778 w 391946"/>
                      <a:gd name="connsiteY11" fmla="*/ 21860 h 341681"/>
                      <a:gd name="connsiteX12" fmla="*/ 0 w 391946"/>
                      <a:gd name="connsiteY12" fmla="*/ 20535 h 341681"/>
                      <a:gd name="connsiteX13" fmla="*/ 17810 w 391946"/>
                      <a:gd name="connsiteY13" fmla="*/ 1217 h 341681"/>
                      <a:gd name="connsiteX0" fmla="*/ 17810 w 391946"/>
                      <a:gd name="connsiteY0" fmla="*/ 1217 h 345835"/>
                      <a:gd name="connsiteX1" fmla="*/ 381571 w 391946"/>
                      <a:gd name="connsiteY1" fmla="*/ 0 h 345835"/>
                      <a:gd name="connsiteX2" fmla="*/ 381139 w 391946"/>
                      <a:gd name="connsiteY2" fmla="*/ 74247 h 345835"/>
                      <a:gd name="connsiteX3" fmla="*/ 391709 w 391946"/>
                      <a:gd name="connsiteY3" fmla="*/ 81391 h 345835"/>
                      <a:gd name="connsiteX4" fmla="*/ 391946 w 391946"/>
                      <a:gd name="connsiteY4" fmla="*/ 113385 h 345835"/>
                      <a:gd name="connsiteX5" fmla="*/ 379803 w 391946"/>
                      <a:gd name="connsiteY5" fmla="*/ 126635 h 345835"/>
                      <a:gd name="connsiteX6" fmla="*/ 380792 w 391946"/>
                      <a:gd name="connsiteY6" fmla="*/ 345835 h 345835"/>
                      <a:gd name="connsiteX7" fmla="*/ 351550 w 391946"/>
                      <a:gd name="connsiteY7" fmla="*/ 311998 h 345835"/>
                      <a:gd name="connsiteX8" fmla="*/ 351228 w 391946"/>
                      <a:gd name="connsiteY8" fmla="*/ 100441 h 345835"/>
                      <a:gd name="connsiteX9" fmla="*/ 261074 w 391946"/>
                      <a:gd name="connsiteY9" fmla="*/ 38223 h 345835"/>
                      <a:gd name="connsiteX10" fmla="*/ 180849 w 391946"/>
                      <a:gd name="connsiteY10" fmla="*/ 35304 h 345835"/>
                      <a:gd name="connsiteX11" fmla="*/ 179778 w 391946"/>
                      <a:gd name="connsiteY11" fmla="*/ 21860 h 345835"/>
                      <a:gd name="connsiteX12" fmla="*/ 0 w 391946"/>
                      <a:gd name="connsiteY12" fmla="*/ 20535 h 345835"/>
                      <a:gd name="connsiteX13" fmla="*/ 17810 w 391946"/>
                      <a:gd name="connsiteY13" fmla="*/ 1217 h 345835"/>
                      <a:gd name="connsiteX0" fmla="*/ 17810 w 391946"/>
                      <a:gd name="connsiteY0" fmla="*/ 1217 h 345835"/>
                      <a:gd name="connsiteX1" fmla="*/ 381571 w 391946"/>
                      <a:gd name="connsiteY1" fmla="*/ 0 h 345835"/>
                      <a:gd name="connsiteX2" fmla="*/ 381139 w 391946"/>
                      <a:gd name="connsiteY2" fmla="*/ 74247 h 345835"/>
                      <a:gd name="connsiteX3" fmla="*/ 391709 w 391946"/>
                      <a:gd name="connsiteY3" fmla="*/ 81391 h 345835"/>
                      <a:gd name="connsiteX4" fmla="*/ 391946 w 391946"/>
                      <a:gd name="connsiteY4" fmla="*/ 113385 h 345835"/>
                      <a:gd name="connsiteX5" fmla="*/ 379803 w 391946"/>
                      <a:gd name="connsiteY5" fmla="*/ 126635 h 345835"/>
                      <a:gd name="connsiteX6" fmla="*/ 380792 w 391946"/>
                      <a:gd name="connsiteY6" fmla="*/ 345835 h 345835"/>
                      <a:gd name="connsiteX7" fmla="*/ 366032 w 391946"/>
                      <a:gd name="connsiteY7" fmla="*/ 327574 h 345835"/>
                      <a:gd name="connsiteX8" fmla="*/ 351228 w 391946"/>
                      <a:gd name="connsiteY8" fmla="*/ 100441 h 345835"/>
                      <a:gd name="connsiteX9" fmla="*/ 261074 w 391946"/>
                      <a:gd name="connsiteY9" fmla="*/ 38223 h 345835"/>
                      <a:gd name="connsiteX10" fmla="*/ 180849 w 391946"/>
                      <a:gd name="connsiteY10" fmla="*/ 35304 h 345835"/>
                      <a:gd name="connsiteX11" fmla="*/ 179778 w 391946"/>
                      <a:gd name="connsiteY11" fmla="*/ 21860 h 345835"/>
                      <a:gd name="connsiteX12" fmla="*/ 0 w 391946"/>
                      <a:gd name="connsiteY12" fmla="*/ 20535 h 345835"/>
                      <a:gd name="connsiteX13" fmla="*/ 17810 w 391946"/>
                      <a:gd name="connsiteY13" fmla="*/ 1217 h 345835"/>
                      <a:gd name="connsiteX0" fmla="*/ 17810 w 391946"/>
                      <a:gd name="connsiteY0" fmla="*/ 1217 h 345835"/>
                      <a:gd name="connsiteX1" fmla="*/ 381571 w 391946"/>
                      <a:gd name="connsiteY1" fmla="*/ 0 h 345835"/>
                      <a:gd name="connsiteX2" fmla="*/ 381139 w 391946"/>
                      <a:gd name="connsiteY2" fmla="*/ 74247 h 345835"/>
                      <a:gd name="connsiteX3" fmla="*/ 391709 w 391946"/>
                      <a:gd name="connsiteY3" fmla="*/ 81391 h 345835"/>
                      <a:gd name="connsiteX4" fmla="*/ 391946 w 391946"/>
                      <a:gd name="connsiteY4" fmla="*/ 113385 h 345835"/>
                      <a:gd name="connsiteX5" fmla="*/ 379803 w 391946"/>
                      <a:gd name="connsiteY5" fmla="*/ 126635 h 345835"/>
                      <a:gd name="connsiteX6" fmla="*/ 380792 w 391946"/>
                      <a:gd name="connsiteY6" fmla="*/ 345835 h 345835"/>
                      <a:gd name="connsiteX7" fmla="*/ 366032 w 391946"/>
                      <a:gd name="connsiteY7" fmla="*/ 327574 h 345835"/>
                      <a:gd name="connsiteX8" fmla="*/ 364805 w 391946"/>
                      <a:gd name="connsiteY8" fmla="*/ 100441 h 345835"/>
                      <a:gd name="connsiteX9" fmla="*/ 261074 w 391946"/>
                      <a:gd name="connsiteY9" fmla="*/ 38223 h 345835"/>
                      <a:gd name="connsiteX10" fmla="*/ 180849 w 391946"/>
                      <a:gd name="connsiteY10" fmla="*/ 35304 h 345835"/>
                      <a:gd name="connsiteX11" fmla="*/ 179778 w 391946"/>
                      <a:gd name="connsiteY11" fmla="*/ 21860 h 345835"/>
                      <a:gd name="connsiteX12" fmla="*/ 0 w 391946"/>
                      <a:gd name="connsiteY12" fmla="*/ 20535 h 345835"/>
                      <a:gd name="connsiteX13" fmla="*/ 17810 w 391946"/>
                      <a:gd name="connsiteY13" fmla="*/ 1217 h 345835"/>
                      <a:gd name="connsiteX0" fmla="*/ 17810 w 391946"/>
                      <a:gd name="connsiteY0" fmla="*/ 1217 h 344797"/>
                      <a:gd name="connsiteX1" fmla="*/ 381571 w 391946"/>
                      <a:gd name="connsiteY1" fmla="*/ 0 h 344797"/>
                      <a:gd name="connsiteX2" fmla="*/ 381139 w 391946"/>
                      <a:gd name="connsiteY2" fmla="*/ 74247 h 344797"/>
                      <a:gd name="connsiteX3" fmla="*/ 391709 w 391946"/>
                      <a:gd name="connsiteY3" fmla="*/ 81391 h 344797"/>
                      <a:gd name="connsiteX4" fmla="*/ 391946 w 391946"/>
                      <a:gd name="connsiteY4" fmla="*/ 113385 h 344797"/>
                      <a:gd name="connsiteX5" fmla="*/ 379803 w 391946"/>
                      <a:gd name="connsiteY5" fmla="*/ 126635 h 344797"/>
                      <a:gd name="connsiteX6" fmla="*/ 379887 w 391946"/>
                      <a:gd name="connsiteY6" fmla="*/ 344797 h 344797"/>
                      <a:gd name="connsiteX7" fmla="*/ 366032 w 391946"/>
                      <a:gd name="connsiteY7" fmla="*/ 327574 h 344797"/>
                      <a:gd name="connsiteX8" fmla="*/ 364805 w 391946"/>
                      <a:gd name="connsiteY8" fmla="*/ 100441 h 344797"/>
                      <a:gd name="connsiteX9" fmla="*/ 261074 w 391946"/>
                      <a:gd name="connsiteY9" fmla="*/ 38223 h 344797"/>
                      <a:gd name="connsiteX10" fmla="*/ 180849 w 391946"/>
                      <a:gd name="connsiteY10" fmla="*/ 35304 h 344797"/>
                      <a:gd name="connsiteX11" fmla="*/ 179778 w 391946"/>
                      <a:gd name="connsiteY11" fmla="*/ 21860 h 344797"/>
                      <a:gd name="connsiteX12" fmla="*/ 0 w 391946"/>
                      <a:gd name="connsiteY12" fmla="*/ 20535 h 344797"/>
                      <a:gd name="connsiteX13" fmla="*/ 17810 w 391946"/>
                      <a:gd name="connsiteY13" fmla="*/ 1217 h 344797"/>
                      <a:gd name="connsiteX0" fmla="*/ 17810 w 391946"/>
                      <a:gd name="connsiteY0" fmla="*/ 1217 h 344797"/>
                      <a:gd name="connsiteX1" fmla="*/ 381571 w 391946"/>
                      <a:gd name="connsiteY1" fmla="*/ 0 h 344797"/>
                      <a:gd name="connsiteX2" fmla="*/ 381139 w 391946"/>
                      <a:gd name="connsiteY2" fmla="*/ 74247 h 344797"/>
                      <a:gd name="connsiteX3" fmla="*/ 391709 w 391946"/>
                      <a:gd name="connsiteY3" fmla="*/ 81391 h 344797"/>
                      <a:gd name="connsiteX4" fmla="*/ 391946 w 391946"/>
                      <a:gd name="connsiteY4" fmla="*/ 113385 h 344797"/>
                      <a:gd name="connsiteX5" fmla="*/ 379803 w 391946"/>
                      <a:gd name="connsiteY5" fmla="*/ 126635 h 344797"/>
                      <a:gd name="connsiteX6" fmla="*/ 379887 w 391946"/>
                      <a:gd name="connsiteY6" fmla="*/ 344797 h 344797"/>
                      <a:gd name="connsiteX7" fmla="*/ 366032 w 391946"/>
                      <a:gd name="connsiteY7" fmla="*/ 327574 h 344797"/>
                      <a:gd name="connsiteX8" fmla="*/ 364805 w 391946"/>
                      <a:gd name="connsiteY8" fmla="*/ 97326 h 344797"/>
                      <a:gd name="connsiteX9" fmla="*/ 261074 w 391946"/>
                      <a:gd name="connsiteY9" fmla="*/ 38223 h 344797"/>
                      <a:gd name="connsiteX10" fmla="*/ 180849 w 391946"/>
                      <a:gd name="connsiteY10" fmla="*/ 35304 h 344797"/>
                      <a:gd name="connsiteX11" fmla="*/ 179778 w 391946"/>
                      <a:gd name="connsiteY11" fmla="*/ 21860 h 344797"/>
                      <a:gd name="connsiteX12" fmla="*/ 0 w 391946"/>
                      <a:gd name="connsiteY12" fmla="*/ 20535 h 344797"/>
                      <a:gd name="connsiteX13" fmla="*/ 17810 w 391946"/>
                      <a:gd name="connsiteY13" fmla="*/ 1217 h 344797"/>
                      <a:gd name="connsiteX0" fmla="*/ 17810 w 391946"/>
                      <a:gd name="connsiteY0" fmla="*/ 1217 h 344797"/>
                      <a:gd name="connsiteX1" fmla="*/ 381571 w 391946"/>
                      <a:gd name="connsiteY1" fmla="*/ 0 h 344797"/>
                      <a:gd name="connsiteX2" fmla="*/ 381139 w 391946"/>
                      <a:gd name="connsiteY2" fmla="*/ 74247 h 344797"/>
                      <a:gd name="connsiteX3" fmla="*/ 391709 w 391946"/>
                      <a:gd name="connsiteY3" fmla="*/ 81391 h 344797"/>
                      <a:gd name="connsiteX4" fmla="*/ 391946 w 391946"/>
                      <a:gd name="connsiteY4" fmla="*/ 113385 h 344797"/>
                      <a:gd name="connsiteX5" fmla="*/ 379803 w 391946"/>
                      <a:gd name="connsiteY5" fmla="*/ 126635 h 344797"/>
                      <a:gd name="connsiteX6" fmla="*/ 379887 w 391946"/>
                      <a:gd name="connsiteY6" fmla="*/ 344797 h 344797"/>
                      <a:gd name="connsiteX7" fmla="*/ 366032 w 391946"/>
                      <a:gd name="connsiteY7" fmla="*/ 327574 h 344797"/>
                      <a:gd name="connsiteX8" fmla="*/ 365710 w 391946"/>
                      <a:gd name="connsiteY8" fmla="*/ 99403 h 344797"/>
                      <a:gd name="connsiteX9" fmla="*/ 261074 w 391946"/>
                      <a:gd name="connsiteY9" fmla="*/ 38223 h 344797"/>
                      <a:gd name="connsiteX10" fmla="*/ 180849 w 391946"/>
                      <a:gd name="connsiteY10" fmla="*/ 35304 h 344797"/>
                      <a:gd name="connsiteX11" fmla="*/ 179778 w 391946"/>
                      <a:gd name="connsiteY11" fmla="*/ 21860 h 344797"/>
                      <a:gd name="connsiteX12" fmla="*/ 0 w 391946"/>
                      <a:gd name="connsiteY12" fmla="*/ 20535 h 344797"/>
                      <a:gd name="connsiteX13" fmla="*/ 17810 w 391946"/>
                      <a:gd name="connsiteY13" fmla="*/ 1217 h 344797"/>
                      <a:gd name="connsiteX0" fmla="*/ 17810 w 408108"/>
                      <a:gd name="connsiteY0" fmla="*/ 1217 h 344797"/>
                      <a:gd name="connsiteX1" fmla="*/ 381571 w 408108"/>
                      <a:gd name="connsiteY1" fmla="*/ 0 h 344797"/>
                      <a:gd name="connsiteX2" fmla="*/ 380290 w 408108"/>
                      <a:gd name="connsiteY2" fmla="*/ 23471 h 344797"/>
                      <a:gd name="connsiteX3" fmla="*/ 381139 w 408108"/>
                      <a:gd name="connsiteY3" fmla="*/ 74247 h 344797"/>
                      <a:gd name="connsiteX4" fmla="*/ 391709 w 408108"/>
                      <a:gd name="connsiteY4" fmla="*/ 81391 h 344797"/>
                      <a:gd name="connsiteX5" fmla="*/ 391946 w 408108"/>
                      <a:gd name="connsiteY5" fmla="*/ 113385 h 344797"/>
                      <a:gd name="connsiteX6" fmla="*/ 379803 w 408108"/>
                      <a:gd name="connsiteY6" fmla="*/ 126635 h 344797"/>
                      <a:gd name="connsiteX7" fmla="*/ 379887 w 408108"/>
                      <a:gd name="connsiteY7" fmla="*/ 344797 h 344797"/>
                      <a:gd name="connsiteX8" fmla="*/ 366032 w 408108"/>
                      <a:gd name="connsiteY8" fmla="*/ 327574 h 344797"/>
                      <a:gd name="connsiteX9" fmla="*/ 365710 w 408108"/>
                      <a:gd name="connsiteY9" fmla="*/ 99403 h 344797"/>
                      <a:gd name="connsiteX10" fmla="*/ 261074 w 408108"/>
                      <a:gd name="connsiteY10" fmla="*/ 38223 h 344797"/>
                      <a:gd name="connsiteX11" fmla="*/ 180849 w 408108"/>
                      <a:gd name="connsiteY11" fmla="*/ 35304 h 344797"/>
                      <a:gd name="connsiteX12" fmla="*/ 179778 w 408108"/>
                      <a:gd name="connsiteY12" fmla="*/ 21860 h 344797"/>
                      <a:gd name="connsiteX13" fmla="*/ 0 w 408108"/>
                      <a:gd name="connsiteY13" fmla="*/ 20535 h 344797"/>
                      <a:gd name="connsiteX14" fmla="*/ 17810 w 408108"/>
                      <a:gd name="connsiteY14" fmla="*/ 1217 h 344797"/>
                      <a:gd name="connsiteX0" fmla="*/ 17810 w 392737"/>
                      <a:gd name="connsiteY0" fmla="*/ 2256 h 345836"/>
                      <a:gd name="connsiteX1" fmla="*/ 358943 w 392737"/>
                      <a:gd name="connsiteY1" fmla="*/ 0 h 345836"/>
                      <a:gd name="connsiteX2" fmla="*/ 380290 w 392737"/>
                      <a:gd name="connsiteY2" fmla="*/ 24510 h 345836"/>
                      <a:gd name="connsiteX3" fmla="*/ 381139 w 392737"/>
                      <a:gd name="connsiteY3" fmla="*/ 75286 h 345836"/>
                      <a:gd name="connsiteX4" fmla="*/ 391709 w 392737"/>
                      <a:gd name="connsiteY4" fmla="*/ 82430 h 345836"/>
                      <a:gd name="connsiteX5" fmla="*/ 391946 w 392737"/>
                      <a:gd name="connsiteY5" fmla="*/ 114424 h 345836"/>
                      <a:gd name="connsiteX6" fmla="*/ 379803 w 392737"/>
                      <a:gd name="connsiteY6" fmla="*/ 127674 h 345836"/>
                      <a:gd name="connsiteX7" fmla="*/ 379887 w 392737"/>
                      <a:gd name="connsiteY7" fmla="*/ 345836 h 345836"/>
                      <a:gd name="connsiteX8" fmla="*/ 366032 w 392737"/>
                      <a:gd name="connsiteY8" fmla="*/ 328613 h 345836"/>
                      <a:gd name="connsiteX9" fmla="*/ 365710 w 392737"/>
                      <a:gd name="connsiteY9" fmla="*/ 100442 h 345836"/>
                      <a:gd name="connsiteX10" fmla="*/ 261074 w 392737"/>
                      <a:gd name="connsiteY10" fmla="*/ 39262 h 345836"/>
                      <a:gd name="connsiteX11" fmla="*/ 180849 w 392737"/>
                      <a:gd name="connsiteY11" fmla="*/ 36343 h 345836"/>
                      <a:gd name="connsiteX12" fmla="*/ 179778 w 392737"/>
                      <a:gd name="connsiteY12" fmla="*/ 22899 h 345836"/>
                      <a:gd name="connsiteX13" fmla="*/ 0 w 392737"/>
                      <a:gd name="connsiteY13" fmla="*/ 21574 h 345836"/>
                      <a:gd name="connsiteX14" fmla="*/ 17810 w 392737"/>
                      <a:gd name="connsiteY14" fmla="*/ 2256 h 345836"/>
                      <a:gd name="connsiteX0" fmla="*/ 17810 w 391946"/>
                      <a:gd name="connsiteY0" fmla="*/ 2265 h 345845"/>
                      <a:gd name="connsiteX1" fmla="*/ 358943 w 391946"/>
                      <a:gd name="connsiteY1" fmla="*/ 9 h 345845"/>
                      <a:gd name="connsiteX2" fmla="*/ 380290 w 391946"/>
                      <a:gd name="connsiteY2" fmla="*/ 24519 h 345845"/>
                      <a:gd name="connsiteX3" fmla="*/ 381139 w 391946"/>
                      <a:gd name="connsiteY3" fmla="*/ 75295 h 345845"/>
                      <a:gd name="connsiteX4" fmla="*/ 391709 w 391946"/>
                      <a:gd name="connsiteY4" fmla="*/ 82439 h 345845"/>
                      <a:gd name="connsiteX5" fmla="*/ 391946 w 391946"/>
                      <a:gd name="connsiteY5" fmla="*/ 114433 h 345845"/>
                      <a:gd name="connsiteX6" fmla="*/ 379803 w 391946"/>
                      <a:gd name="connsiteY6" fmla="*/ 127683 h 345845"/>
                      <a:gd name="connsiteX7" fmla="*/ 379887 w 391946"/>
                      <a:gd name="connsiteY7" fmla="*/ 345845 h 345845"/>
                      <a:gd name="connsiteX8" fmla="*/ 366032 w 391946"/>
                      <a:gd name="connsiteY8" fmla="*/ 328622 h 345845"/>
                      <a:gd name="connsiteX9" fmla="*/ 365710 w 391946"/>
                      <a:gd name="connsiteY9" fmla="*/ 100451 h 345845"/>
                      <a:gd name="connsiteX10" fmla="*/ 261074 w 391946"/>
                      <a:gd name="connsiteY10" fmla="*/ 39271 h 345845"/>
                      <a:gd name="connsiteX11" fmla="*/ 180849 w 391946"/>
                      <a:gd name="connsiteY11" fmla="*/ 36352 h 345845"/>
                      <a:gd name="connsiteX12" fmla="*/ 179778 w 391946"/>
                      <a:gd name="connsiteY12" fmla="*/ 22908 h 345845"/>
                      <a:gd name="connsiteX13" fmla="*/ 0 w 391946"/>
                      <a:gd name="connsiteY13" fmla="*/ 21583 h 345845"/>
                      <a:gd name="connsiteX14" fmla="*/ 17810 w 391946"/>
                      <a:gd name="connsiteY14" fmla="*/ 2265 h 345845"/>
                      <a:gd name="connsiteX0" fmla="*/ 17810 w 391946"/>
                      <a:gd name="connsiteY0" fmla="*/ 3574 h 347154"/>
                      <a:gd name="connsiteX1" fmla="*/ 358943 w 391946"/>
                      <a:gd name="connsiteY1" fmla="*/ 1318 h 347154"/>
                      <a:gd name="connsiteX2" fmla="*/ 380290 w 391946"/>
                      <a:gd name="connsiteY2" fmla="*/ 25828 h 347154"/>
                      <a:gd name="connsiteX3" fmla="*/ 381139 w 391946"/>
                      <a:gd name="connsiteY3" fmla="*/ 76604 h 347154"/>
                      <a:gd name="connsiteX4" fmla="*/ 391709 w 391946"/>
                      <a:gd name="connsiteY4" fmla="*/ 83748 h 347154"/>
                      <a:gd name="connsiteX5" fmla="*/ 391946 w 391946"/>
                      <a:gd name="connsiteY5" fmla="*/ 115742 h 347154"/>
                      <a:gd name="connsiteX6" fmla="*/ 379803 w 391946"/>
                      <a:gd name="connsiteY6" fmla="*/ 128992 h 347154"/>
                      <a:gd name="connsiteX7" fmla="*/ 379887 w 391946"/>
                      <a:gd name="connsiteY7" fmla="*/ 347154 h 347154"/>
                      <a:gd name="connsiteX8" fmla="*/ 366032 w 391946"/>
                      <a:gd name="connsiteY8" fmla="*/ 329931 h 347154"/>
                      <a:gd name="connsiteX9" fmla="*/ 365710 w 391946"/>
                      <a:gd name="connsiteY9" fmla="*/ 101760 h 347154"/>
                      <a:gd name="connsiteX10" fmla="*/ 261074 w 391946"/>
                      <a:gd name="connsiteY10" fmla="*/ 40580 h 347154"/>
                      <a:gd name="connsiteX11" fmla="*/ 180849 w 391946"/>
                      <a:gd name="connsiteY11" fmla="*/ 37661 h 347154"/>
                      <a:gd name="connsiteX12" fmla="*/ 179778 w 391946"/>
                      <a:gd name="connsiteY12" fmla="*/ 24217 h 347154"/>
                      <a:gd name="connsiteX13" fmla="*/ 0 w 391946"/>
                      <a:gd name="connsiteY13" fmla="*/ 22892 h 347154"/>
                      <a:gd name="connsiteX14" fmla="*/ 17810 w 391946"/>
                      <a:gd name="connsiteY14" fmla="*/ 3574 h 347154"/>
                      <a:gd name="connsiteX0" fmla="*/ 17810 w 392738"/>
                      <a:gd name="connsiteY0" fmla="*/ 3574 h 347154"/>
                      <a:gd name="connsiteX1" fmla="*/ 358943 w 392738"/>
                      <a:gd name="connsiteY1" fmla="*/ 1318 h 347154"/>
                      <a:gd name="connsiteX2" fmla="*/ 380290 w 392738"/>
                      <a:gd name="connsiteY2" fmla="*/ 25828 h 347154"/>
                      <a:gd name="connsiteX3" fmla="*/ 381139 w 392738"/>
                      <a:gd name="connsiteY3" fmla="*/ 76604 h 347154"/>
                      <a:gd name="connsiteX4" fmla="*/ 391709 w 392738"/>
                      <a:gd name="connsiteY4" fmla="*/ 83748 h 347154"/>
                      <a:gd name="connsiteX5" fmla="*/ 391946 w 392738"/>
                      <a:gd name="connsiteY5" fmla="*/ 115742 h 347154"/>
                      <a:gd name="connsiteX6" fmla="*/ 379803 w 392738"/>
                      <a:gd name="connsiteY6" fmla="*/ 128992 h 347154"/>
                      <a:gd name="connsiteX7" fmla="*/ 379887 w 392738"/>
                      <a:gd name="connsiteY7" fmla="*/ 347154 h 347154"/>
                      <a:gd name="connsiteX8" fmla="*/ 366032 w 392738"/>
                      <a:gd name="connsiteY8" fmla="*/ 329931 h 347154"/>
                      <a:gd name="connsiteX9" fmla="*/ 365710 w 392738"/>
                      <a:gd name="connsiteY9" fmla="*/ 101760 h 347154"/>
                      <a:gd name="connsiteX10" fmla="*/ 261074 w 392738"/>
                      <a:gd name="connsiteY10" fmla="*/ 40580 h 347154"/>
                      <a:gd name="connsiteX11" fmla="*/ 180849 w 392738"/>
                      <a:gd name="connsiteY11" fmla="*/ 37661 h 347154"/>
                      <a:gd name="connsiteX12" fmla="*/ 179778 w 392738"/>
                      <a:gd name="connsiteY12" fmla="*/ 24217 h 347154"/>
                      <a:gd name="connsiteX13" fmla="*/ 0 w 392738"/>
                      <a:gd name="connsiteY13" fmla="*/ 22892 h 347154"/>
                      <a:gd name="connsiteX14" fmla="*/ 17810 w 392738"/>
                      <a:gd name="connsiteY14" fmla="*/ 3574 h 347154"/>
                      <a:gd name="connsiteX0" fmla="*/ 17810 w 392738"/>
                      <a:gd name="connsiteY0" fmla="*/ 3574 h 347154"/>
                      <a:gd name="connsiteX1" fmla="*/ 358943 w 392738"/>
                      <a:gd name="connsiteY1" fmla="*/ 1318 h 347154"/>
                      <a:gd name="connsiteX2" fmla="*/ 380290 w 392738"/>
                      <a:gd name="connsiteY2" fmla="*/ 25828 h 347154"/>
                      <a:gd name="connsiteX3" fmla="*/ 381139 w 392738"/>
                      <a:gd name="connsiteY3" fmla="*/ 76604 h 347154"/>
                      <a:gd name="connsiteX4" fmla="*/ 391709 w 392738"/>
                      <a:gd name="connsiteY4" fmla="*/ 83748 h 347154"/>
                      <a:gd name="connsiteX5" fmla="*/ 391946 w 392738"/>
                      <a:gd name="connsiteY5" fmla="*/ 115742 h 347154"/>
                      <a:gd name="connsiteX6" fmla="*/ 379803 w 392738"/>
                      <a:gd name="connsiteY6" fmla="*/ 128992 h 347154"/>
                      <a:gd name="connsiteX7" fmla="*/ 379887 w 392738"/>
                      <a:gd name="connsiteY7" fmla="*/ 347154 h 347154"/>
                      <a:gd name="connsiteX8" fmla="*/ 366032 w 392738"/>
                      <a:gd name="connsiteY8" fmla="*/ 329931 h 347154"/>
                      <a:gd name="connsiteX9" fmla="*/ 365710 w 392738"/>
                      <a:gd name="connsiteY9" fmla="*/ 101760 h 347154"/>
                      <a:gd name="connsiteX10" fmla="*/ 261074 w 392738"/>
                      <a:gd name="connsiteY10" fmla="*/ 40580 h 347154"/>
                      <a:gd name="connsiteX11" fmla="*/ 180849 w 392738"/>
                      <a:gd name="connsiteY11" fmla="*/ 37661 h 347154"/>
                      <a:gd name="connsiteX12" fmla="*/ 179778 w 392738"/>
                      <a:gd name="connsiteY12" fmla="*/ 24217 h 347154"/>
                      <a:gd name="connsiteX13" fmla="*/ 0 w 392738"/>
                      <a:gd name="connsiteY13" fmla="*/ 22892 h 347154"/>
                      <a:gd name="connsiteX14" fmla="*/ 17810 w 392738"/>
                      <a:gd name="connsiteY14" fmla="*/ 3574 h 347154"/>
                      <a:gd name="connsiteX0" fmla="*/ 17810 w 392738"/>
                      <a:gd name="connsiteY0" fmla="*/ 3574 h 347154"/>
                      <a:gd name="connsiteX1" fmla="*/ 358943 w 392738"/>
                      <a:gd name="connsiteY1" fmla="*/ 1318 h 347154"/>
                      <a:gd name="connsiteX2" fmla="*/ 380290 w 392738"/>
                      <a:gd name="connsiteY2" fmla="*/ 25828 h 347154"/>
                      <a:gd name="connsiteX3" fmla="*/ 381139 w 392738"/>
                      <a:gd name="connsiteY3" fmla="*/ 76604 h 347154"/>
                      <a:gd name="connsiteX4" fmla="*/ 391709 w 392738"/>
                      <a:gd name="connsiteY4" fmla="*/ 83748 h 347154"/>
                      <a:gd name="connsiteX5" fmla="*/ 391946 w 392738"/>
                      <a:gd name="connsiteY5" fmla="*/ 115742 h 347154"/>
                      <a:gd name="connsiteX6" fmla="*/ 379803 w 392738"/>
                      <a:gd name="connsiteY6" fmla="*/ 128992 h 347154"/>
                      <a:gd name="connsiteX7" fmla="*/ 379887 w 392738"/>
                      <a:gd name="connsiteY7" fmla="*/ 347154 h 347154"/>
                      <a:gd name="connsiteX8" fmla="*/ 366032 w 392738"/>
                      <a:gd name="connsiteY8" fmla="*/ 329931 h 347154"/>
                      <a:gd name="connsiteX9" fmla="*/ 365710 w 392738"/>
                      <a:gd name="connsiteY9" fmla="*/ 101760 h 347154"/>
                      <a:gd name="connsiteX10" fmla="*/ 261074 w 392738"/>
                      <a:gd name="connsiteY10" fmla="*/ 40580 h 347154"/>
                      <a:gd name="connsiteX11" fmla="*/ 180849 w 392738"/>
                      <a:gd name="connsiteY11" fmla="*/ 37661 h 347154"/>
                      <a:gd name="connsiteX12" fmla="*/ 179778 w 392738"/>
                      <a:gd name="connsiteY12" fmla="*/ 24217 h 347154"/>
                      <a:gd name="connsiteX13" fmla="*/ 0 w 392738"/>
                      <a:gd name="connsiteY13" fmla="*/ 22892 h 347154"/>
                      <a:gd name="connsiteX14" fmla="*/ 17810 w 392738"/>
                      <a:gd name="connsiteY14" fmla="*/ 3574 h 347154"/>
                      <a:gd name="connsiteX0" fmla="*/ 17810 w 391946"/>
                      <a:gd name="connsiteY0" fmla="*/ 3574 h 347154"/>
                      <a:gd name="connsiteX1" fmla="*/ 358943 w 391946"/>
                      <a:gd name="connsiteY1" fmla="*/ 1318 h 347154"/>
                      <a:gd name="connsiteX2" fmla="*/ 380290 w 391946"/>
                      <a:gd name="connsiteY2" fmla="*/ 25828 h 347154"/>
                      <a:gd name="connsiteX3" fmla="*/ 381139 w 391946"/>
                      <a:gd name="connsiteY3" fmla="*/ 76604 h 347154"/>
                      <a:gd name="connsiteX4" fmla="*/ 391709 w 391946"/>
                      <a:gd name="connsiteY4" fmla="*/ 83748 h 347154"/>
                      <a:gd name="connsiteX5" fmla="*/ 391946 w 391946"/>
                      <a:gd name="connsiteY5" fmla="*/ 115742 h 347154"/>
                      <a:gd name="connsiteX6" fmla="*/ 379803 w 391946"/>
                      <a:gd name="connsiteY6" fmla="*/ 128992 h 347154"/>
                      <a:gd name="connsiteX7" fmla="*/ 379887 w 391946"/>
                      <a:gd name="connsiteY7" fmla="*/ 347154 h 347154"/>
                      <a:gd name="connsiteX8" fmla="*/ 366032 w 391946"/>
                      <a:gd name="connsiteY8" fmla="*/ 329931 h 347154"/>
                      <a:gd name="connsiteX9" fmla="*/ 365710 w 391946"/>
                      <a:gd name="connsiteY9" fmla="*/ 101760 h 347154"/>
                      <a:gd name="connsiteX10" fmla="*/ 261074 w 391946"/>
                      <a:gd name="connsiteY10" fmla="*/ 40580 h 347154"/>
                      <a:gd name="connsiteX11" fmla="*/ 180849 w 391946"/>
                      <a:gd name="connsiteY11" fmla="*/ 37661 h 347154"/>
                      <a:gd name="connsiteX12" fmla="*/ 179778 w 391946"/>
                      <a:gd name="connsiteY12" fmla="*/ 24217 h 347154"/>
                      <a:gd name="connsiteX13" fmla="*/ 0 w 391946"/>
                      <a:gd name="connsiteY13" fmla="*/ 22892 h 347154"/>
                      <a:gd name="connsiteX14" fmla="*/ 17810 w 391946"/>
                      <a:gd name="connsiteY14" fmla="*/ 3574 h 347154"/>
                      <a:gd name="connsiteX0" fmla="*/ 17810 w 391946"/>
                      <a:gd name="connsiteY0" fmla="*/ 3574 h 347154"/>
                      <a:gd name="connsiteX1" fmla="*/ 358943 w 391946"/>
                      <a:gd name="connsiteY1" fmla="*/ 1318 h 347154"/>
                      <a:gd name="connsiteX2" fmla="*/ 380290 w 391946"/>
                      <a:gd name="connsiteY2" fmla="*/ 25828 h 347154"/>
                      <a:gd name="connsiteX3" fmla="*/ 381139 w 391946"/>
                      <a:gd name="connsiteY3" fmla="*/ 76604 h 347154"/>
                      <a:gd name="connsiteX4" fmla="*/ 391709 w 391946"/>
                      <a:gd name="connsiteY4" fmla="*/ 83748 h 347154"/>
                      <a:gd name="connsiteX5" fmla="*/ 391946 w 391946"/>
                      <a:gd name="connsiteY5" fmla="*/ 115742 h 347154"/>
                      <a:gd name="connsiteX6" fmla="*/ 379803 w 391946"/>
                      <a:gd name="connsiteY6" fmla="*/ 128992 h 347154"/>
                      <a:gd name="connsiteX7" fmla="*/ 379887 w 391946"/>
                      <a:gd name="connsiteY7" fmla="*/ 347154 h 347154"/>
                      <a:gd name="connsiteX8" fmla="*/ 366032 w 391946"/>
                      <a:gd name="connsiteY8" fmla="*/ 329931 h 347154"/>
                      <a:gd name="connsiteX9" fmla="*/ 365710 w 391946"/>
                      <a:gd name="connsiteY9" fmla="*/ 101760 h 347154"/>
                      <a:gd name="connsiteX10" fmla="*/ 261074 w 391946"/>
                      <a:gd name="connsiteY10" fmla="*/ 40580 h 347154"/>
                      <a:gd name="connsiteX11" fmla="*/ 180849 w 391946"/>
                      <a:gd name="connsiteY11" fmla="*/ 37661 h 347154"/>
                      <a:gd name="connsiteX12" fmla="*/ 179778 w 391946"/>
                      <a:gd name="connsiteY12" fmla="*/ 24217 h 347154"/>
                      <a:gd name="connsiteX13" fmla="*/ 0 w 391946"/>
                      <a:gd name="connsiteY13" fmla="*/ 22892 h 347154"/>
                      <a:gd name="connsiteX14" fmla="*/ 17810 w 391946"/>
                      <a:gd name="connsiteY14" fmla="*/ 3574 h 347154"/>
                      <a:gd name="connsiteX0" fmla="*/ 17810 w 391946"/>
                      <a:gd name="connsiteY0" fmla="*/ 3574 h 347154"/>
                      <a:gd name="connsiteX1" fmla="*/ 358943 w 391946"/>
                      <a:gd name="connsiteY1" fmla="*/ 1318 h 347154"/>
                      <a:gd name="connsiteX2" fmla="*/ 381195 w 391946"/>
                      <a:gd name="connsiteY2" fmla="*/ 18559 h 347154"/>
                      <a:gd name="connsiteX3" fmla="*/ 381139 w 391946"/>
                      <a:gd name="connsiteY3" fmla="*/ 76604 h 347154"/>
                      <a:gd name="connsiteX4" fmla="*/ 391709 w 391946"/>
                      <a:gd name="connsiteY4" fmla="*/ 83748 h 347154"/>
                      <a:gd name="connsiteX5" fmla="*/ 391946 w 391946"/>
                      <a:gd name="connsiteY5" fmla="*/ 115742 h 347154"/>
                      <a:gd name="connsiteX6" fmla="*/ 379803 w 391946"/>
                      <a:gd name="connsiteY6" fmla="*/ 128992 h 347154"/>
                      <a:gd name="connsiteX7" fmla="*/ 379887 w 391946"/>
                      <a:gd name="connsiteY7" fmla="*/ 347154 h 347154"/>
                      <a:gd name="connsiteX8" fmla="*/ 366032 w 391946"/>
                      <a:gd name="connsiteY8" fmla="*/ 329931 h 347154"/>
                      <a:gd name="connsiteX9" fmla="*/ 365710 w 391946"/>
                      <a:gd name="connsiteY9" fmla="*/ 101760 h 347154"/>
                      <a:gd name="connsiteX10" fmla="*/ 261074 w 391946"/>
                      <a:gd name="connsiteY10" fmla="*/ 40580 h 347154"/>
                      <a:gd name="connsiteX11" fmla="*/ 180849 w 391946"/>
                      <a:gd name="connsiteY11" fmla="*/ 37661 h 347154"/>
                      <a:gd name="connsiteX12" fmla="*/ 179778 w 391946"/>
                      <a:gd name="connsiteY12" fmla="*/ 24217 h 347154"/>
                      <a:gd name="connsiteX13" fmla="*/ 0 w 391946"/>
                      <a:gd name="connsiteY13" fmla="*/ 22892 h 347154"/>
                      <a:gd name="connsiteX14" fmla="*/ 17810 w 391946"/>
                      <a:gd name="connsiteY14" fmla="*/ 3574 h 347154"/>
                      <a:gd name="connsiteX0" fmla="*/ 17810 w 391946"/>
                      <a:gd name="connsiteY0" fmla="*/ 3574 h 347154"/>
                      <a:gd name="connsiteX1" fmla="*/ 358943 w 391946"/>
                      <a:gd name="connsiteY1" fmla="*/ 1318 h 347154"/>
                      <a:gd name="connsiteX2" fmla="*/ 381195 w 391946"/>
                      <a:gd name="connsiteY2" fmla="*/ 18559 h 347154"/>
                      <a:gd name="connsiteX3" fmla="*/ 381139 w 391946"/>
                      <a:gd name="connsiteY3" fmla="*/ 76604 h 347154"/>
                      <a:gd name="connsiteX4" fmla="*/ 391709 w 391946"/>
                      <a:gd name="connsiteY4" fmla="*/ 83748 h 347154"/>
                      <a:gd name="connsiteX5" fmla="*/ 391946 w 391946"/>
                      <a:gd name="connsiteY5" fmla="*/ 115742 h 347154"/>
                      <a:gd name="connsiteX6" fmla="*/ 379803 w 391946"/>
                      <a:gd name="connsiteY6" fmla="*/ 128992 h 347154"/>
                      <a:gd name="connsiteX7" fmla="*/ 379887 w 391946"/>
                      <a:gd name="connsiteY7" fmla="*/ 347154 h 347154"/>
                      <a:gd name="connsiteX8" fmla="*/ 366032 w 391946"/>
                      <a:gd name="connsiteY8" fmla="*/ 329931 h 347154"/>
                      <a:gd name="connsiteX9" fmla="*/ 365710 w 391946"/>
                      <a:gd name="connsiteY9" fmla="*/ 101760 h 347154"/>
                      <a:gd name="connsiteX10" fmla="*/ 261074 w 391946"/>
                      <a:gd name="connsiteY10" fmla="*/ 40580 h 347154"/>
                      <a:gd name="connsiteX11" fmla="*/ 180849 w 391946"/>
                      <a:gd name="connsiteY11" fmla="*/ 37661 h 347154"/>
                      <a:gd name="connsiteX12" fmla="*/ 179778 w 391946"/>
                      <a:gd name="connsiteY12" fmla="*/ 24217 h 347154"/>
                      <a:gd name="connsiteX13" fmla="*/ 0 w 391946"/>
                      <a:gd name="connsiteY13" fmla="*/ 22892 h 347154"/>
                      <a:gd name="connsiteX14" fmla="*/ 17810 w 391946"/>
                      <a:gd name="connsiteY14" fmla="*/ 3574 h 347154"/>
                      <a:gd name="connsiteX0" fmla="*/ 17810 w 391946"/>
                      <a:gd name="connsiteY0" fmla="*/ 3574 h 347154"/>
                      <a:gd name="connsiteX1" fmla="*/ 358943 w 391946"/>
                      <a:gd name="connsiteY1" fmla="*/ 1318 h 347154"/>
                      <a:gd name="connsiteX2" fmla="*/ 381195 w 391946"/>
                      <a:gd name="connsiteY2" fmla="*/ 18559 h 347154"/>
                      <a:gd name="connsiteX3" fmla="*/ 381139 w 391946"/>
                      <a:gd name="connsiteY3" fmla="*/ 76604 h 347154"/>
                      <a:gd name="connsiteX4" fmla="*/ 391709 w 391946"/>
                      <a:gd name="connsiteY4" fmla="*/ 83748 h 347154"/>
                      <a:gd name="connsiteX5" fmla="*/ 391946 w 391946"/>
                      <a:gd name="connsiteY5" fmla="*/ 115742 h 347154"/>
                      <a:gd name="connsiteX6" fmla="*/ 379803 w 391946"/>
                      <a:gd name="connsiteY6" fmla="*/ 128992 h 347154"/>
                      <a:gd name="connsiteX7" fmla="*/ 379887 w 391946"/>
                      <a:gd name="connsiteY7" fmla="*/ 347154 h 347154"/>
                      <a:gd name="connsiteX8" fmla="*/ 366032 w 391946"/>
                      <a:gd name="connsiteY8" fmla="*/ 329931 h 347154"/>
                      <a:gd name="connsiteX9" fmla="*/ 365710 w 391946"/>
                      <a:gd name="connsiteY9" fmla="*/ 101760 h 347154"/>
                      <a:gd name="connsiteX10" fmla="*/ 261074 w 391946"/>
                      <a:gd name="connsiteY10" fmla="*/ 40580 h 347154"/>
                      <a:gd name="connsiteX11" fmla="*/ 180849 w 391946"/>
                      <a:gd name="connsiteY11" fmla="*/ 37661 h 347154"/>
                      <a:gd name="connsiteX12" fmla="*/ 179778 w 391946"/>
                      <a:gd name="connsiteY12" fmla="*/ 24217 h 347154"/>
                      <a:gd name="connsiteX13" fmla="*/ 0 w 391946"/>
                      <a:gd name="connsiteY13" fmla="*/ 22892 h 347154"/>
                      <a:gd name="connsiteX14" fmla="*/ 17810 w 391946"/>
                      <a:gd name="connsiteY14" fmla="*/ 3574 h 347154"/>
                      <a:gd name="connsiteX0" fmla="*/ 15943 w 391946"/>
                      <a:gd name="connsiteY0" fmla="*/ 9078 h 346582"/>
                      <a:gd name="connsiteX1" fmla="*/ 358943 w 391946"/>
                      <a:gd name="connsiteY1" fmla="*/ 746 h 346582"/>
                      <a:gd name="connsiteX2" fmla="*/ 381195 w 391946"/>
                      <a:gd name="connsiteY2" fmla="*/ 17987 h 346582"/>
                      <a:gd name="connsiteX3" fmla="*/ 381139 w 391946"/>
                      <a:gd name="connsiteY3" fmla="*/ 76032 h 346582"/>
                      <a:gd name="connsiteX4" fmla="*/ 391709 w 391946"/>
                      <a:gd name="connsiteY4" fmla="*/ 83176 h 346582"/>
                      <a:gd name="connsiteX5" fmla="*/ 391946 w 391946"/>
                      <a:gd name="connsiteY5" fmla="*/ 115170 h 346582"/>
                      <a:gd name="connsiteX6" fmla="*/ 379803 w 391946"/>
                      <a:gd name="connsiteY6" fmla="*/ 128420 h 346582"/>
                      <a:gd name="connsiteX7" fmla="*/ 379887 w 391946"/>
                      <a:gd name="connsiteY7" fmla="*/ 346582 h 346582"/>
                      <a:gd name="connsiteX8" fmla="*/ 366032 w 391946"/>
                      <a:gd name="connsiteY8" fmla="*/ 329359 h 346582"/>
                      <a:gd name="connsiteX9" fmla="*/ 365710 w 391946"/>
                      <a:gd name="connsiteY9" fmla="*/ 101188 h 346582"/>
                      <a:gd name="connsiteX10" fmla="*/ 261074 w 391946"/>
                      <a:gd name="connsiteY10" fmla="*/ 40008 h 346582"/>
                      <a:gd name="connsiteX11" fmla="*/ 180849 w 391946"/>
                      <a:gd name="connsiteY11" fmla="*/ 37089 h 346582"/>
                      <a:gd name="connsiteX12" fmla="*/ 179778 w 391946"/>
                      <a:gd name="connsiteY12" fmla="*/ 23645 h 346582"/>
                      <a:gd name="connsiteX13" fmla="*/ 0 w 391946"/>
                      <a:gd name="connsiteY13" fmla="*/ 22320 h 346582"/>
                      <a:gd name="connsiteX14" fmla="*/ 15943 w 391946"/>
                      <a:gd name="connsiteY14" fmla="*/ 9078 h 346582"/>
                      <a:gd name="connsiteX0" fmla="*/ 15943 w 391946"/>
                      <a:gd name="connsiteY0" fmla="*/ 2752 h 340256"/>
                      <a:gd name="connsiteX1" fmla="*/ 365478 w 391946"/>
                      <a:gd name="connsiteY1" fmla="*/ 1510 h 340256"/>
                      <a:gd name="connsiteX2" fmla="*/ 381195 w 391946"/>
                      <a:gd name="connsiteY2" fmla="*/ 11661 h 340256"/>
                      <a:gd name="connsiteX3" fmla="*/ 381139 w 391946"/>
                      <a:gd name="connsiteY3" fmla="*/ 69706 h 340256"/>
                      <a:gd name="connsiteX4" fmla="*/ 391709 w 391946"/>
                      <a:gd name="connsiteY4" fmla="*/ 76850 h 340256"/>
                      <a:gd name="connsiteX5" fmla="*/ 391946 w 391946"/>
                      <a:gd name="connsiteY5" fmla="*/ 108844 h 340256"/>
                      <a:gd name="connsiteX6" fmla="*/ 379803 w 391946"/>
                      <a:gd name="connsiteY6" fmla="*/ 122094 h 340256"/>
                      <a:gd name="connsiteX7" fmla="*/ 379887 w 391946"/>
                      <a:gd name="connsiteY7" fmla="*/ 340256 h 340256"/>
                      <a:gd name="connsiteX8" fmla="*/ 366032 w 391946"/>
                      <a:gd name="connsiteY8" fmla="*/ 323033 h 340256"/>
                      <a:gd name="connsiteX9" fmla="*/ 365710 w 391946"/>
                      <a:gd name="connsiteY9" fmla="*/ 94862 h 340256"/>
                      <a:gd name="connsiteX10" fmla="*/ 261074 w 391946"/>
                      <a:gd name="connsiteY10" fmla="*/ 33682 h 340256"/>
                      <a:gd name="connsiteX11" fmla="*/ 180849 w 391946"/>
                      <a:gd name="connsiteY11" fmla="*/ 30763 h 340256"/>
                      <a:gd name="connsiteX12" fmla="*/ 179778 w 391946"/>
                      <a:gd name="connsiteY12" fmla="*/ 17319 h 340256"/>
                      <a:gd name="connsiteX13" fmla="*/ 0 w 391946"/>
                      <a:gd name="connsiteY13" fmla="*/ 15994 h 340256"/>
                      <a:gd name="connsiteX14" fmla="*/ 15943 w 391946"/>
                      <a:gd name="connsiteY14" fmla="*/ 2752 h 340256"/>
                      <a:gd name="connsiteX0" fmla="*/ 15943 w 391946"/>
                      <a:gd name="connsiteY0" fmla="*/ 0 h 337504"/>
                      <a:gd name="connsiteX1" fmla="*/ 365478 w 391946"/>
                      <a:gd name="connsiteY1" fmla="*/ 1796 h 337504"/>
                      <a:gd name="connsiteX2" fmla="*/ 381195 w 391946"/>
                      <a:gd name="connsiteY2" fmla="*/ 8909 h 337504"/>
                      <a:gd name="connsiteX3" fmla="*/ 381139 w 391946"/>
                      <a:gd name="connsiteY3" fmla="*/ 66954 h 337504"/>
                      <a:gd name="connsiteX4" fmla="*/ 391709 w 391946"/>
                      <a:gd name="connsiteY4" fmla="*/ 74098 h 337504"/>
                      <a:gd name="connsiteX5" fmla="*/ 391946 w 391946"/>
                      <a:gd name="connsiteY5" fmla="*/ 106092 h 337504"/>
                      <a:gd name="connsiteX6" fmla="*/ 379803 w 391946"/>
                      <a:gd name="connsiteY6" fmla="*/ 119342 h 337504"/>
                      <a:gd name="connsiteX7" fmla="*/ 379887 w 391946"/>
                      <a:gd name="connsiteY7" fmla="*/ 337504 h 337504"/>
                      <a:gd name="connsiteX8" fmla="*/ 366032 w 391946"/>
                      <a:gd name="connsiteY8" fmla="*/ 320281 h 337504"/>
                      <a:gd name="connsiteX9" fmla="*/ 365710 w 391946"/>
                      <a:gd name="connsiteY9" fmla="*/ 92110 h 337504"/>
                      <a:gd name="connsiteX10" fmla="*/ 261074 w 391946"/>
                      <a:gd name="connsiteY10" fmla="*/ 30930 h 337504"/>
                      <a:gd name="connsiteX11" fmla="*/ 180849 w 391946"/>
                      <a:gd name="connsiteY11" fmla="*/ 28011 h 337504"/>
                      <a:gd name="connsiteX12" fmla="*/ 179778 w 391946"/>
                      <a:gd name="connsiteY12" fmla="*/ 14567 h 337504"/>
                      <a:gd name="connsiteX13" fmla="*/ 0 w 391946"/>
                      <a:gd name="connsiteY13" fmla="*/ 13242 h 337504"/>
                      <a:gd name="connsiteX14" fmla="*/ 15943 w 391946"/>
                      <a:gd name="connsiteY14" fmla="*/ 0 h 337504"/>
                      <a:gd name="connsiteX0" fmla="*/ 15943 w 391946"/>
                      <a:gd name="connsiteY0" fmla="*/ 0 h 337504"/>
                      <a:gd name="connsiteX1" fmla="*/ 365478 w 391946"/>
                      <a:gd name="connsiteY1" fmla="*/ 1796 h 337504"/>
                      <a:gd name="connsiteX2" fmla="*/ 380262 w 391946"/>
                      <a:gd name="connsiteY2" fmla="*/ 17011 h 337504"/>
                      <a:gd name="connsiteX3" fmla="*/ 381139 w 391946"/>
                      <a:gd name="connsiteY3" fmla="*/ 66954 h 337504"/>
                      <a:gd name="connsiteX4" fmla="*/ 391709 w 391946"/>
                      <a:gd name="connsiteY4" fmla="*/ 74098 h 337504"/>
                      <a:gd name="connsiteX5" fmla="*/ 391946 w 391946"/>
                      <a:gd name="connsiteY5" fmla="*/ 106092 h 337504"/>
                      <a:gd name="connsiteX6" fmla="*/ 379803 w 391946"/>
                      <a:gd name="connsiteY6" fmla="*/ 119342 h 337504"/>
                      <a:gd name="connsiteX7" fmla="*/ 379887 w 391946"/>
                      <a:gd name="connsiteY7" fmla="*/ 337504 h 337504"/>
                      <a:gd name="connsiteX8" fmla="*/ 366032 w 391946"/>
                      <a:gd name="connsiteY8" fmla="*/ 320281 h 337504"/>
                      <a:gd name="connsiteX9" fmla="*/ 365710 w 391946"/>
                      <a:gd name="connsiteY9" fmla="*/ 92110 h 337504"/>
                      <a:gd name="connsiteX10" fmla="*/ 261074 w 391946"/>
                      <a:gd name="connsiteY10" fmla="*/ 30930 h 337504"/>
                      <a:gd name="connsiteX11" fmla="*/ 180849 w 391946"/>
                      <a:gd name="connsiteY11" fmla="*/ 28011 h 337504"/>
                      <a:gd name="connsiteX12" fmla="*/ 179778 w 391946"/>
                      <a:gd name="connsiteY12" fmla="*/ 14567 h 337504"/>
                      <a:gd name="connsiteX13" fmla="*/ 0 w 391946"/>
                      <a:gd name="connsiteY13" fmla="*/ 13242 h 337504"/>
                      <a:gd name="connsiteX14" fmla="*/ 15943 w 391946"/>
                      <a:gd name="connsiteY14" fmla="*/ 0 h 337504"/>
                      <a:gd name="connsiteX0" fmla="*/ 15943 w 391946"/>
                      <a:gd name="connsiteY0" fmla="*/ 229 h 337733"/>
                      <a:gd name="connsiteX1" fmla="*/ 365478 w 391946"/>
                      <a:gd name="connsiteY1" fmla="*/ 0 h 337733"/>
                      <a:gd name="connsiteX2" fmla="*/ 380262 w 391946"/>
                      <a:gd name="connsiteY2" fmla="*/ 17240 h 337733"/>
                      <a:gd name="connsiteX3" fmla="*/ 381139 w 391946"/>
                      <a:gd name="connsiteY3" fmla="*/ 67183 h 337733"/>
                      <a:gd name="connsiteX4" fmla="*/ 391709 w 391946"/>
                      <a:gd name="connsiteY4" fmla="*/ 74327 h 337733"/>
                      <a:gd name="connsiteX5" fmla="*/ 391946 w 391946"/>
                      <a:gd name="connsiteY5" fmla="*/ 106321 h 337733"/>
                      <a:gd name="connsiteX6" fmla="*/ 379803 w 391946"/>
                      <a:gd name="connsiteY6" fmla="*/ 119571 h 337733"/>
                      <a:gd name="connsiteX7" fmla="*/ 379887 w 391946"/>
                      <a:gd name="connsiteY7" fmla="*/ 337733 h 337733"/>
                      <a:gd name="connsiteX8" fmla="*/ 366032 w 391946"/>
                      <a:gd name="connsiteY8" fmla="*/ 320510 h 337733"/>
                      <a:gd name="connsiteX9" fmla="*/ 365710 w 391946"/>
                      <a:gd name="connsiteY9" fmla="*/ 92339 h 337733"/>
                      <a:gd name="connsiteX10" fmla="*/ 261074 w 391946"/>
                      <a:gd name="connsiteY10" fmla="*/ 31159 h 337733"/>
                      <a:gd name="connsiteX11" fmla="*/ 180849 w 391946"/>
                      <a:gd name="connsiteY11" fmla="*/ 28240 h 337733"/>
                      <a:gd name="connsiteX12" fmla="*/ 179778 w 391946"/>
                      <a:gd name="connsiteY12" fmla="*/ 14796 h 337733"/>
                      <a:gd name="connsiteX13" fmla="*/ 0 w 391946"/>
                      <a:gd name="connsiteY13" fmla="*/ 13471 h 337733"/>
                      <a:gd name="connsiteX14" fmla="*/ 15943 w 391946"/>
                      <a:gd name="connsiteY14" fmla="*/ 229 h 337733"/>
                      <a:gd name="connsiteX0" fmla="*/ 15943 w 391946"/>
                      <a:gd name="connsiteY0" fmla="*/ 229 h 337733"/>
                      <a:gd name="connsiteX1" fmla="*/ 365478 w 391946"/>
                      <a:gd name="connsiteY1" fmla="*/ 0 h 337733"/>
                      <a:gd name="connsiteX2" fmla="*/ 380262 w 391946"/>
                      <a:gd name="connsiteY2" fmla="*/ 17240 h 337733"/>
                      <a:gd name="connsiteX3" fmla="*/ 381139 w 391946"/>
                      <a:gd name="connsiteY3" fmla="*/ 67183 h 337733"/>
                      <a:gd name="connsiteX4" fmla="*/ 391709 w 391946"/>
                      <a:gd name="connsiteY4" fmla="*/ 74327 h 337733"/>
                      <a:gd name="connsiteX5" fmla="*/ 391946 w 391946"/>
                      <a:gd name="connsiteY5" fmla="*/ 106321 h 337733"/>
                      <a:gd name="connsiteX6" fmla="*/ 379803 w 391946"/>
                      <a:gd name="connsiteY6" fmla="*/ 119571 h 337733"/>
                      <a:gd name="connsiteX7" fmla="*/ 379887 w 391946"/>
                      <a:gd name="connsiteY7" fmla="*/ 337733 h 337733"/>
                      <a:gd name="connsiteX8" fmla="*/ 366032 w 391946"/>
                      <a:gd name="connsiteY8" fmla="*/ 320510 h 337733"/>
                      <a:gd name="connsiteX9" fmla="*/ 365710 w 391946"/>
                      <a:gd name="connsiteY9" fmla="*/ 92339 h 337733"/>
                      <a:gd name="connsiteX10" fmla="*/ 261074 w 391946"/>
                      <a:gd name="connsiteY10" fmla="*/ 31159 h 337733"/>
                      <a:gd name="connsiteX11" fmla="*/ 180849 w 391946"/>
                      <a:gd name="connsiteY11" fmla="*/ 28240 h 337733"/>
                      <a:gd name="connsiteX12" fmla="*/ 179778 w 391946"/>
                      <a:gd name="connsiteY12" fmla="*/ 14796 h 337733"/>
                      <a:gd name="connsiteX13" fmla="*/ 0 w 391946"/>
                      <a:gd name="connsiteY13" fmla="*/ 13471 h 337733"/>
                      <a:gd name="connsiteX14" fmla="*/ 15943 w 391946"/>
                      <a:gd name="connsiteY14" fmla="*/ 229 h 337733"/>
                      <a:gd name="connsiteX0" fmla="*/ 15943 w 391946"/>
                      <a:gd name="connsiteY0" fmla="*/ 229 h 337733"/>
                      <a:gd name="connsiteX1" fmla="*/ 365478 w 391946"/>
                      <a:gd name="connsiteY1" fmla="*/ 0 h 337733"/>
                      <a:gd name="connsiteX2" fmla="*/ 380262 w 391946"/>
                      <a:gd name="connsiteY2" fmla="*/ 17240 h 337733"/>
                      <a:gd name="connsiteX3" fmla="*/ 381139 w 391946"/>
                      <a:gd name="connsiteY3" fmla="*/ 67183 h 337733"/>
                      <a:gd name="connsiteX4" fmla="*/ 391709 w 391946"/>
                      <a:gd name="connsiteY4" fmla="*/ 74327 h 337733"/>
                      <a:gd name="connsiteX5" fmla="*/ 391946 w 391946"/>
                      <a:gd name="connsiteY5" fmla="*/ 106321 h 337733"/>
                      <a:gd name="connsiteX6" fmla="*/ 379803 w 391946"/>
                      <a:gd name="connsiteY6" fmla="*/ 119571 h 337733"/>
                      <a:gd name="connsiteX7" fmla="*/ 379887 w 391946"/>
                      <a:gd name="connsiteY7" fmla="*/ 337733 h 337733"/>
                      <a:gd name="connsiteX8" fmla="*/ 366032 w 391946"/>
                      <a:gd name="connsiteY8" fmla="*/ 320510 h 337733"/>
                      <a:gd name="connsiteX9" fmla="*/ 365710 w 391946"/>
                      <a:gd name="connsiteY9" fmla="*/ 92339 h 337733"/>
                      <a:gd name="connsiteX10" fmla="*/ 261074 w 391946"/>
                      <a:gd name="connsiteY10" fmla="*/ 31159 h 337733"/>
                      <a:gd name="connsiteX11" fmla="*/ 180849 w 391946"/>
                      <a:gd name="connsiteY11" fmla="*/ 28240 h 337733"/>
                      <a:gd name="connsiteX12" fmla="*/ 179778 w 391946"/>
                      <a:gd name="connsiteY12" fmla="*/ 14796 h 337733"/>
                      <a:gd name="connsiteX13" fmla="*/ 0 w 391946"/>
                      <a:gd name="connsiteY13" fmla="*/ 13471 h 337733"/>
                      <a:gd name="connsiteX14" fmla="*/ 15943 w 391946"/>
                      <a:gd name="connsiteY14" fmla="*/ 229 h 337733"/>
                      <a:gd name="connsiteX0" fmla="*/ 15943 w 391946"/>
                      <a:gd name="connsiteY0" fmla="*/ 229 h 337733"/>
                      <a:gd name="connsiteX1" fmla="*/ 365478 w 391946"/>
                      <a:gd name="connsiteY1" fmla="*/ 0 h 337733"/>
                      <a:gd name="connsiteX2" fmla="*/ 380262 w 391946"/>
                      <a:gd name="connsiteY2" fmla="*/ 17240 h 337733"/>
                      <a:gd name="connsiteX3" fmla="*/ 381139 w 391946"/>
                      <a:gd name="connsiteY3" fmla="*/ 67183 h 337733"/>
                      <a:gd name="connsiteX4" fmla="*/ 391709 w 391946"/>
                      <a:gd name="connsiteY4" fmla="*/ 74327 h 337733"/>
                      <a:gd name="connsiteX5" fmla="*/ 391946 w 391946"/>
                      <a:gd name="connsiteY5" fmla="*/ 106321 h 337733"/>
                      <a:gd name="connsiteX6" fmla="*/ 379803 w 391946"/>
                      <a:gd name="connsiteY6" fmla="*/ 119571 h 337733"/>
                      <a:gd name="connsiteX7" fmla="*/ 379887 w 391946"/>
                      <a:gd name="connsiteY7" fmla="*/ 337733 h 337733"/>
                      <a:gd name="connsiteX8" fmla="*/ 366032 w 391946"/>
                      <a:gd name="connsiteY8" fmla="*/ 320510 h 337733"/>
                      <a:gd name="connsiteX9" fmla="*/ 365710 w 391946"/>
                      <a:gd name="connsiteY9" fmla="*/ 92339 h 337733"/>
                      <a:gd name="connsiteX10" fmla="*/ 261074 w 391946"/>
                      <a:gd name="connsiteY10" fmla="*/ 31159 h 337733"/>
                      <a:gd name="connsiteX11" fmla="*/ 180849 w 391946"/>
                      <a:gd name="connsiteY11" fmla="*/ 28240 h 337733"/>
                      <a:gd name="connsiteX12" fmla="*/ 179778 w 391946"/>
                      <a:gd name="connsiteY12" fmla="*/ 14796 h 337733"/>
                      <a:gd name="connsiteX13" fmla="*/ 0 w 391946"/>
                      <a:gd name="connsiteY13" fmla="*/ 13471 h 337733"/>
                      <a:gd name="connsiteX14" fmla="*/ 15943 w 391946"/>
                      <a:gd name="connsiteY14" fmla="*/ 229 h 337733"/>
                      <a:gd name="connsiteX0" fmla="*/ 15943 w 391946"/>
                      <a:gd name="connsiteY0" fmla="*/ 229 h 337733"/>
                      <a:gd name="connsiteX1" fmla="*/ 365478 w 391946"/>
                      <a:gd name="connsiteY1" fmla="*/ 0 h 337733"/>
                      <a:gd name="connsiteX2" fmla="*/ 380262 w 391946"/>
                      <a:gd name="connsiteY2" fmla="*/ 17240 h 337733"/>
                      <a:gd name="connsiteX3" fmla="*/ 381139 w 391946"/>
                      <a:gd name="connsiteY3" fmla="*/ 67183 h 337733"/>
                      <a:gd name="connsiteX4" fmla="*/ 391709 w 391946"/>
                      <a:gd name="connsiteY4" fmla="*/ 74327 h 337733"/>
                      <a:gd name="connsiteX5" fmla="*/ 391946 w 391946"/>
                      <a:gd name="connsiteY5" fmla="*/ 106321 h 337733"/>
                      <a:gd name="connsiteX6" fmla="*/ 379803 w 391946"/>
                      <a:gd name="connsiteY6" fmla="*/ 119571 h 337733"/>
                      <a:gd name="connsiteX7" fmla="*/ 379887 w 391946"/>
                      <a:gd name="connsiteY7" fmla="*/ 337733 h 337733"/>
                      <a:gd name="connsiteX8" fmla="*/ 366032 w 391946"/>
                      <a:gd name="connsiteY8" fmla="*/ 320510 h 337733"/>
                      <a:gd name="connsiteX9" fmla="*/ 365710 w 391946"/>
                      <a:gd name="connsiteY9" fmla="*/ 92339 h 337733"/>
                      <a:gd name="connsiteX10" fmla="*/ 261074 w 391946"/>
                      <a:gd name="connsiteY10" fmla="*/ 31159 h 337733"/>
                      <a:gd name="connsiteX11" fmla="*/ 180849 w 391946"/>
                      <a:gd name="connsiteY11" fmla="*/ 28240 h 337733"/>
                      <a:gd name="connsiteX12" fmla="*/ 179778 w 391946"/>
                      <a:gd name="connsiteY12" fmla="*/ 14796 h 337733"/>
                      <a:gd name="connsiteX13" fmla="*/ 0 w 391946"/>
                      <a:gd name="connsiteY13" fmla="*/ 13471 h 337733"/>
                      <a:gd name="connsiteX14" fmla="*/ 15943 w 391946"/>
                      <a:gd name="connsiteY14" fmla="*/ 229 h 337733"/>
                      <a:gd name="connsiteX0" fmla="*/ 15943 w 391946"/>
                      <a:gd name="connsiteY0" fmla="*/ 229 h 337733"/>
                      <a:gd name="connsiteX1" fmla="*/ 365478 w 391946"/>
                      <a:gd name="connsiteY1" fmla="*/ 0 h 337733"/>
                      <a:gd name="connsiteX2" fmla="*/ 380262 w 391946"/>
                      <a:gd name="connsiteY2" fmla="*/ 17240 h 337733"/>
                      <a:gd name="connsiteX3" fmla="*/ 381139 w 391946"/>
                      <a:gd name="connsiteY3" fmla="*/ 67183 h 337733"/>
                      <a:gd name="connsiteX4" fmla="*/ 391709 w 391946"/>
                      <a:gd name="connsiteY4" fmla="*/ 74327 h 337733"/>
                      <a:gd name="connsiteX5" fmla="*/ 391946 w 391946"/>
                      <a:gd name="connsiteY5" fmla="*/ 106321 h 337733"/>
                      <a:gd name="connsiteX6" fmla="*/ 379803 w 391946"/>
                      <a:gd name="connsiteY6" fmla="*/ 119571 h 337733"/>
                      <a:gd name="connsiteX7" fmla="*/ 379887 w 391946"/>
                      <a:gd name="connsiteY7" fmla="*/ 337733 h 337733"/>
                      <a:gd name="connsiteX8" fmla="*/ 366032 w 391946"/>
                      <a:gd name="connsiteY8" fmla="*/ 320510 h 337733"/>
                      <a:gd name="connsiteX9" fmla="*/ 365710 w 391946"/>
                      <a:gd name="connsiteY9" fmla="*/ 92339 h 337733"/>
                      <a:gd name="connsiteX10" fmla="*/ 261074 w 391946"/>
                      <a:gd name="connsiteY10" fmla="*/ 31159 h 337733"/>
                      <a:gd name="connsiteX11" fmla="*/ 180849 w 391946"/>
                      <a:gd name="connsiteY11" fmla="*/ 28240 h 337733"/>
                      <a:gd name="connsiteX12" fmla="*/ 179778 w 391946"/>
                      <a:gd name="connsiteY12" fmla="*/ 14796 h 337733"/>
                      <a:gd name="connsiteX13" fmla="*/ 0 w 391946"/>
                      <a:gd name="connsiteY13" fmla="*/ 13471 h 337733"/>
                      <a:gd name="connsiteX14" fmla="*/ 15943 w 391946"/>
                      <a:gd name="connsiteY14" fmla="*/ 229 h 337733"/>
                      <a:gd name="connsiteX0" fmla="*/ 15943 w 391946"/>
                      <a:gd name="connsiteY0" fmla="*/ 229 h 337733"/>
                      <a:gd name="connsiteX1" fmla="*/ 365478 w 391946"/>
                      <a:gd name="connsiteY1" fmla="*/ 0 h 337733"/>
                      <a:gd name="connsiteX2" fmla="*/ 380262 w 391946"/>
                      <a:gd name="connsiteY2" fmla="*/ 17240 h 337733"/>
                      <a:gd name="connsiteX3" fmla="*/ 381139 w 391946"/>
                      <a:gd name="connsiteY3" fmla="*/ 67183 h 337733"/>
                      <a:gd name="connsiteX4" fmla="*/ 391709 w 391946"/>
                      <a:gd name="connsiteY4" fmla="*/ 74327 h 337733"/>
                      <a:gd name="connsiteX5" fmla="*/ 391946 w 391946"/>
                      <a:gd name="connsiteY5" fmla="*/ 106321 h 337733"/>
                      <a:gd name="connsiteX6" fmla="*/ 379803 w 391946"/>
                      <a:gd name="connsiteY6" fmla="*/ 119571 h 337733"/>
                      <a:gd name="connsiteX7" fmla="*/ 379887 w 391946"/>
                      <a:gd name="connsiteY7" fmla="*/ 337733 h 337733"/>
                      <a:gd name="connsiteX8" fmla="*/ 366032 w 391946"/>
                      <a:gd name="connsiteY8" fmla="*/ 320510 h 337733"/>
                      <a:gd name="connsiteX9" fmla="*/ 365710 w 391946"/>
                      <a:gd name="connsiteY9" fmla="*/ 92339 h 337733"/>
                      <a:gd name="connsiteX10" fmla="*/ 261074 w 391946"/>
                      <a:gd name="connsiteY10" fmla="*/ 31159 h 337733"/>
                      <a:gd name="connsiteX11" fmla="*/ 180849 w 391946"/>
                      <a:gd name="connsiteY11" fmla="*/ 28240 h 337733"/>
                      <a:gd name="connsiteX12" fmla="*/ 179778 w 391946"/>
                      <a:gd name="connsiteY12" fmla="*/ 14796 h 337733"/>
                      <a:gd name="connsiteX13" fmla="*/ 0 w 391946"/>
                      <a:gd name="connsiteY13" fmla="*/ 13471 h 337733"/>
                      <a:gd name="connsiteX14" fmla="*/ 15943 w 391946"/>
                      <a:gd name="connsiteY14" fmla="*/ 229 h 337733"/>
                      <a:gd name="connsiteX0" fmla="*/ 15943 w 391946"/>
                      <a:gd name="connsiteY0" fmla="*/ 229 h 337733"/>
                      <a:gd name="connsiteX1" fmla="*/ 365478 w 391946"/>
                      <a:gd name="connsiteY1" fmla="*/ 0 h 337733"/>
                      <a:gd name="connsiteX2" fmla="*/ 380262 w 391946"/>
                      <a:gd name="connsiteY2" fmla="*/ 17240 h 337733"/>
                      <a:gd name="connsiteX3" fmla="*/ 381139 w 391946"/>
                      <a:gd name="connsiteY3" fmla="*/ 67183 h 337733"/>
                      <a:gd name="connsiteX4" fmla="*/ 391709 w 391946"/>
                      <a:gd name="connsiteY4" fmla="*/ 74327 h 337733"/>
                      <a:gd name="connsiteX5" fmla="*/ 391946 w 391946"/>
                      <a:gd name="connsiteY5" fmla="*/ 106321 h 337733"/>
                      <a:gd name="connsiteX6" fmla="*/ 379803 w 391946"/>
                      <a:gd name="connsiteY6" fmla="*/ 119571 h 337733"/>
                      <a:gd name="connsiteX7" fmla="*/ 379887 w 391946"/>
                      <a:gd name="connsiteY7" fmla="*/ 337733 h 337733"/>
                      <a:gd name="connsiteX8" fmla="*/ 366032 w 391946"/>
                      <a:gd name="connsiteY8" fmla="*/ 320510 h 337733"/>
                      <a:gd name="connsiteX9" fmla="*/ 365710 w 391946"/>
                      <a:gd name="connsiteY9" fmla="*/ 92339 h 337733"/>
                      <a:gd name="connsiteX10" fmla="*/ 261074 w 391946"/>
                      <a:gd name="connsiteY10" fmla="*/ 31159 h 337733"/>
                      <a:gd name="connsiteX11" fmla="*/ 180849 w 391946"/>
                      <a:gd name="connsiteY11" fmla="*/ 28240 h 337733"/>
                      <a:gd name="connsiteX12" fmla="*/ 179778 w 391946"/>
                      <a:gd name="connsiteY12" fmla="*/ 14796 h 337733"/>
                      <a:gd name="connsiteX13" fmla="*/ 0 w 391946"/>
                      <a:gd name="connsiteY13" fmla="*/ 13471 h 337733"/>
                      <a:gd name="connsiteX14" fmla="*/ 15943 w 391946"/>
                      <a:gd name="connsiteY14" fmla="*/ 229 h 337733"/>
                      <a:gd name="connsiteX0" fmla="*/ 15943 w 391946"/>
                      <a:gd name="connsiteY0" fmla="*/ 229 h 337733"/>
                      <a:gd name="connsiteX1" fmla="*/ 365478 w 391946"/>
                      <a:gd name="connsiteY1" fmla="*/ 0 h 337733"/>
                      <a:gd name="connsiteX2" fmla="*/ 380262 w 391946"/>
                      <a:gd name="connsiteY2" fmla="*/ 17240 h 337733"/>
                      <a:gd name="connsiteX3" fmla="*/ 381139 w 391946"/>
                      <a:gd name="connsiteY3" fmla="*/ 67183 h 337733"/>
                      <a:gd name="connsiteX4" fmla="*/ 391709 w 391946"/>
                      <a:gd name="connsiteY4" fmla="*/ 74327 h 337733"/>
                      <a:gd name="connsiteX5" fmla="*/ 391946 w 391946"/>
                      <a:gd name="connsiteY5" fmla="*/ 106321 h 337733"/>
                      <a:gd name="connsiteX6" fmla="*/ 379803 w 391946"/>
                      <a:gd name="connsiteY6" fmla="*/ 119571 h 337733"/>
                      <a:gd name="connsiteX7" fmla="*/ 379887 w 391946"/>
                      <a:gd name="connsiteY7" fmla="*/ 337733 h 337733"/>
                      <a:gd name="connsiteX8" fmla="*/ 366032 w 391946"/>
                      <a:gd name="connsiteY8" fmla="*/ 320510 h 337733"/>
                      <a:gd name="connsiteX9" fmla="*/ 365710 w 391946"/>
                      <a:gd name="connsiteY9" fmla="*/ 92339 h 337733"/>
                      <a:gd name="connsiteX10" fmla="*/ 261074 w 391946"/>
                      <a:gd name="connsiteY10" fmla="*/ 31159 h 337733"/>
                      <a:gd name="connsiteX11" fmla="*/ 180849 w 391946"/>
                      <a:gd name="connsiteY11" fmla="*/ 28240 h 337733"/>
                      <a:gd name="connsiteX12" fmla="*/ 179778 w 391946"/>
                      <a:gd name="connsiteY12" fmla="*/ 14796 h 337733"/>
                      <a:gd name="connsiteX13" fmla="*/ 0 w 391946"/>
                      <a:gd name="connsiteY13" fmla="*/ 13471 h 337733"/>
                      <a:gd name="connsiteX14" fmla="*/ 15943 w 391946"/>
                      <a:gd name="connsiteY14" fmla="*/ 229 h 337733"/>
                      <a:gd name="connsiteX0" fmla="*/ 15943 w 391946"/>
                      <a:gd name="connsiteY0" fmla="*/ 229 h 337733"/>
                      <a:gd name="connsiteX1" fmla="*/ 365478 w 391946"/>
                      <a:gd name="connsiteY1" fmla="*/ 0 h 337733"/>
                      <a:gd name="connsiteX2" fmla="*/ 380262 w 391946"/>
                      <a:gd name="connsiteY2" fmla="*/ 17240 h 337733"/>
                      <a:gd name="connsiteX3" fmla="*/ 381139 w 391946"/>
                      <a:gd name="connsiteY3" fmla="*/ 67183 h 337733"/>
                      <a:gd name="connsiteX4" fmla="*/ 391709 w 391946"/>
                      <a:gd name="connsiteY4" fmla="*/ 74327 h 337733"/>
                      <a:gd name="connsiteX5" fmla="*/ 391946 w 391946"/>
                      <a:gd name="connsiteY5" fmla="*/ 106321 h 337733"/>
                      <a:gd name="connsiteX6" fmla="*/ 379803 w 391946"/>
                      <a:gd name="connsiteY6" fmla="*/ 119571 h 337733"/>
                      <a:gd name="connsiteX7" fmla="*/ 379887 w 391946"/>
                      <a:gd name="connsiteY7" fmla="*/ 337733 h 337733"/>
                      <a:gd name="connsiteX8" fmla="*/ 366032 w 391946"/>
                      <a:gd name="connsiteY8" fmla="*/ 320510 h 337733"/>
                      <a:gd name="connsiteX9" fmla="*/ 365710 w 391946"/>
                      <a:gd name="connsiteY9" fmla="*/ 92339 h 337733"/>
                      <a:gd name="connsiteX10" fmla="*/ 261074 w 391946"/>
                      <a:gd name="connsiteY10" fmla="*/ 31159 h 337733"/>
                      <a:gd name="connsiteX11" fmla="*/ 180849 w 391946"/>
                      <a:gd name="connsiteY11" fmla="*/ 28240 h 337733"/>
                      <a:gd name="connsiteX12" fmla="*/ 179778 w 391946"/>
                      <a:gd name="connsiteY12" fmla="*/ 14796 h 337733"/>
                      <a:gd name="connsiteX13" fmla="*/ 0 w 391946"/>
                      <a:gd name="connsiteY13" fmla="*/ 13471 h 337733"/>
                      <a:gd name="connsiteX14" fmla="*/ 15943 w 391946"/>
                      <a:gd name="connsiteY14" fmla="*/ 229 h 337733"/>
                      <a:gd name="connsiteX0" fmla="*/ 15943 w 391946"/>
                      <a:gd name="connsiteY0" fmla="*/ 229 h 337733"/>
                      <a:gd name="connsiteX1" fmla="*/ 365478 w 391946"/>
                      <a:gd name="connsiteY1" fmla="*/ 0 h 337733"/>
                      <a:gd name="connsiteX2" fmla="*/ 380262 w 391946"/>
                      <a:gd name="connsiteY2" fmla="*/ 17240 h 337733"/>
                      <a:gd name="connsiteX3" fmla="*/ 381139 w 391946"/>
                      <a:gd name="connsiteY3" fmla="*/ 67183 h 337733"/>
                      <a:gd name="connsiteX4" fmla="*/ 391709 w 391946"/>
                      <a:gd name="connsiteY4" fmla="*/ 74327 h 337733"/>
                      <a:gd name="connsiteX5" fmla="*/ 391946 w 391946"/>
                      <a:gd name="connsiteY5" fmla="*/ 106321 h 337733"/>
                      <a:gd name="connsiteX6" fmla="*/ 379803 w 391946"/>
                      <a:gd name="connsiteY6" fmla="*/ 119571 h 337733"/>
                      <a:gd name="connsiteX7" fmla="*/ 379887 w 391946"/>
                      <a:gd name="connsiteY7" fmla="*/ 337733 h 337733"/>
                      <a:gd name="connsiteX8" fmla="*/ 366032 w 391946"/>
                      <a:gd name="connsiteY8" fmla="*/ 320510 h 337733"/>
                      <a:gd name="connsiteX9" fmla="*/ 365710 w 391946"/>
                      <a:gd name="connsiteY9" fmla="*/ 92339 h 337733"/>
                      <a:gd name="connsiteX10" fmla="*/ 261074 w 391946"/>
                      <a:gd name="connsiteY10" fmla="*/ 31159 h 337733"/>
                      <a:gd name="connsiteX11" fmla="*/ 180849 w 391946"/>
                      <a:gd name="connsiteY11" fmla="*/ 28240 h 337733"/>
                      <a:gd name="connsiteX12" fmla="*/ 179778 w 391946"/>
                      <a:gd name="connsiteY12" fmla="*/ 14796 h 337733"/>
                      <a:gd name="connsiteX13" fmla="*/ 0 w 391946"/>
                      <a:gd name="connsiteY13" fmla="*/ 13471 h 337733"/>
                      <a:gd name="connsiteX14" fmla="*/ 15943 w 391946"/>
                      <a:gd name="connsiteY14" fmla="*/ 229 h 337733"/>
                      <a:gd name="connsiteX0" fmla="*/ 15943 w 391946"/>
                      <a:gd name="connsiteY0" fmla="*/ 229 h 337733"/>
                      <a:gd name="connsiteX1" fmla="*/ 365478 w 391946"/>
                      <a:gd name="connsiteY1" fmla="*/ 0 h 337733"/>
                      <a:gd name="connsiteX2" fmla="*/ 380262 w 391946"/>
                      <a:gd name="connsiteY2" fmla="*/ 17240 h 337733"/>
                      <a:gd name="connsiteX3" fmla="*/ 381139 w 391946"/>
                      <a:gd name="connsiteY3" fmla="*/ 67183 h 337733"/>
                      <a:gd name="connsiteX4" fmla="*/ 391709 w 391946"/>
                      <a:gd name="connsiteY4" fmla="*/ 74327 h 337733"/>
                      <a:gd name="connsiteX5" fmla="*/ 391946 w 391946"/>
                      <a:gd name="connsiteY5" fmla="*/ 106321 h 337733"/>
                      <a:gd name="connsiteX6" fmla="*/ 379803 w 391946"/>
                      <a:gd name="connsiteY6" fmla="*/ 119571 h 337733"/>
                      <a:gd name="connsiteX7" fmla="*/ 379887 w 391946"/>
                      <a:gd name="connsiteY7" fmla="*/ 337733 h 337733"/>
                      <a:gd name="connsiteX8" fmla="*/ 366032 w 391946"/>
                      <a:gd name="connsiteY8" fmla="*/ 320510 h 337733"/>
                      <a:gd name="connsiteX9" fmla="*/ 365710 w 391946"/>
                      <a:gd name="connsiteY9" fmla="*/ 92339 h 337733"/>
                      <a:gd name="connsiteX10" fmla="*/ 261074 w 391946"/>
                      <a:gd name="connsiteY10" fmla="*/ 31159 h 337733"/>
                      <a:gd name="connsiteX11" fmla="*/ 180849 w 391946"/>
                      <a:gd name="connsiteY11" fmla="*/ 28240 h 337733"/>
                      <a:gd name="connsiteX12" fmla="*/ 179778 w 391946"/>
                      <a:gd name="connsiteY12" fmla="*/ 14796 h 337733"/>
                      <a:gd name="connsiteX13" fmla="*/ 0 w 391946"/>
                      <a:gd name="connsiteY13" fmla="*/ 13471 h 337733"/>
                      <a:gd name="connsiteX14" fmla="*/ 15943 w 391946"/>
                      <a:gd name="connsiteY14" fmla="*/ 229 h 337733"/>
                      <a:gd name="connsiteX0" fmla="*/ 15943 w 391946"/>
                      <a:gd name="connsiteY0" fmla="*/ 229 h 337733"/>
                      <a:gd name="connsiteX1" fmla="*/ 365478 w 391946"/>
                      <a:gd name="connsiteY1" fmla="*/ 0 h 337733"/>
                      <a:gd name="connsiteX2" fmla="*/ 380262 w 391946"/>
                      <a:gd name="connsiteY2" fmla="*/ 17240 h 337733"/>
                      <a:gd name="connsiteX3" fmla="*/ 381139 w 391946"/>
                      <a:gd name="connsiteY3" fmla="*/ 67183 h 337733"/>
                      <a:gd name="connsiteX4" fmla="*/ 391709 w 391946"/>
                      <a:gd name="connsiteY4" fmla="*/ 74327 h 337733"/>
                      <a:gd name="connsiteX5" fmla="*/ 391946 w 391946"/>
                      <a:gd name="connsiteY5" fmla="*/ 106321 h 337733"/>
                      <a:gd name="connsiteX6" fmla="*/ 379803 w 391946"/>
                      <a:gd name="connsiteY6" fmla="*/ 119571 h 337733"/>
                      <a:gd name="connsiteX7" fmla="*/ 379887 w 391946"/>
                      <a:gd name="connsiteY7" fmla="*/ 337733 h 337733"/>
                      <a:gd name="connsiteX8" fmla="*/ 366032 w 391946"/>
                      <a:gd name="connsiteY8" fmla="*/ 320510 h 337733"/>
                      <a:gd name="connsiteX9" fmla="*/ 365710 w 391946"/>
                      <a:gd name="connsiteY9" fmla="*/ 92339 h 337733"/>
                      <a:gd name="connsiteX10" fmla="*/ 261074 w 391946"/>
                      <a:gd name="connsiteY10" fmla="*/ 31159 h 337733"/>
                      <a:gd name="connsiteX11" fmla="*/ 180849 w 391946"/>
                      <a:gd name="connsiteY11" fmla="*/ 28240 h 337733"/>
                      <a:gd name="connsiteX12" fmla="*/ 179778 w 391946"/>
                      <a:gd name="connsiteY12" fmla="*/ 14796 h 337733"/>
                      <a:gd name="connsiteX13" fmla="*/ 0 w 391946"/>
                      <a:gd name="connsiteY13" fmla="*/ 13471 h 337733"/>
                      <a:gd name="connsiteX14" fmla="*/ 15943 w 391946"/>
                      <a:gd name="connsiteY14" fmla="*/ 229 h 337733"/>
                      <a:gd name="connsiteX0" fmla="*/ 15943 w 391946"/>
                      <a:gd name="connsiteY0" fmla="*/ 229 h 337733"/>
                      <a:gd name="connsiteX1" fmla="*/ 365478 w 391946"/>
                      <a:gd name="connsiteY1" fmla="*/ 0 h 337733"/>
                      <a:gd name="connsiteX2" fmla="*/ 380262 w 391946"/>
                      <a:gd name="connsiteY2" fmla="*/ 17240 h 337733"/>
                      <a:gd name="connsiteX3" fmla="*/ 381139 w 391946"/>
                      <a:gd name="connsiteY3" fmla="*/ 67183 h 337733"/>
                      <a:gd name="connsiteX4" fmla="*/ 391709 w 391946"/>
                      <a:gd name="connsiteY4" fmla="*/ 74327 h 337733"/>
                      <a:gd name="connsiteX5" fmla="*/ 391946 w 391946"/>
                      <a:gd name="connsiteY5" fmla="*/ 106321 h 337733"/>
                      <a:gd name="connsiteX6" fmla="*/ 379803 w 391946"/>
                      <a:gd name="connsiteY6" fmla="*/ 119571 h 337733"/>
                      <a:gd name="connsiteX7" fmla="*/ 379887 w 391946"/>
                      <a:gd name="connsiteY7" fmla="*/ 337733 h 337733"/>
                      <a:gd name="connsiteX8" fmla="*/ 366032 w 391946"/>
                      <a:gd name="connsiteY8" fmla="*/ 320510 h 337733"/>
                      <a:gd name="connsiteX9" fmla="*/ 365710 w 391946"/>
                      <a:gd name="connsiteY9" fmla="*/ 92339 h 337733"/>
                      <a:gd name="connsiteX10" fmla="*/ 261074 w 391946"/>
                      <a:gd name="connsiteY10" fmla="*/ 31159 h 337733"/>
                      <a:gd name="connsiteX11" fmla="*/ 180849 w 391946"/>
                      <a:gd name="connsiteY11" fmla="*/ 28240 h 337733"/>
                      <a:gd name="connsiteX12" fmla="*/ 179778 w 391946"/>
                      <a:gd name="connsiteY12" fmla="*/ 14796 h 337733"/>
                      <a:gd name="connsiteX13" fmla="*/ 0 w 391946"/>
                      <a:gd name="connsiteY13" fmla="*/ 13471 h 337733"/>
                      <a:gd name="connsiteX14" fmla="*/ 15943 w 391946"/>
                      <a:gd name="connsiteY14" fmla="*/ 229 h 337733"/>
                      <a:gd name="connsiteX0" fmla="*/ 15943 w 391946"/>
                      <a:gd name="connsiteY0" fmla="*/ 229 h 337733"/>
                      <a:gd name="connsiteX1" fmla="*/ 365478 w 391946"/>
                      <a:gd name="connsiteY1" fmla="*/ 0 h 337733"/>
                      <a:gd name="connsiteX2" fmla="*/ 381005 w 391946"/>
                      <a:gd name="connsiteY2" fmla="*/ 17579 h 337733"/>
                      <a:gd name="connsiteX3" fmla="*/ 381139 w 391946"/>
                      <a:gd name="connsiteY3" fmla="*/ 67183 h 337733"/>
                      <a:gd name="connsiteX4" fmla="*/ 391709 w 391946"/>
                      <a:gd name="connsiteY4" fmla="*/ 74327 h 337733"/>
                      <a:gd name="connsiteX5" fmla="*/ 391946 w 391946"/>
                      <a:gd name="connsiteY5" fmla="*/ 106321 h 337733"/>
                      <a:gd name="connsiteX6" fmla="*/ 379803 w 391946"/>
                      <a:gd name="connsiteY6" fmla="*/ 119571 h 337733"/>
                      <a:gd name="connsiteX7" fmla="*/ 379887 w 391946"/>
                      <a:gd name="connsiteY7" fmla="*/ 337733 h 337733"/>
                      <a:gd name="connsiteX8" fmla="*/ 366032 w 391946"/>
                      <a:gd name="connsiteY8" fmla="*/ 320510 h 337733"/>
                      <a:gd name="connsiteX9" fmla="*/ 365710 w 391946"/>
                      <a:gd name="connsiteY9" fmla="*/ 92339 h 337733"/>
                      <a:gd name="connsiteX10" fmla="*/ 261074 w 391946"/>
                      <a:gd name="connsiteY10" fmla="*/ 31159 h 337733"/>
                      <a:gd name="connsiteX11" fmla="*/ 180849 w 391946"/>
                      <a:gd name="connsiteY11" fmla="*/ 28240 h 337733"/>
                      <a:gd name="connsiteX12" fmla="*/ 179778 w 391946"/>
                      <a:gd name="connsiteY12" fmla="*/ 14796 h 337733"/>
                      <a:gd name="connsiteX13" fmla="*/ 0 w 391946"/>
                      <a:gd name="connsiteY13" fmla="*/ 13471 h 337733"/>
                      <a:gd name="connsiteX14" fmla="*/ 15943 w 391946"/>
                      <a:gd name="connsiteY14" fmla="*/ 229 h 337733"/>
                      <a:gd name="connsiteX0" fmla="*/ 15943 w 391946"/>
                      <a:gd name="connsiteY0" fmla="*/ 229 h 337733"/>
                      <a:gd name="connsiteX1" fmla="*/ 365478 w 391946"/>
                      <a:gd name="connsiteY1" fmla="*/ 0 h 337733"/>
                      <a:gd name="connsiteX2" fmla="*/ 381253 w 391946"/>
                      <a:gd name="connsiteY2" fmla="*/ 17579 h 337733"/>
                      <a:gd name="connsiteX3" fmla="*/ 381139 w 391946"/>
                      <a:gd name="connsiteY3" fmla="*/ 67183 h 337733"/>
                      <a:gd name="connsiteX4" fmla="*/ 391709 w 391946"/>
                      <a:gd name="connsiteY4" fmla="*/ 74327 h 337733"/>
                      <a:gd name="connsiteX5" fmla="*/ 391946 w 391946"/>
                      <a:gd name="connsiteY5" fmla="*/ 106321 h 337733"/>
                      <a:gd name="connsiteX6" fmla="*/ 379803 w 391946"/>
                      <a:gd name="connsiteY6" fmla="*/ 119571 h 337733"/>
                      <a:gd name="connsiteX7" fmla="*/ 379887 w 391946"/>
                      <a:gd name="connsiteY7" fmla="*/ 337733 h 337733"/>
                      <a:gd name="connsiteX8" fmla="*/ 366032 w 391946"/>
                      <a:gd name="connsiteY8" fmla="*/ 320510 h 337733"/>
                      <a:gd name="connsiteX9" fmla="*/ 365710 w 391946"/>
                      <a:gd name="connsiteY9" fmla="*/ 92339 h 337733"/>
                      <a:gd name="connsiteX10" fmla="*/ 261074 w 391946"/>
                      <a:gd name="connsiteY10" fmla="*/ 31159 h 337733"/>
                      <a:gd name="connsiteX11" fmla="*/ 180849 w 391946"/>
                      <a:gd name="connsiteY11" fmla="*/ 28240 h 337733"/>
                      <a:gd name="connsiteX12" fmla="*/ 179778 w 391946"/>
                      <a:gd name="connsiteY12" fmla="*/ 14796 h 337733"/>
                      <a:gd name="connsiteX13" fmla="*/ 0 w 391946"/>
                      <a:gd name="connsiteY13" fmla="*/ 13471 h 337733"/>
                      <a:gd name="connsiteX14" fmla="*/ 15943 w 391946"/>
                      <a:gd name="connsiteY14" fmla="*/ 229 h 337733"/>
                      <a:gd name="connsiteX0" fmla="*/ 15943 w 391946"/>
                      <a:gd name="connsiteY0" fmla="*/ 229 h 337733"/>
                      <a:gd name="connsiteX1" fmla="*/ 365478 w 391946"/>
                      <a:gd name="connsiteY1" fmla="*/ 0 h 337733"/>
                      <a:gd name="connsiteX2" fmla="*/ 381253 w 391946"/>
                      <a:gd name="connsiteY2" fmla="*/ 17579 h 337733"/>
                      <a:gd name="connsiteX3" fmla="*/ 381139 w 391946"/>
                      <a:gd name="connsiteY3" fmla="*/ 67183 h 337733"/>
                      <a:gd name="connsiteX4" fmla="*/ 391709 w 391946"/>
                      <a:gd name="connsiteY4" fmla="*/ 74327 h 337733"/>
                      <a:gd name="connsiteX5" fmla="*/ 391946 w 391946"/>
                      <a:gd name="connsiteY5" fmla="*/ 106321 h 337733"/>
                      <a:gd name="connsiteX6" fmla="*/ 379803 w 391946"/>
                      <a:gd name="connsiteY6" fmla="*/ 119571 h 337733"/>
                      <a:gd name="connsiteX7" fmla="*/ 379887 w 391946"/>
                      <a:gd name="connsiteY7" fmla="*/ 337733 h 337733"/>
                      <a:gd name="connsiteX8" fmla="*/ 366032 w 391946"/>
                      <a:gd name="connsiteY8" fmla="*/ 320510 h 337733"/>
                      <a:gd name="connsiteX9" fmla="*/ 365710 w 391946"/>
                      <a:gd name="connsiteY9" fmla="*/ 92339 h 337733"/>
                      <a:gd name="connsiteX10" fmla="*/ 261074 w 391946"/>
                      <a:gd name="connsiteY10" fmla="*/ 31159 h 337733"/>
                      <a:gd name="connsiteX11" fmla="*/ 180849 w 391946"/>
                      <a:gd name="connsiteY11" fmla="*/ 28240 h 337733"/>
                      <a:gd name="connsiteX12" fmla="*/ 179778 w 391946"/>
                      <a:gd name="connsiteY12" fmla="*/ 14796 h 337733"/>
                      <a:gd name="connsiteX13" fmla="*/ 0 w 391946"/>
                      <a:gd name="connsiteY13" fmla="*/ 13471 h 337733"/>
                      <a:gd name="connsiteX14" fmla="*/ 15943 w 391946"/>
                      <a:gd name="connsiteY14" fmla="*/ 229 h 337733"/>
                      <a:gd name="connsiteX0" fmla="*/ 15943 w 391946"/>
                      <a:gd name="connsiteY0" fmla="*/ 229 h 337733"/>
                      <a:gd name="connsiteX1" fmla="*/ 365478 w 391946"/>
                      <a:gd name="connsiteY1" fmla="*/ 0 h 337733"/>
                      <a:gd name="connsiteX2" fmla="*/ 381253 w 391946"/>
                      <a:gd name="connsiteY2" fmla="*/ 17579 h 337733"/>
                      <a:gd name="connsiteX3" fmla="*/ 381139 w 391946"/>
                      <a:gd name="connsiteY3" fmla="*/ 67183 h 337733"/>
                      <a:gd name="connsiteX4" fmla="*/ 391709 w 391946"/>
                      <a:gd name="connsiteY4" fmla="*/ 74327 h 337733"/>
                      <a:gd name="connsiteX5" fmla="*/ 391946 w 391946"/>
                      <a:gd name="connsiteY5" fmla="*/ 106321 h 337733"/>
                      <a:gd name="connsiteX6" fmla="*/ 379803 w 391946"/>
                      <a:gd name="connsiteY6" fmla="*/ 119571 h 337733"/>
                      <a:gd name="connsiteX7" fmla="*/ 379887 w 391946"/>
                      <a:gd name="connsiteY7" fmla="*/ 337733 h 337733"/>
                      <a:gd name="connsiteX8" fmla="*/ 366032 w 391946"/>
                      <a:gd name="connsiteY8" fmla="*/ 320510 h 337733"/>
                      <a:gd name="connsiteX9" fmla="*/ 365710 w 391946"/>
                      <a:gd name="connsiteY9" fmla="*/ 92339 h 337733"/>
                      <a:gd name="connsiteX10" fmla="*/ 261074 w 391946"/>
                      <a:gd name="connsiteY10" fmla="*/ 31159 h 337733"/>
                      <a:gd name="connsiteX11" fmla="*/ 180849 w 391946"/>
                      <a:gd name="connsiteY11" fmla="*/ 28240 h 337733"/>
                      <a:gd name="connsiteX12" fmla="*/ 179778 w 391946"/>
                      <a:gd name="connsiteY12" fmla="*/ 14796 h 337733"/>
                      <a:gd name="connsiteX13" fmla="*/ 0 w 391946"/>
                      <a:gd name="connsiteY13" fmla="*/ 13471 h 337733"/>
                      <a:gd name="connsiteX14" fmla="*/ 15943 w 391946"/>
                      <a:gd name="connsiteY14" fmla="*/ 229 h 337733"/>
                      <a:gd name="connsiteX0" fmla="*/ 15943 w 391946"/>
                      <a:gd name="connsiteY0" fmla="*/ 229 h 337733"/>
                      <a:gd name="connsiteX1" fmla="*/ 365478 w 391946"/>
                      <a:gd name="connsiteY1" fmla="*/ 0 h 337733"/>
                      <a:gd name="connsiteX2" fmla="*/ 381253 w 391946"/>
                      <a:gd name="connsiteY2" fmla="*/ 17579 h 337733"/>
                      <a:gd name="connsiteX3" fmla="*/ 381139 w 391946"/>
                      <a:gd name="connsiteY3" fmla="*/ 67183 h 337733"/>
                      <a:gd name="connsiteX4" fmla="*/ 391709 w 391946"/>
                      <a:gd name="connsiteY4" fmla="*/ 74327 h 337733"/>
                      <a:gd name="connsiteX5" fmla="*/ 391946 w 391946"/>
                      <a:gd name="connsiteY5" fmla="*/ 106321 h 337733"/>
                      <a:gd name="connsiteX6" fmla="*/ 379803 w 391946"/>
                      <a:gd name="connsiteY6" fmla="*/ 119571 h 337733"/>
                      <a:gd name="connsiteX7" fmla="*/ 379887 w 391946"/>
                      <a:gd name="connsiteY7" fmla="*/ 337733 h 337733"/>
                      <a:gd name="connsiteX8" fmla="*/ 366032 w 391946"/>
                      <a:gd name="connsiteY8" fmla="*/ 320510 h 337733"/>
                      <a:gd name="connsiteX9" fmla="*/ 365710 w 391946"/>
                      <a:gd name="connsiteY9" fmla="*/ 92339 h 337733"/>
                      <a:gd name="connsiteX10" fmla="*/ 261074 w 391946"/>
                      <a:gd name="connsiteY10" fmla="*/ 31159 h 337733"/>
                      <a:gd name="connsiteX11" fmla="*/ 180849 w 391946"/>
                      <a:gd name="connsiteY11" fmla="*/ 28240 h 337733"/>
                      <a:gd name="connsiteX12" fmla="*/ 179778 w 391946"/>
                      <a:gd name="connsiteY12" fmla="*/ 14796 h 337733"/>
                      <a:gd name="connsiteX13" fmla="*/ 0 w 391946"/>
                      <a:gd name="connsiteY13" fmla="*/ 13471 h 337733"/>
                      <a:gd name="connsiteX14" fmla="*/ 15943 w 391946"/>
                      <a:gd name="connsiteY14" fmla="*/ 229 h 337733"/>
                      <a:gd name="connsiteX0" fmla="*/ 15943 w 391946"/>
                      <a:gd name="connsiteY0" fmla="*/ 229 h 337733"/>
                      <a:gd name="connsiteX1" fmla="*/ 365478 w 391946"/>
                      <a:gd name="connsiteY1" fmla="*/ 0 h 337733"/>
                      <a:gd name="connsiteX2" fmla="*/ 381253 w 391946"/>
                      <a:gd name="connsiteY2" fmla="*/ 17579 h 337733"/>
                      <a:gd name="connsiteX3" fmla="*/ 381139 w 391946"/>
                      <a:gd name="connsiteY3" fmla="*/ 67183 h 337733"/>
                      <a:gd name="connsiteX4" fmla="*/ 391709 w 391946"/>
                      <a:gd name="connsiteY4" fmla="*/ 74327 h 337733"/>
                      <a:gd name="connsiteX5" fmla="*/ 391946 w 391946"/>
                      <a:gd name="connsiteY5" fmla="*/ 106321 h 337733"/>
                      <a:gd name="connsiteX6" fmla="*/ 379803 w 391946"/>
                      <a:gd name="connsiteY6" fmla="*/ 119571 h 337733"/>
                      <a:gd name="connsiteX7" fmla="*/ 379887 w 391946"/>
                      <a:gd name="connsiteY7" fmla="*/ 337733 h 337733"/>
                      <a:gd name="connsiteX8" fmla="*/ 366032 w 391946"/>
                      <a:gd name="connsiteY8" fmla="*/ 320510 h 337733"/>
                      <a:gd name="connsiteX9" fmla="*/ 365710 w 391946"/>
                      <a:gd name="connsiteY9" fmla="*/ 92339 h 337733"/>
                      <a:gd name="connsiteX10" fmla="*/ 261074 w 391946"/>
                      <a:gd name="connsiteY10" fmla="*/ 31159 h 337733"/>
                      <a:gd name="connsiteX11" fmla="*/ 180849 w 391946"/>
                      <a:gd name="connsiteY11" fmla="*/ 28240 h 337733"/>
                      <a:gd name="connsiteX12" fmla="*/ 179778 w 391946"/>
                      <a:gd name="connsiteY12" fmla="*/ 14796 h 337733"/>
                      <a:gd name="connsiteX13" fmla="*/ 0 w 391946"/>
                      <a:gd name="connsiteY13" fmla="*/ 13471 h 337733"/>
                      <a:gd name="connsiteX14" fmla="*/ 15943 w 391946"/>
                      <a:gd name="connsiteY14" fmla="*/ 229 h 337733"/>
                      <a:gd name="connsiteX0" fmla="*/ 15943 w 391946"/>
                      <a:gd name="connsiteY0" fmla="*/ 229 h 337733"/>
                      <a:gd name="connsiteX1" fmla="*/ 365478 w 391946"/>
                      <a:gd name="connsiteY1" fmla="*/ 0 h 337733"/>
                      <a:gd name="connsiteX2" fmla="*/ 381253 w 391946"/>
                      <a:gd name="connsiteY2" fmla="*/ 17579 h 337733"/>
                      <a:gd name="connsiteX3" fmla="*/ 381139 w 391946"/>
                      <a:gd name="connsiteY3" fmla="*/ 67183 h 337733"/>
                      <a:gd name="connsiteX4" fmla="*/ 391709 w 391946"/>
                      <a:gd name="connsiteY4" fmla="*/ 74327 h 337733"/>
                      <a:gd name="connsiteX5" fmla="*/ 391946 w 391946"/>
                      <a:gd name="connsiteY5" fmla="*/ 106321 h 337733"/>
                      <a:gd name="connsiteX6" fmla="*/ 379803 w 391946"/>
                      <a:gd name="connsiteY6" fmla="*/ 119571 h 337733"/>
                      <a:gd name="connsiteX7" fmla="*/ 379887 w 391946"/>
                      <a:gd name="connsiteY7" fmla="*/ 337733 h 337733"/>
                      <a:gd name="connsiteX8" fmla="*/ 366032 w 391946"/>
                      <a:gd name="connsiteY8" fmla="*/ 320510 h 337733"/>
                      <a:gd name="connsiteX9" fmla="*/ 365710 w 391946"/>
                      <a:gd name="connsiteY9" fmla="*/ 92339 h 337733"/>
                      <a:gd name="connsiteX10" fmla="*/ 261074 w 391946"/>
                      <a:gd name="connsiteY10" fmla="*/ 31159 h 337733"/>
                      <a:gd name="connsiteX11" fmla="*/ 180849 w 391946"/>
                      <a:gd name="connsiteY11" fmla="*/ 28240 h 337733"/>
                      <a:gd name="connsiteX12" fmla="*/ 179778 w 391946"/>
                      <a:gd name="connsiteY12" fmla="*/ 14796 h 337733"/>
                      <a:gd name="connsiteX13" fmla="*/ 0 w 391946"/>
                      <a:gd name="connsiteY13" fmla="*/ 13471 h 337733"/>
                      <a:gd name="connsiteX14" fmla="*/ 15943 w 391946"/>
                      <a:gd name="connsiteY14" fmla="*/ 229 h 337733"/>
                      <a:gd name="connsiteX0" fmla="*/ 15943 w 391946"/>
                      <a:gd name="connsiteY0" fmla="*/ 229 h 337733"/>
                      <a:gd name="connsiteX1" fmla="*/ 365478 w 391946"/>
                      <a:gd name="connsiteY1" fmla="*/ 0 h 337733"/>
                      <a:gd name="connsiteX2" fmla="*/ 381253 w 391946"/>
                      <a:gd name="connsiteY2" fmla="*/ 17579 h 337733"/>
                      <a:gd name="connsiteX3" fmla="*/ 381139 w 391946"/>
                      <a:gd name="connsiteY3" fmla="*/ 67183 h 337733"/>
                      <a:gd name="connsiteX4" fmla="*/ 391709 w 391946"/>
                      <a:gd name="connsiteY4" fmla="*/ 74327 h 337733"/>
                      <a:gd name="connsiteX5" fmla="*/ 391946 w 391946"/>
                      <a:gd name="connsiteY5" fmla="*/ 106321 h 337733"/>
                      <a:gd name="connsiteX6" fmla="*/ 379803 w 391946"/>
                      <a:gd name="connsiteY6" fmla="*/ 119571 h 337733"/>
                      <a:gd name="connsiteX7" fmla="*/ 379887 w 391946"/>
                      <a:gd name="connsiteY7" fmla="*/ 337733 h 337733"/>
                      <a:gd name="connsiteX8" fmla="*/ 366032 w 391946"/>
                      <a:gd name="connsiteY8" fmla="*/ 320510 h 337733"/>
                      <a:gd name="connsiteX9" fmla="*/ 365710 w 391946"/>
                      <a:gd name="connsiteY9" fmla="*/ 92339 h 337733"/>
                      <a:gd name="connsiteX10" fmla="*/ 261074 w 391946"/>
                      <a:gd name="connsiteY10" fmla="*/ 31159 h 337733"/>
                      <a:gd name="connsiteX11" fmla="*/ 180849 w 391946"/>
                      <a:gd name="connsiteY11" fmla="*/ 28240 h 337733"/>
                      <a:gd name="connsiteX12" fmla="*/ 179778 w 391946"/>
                      <a:gd name="connsiteY12" fmla="*/ 14796 h 337733"/>
                      <a:gd name="connsiteX13" fmla="*/ 0 w 391946"/>
                      <a:gd name="connsiteY13" fmla="*/ 13471 h 337733"/>
                      <a:gd name="connsiteX14" fmla="*/ 15943 w 391946"/>
                      <a:gd name="connsiteY14" fmla="*/ 229 h 337733"/>
                      <a:gd name="connsiteX0" fmla="*/ 15943 w 391946"/>
                      <a:gd name="connsiteY0" fmla="*/ 229 h 337733"/>
                      <a:gd name="connsiteX1" fmla="*/ 365478 w 391946"/>
                      <a:gd name="connsiteY1" fmla="*/ 0 h 337733"/>
                      <a:gd name="connsiteX2" fmla="*/ 381253 w 391946"/>
                      <a:gd name="connsiteY2" fmla="*/ 17579 h 337733"/>
                      <a:gd name="connsiteX3" fmla="*/ 381139 w 391946"/>
                      <a:gd name="connsiteY3" fmla="*/ 67183 h 337733"/>
                      <a:gd name="connsiteX4" fmla="*/ 391709 w 391946"/>
                      <a:gd name="connsiteY4" fmla="*/ 74327 h 337733"/>
                      <a:gd name="connsiteX5" fmla="*/ 391946 w 391946"/>
                      <a:gd name="connsiteY5" fmla="*/ 106321 h 337733"/>
                      <a:gd name="connsiteX6" fmla="*/ 379803 w 391946"/>
                      <a:gd name="connsiteY6" fmla="*/ 119571 h 337733"/>
                      <a:gd name="connsiteX7" fmla="*/ 379887 w 391946"/>
                      <a:gd name="connsiteY7" fmla="*/ 337733 h 337733"/>
                      <a:gd name="connsiteX8" fmla="*/ 366032 w 391946"/>
                      <a:gd name="connsiteY8" fmla="*/ 320510 h 337733"/>
                      <a:gd name="connsiteX9" fmla="*/ 365710 w 391946"/>
                      <a:gd name="connsiteY9" fmla="*/ 92339 h 337733"/>
                      <a:gd name="connsiteX10" fmla="*/ 261074 w 391946"/>
                      <a:gd name="connsiteY10" fmla="*/ 31159 h 337733"/>
                      <a:gd name="connsiteX11" fmla="*/ 180849 w 391946"/>
                      <a:gd name="connsiteY11" fmla="*/ 28240 h 337733"/>
                      <a:gd name="connsiteX12" fmla="*/ 179778 w 391946"/>
                      <a:gd name="connsiteY12" fmla="*/ 14796 h 337733"/>
                      <a:gd name="connsiteX13" fmla="*/ 0 w 391946"/>
                      <a:gd name="connsiteY13" fmla="*/ 13471 h 337733"/>
                      <a:gd name="connsiteX14" fmla="*/ 15943 w 391946"/>
                      <a:gd name="connsiteY14" fmla="*/ 229 h 337733"/>
                      <a:gd name="connsiteX0" fmla="*/ 15943 w 391946"/>
                      <a:gd name="connsiteY0" fmla="*/ 229 h 337733"/>
                      <a:gd name="connsiteX1" fmla="*/ 365478 w 391946"/>
                      <a:gd name="connsiteY1" fmla="*/ 0 h 337733"/>
                      <a:gd name="connsiteX2" fmla="*/ 381501 w 391946"/>
                      <a:gd name="connsiteY2" fmla="*/ 13517 h 337733"/>
                      <a:gd name="connsiteX3" fmla="*/ 381139 w 391946"/>
                      <a:gd name="connsiteY3" fmla="*/ 67183 h 337733"/>
                      <a:gd name="connsiteX4" fmla="*/ 391709 w 391946"/>
                      <a:gd name="connsiteY4" fmla="*/ 74327 h 337733"/>
                      <a:gd name="connsiteX5" fmla="*/ 391946 w 391946"/>
                      <a:gd name="connsiteY5" fmla="*/ 106321 h 337733"/>
                      <a:gd name="connsiteX6" fmla="*/ 379803 w 391946"/>
                      <a:gd name="connsiteY6" fmla="*/ 119571 h 337733"/>
                      <a:gd name="connsiteX7" fmla="*/ 379887 w 391946"/>
                      <a:gd name="connsiteY7" fmla="*/ 337733 h 337733"/>
                      <a:gd name="connsiteX8" fmla="*/ 366032 w 391946"/>
                      <a:gd name="connsiteY8" fmla="*/ 320510 h 337733"/>
                      <a:gd name="connsiteX9" fmla="*/ 365710 w 391946"/>
                      <a:gd name="connsiteY9" fmla="*/ 92339 h 337733"/>
                      <a:gd name="connsiteX10" fmla="*/ 261074 w 391946"/>
                      <a:gd name="connsiteY10" fmla="*/ 31159 h 337733"/>
                      <a:gd name="connsiteX11" fmla="*/ 180849 w 391946"/>
                      <a:gd name="connsiteY11" fmla="*/ 28240 h 337733"/>
                      <a:gd name="connsiteX12" fmla="*/ 179778 w 391946"/>
                      <a:gd name="connsiteY12" fmla="*/ 14796 h 337733"/>
                      <a:gd name="connsiteX13" fmla="*/ 0 w 391946"/>
                      <a:gd name="connsiteY13" fmla="*/ 13471 h 337733"/>
                      <a:gd name="connsiteX14" fmla="*/ 15943 w 391946"/>
                      <a:gd name="connsiteY14" fmla="*/ 229 h 337733"/>
                      <a:gd name="connsiteX0" fmla="*/ 15943 w 391946"/>
                      <a:gd name="connsiteY0" fmla="*/ 229 h 337733"/>
                      <a:gd name="connsiteX1" fmla="*/ 365478 w 391946"/>
                      <a:gd name="connsiteY1" fmla="*/ 0 h 337733"/>
                      <a:gd name="connsiteX2" fmla="*/ 381501 w 391946"/>
                      <a:gd name="connsiteY2" fmla="*/ 13517 h 337733"/>
                      <a:gd name="connsiteX3" fmla="*/ 381139 w 391946"/>
                      <a:gd name="connsiteY3" fmla="*/ 67183 h 337733"/>
                      <a:gd name="connsiteX4" fmla="*/ 391709 w 391946"/>
                      <a:gd name="connsiteY4" fmla="*/ 74327 h 337733"/>
                      <a:gd name="connsiteX5" fmla="*/ 391946 w 391946"/>
                      <a:gd name="connsiteY5" fmla="*/ 106321 h 337733"/>
                      <a:gd name="connsiteX6" fmla="*/ 379803 w 391946"/>
                      <a:gd name="connsiteY6" fmla="*/ 119571 h 337733"/>
                      <a:gd name="connsiteX7" fmla="*/ 379887 w 391946"/>
                      <a:gd name="connsiteY7" fmla="*/ 337733 h 337733"/>
                      <a:gd name="connsiteX8" fmla="*/ 366032 w 391946"/>
                      <a:gd name="connsiteY8" fmla="*/ 320510 h 337733"/>
                      <a:gd name="connsiteX9" fmla="*/ 365710 w 391946"/>
                      <a:gd name="connsiteY9" fmla="*/ 92339 h 337733"/>
                      <a:gd name="connsiteX10" fmla="*/ 261074 w 391946"/>
                      <a:gd name="connsiteY10" fmla="*/ 31159 h 337733"/>
                      <a:gd name="connsiteX11" fmla="*/ 180849 w 391946"/>
                      <a:gd name="connsiteY11" fmla="*/ 28240 h 337733"/>
                      <a:gd name="connsiteX12" fmla="*/ 179778 w 391946"/>
                      <a:gd name="connsiteY12" fmla="*/ 14796 h 337733"/>
                      <a:gd name="connsiteX13" fmla="*/ 0 w 391946"/>
                      <a:gd name="connsiteY13" fmla="*/ 13471 h 337733"/>
                      <a:gd name="connsiteX14" fmla="*/ 15943 w 391946"/>
                      <a:gd name="connsiteY14" fmla="*/ 229 h 337733"/>
                      <a:gd name="connsiteX0" fmla="*/ 15943 w 391946"/>
                      <a:gd name="connsiteY0" fmla="*/ 229 h 337733"/>
                      <a:gd name="connsiteX1" fmla="*/ 365478 w 391946"/>
                      <a:gd name="connsiteY1" fmla="*/ 0 h 337733"/>
                      <a:gd name="connsiteX2" fmla="*/ 381501 w 391946"/>
                      <a:gd name="connsiteY2" fmla="*/ 13517 h 337733"/>
                      <a:gd name="connsiteX3" fmla="*/ 381139 w 391946"/>
                      <a:gd name="connsiteY3" fmla="*/ 67183 h 337733"/>
                      <a:gd name="connsiteX4" fmla="*/ 391709 w 391946"/>
                      <a:gd name="connsiteY4" fmla="*/ 74327 h 337733"/>
                      <a:gd name="connsiteX5" fmla="*/ 391946 w 391946"/>
                      <a:gd name="connsiteY5" fmla="*/ 106321 h 337733"/>
                      <a:gd name="connsiteX6" fmla="*/ 379803 w 391946"/>
                      <a:gd name="connsiteY6" fmla="*/ 119571 h 337733"/>
                      <a:gd name="connsiteX7" fmla="*/ 379887 w 391946"/>
                      <a:gd name="connsiteY7" fmla="*/ 337733 h 337733"/>
                      <a:gd name="connsiteX8" fmla="*/ 366032 w 391946"/>
                      <a:gd name="connsiteY8" fmla="*/ 320510 h 337733"/>
                      <a:gd name="connsiteX9" fmla="*/ 365710 w 391946"/>
                      <a:gd name="connsiteY9" fmla="*/ 92339 h 337733"/>
                      <a:gd name="connsiteX10" fmla="*/ 261074 w 391946"/>
                      <a:gd name="connsiteY10" fmla="*/ 31159 h 337733"/>
                      <a:gd name="connsiteX11" fmla="*/ 180849 w 391946"/>
                      <a:gd name="connsiteY11" fmla="*/ 28240 h 337733"/>
                      <a:gd name="connsiteX12" fmla="*/ 179778 w 391946"/>
                      <a:gd name="connsiteY12" fmla="*/ 14796 h 337733"/>
                      <a:gd name="connsiteX13" fmla="*/ 0 w 391946"/>
                      <a:gd name="connsiteY13" fmla="*/ 13471 h 337733"/>
                      <a:gd name="connsiteX14" fmla="*/ 15943 w 391946"/>
                      <a:gd name="connsiteY14" fmla="*/ 229 h 337733"/>
                      <a:gd name="connsiteX0" fmla="*/ 15943 w 391709"/>
                      <a:gd name="connsiteY0" fmla="*/ 229 h 337733"/>
                      <a:gd name="connsiteX1" fmla="*/ 365478 w 391709"/>
                      <a:gd name="connsiteY1" fmla="*/ 0 h 337733"/>
                      <a:gd name="connsiteX2" fmla="*/ 381501 w 391709"/>
                      <a:gd name="connsiteY2" fmla="*/ 13517 h 337733"/>
                      <a:gd name="connsiteX3" fmla="*/ 381139 w 391709"/>
                      <a:gd name="connsiteY3" fmla="*/ 67183 h 337733"/>
                      <a:gd name="connsiteX4" fmla="*/ 391709 w 391709"/>
                      <a:gd name="connsiteY4" fmla="*/ 74327 h 337733"/>
                      <a:gd name="connsiteX5" fmla="*/ 390461 w 391709"/>
                      <a:gd name="connsiteY5" fmla="*/ 107336 h 337733"/>
                      <a:gd name="connsiteX6" fmla="*/ 379803 w 391709"/>
                      <a:gd name="connsiteY6" fmla="*/ 119571 h 337733"/>
                      <a:gd name="connsiteX7" fmla="*/ 379887 w 391709"/>
                      <a:gd name="connsiteY7" fmla="*/ 337733 h 337733"/>
                      <a:gd name="connsiteX8" fmla="*/ 366032 w 391709"/>
                      <a:gd name="connsiteY8" fmla="*/ 320510 h 337733"/>
                      <a:gd name="connsiteX9" fmla="*/ 365710 w 391709"/>
                      <a:gd name="connsiteY9" fmla="*/ 92339 h 337733"/>
                      <a:gd name="connsiteX10" fmla="*/ 261074 w 391709"/>
                      <a:gd name="connsiteY10" fmla="*/ 31159 h 337733"/>
                      <a:gd name="connsiteX11" fmla="*/ 180849 w 391709"/>
                      <a:gd name="connsiteY11" fmla="*/ 28240 h 337733"/>
                      <a:gd name="connsiteX12" fmla="*/ 179778 w 391709"/>
                      <a:gd name="connsiteY12" fmla="*/ 14796 h 337733"/>
                      <a:gd name="connsiteX13" fmla="*/ 0 w 391709"/>
                      <a:gd name="connsiteY13" fmla="*/ 13471 h 337733"/>
                      <a:gd name="connsiteX14" fmla="*/ 15943 w 391709"/>
                      <a:gd name="connsiteY14" fmla="*/ 229 h 337733"/>
                      <a:gd name="connsiteX0" fmla="*/ 15943 w 390461"/>
                      <a:gd name="connsiteY0" fmla="*/ 229 h 337733"/>
                      <a:gd name="connsiteX1" fmla="*/ 365478 w 390461"/>
                      <a:gd name="connsiteY1" fmla="*/ 0 h 337733"/>
                      <a:gd name="connsiteX2" fmla="*/ 381501 w 390461"/>
                      <a:gd name="connsiteY2" fmla="*/ 13517 h 337733"/>
                      <a:gd name="connsiteX3" fmla="*/ 381139 w 390461"/>
                      <a:gd name="connsiteY3" fmla="*/ 67183 h 337733"/>
                      <a:gd name="connsiteX4" fmla="*/ 390224 w 390461"/>
                      <a:gd name="connsiteY4" fmla="*/ 73311 h 337733"/>
                      <a:gd name="connsiteX5" fmla="*/ 390461 w 390461"/>
                      <a:gd name="connsiteY5" fmla="*/ 107336 h 337733"/>
                      <a:gd name="connsiteX6" fmla="*/ 379803 w 390461"/>
                      <a:gd name="connsiteY6" fmla="*/ 119571 h 337733"/>
                      <a:gd name="connsiteX7" fmla="*/ 379887 w 390461"/>
                      <a:gd name="connsiteY7" fmla="*/ 337733 h 337733"/>
                      <a:gd name="connsiteX8" fmla="*/ 366032 w 390461"/>
                      <a:gd name="connsiteY8" fmla="*/ 320510 h 337733"/>
                      <a:gd name="connsiteX9" fmla="*/ 365710 w 390461"/>
                      <a:gd name="connsiteY9" fmla="*/ 92339 h 337733"/>
                      <a:gd name="connsiteX10" fmla="*/ 261074 w 390461"/>
                      <a:gd name="connsiteY10" fmla="*/ 31159 h 337733"/>
                      <a:gd name="connsiteX11" fmla="*/ 180849 w 390461"/>
                      <a:gd name="connsiteY11" fmla="*/ 28240 h 337733"/>
                      <a:gd name="connsiteX12" fmla="*/ 179778 w 390461"/>
                      <a:gd name="connsiteY12" fmla="*/ 14796 h 337733"/>
                      <a:gd name="connsiteX13" fmla="*/ 0 w 390461"/>
                      <a:gd name="connsiteY13" fmla="*/ 13471 h 337733"/>
                      <a:gd name="connsiteX14" fmla="*/ 15943 w 390461"/>
                      <a:gd name="connsiteY14" fmla="*/ 229 h 337733"/>
                      <a:gd name="connsiteX0" fmla="*/ 15943 w 390719"/>
                      <a:gd name="connsiteY0" fmla="*/ 229 h 337733"/>
                      <a:gd name="connsiteX1" fmla="*/ 365478 w 390719"/>
                      <a:gd name="connsiteY1" fmla="*/ 0 h 337733"/>
                      <a:gd name="connsiteX2" fmla="*/ 381501 w 390719"/>
                      <a:gd name="connsiteY2" fmla="*/ 13517 h 337733"/>
                      <a:gd name="connsiteX3" fmla="*/ 381139 w 390719"/>
                      <a:gd name="connsiteY3" fmla="*/ 67183 h 337733"/>
                      <a:gd name="connsiteX4" fmla="*/ 390719 w 390719"/>
                      <a:gd name="connsiteY4" fmla="*/ 74327 h 337733"/>
                      <a:gd name="connsiteX5" fmla="*/ 390461 w 390719"/>
                      <a:gd name="connsiteY5" fmla="*/ 107336 h 337733"/>
                      <a:gd name="connsiteX6" fmla="*/ 379803 w 390719"/>
                      <a:gd name="connsiteY6" fmla="*/ 119571 h 337733"/>
                      <a:gd name="connsiteX7" fmla="*/ 379887 w 390719"/>
                      <a:gd name="connsiteY7" fmla="*/ 337733 h 337733"/>
                      <a:gd name="connsiteX8" fmla="*/ 366032 w 390719"/>
                      <a:gd name="connsiteY8" fmla="*/ 320510 h 337733"/>
                      <a:gd name="connsiteX9" fmla="*/ 365710 w 390719"/>
                      <a:gd name="connsiteY9" fmla="*/ 92339 h 337733"/>
                      <a:gd name="connsiteX10" fmla="*/ 261074 w 390719"/>
                      <a:gd name="connsiteY10" fmla="*/ 31159 h 337733"/>
                      <a:gd name="connsiteX11" fmla="*/ 180849 w 390719"/>
                      <a:gd name="connsiteY11" fmla="*/ 28240 h 337733"/>
                      <a:gd name="connsiteX12" fmla="*/ 179778 w 390719"/>
                      <a:gd name="connsiteY12" fmla="*/ 14796 h 337733"/>
                      <a:gd name="connsiteX13" fmla="*/ 0 w 390719"/>
                      <a:gd name="connsiteY13" fmla="*/ 13471 h 337733"/>
                      <a:gd name="connsiteX14" fmla="*/ 15943 w 390719"/>
                      <a:gd name="connsiteY14" fmla="*/ 229 h 337733"/>
                      <a:gd name="connsiteX0" fmla="*/ 15943 w 390719"/>
                      <a:gd name="connsiteY0" fmla="*/ 229 h 337733"/>
                      <a:gd name="connsiteX1" fmla="*/ 365478 w 390719"/>
                      <a:gd name="connsiteY1" fmla="*/ 0 h 337733"/>
                      <a:gd name="connsiteX2" fmla="*/ 381501 w 390719"/>
                      <a:gd name="connsiteY2" fmla="*/ 13517 h 337733"/>
                      <a:gd name="connsiteX3" fmla="*/ 381139 w 390719"/>
                      <a:gd name="connsiteY3" fmla="*/ 67183 h 337733"/>
                      <a:gd name="connsiteX4" fmla="*/ 390719 w 390719"/>
                      <a:gd name="connsiteY4" fmla="*/ 74327 h 337733"/>
                      <a:gd name="connsiteX5" fmla="*/ 390461 w 390719"/>
                      <a:gd name="connsiteY5" fmla="*/ 107336 h 337733"/>
                      <a:gd name="connsiteX6" fmla="*/ 379803 w 390719"/>
                      <a:gd name="connsiteY6" fmla="*/ 119571 h 337733"/>
                      <a:gd name="connsiteX7" fmla="*/ 379887 w 390719"/>
                      <a:gd name="connsiteY7" fmla="*/ 337733 h 337733"/>
                      <a:gd name="connsiteX8" fmla="*/ 366032 w 390719"/>
                      <a:gd name="connsiteY8" fmla="*/ 320510 h 337733"/>
                      <a:gd name="connsiteX9" fmla="*/ 365710 w 390719"/>
                      <a:gd name="connsiteY9" fmla="*/ 92339 h 337733"/>
                      <a:gd name="connsiteX10" fmla="*/ 261074 w 390719"/>
                      <a:gd name="connsiteY10" fmla="*/ 31159 h 337733"/>
                      <a:gd name="connsiteX11" fmla="*/ 180849 w 390719"/>
                      <a:gd name="connsiteY11" fmla="*/ 28240 h 337733"/>
                      <a:gd name="connsiteX12" fmla="*/ 179778 w 390719"/>
                      <a:gd name="connsiteY12" fmla="*/ 14796 h 337733"/>
                      <a:gd name="connsiteX13" fmla="*/ 0 w 390719"/>
                      <a:gd name="connsiteY13" fmla="*/ 13471 h 337733"/>
                      <a:gd name="connsiteX14" fmla="*/ 15943 w 390719"/>
                      <a:gd name="connsiteY14" fmla="*/ 229 h 337733"/>
                      <a:gd name="connsiteX0" fmla="*/ 15943 w 390719"/>
                      <a:gd name="connsiteY0" fmla="*/ 229 h 337733"/>
                      <a:gd name="connsiteX1" fmla="*/ 365478 w 390719"/>
                      <a:gd name="connsiteY1" fmla="*/ 0 h 337733"/>
                      <a:gd name="connsiteX2" fmla="*/ 381501 w 390719"/>
                      <a:gd name="connsiteY2" fmla="*/ 13517 h 337733"/>
                      <a:gd name="connsiteX3" fmla="*/ 381139 w 390719"/>
                      <a:gd name="connsiteY3" fmla="*/ 67183 h 337733"/>
                      <a:gd name="connsiteX4" fmla="*/ 390719 w 390719"/>
                      <a:gd name="connsiteY4" fmla="*/ 74666 h 337733"/>
                      <a:gd name="connsiteX5" fmla="*/ 390461 w 390719"/>
                      <a:gd name="connsiteY5" fmla="*/ 107336 h 337733"/>
                      <a:gd name="connsiteX6" fmla="*/ 379803 w 390719"/>
                      <a:gd name="connsiteY6" fmla="*/ 119571 h 337733"/>
                      <a:gd name="connsiteX7" fmla="*/ 379887 w 390719"/>
                      <a:gd name="connsiteY7" fmla="*/ 337733 h 337733"/>
                      <a:gd name="connsiteX8" fmla="*/ 366032 w 390719"/>
                      <a:gd name="connsiteY8" fmla="*/ 320510 h 337733"/>
                      <a:gd name="connsiteX9" fmla="*/ 365710 w 390719"/>
                      <a:gd name="connsiteY9" fmla="*/ 92339 h 337733"/>
                      <a:gd name="connsiteX10" fmla="*/ 261074 w 390719"/>
                      <a:gd name="connsiteY10" fmla="*/ 31159 h 337733"/>
                      <a:gd name="connsiteX11" fmla="*/ 180849 w 390719"/>
                      <a:gd name="connsiteY11" fmla="*/ 28240 h 337733"/>
                      <a:gd name="connsiteX12" fmla="*/ 179778 w 390719"/>
                      <a:gd name="connsiteY12" fmla="*/ 14796 h 337733"/>
                      <a:gd name="connsiteX13" fmla="*/ 0 w 390719"/>
                      <a:gd name="connsiteY13" fmla="*/ 13471 h 337733"/>
                      <a:gd name="connsiteX14" fmla="*/ 15943 w 390719"/>
                      <a:gd name="connsiteY14" fmla="*/ 229 h 337733"/>
                      <a:gd name="connsiteX0" fmla="*/ 15943 w 390719"/>
                      <a:gd name="connsiteY0" fmla="*/ 229 h 337733"/>
                      <a:gd name="connsiteX1" fmla="*/ 365478 w 390719"/>
                      <a:gd name="connsiteY1" fmla="*/ 0 h 337733"/>
                      <a:gd name="connsiteX2" fmla="*/ 381501 w 390719"/>
                      <a:gd name="connsiteY2" fmla="*/ 13517 h 337733"/>
                      <a:gd name="connsiteX3" fmla="*/ 381139 w 390719"/>
                      <a:gd name="connsiteY3" fmla="*/ 67183 h 337733"/>
                      <a:gd name="connsiteX4" fmla="*/ 390719 w 390719"/>
                      <a:gd name="connsiteY4" fmla="*/ 74666 h 337733"/>
                      <a:gd name="connsiteX5" fmla="*/ 390461 w 390719"/>
                      <a:gd name="connsiteY5" fmla="*/ 107336 h 337733"/>
                      <a:gd name="connsiteX6" fmla="*/ 379803 w 390719"/>
                      <a:gd name="connsiteY6" fmla="*/ 119571 h 337733"/>
                      <a:gd name="connsiteX7" fmla="*/ 379887 w 390719"/>
                      <a:gd name="connsiteY7" fmla="*/ 337733 h 337733"/>
                      <a:gd name="connsiteX8" fmla="*/ 366032 w 390719"/>
                      <a:gd name="connsiteY8" fmla="*/ 320510 h 337733"/>
                      <a:gd name="connsiteX9" fmla="*/ 365710 w 390719"/>
                      <a:gd name="connsiteY9" fmla="*/ 92339 h 337733"/>
                      <a:gd name="connsiteX10" fmla="*/ 261074 w 390719"/>
                      <a:gd name="connsiteY10" fmla="*/ 31159 h 337733"/>
                      <a:gd name="connsiteX11" fmla="*/ 180849 w 390719"/>
                      <a:gd name="connsiteY11" fmla="*/ 28240 h 337733"/>
                      <a:gd name="connsiteX12" fmla="*/ 179778 w 390719"/>
                      <a:gd name="connsiteY12" fmla="*/ 14796 h 337733"/>
                      <a:gd name="connsiteX13" fmla="*/ 0 w 390719"/>
                      <a:gd name="connsiteY13" fmla="*/ 13471 h 337733"/>
                      <a:gd name="connsiteX14" fmla="*/ 15943 w 390719"/>
                      <a:gd name="connsiteY14" fmla="*/ 229 h 337733"/>
                      <a:gd name="connsiteX0" fmla="*/ 15943 w 390719"/>
                      <a:gd name="connsiteY0" fmla="*/ 229 h 337733"/>
                      <a:gd name="connsiteX1" fmla="*/ 365478 w 390719"/>
                      <a:gd name="connsiteY1" fmla="*/ 0 h 337733"/>
                      <a:gd name="connsiteX2" fmla="*/ 381501 w 390719"/>
                      <a:gd name="connsiteY2" fmla="*/ 13517 h 337733"/>
                      <a:gd name="connsiteX3" fmla="*/ 381139 w 390719"/>
                      <a:gd name="connsiteY3" fmla="*/ 67183 h 337733"/>
                      <a:gd name="connsiteX4" fmla="*/ 390719 w 390719"/>
                      <a:gd name="connsiteY4" fmla="*/ 74666 h 337733"/>
                      <a:gd name="connsiteX5" fmla="*/ 390461 w 390719"/>
                      <a:gd name="connsiteY5" fmla="*/ 107336 h 337733"/>
                      <a:gd name="connsiteX6" fmla="*/ 379803 w 390719"/>
                      <a:gd name="connsiteY6" fmla="*/ 119571 h 337733"/>
                      <a:gd name="connsiteX7" fmla="*/ 379887 w 390719"/>
                      <a:gd name="connsiteY7" fmla="*/ 337733 h 337733"/>
                      <a:gd name="connsiteX8" fmla="*/ 366032 w 390719"/>
                      <a:gd name="connsiteY8" fmla="*/ 320510 h 337733"/>
                      <a:gd name="connsiteX9" fmla="*/ 365958 w 390719"/>
                      <a:gd name="connsiteY9" fmla="*/ 92339 h 337733"/>
                      <a:gd name="connsiteX10" fmla="*/ 261074 w 390719"/>
                      <a:gd name="connsiteY10" fmla="*/ 31159 h 337733"/>
                      <a:gd name="connsiteX11" fmla="*/ 180849 w 390719"/>
                      <a:gd name="connsiteY11" fmla="*/ 28240 h 337733"/>
                      <a:gd name="connsiteX12" fmla="*/ 179778 w 390719"/>
                      <a:gd name="connsiteY12" fmla="*/ 14796 h 337733"/>
                      <a:gd name="connsiteX13" fmla="*/ 0 w 390719"/>
                      <a:gd name="connsiteY13" fmla="*/ 13471 h 337733"/>
                      <a:gd name="connsiteX14" fmla="*/ 15943 w 390719"/>
                      <a:gd name="connsiteY14" fmla="*/ 229 h 337733"/>
                      <a:gd name="connsiteX0" fmla="*/ 15943 w 390719"/>
                      <a:gd name="connsiteY0" fmla="*/ 229 h 337733"/>
                      <a:gd name="connsiteX1" fmla="*/ 365478 w 390719"/>
                      <a:gd name="connsiteY1" fmla="*/ 0 h 337733"/>
                      <a:gd name="connsiteX2" fmla="*/ 381501 w 390719"/>
                      <a:gd name="connsiteY2" fmla="*/ 13517 h 337733"/>
                      <a:gd name="connsiteX3" fmla="*/ 381139 w 390719"/>
                      <a:gd name="connsiteY3" fmla="*/ 67183 h 337733"/>
                      <a:gd name="connsiteX4" fmla="*/ 390719 w 390719"/>
                      <a:gd name="connsiteY4" fmla="*/ 74666 h 337733"/>
                      <a:gd name="connsiteX5" fmla="*/ 390461 w 390719"/>
                      <a:gd name="connsiteY5" fmla="*/ 107336 h 337733"/>
                      <a:gd name="connsiteX6" fmla="*/ 379803 w 390719"/>
                      <a:gd name="connsiteY6" fmla="*/ 119571 h 337733"/>
                      <a:gd name="connsiteX7" fmla="*/ 379887 w 390719"/>
                      <a:gd name="connsiteY7" fmla="*/ 337733 h 337733"/>
                      <a:gd name="connsiteX8" fmla="*/ 366032 w 390719"/>
                      <a:gd name="connsiteY8" fmla="*/ 320510 h 337733"/>
                      <a:gd name="connsiteX9" fmla="*/ 365958 w 390719"/>
                      <a:gd name="connsiteY9" fmla="*/ 92339 h 337733"/>
                      <a:gd name="connsiteX10" fmla="*/ 261074 w 390719"/>
                      <a:gd name="connsiteY10" fmla="*/ 31159 h 337733"/>
                      <a:gd name="connsiteX11" fmla="*/ 180849 w 390719"/>
                      <a:gd name="connsiteY11" fmla="*/ 28240 h 337733"/>
                      <a:gd name="connsiteX12" fmla="*/ 179778 w 390719"/>
                      <a:gd name="connsiteY12" fmla="*/ 14796 h 337733"/>
                      <a:gd name="connsiteX13" fmla="*/ 0 w 390719"/>
                      <a:gd name="connsiteY13" fmla="*/ 13471 h 337733"/>
                      <a:gd name="connsiteX14" fmla="*/ 15943 w 390719"/>
                      <a:gd name="connsiteY14" fmla="*/ 229 h 337733"/>
                      <a:gd name="connsiteX0" fmla="*/ 15943 w 390719"/>
                      <a:gd name="connsiteY0" fmla="*/ 229 h 337733"/>
                      <a:gd name="connsiteX1" fmla="*/ 365478 w 390719"/>
                      <a:gd name="connsiteY1" fmla="*/ 0 h 337733"/>
                      <a:gd name="connsiteX2" fmla="*/ 381501 w 390719"/>
                      <a:gd name="connsiteY2" fmla="*/ 13517 h 337733"/>
                      <a:gd name="connsiteX3" fmla="*/ 381139 w 390719"/>
                      <a:gd name="connsiteY3" fmla="*/ 67183 h 337733"/>
                      <a:gd name="connsiteX4" fmla="*/ 390719 w 390719"/>
                      <a:gd name="connsiteY4" fmla="*/ 74666 h 337733"/>
                      <a:gd name="connsiteX5" fmla="*/ 390461 w 390719"/>
                      <a:gd name="connsiteY5" fmla="*/ 107336 h 337733"/>
                      <a:gd name="connsiteX6" fmla="*/ 379803 w 390719"/>
                      <a:gd name="connsiteY6" fmla="*/ 119571 h 337733"/>
                      <a:gd name="connsiteX7" fmla="*/ 379887 w 390719"/>
                      <a:gd name="connsiteY7" fmla="*/ 337733 h 337733"/>
                      <a:gd name="connsiteX8" fmla="*/ 365537 w 390719"/>
                      <a:gd name="connsiteY8" fmla="*/ 320510 h 337733"/>
                      <a:gd name="connsiteX9" fmla="*/ 365958 w 390719"/>
                      <a:gd name="connsiteY9" fmla="*/ 92339 h 337733"/>
                      <a:gd name="connsiteX10" fmla="*/ 261074 w 390719"/>
                      <a:gd name="connsiteY10" fmla="*/ 31159 h 337733"/>
                      <a:gd name="connsiteX11" fmla="*/ 180849 w 390719"/>
                      <a:gd name="connsiteY11" fmla="*/ 28240 h 337733"/>
                      <a:gd name="connsiteX12" fmla="*/ 179778 w 390719"/>
                      <a:gd name="connsiteY12" fmla="*/ 14796 h 337733"/>
                      <a:gd name="connsiteX13" fmla="*/ 0 w 390719"/>
                      <a:gd name="connsiteY13" fmla="*/ 13471 h 337733"/>
                      <a:gd name="connsiteX14" fmla="*/ 15943 w 390719"/>
                      <a:gd name="connsiteY14" fmla="*/ 229 h 337733"/>
                      <a:gd name="connsiteX0" fmla="*/ 15943 w 390719"/>
                      <a:gd name="connsiteY0" fmla="*/ 229 h 337733"/>
                      <a:gd name="connsiteX1" fmla="*/ 365478 w 390719"/>
                      <a:gd name="connsiteY1" fmla="*/ 0 h 337733"/>
                      <a:gd name="connsiteX2" fmla="*/ 381501 w 390719"/>
                      <a:gd name="connsiteY2" fmla="*/ 13517 h 337733"/>
                      <a:gd name="connsiteX3" fmla="*/ 381139 w 390719"/>
                      <a:gd name="connsiteY3" fmla="*/ 67183 h 337733"/>
                      <a:gd name="connsiteX4" fmla="*/ 390719 w 390719"/>
                      <a:gd name="connsiteY4" fmla="*/ 74666 h 337733"/>
                      <a:gd name="connsiteX5" fmla="*/ 390461 w 390719"/>
                      <a:gd name="connsiteY5" fmla="*/ 107336 h 337733"/>
                      <a:gd name="connsiteX6" fmla="*/ 379803 w 390719"/>
                      <a:gd name="connsiteY6" fmla="*/ 119571 h 337733"/>
                      <a:gd name="connsiteX7" fmla="*/ 379887 w 390719"/>
                      <a:gd name="connsiteY7" fmla="*/ 337733 h 337733"/>
                      <a:gd name="connsiteX8" fmla="*/ 366032 w 390719"/>
                      <a:gd name="connsiteY8" fmla="*/ 320510 h 337733"/>
                      <a:gd name="connsiteX9" fmla="*/ 365958 w 390719"/>
                      <a:gd name="connsiteY9" fmla="*/ 92339 h 337733"/>
                      <a:gd name="connsiteX10" fmla="*/ 261074 w 390719"/>
                      <a:gd name="connsiteY10" fmla="*/ 31159 h 337733"/>
                      <a:gd name="connsiteX11" fmla="*/ 180849 w 390719"/>
                      <a:gd name="connsiteY11" fmla="*/ 28240 h 337733"/>
                      <a:gd name="connsiteX12" fmla="*/ 179778 w 390719"/>
                      <a:gd name="connsiteY12" fmla="*/ 14796 h 337733"/>
                      <a:gd name="connsiteX13" fmla="*/ 0 w 390719"/>
                      <a:gd name="connsiteY13" fmla="*/ 13471 h 337733"/>
                      <a:gd name="connsiteX14" fmla="*/ 15943 w 390719"/>
                      <a:gd name="connsiteY14" fmla="*/ 229 h 337733"/>
                      <a:gd name="connsiteX0" fmla="*/ 15943 w 390719"/>
                      <a:gd name="connsiteY0" fmla="*/ 229 h 337733"/>
                      <a:gd name="connsiteX1" fmla="*/ 365478 w 390719"/>
                      <a:gd name="connsiteY1" fmla="*/ 0 h 337733"/>
                      <a:gd name="connsiteX2" fmla="*/ 381501 w 390719"/>
                      <a:gd name="connsiteY2" fmla="*/ 13517 h 337733"/>
                      <a:gd name="connsiteX3" fmla="*/ 381139 w 390719"/>
                      <a:gd name="connsiteY3" fmla="*/ 67183 h 337733"/>
                      <a:gd name="connsiteX4" fmla="*/ 390719 w 390719"/>
                      <a:gd name="connsiteY4" fmla="*/ 74666 h 337733"/>
                      <a:gd name="connsiteX5" fmla="*/ 390461 w 390719"/>
                      <a:gd name="connsiteY5" fmla="*/ 107336 h 337733"/>
                      <a:gd name="connsiteX6" fmla="*/ 379803 w 390719"/>
                      <a:gd name="connsiteY6" fmla="*/ 119571 h 337733"/>
                      <a:gd name="connsiteX7" fmla="*/ 379887 w 390719"/>
                      <a:gd name="connsiteY7" fmla="*/ 337733 h 337733"/>
                      <a:gd name="connsiteX8" fmla="*/ 365042 w 390719"/>
                      <a:gd name="connsiteY8" fmla="*/ 321864 h 337733"/>
                      <a:gd name="connsiteX9" fmla="*/ 365958 w 390719"/>
                      <a:gd name="connsiteY9" fmla="*/ 92339 h 337733"/>
                      <a:gd name="connsiteX10" fmla="*/ 261074 w 390719"/>
                      <a:gd name="connsiteY10" fmla="*/ 31159 h 337733"/>
                      <a:gd name="connsiteX11" fmla="*/ 180849 w 390719"/>
                      <a:gd name="connsiteY11" fmla="*/ 28240 h 337733"/>
                      <a:gd name="connsiteX12" fmla="*/ 179778 w 390719"/>
                      <a:gd name="connsiteY12" fmla="*/ 14796 h 337733"/>
                      <a:gd name="connsiteX13" fmla="*/ 0 w 390719"/>
                      <a:gd name="connsiteY13" fmla="*/ 13471 h 337733"/>
                      <a:gd name="connsiteX14" fmla="*/ 15943 w 390719"/>
                      <a:gd name="connsiteY14" fmla="*/ 229 h 337733"/>
                      <a:gd name="connsiteX0" fmla="*/ 15943 w 390719"/>
                      <a:gd name="connsiteY0" fmla="*/ 229 h 337733"/>
                      <a:gd name="connsiteX1" fmla="*/ 365478 w 390719"/>
                      <a:gd name="connsiteY1" fmla="*/ 0 h 337733"/>
                      <a:gd name="connsiteX2" fmla="*/ 381501 w 390719"/>
                      <a:gd name="connsiteY2" fmla="*/ 13517 h 337733"/>
                      <a:gd name="connsiteX3" fmla="*/ 381139 w 390719"/>
                      <a:gd name="connsiteY3" fmla="*/ 67183 h 337733"/>
                      <a:gd name="connsiteX4" fmla="*/ 390719 w 390719"/>
                      <a:gd name="connsiteY4" fmla="*/ 74666 h 337733"/>
                      <a:gd name="connsiteX5" fmla="*/ 390461 w 390719"/>
                      <a:gd name="connsiteY5" fmla="*/ 107336 h 337733"/>
                      <a:gd name="connsiteX6" fmla="*/ 379803 w 390719"/>
                      <a:gd name="connsiteY6" fmla="*/ 119571 h 337733"/>
                      <a:gd name="connsiteX7" fmla="*/ 379887 w 390719"/>
                      <a:gd name="connsiteY7" fmla="*/ 337733 h 337733"/>
                      <a:gd name="connsiteX8" fmla="*/ 365042 w 390719"/>
                      <a:gd name="connsiteY8" fmla="*/ 321864 h 337733"/>
                      <a:gd name="connsiteX9" fmla="*/ 365958 w 390719"/>
                      <a:gd name="connsiteY9" fmla="*/ 92339 h 337733"/>
                      <a:gd name="connsiteX10" fmla="*/ 261074 w 390719"/>
                      <a:gd name="connsiteY10" fmla="*/ 31159 h 337733"/>
                      <a:gd name="connsiteX11" fmla="*/ 180849 w 390719"/>
                      <a:gd name="connsiteY11" fmla="*/ 28240 h 337733"/>
                      <a:gd name="connsiteX12" fmla="*/ 179778 w 390719"/>
                      <a:gd name="connsiteY12" fmla="*/ 14796 h 337733"/>
                      <a:gd name="connsiteX13" fmla="*/ 0 w 390719"/>
                      <a:gd name="connsiteY13" fmla="*/ 13471 h 337733"/>
                      <a:gd name="connsiteX14" fmla="*/ 15943 w 390719"/>
                      <a:gd name="connsiteY14" fmla="*/ 229 h 337733"/>
                      <a:gd name="connsiteX0" fmla="*/ 15943 w 390719"/>
                      <a:gd name="connsiteY0" fmla="*/ 229 h 337733"/>
                      <a:gd name="connsiteX1" fmla="*/ 365478 w 390719"/>
                      <a:gd name="connsiteY1" fmla="*/ 0 h 337733"/>
                      <a:gd name="connsiteX2" fmla="*/ 381501 w 390719"/>
                      <a:gd name="connsiteY2" fmla="*/ 13517 h 337733"/>
                      <a:gd name="connsiteX3" fmla="*/ 381139 w 390719"/>
                      <a:gd name="connsiteY3" fmla="*/ 67183 h 337733"/>
                      <a:gd name="connsiteX4" fmla="*/ 390719 w 390719"/>
                      <a:gd name="connsiteY4" fmla="*/ 74666 h 337733"/>
                      <a:gd name="connsiteX5" fmla="*/ 390461 w 390719"/>
                      <a:gd name="connsiteY5" fmla="*/ 107336 h 337733"/>
                      <a:gd name="connsiteX6" fmla="*/ 379803 w 390719"/>
                      <a:gd name="connsiteY6" fmla="*/ 119571 h 337733"/>
                      <a:gd name="connsiteX7" fmla="*/ 379887 w 390719"/>
                      <a:gd name="connsiteY7" fmla="*/ 337733 h 337733"/>
                      <a:gd name="connsiteX8" fmla="*/ 365537 w 390719"/>
                      <a:gd name="connsiteY8" fmla="*/ 321187 h 337733"/>
                      <a:gd name="connsiteX9" fmla="*/ 365958 w 390719"/>
                      <a:gd name="connsiteY9" fmla="*/ 92339 h 337733"/>
                      <a:gd name="connsiteX10" fmla="*/ 261074 w 390719"/>
                      <a:gd name="connsiteY10" fmla="*/ 31159 h 337733"/>
                      <a:gd name="connsiteX11" fmla="*/ 180849 w 390719"/>
                      <a:gd name="connsiteY11" fmla="*/ 28240 h 337733"/>
                      <a:gd name="connsiteX12" fmla="*/ 179778 w 390719"/>
                      <a:gd name="connsiteY12" fmla="*/ 14796 h 337733"/>
                      <a:gd name="connsiteX13" fmla="*/ 0 w 390719"/>
                      <a:gd name="connsiteY13" fmla="*/ 13471 h 337733"/>
                      <a:gd name="connsiteX14" fmla="*/ 15943 w 390719"/>
                      <a:gd name="connsiteY14" fmla="*/ 229 h 337733"/>
                      <a:gd name="connsiteX0" fmla="*/ 15943 w 390719"/>
                      <a:gd name="connsiteY0" fmla="*/ 229 h 337733"/>
                      <a:gd name="connsiteX1" fmla="*/ 365478 w 390719"/>
                      <a:gd name="connsiteY1" fmla="*/ 0 h 337733"/>
                      <a:gd name="connsiteX2" fmla="*/ 381501 w 390719"/>
                      <a:gd name="connsiteY2" fmla="*/ 13517 h 337733"/>
                      <a:gd name="connsiteX3" fmla="*/ 381139 w 390719"/>
                      <a:gd name="connsiteY3" fmla="*/ 67183 h 337733"/>
                      <a:gd name="connsiteX4" fmla="*/ 390719 w 390719"/>
                      <a:gd name="connsiteY4" fmla="*/ 74666 h 337733"/>
                      <a:gd name="connsiteX5" fmla="*/ 390461 w 390719"/>
                      <a:gd name="connsiteY5" fmla="*/ 107336 h 337733"/>
                      <a:gd name="connsiteX6" fmla="*/ 379803 w 390719"/>
                      <a:gd name="connsiteY6" fmla="*/ 119571 h 337733"/>
                      <a:gd name="connsiteX7" fmla="*/ 379887 w 390719"/>
                      <a:gd name="connsiteY7" fmla="*/ 337733 h 337733"/>
                      <a:gd name="connsiteX8" fmla="*/ 366280 w 390719"/>
                      <a:gd name="connsiteY8" fmla="*/ 320848 h 337733"/>
                      <a:gd name="connsiteX9" fmla="*/ 365958 w 390719"/>
                      <a:gd name="connsiteY9" fmla="*/ 92339 h 337733"/>
                      <a:gd name="connsiteX10" fmla="*/ 261074 w 390719"/>
                      <a:gd name="connsiteY10" fmla="*/ 31159 h 337733"/>
                      <a:gd name="connsiteX11" fmla="*/ 180849 w 390719"/>
                      <a:gd name="connsiteY11" fmla="*/ 28240 h 337733"/>
                      <a:gd name="connsiteX12" fmla="*/ 179778 w 390719"/>
                      <a:gd name="connsiteY12" fmla="*/ 14796 h 337733"/>
                      <a:gd name="connsiteX13" fmla="*/ 0 w 390719"/>
                      <a:gd name="connsiteY13" fmla="*/ 13471 h 337733"/>
                      <a:gd name="connsiteX14" fmla="*/ 15943 w 390719"/>
                      <a:gd name="connsiteY14" fmla="*/ 229 h 337733"/>
                      <a:gd name="connsiteX0" fmla="*/ 15943 w 390719"/>
                      <a:gd name="connsiteY0" fmla="*/ 229 h 337733"/>
                      <a:gd name="connsiteX1" fmla="*/ 365478 w 390719"/>
                      <a:gd name="connsiteY1" fmla="*/ 0 h 337733"/>
                      <a:gd name="connsiteX2" fmla="*/ 381501 w 390719"/>
                      <a:gd name="connsiteY2" fmla="*/ 13517 h 337733"/>
                      <a:gd name="connsiteX3" fmla="*/ 381139 w 390719"/>
                      <a:gd name="connsiteY3" fmla="*/ 67183 h 337733"/>
                      <a:gd name="connsiteX4" fmla="*/ 390719 w 390719"/>
                      <a:gd name="connsiteY4" fmla="*/ 74666 h 337733"/>
                      <a:gd name="connsiteX5" fmla="*/ 390461 w 390719"/>
                      <a:gd name="connsiteY5" fmla="*/ 107336 h 337733"/>
                      <a:gd name="connsiteX6" fmla="*/ 379803 w 390719"/>
                      <a:gd name="connsiteY6" fmla="*/ 119571 h 337733"/>
                      <a:gd name="connsiteX7" fmla="*/ 379887 w 390719"/>
                      <a:gd name="connsiteY7" fmla="*/ 337733 h 337733"/>
                      <a:gd name="connsiteX8" fmla="*/ 367270 w 390719"/>
                      <a:gd name="connsiteY8" fmla="*/ 321525 h 337733"/>
                      <a:gd name="connsiteX9" fmla="*/ 365958 w 390719"/>
                      <a:gd name="connsiteY9" fmla="*/ 92339 h 337733"/>
                      <a:gd name="connsiteX10" fmla="*/ 261074 w 390719"/>
                      <a:gd name="connsiteY10" fmla="*/ 31159 h 337733"/>
                      <a:gd name="connsiteX11" fmla="*/ 180849 w 390719"/>
                      <a:gd name="connsiteY11" fmla="*/ 28240 h 337733"/>
                      <a:gd name="connsiteX12" fmla="*/ 179778 w 390719"/>
                      <a:gd name="connsiteY12" fmla="*/ 14796 h 337733"/>
                      <a:gd name="connsiteX13" fmla="*/ 0 w 390719"/>
                      <a:gd name="connsiteY13" fmla="*/ 13471 h 337733"/>
                      <a:gd name="connsiteX14" fmla="*/ 15943 w 390719"/>
                      <a:gd name="connsiteY14" fmla="*/ 229 h 337733"/>
                      <a:gd name="connsiteX0" fmla="*/ 15943 w 390719"/>
                      <a:gd name="connsiteY0" fmla="*/ 229 h 337733"/>
                      <a:gd name="connsiteX1" fmla="*/ 365478 w 390719"/>
                      <a:gd name="connsiteY1" fmla="*/ 0 h 337733"/>
                      <a:gd name="connsiteX2" fmla="*/ 381501 w 390719"/>
                      <a:gd name="connsiteY2" fmla="*/ 13517 h 337733"/>
                      <a:gd name="connsiteX3" fmla="*/ 381139 w 390719"/>
                      <a:gd name="connsiteY3" fmla="*/ 67183 h 337733"/>
                      <a:gd name="connsiteX4" fmla="*/ 390719 w 390719"/>
                      <a:gd name="connsiteY4" fmla="*/ 74666 h 337733"/>
                      <a:gd name="connsiteX5" fmla="*/ 390461 w 390719"/>
                      <a:gd name="connsiteY5" fmla="*/ 107336 h 337733"/>
                      <a:gd name="connsiteX6" fmla="*/ 379803 w 390719"/>
                      <a:gd name="connsiteY6" fmla="*/ 119571 h 337733"/>
                      <a:gd name="connsiteX7" fmla="*/ 379887 w 390719"/>
                      <a:gd name="connsiteY7" fmla="*/ 337733 h 337733"/>
                      <a:gd name="connsiteX8" fmla="*/ 368508 w 390719"/>
                      <a:gd name="connsiteY8" fmla="*/ 321864 h 337733"/>
                      <a:gd name="connsiteX9" fmla="*/ 365958 w 390719"/>
                      <a:gd name="connsiteY9" fmla="*/ 92339 h 337733"/>
                      <a:gd name="connsiteX10" fmla="*/ 261074 w 390719"/>
                      <a:gd name="connsiteY10" fmla="*/ 31159 h 337733"/>
                      <a:gd name="connsiteX11" fmla="*/ 180849 w 390719"/>
                      <a:gd name="connsiteY11" fmla="*/ 28240 h 337733"/>
                      <a:gd name="connsiteX12" fmla="*/ 179778 w 390719"/>
                      <a:gd name="connsiteY12" fmla="*/ 14796 h 337733"/>
                      <a:gd name="connsiteX13" fmla="*/ 0 w 390719"/>
                      <a:gd name="connsiteY13" fmla="*/ 13471 h 337733"/>
                      <a:gd name="connsiteX14" fmla="*/ 15943 w 390719"/>
                      <a:gd name="connsiteY14" fmla="*/ 229 h 337733"/>
                      <a:gd name="connsiteX0" fmla="*/ 15943 w 390719"/>
                      <a:gd name="connsiteY0" fmla="*/ 229 h 337733"/>
                      <a:gd name="connsiteX1" fmla="*/ 365478 w 390719"/>
                      <a:gd name="connsiteY1" fmla="*/ 0 h 337733"/>
                      <a:gd name="connsiteX2" fmla="*/ 381501 w 390719"/>
                      <a:gd name="connsiteY2" fmla="*/ 13517 h 337733"/>
                      <a:gd name="connsiteX3" fmla="*/ 381139 w 390719"/>
                      <a:gd name="connsiteY3" fmla="*/ 67183 h 337733"/>
                      <a:gd name="connsiteX4" fmla="*/ 390719 w 390719"/>
                      <a:gd name="connsiteY4" fmla="*/ 74666 h 337733"/>
                      <a:gd name="connsiteX5" fmla="*/ 390461 w 390719"/>
                      <a:gd name="connsiteY5" fmla="*/ 107336 h 337733"/>
                      <a:gd name="connsiteX6" fmla="*/ 379803 w 390719"/>
                      <a:gd name="connsiteY6" fmla="*/ 119571 h 337733"/>
                      <a:gd name="connsiteX7" fmla="*/ 379887 w 390719"/>
                      <a:gd name="connsiteY7" fmla="*/ 337733 h 337733"/>
                      <a:gd name="connsiteX8" fmla="*/ 367518 w 390719"/>
                      <a:gd name="connsiteY8" fmla="*/ 321864 h 337733"/>
                      <a:gd name="connsiteX9" fmla="*/ 365958 w 390719"/>
                      <a:gd name="connsiteY9" fmla="*/ 92339 h 337733"/>
                      <a:gd name="connsiteX10" fmla="*/ 261074 w 390719"/>
                      <a:gd name="connsiteY10" fmla="*/ 31159 h 337733"/>
                      <a:gd name="connsiteX11" fmla="*/ 180849 w 390719"/>
                      <a:gd name="connsiteY11" fmla="*/ 28240 h 337733"/>
                      <a:gd name="connsiteX12" fmla="*/ 179778 w 390719"/>
                      <a:gd name="connsiteY12" fmla="*/ 14796 h 337733"/>
                      <a:gd name="connsiteX13" fmla="*/ 0 w 390719"/>
                      <a:gd name="connsiteY13" fmla="*/ 13471 h 337733"/>
                      <a:gd name="connsiteX14" fmla="*/ 15943 w 390719"/>
                      <a:gd name="connsiteY14" fmla="*/ 229 h 337733"/>
                      <a:gd name="connsiteX0" fmla="*/ 15943 w 390719"/>
                      <a:gd name="connsiteY0" fmla="*/ 229 h 337733"/>
                      <a:gd name="connsiteX1" fmla="*/ 365478 w 390719"/>
                      <a:gd name="connsiteY1" fmla="*/ 0 h 337733"/>
                      <a:gd name="connsiteX2" fmla="*/ 381501 w 390719"/>
                      <a:gd name="connsiteY2" fmla="*/ 13517 h 337733"/>
                      <a:gd name="connsiteX3" fmla="*/ 381139 w 390719"/>
                      <a:gd name="connsiteY3" fmla="*/ 67183 h 337733"/>
                      <a:gd name="connsiteX4" fmla="*/ 390719 w 390719"/>
                      <a:gd name="connsiteY4" fmla="*/ 74666 h 337733"/>
                      <a:gd name="connsiteX5" fmla="*/ 390461 w 390719"/>
                      <a:gd name="connsiteY5" fmla="*/ 107336 h 337733"/>
                      <a:gd name="connsiteX6" fmla="*/ 379803 w 390719"/>
                      <a:gd name="connsiteY6" fmla="*/ 119571 h 337733"/>
                      <a:gd name="connsiteX7" fmla="*/ 379887 w 390719"/>
                      <a:gd name="connsiteY7" fmla="*/ 337733 h 337733"/>
                      <a:gd name="connsiteX8" fmla="*/ 367518 w 390719"/>
                      <a:gd name="connsiteY8" fmla="*/ 321864 h 337733"/>
                      <a:gd name="connsiteX9" fmla="*/ 367939 w 390719"/>
                      <a:gd name="connsiteY9" fmla="*/ 92339 h 337733"/>
                      <a:gd name="connsiteX10" fmla="*/ 261074 w 390719"/>
                      <a:gd name="connsiteY10" fmla="*/ 31159 h 337733"/>
                      <a:gd name="connsiteX11" fmla="*/ 180849 w 390719"/>
                      <a:gd name="connsiteY11" fmla="*/ 28240 h 337733"/>
                      <a:gd name="connsiteX12" fmla="*/ 179778 w 390719"/>
                      <a:gd name="connsiteY12" fmla="*/ 14796 h 337733"/>
                      <a:gd name="connsiteX13" fmla="*/ 0 w 390719"/>
                      <a:gd name="connsiteY13" fmla="*/ 13471 h 337733"/>
                      <a:gd name="connsiteX14" fmla="*/ 15943 w 390719"/>
                      <a:gd name="connsiteY14" fmla="*/ 229 h 337733"/>
                      <a:gd name="connsiteX0" fmla="*/ 15943 w 390719"/>
                      <a:gd name="connsiteY0" fmla="*/ 229 h 337733"/>
                      <a:gd name="connsiteX1" fmla="*/ 365478 w 390719"/>
                      <a:gd name="connsiteY1" fmla="*/ 0 h 337733"/>
                      <a:gd name="connsiteX2" fmla="*/ 381501 w 390719"/>
                      <a:gd name="connsiteY2" fmla="*/ 13517 h 337733"/>
                      <a:gd name="connsiteX3" fmla="*/ 381139 w 390719"/>
                      <a:gd name="connsiteY3" fmla="*/ 67183 h 337733"/>
                      <a:gd name="connsiteX4" fmla="*/ 390719 w 390719"/>
                      <a:gd name="connsiteY4" fmla="*/ 74666 h 337733"/>
                      <a:gd name="connsiteX5" fmla="*/ 390461 w 390719"/>
                      <a:gd name="connsiteY5" fmla="*/ 107336 h 337733"/>
                      <a:gd name="connsiteX6" fmla="*/ 379803 w 390719"/>
                      <a:gd name="connsiteY6" fmla="*/ 119571 h 337733"/>
                      <a:gd name="connsiteX7" fmla="*/ 379887 w 390719"/>
                      <a:gd name="connsiteY7" fmla="*/ 337733 h 337733"/>
                      <a:gd name="connsiteX8" fmla="*/ 367518 w 390719"/>
                      <a:gd name="connsiteY8" fmla="*/ 321864 h 337733"/>
                      <a:gd name="connsiteX9" fmla="*/ 367939 w 390719"/>
                      <a:gd name="connsiteY9" fmla="*/ 92339 h 337733"/>
                      <a:gd name="connsiteX10" fmla="*/ 261074 w 390719"/>
                      <a:gd name="connsiteY10" fmla="*/ 31159 h 337733"/>
                      <a:gd name="connsiteX11" fmla="*/ 180849 w 390719"/>
                      <a:gd name="connsiteY11" fmla="*/ 28240 h 337733"/>
                      <a:gd name="connsiteX12" fmla="*/ 179778 w 390719"/>
                      <a:gd name="connsiteY12" fmla="*/ 14796 h 337733"/>
                      <a:gd name="connsiteX13" fmla="*/ 0 w 390719"/>
                      <a:gd name="connsiteY13" fmla="*/ 13471 h 337733"/>
                      <a:gd name="connsiteX14" fmla="*/ 15943 w 390719"/>
                      <a:gd name="connsiteY14" fmla="*/ 229 h 337733"/>
                      <a:gd name="connsiteX0" fmla="*/ 15943 w 390719"/>
                      <a:gd name="connsiteY0" fmla="*/ 229 h 337733"/>
                      <a:gd name="connsiteX1" fmla="*/ 365478 w 390719"/>
                      <a:gd name="connsiteY1" fmla="*/ 0 h 337733"/>
                      <a:gd name="connsiteX2" fmla="*/ 381501 w 390719"/>
                      <a:gd name="connsiteY2" fmla="*/ 13517 h 337733"/>
                      <a:gd name="connsiteX3" fmla="*/ 381139 w 390719"/>
                      <a:gd name="connsiteY3" fmla="*/ 67183 h 337733"/>
                      <a:gd name="connsiteX4" fmla="*/ 390719 w 390719"/>
                      <a:gd name="connsiteY4" fmla="*/ 74666 h 337733"/>
                      <a:gd name="connsiteX5" fmla="*/ 390461 w 390719"/>
                      <a:gd name="connsiteY5" fmla="*/ 107336 h 337733"/>
                      <a:gd name="connsiteX6" fmla="*/ 379803 w 390719"/>
                      <a:gd name="connsiteY6" fmla="*/ 119571 h 337733"/>
                      <a:gd name="connsiteX7" fmla="*/ 379887 w 390719"/>
                      <a:gd name="connsiteY7" fmla="*/ 337733 h 337733"/>
                      <a:gd name="connsiteX8" fmla="*/ 367518 w 390719"/>
                      <a:gd name="connsiteY8" fmla="*/ 321864 h 337733"/>
                      <a:gd name="connsiteX9" fmla="*/ 367444 w 390719"/>
                      <a:gd name="connsiteY9" fmla="*/ 93016 h 337733"/>
                      <a:gd name="connsiteX10" fmla="*/ 261074 w 390719"/>
                      <a:gd name="connsiteY10" fmla="*/ 31159 h 337733"/>
                      <a:gd name="connsiteX11" fmla="*/ 180849 w 390719"/>
                      <a:gd name="connsiteY11" fmla="*/ 28240 h 337733"/>
                      <a:gd name="connsiteX12" fmla="*/ 179778 w 390719"/>
                      <a:gd name="connsiteY12" fmla="*/ 14796 h 337733"/>
                      <a:gd name="connsiteX13" fmla="*/ 0 w 390719"/>
                      <a:gd name="connsiteY13" fmla="*/ 13471 h 337733"/>
                      <a:gd name="connsiteX14" fmla="*/ 15943 w 390719"/>
                      <a:gd name="connsiteY14" fmla="*/ 229 h 337733"/>
                      <a:gd name="connsiteX0" fmla="*/ 15943 w 390719"/>
                      <a:gd name="connsiteY0" fmla="*/ 229 h 337733"/>
                      <a:gd name="connsiteX1" fmla="*/ 365478 w 390719"/>
                      <a:gd name="connsiteY1" fmla="*/ 0 h 337733"/>
                      <a:gd name="connsiteX2" fmla="*/ 381501 w 390719"/>
                      <a:gd name="connsiteY2" fmla="*/ 13517 h 337733"/>
                      <a:gd name="connsiteX3" fmla="*/ 381139 w 390719"/>
                      <a:gd name="connsiteY3" fmla="*/ 67183 h 337733"/>
                      <a:gd name="connsiteX4" fmla="*/ 390719 w 390719"/>
                      <a:gd name="connsiteY4" fmla="*/ 74666 h 337733"/>
                      <a:gd name="connsiteX5" fmla="*/ 390461 w 390719"/>
                      <a:gd name="connsiteY5" fmla="*/ 107336 h 337733"/>
                      <a:gd name="connsiteX6" fmla="*/ 379803 w 390719"/>
                      <a:gd name="connsiteY6" fmla="*/ 119571 h 337733"/>
                      <a:gd name="connsiteX7" fmla="*/ 379887 w 390719"/>
                      <a:gd name="connsiteY7" fmla="*/ 337733 h 337733"/>
                      <a:gd name="connsiteX8" fmla="*/ 367518 w 390719"/>
                      <a:gd name="connsiteY8" fmla="*/ 321864 h 337733"/>
                      <a:gd name="connsiteX9" fmla="*/ 367196 w 390719"/>
                      <a:gd name="connsiteY9" fmla="*/ 94370 h 337733"/>
                      <a:gd name="connsiteX10" fmla="*/ 261074 w 390719"/>
                      <a:gd name="connsiteY10" fmla="*/ 31159 h 337733"/>
                      <a:gd name="connsiteX11" fmla="*/ 180849 w 390719"/>
                      <a:gd name="connsiteY11" fmla="*/ 28240 h 337733"/>
                      <a:gd name="connsiteX12" fmla="*/ 179778 w 390719"/>
                      <a:gd name="connsiteY12" fmla="*/ 14796 h 337733"/>
                      <a:gd name="connsiteX13" fmla="*/ 0 w 390719"/>
                      <a:gd name="connsiteY13" fmla="*/ 13471 h 337733"/>
                      <a:gd name="connsiteX14" fmla="*/ 15943 w 390719"/>
                      <a:gd name="connsiteY14" fmla="*/ 229 h 337733"/>
                      <a:gd name="connsiteX0" fmla="*/ 15943 w 390719"/>
                      <a:gd name="connsiteY0" fmla="*/ 229 h 337733"/>
                      <a:gd name="connsiteX1" fmla="*/ 365478 w 390719"/>
                      <a:gd name="connsiteY1" fmla="*/ 0 h 337733"/>
                      <a:gd name="connsiteX2" fmla="*/ 381501 w 390719"/>
                      <a:gd name="connsiteY2" fmla="*/ 13517 h 337733"/>
                      <a:gd name="connsiteX3" fmla="*/ 381139 w 390719"/>
                      <a:gd name="connsiteY3" fmla="*/ 67183 h 337733"/>
                      <a:gd name="connsiteX4" fmla="*/ 390719 w 390719"/>
                      <a:gd name="connsiteY4" fmla="*/ 74666 h 337733"/>
                      <a:gd name="connsiteX5" fmla="*/ 390461 w 390719"/>
                      <a:gd name="connsiteY5" fmla="*/ 107336 h 337733"/>
                      <a:gd name="connsiteX6" fmla="*/ 379803 w 390719"/>
                      <a:gd name="connsiteY6" fmla="*/ 119571 h 337733"/>
                      <a:gd name="connsiteX7" fmla="*/ 379887 w 390719"/>
                      <a:gd name="connsiteY7" fmla="*/ 337733 h 337733"/>
                      <a:gd name="connsiteX8" fmla="*/ 367518 w 390719"/>
                      <a:gd name="connsiteY8" fmla="*/ 321864 h 337733"/>
                      <a:gd name="connsiteX9" fmla="*/ 367691 w 390719"/>
                      <a:gd name="connsiteY9" fmla="*/ 94032 h 337733"/>
                      <a:gd name="connsiteX10" fmla="*/ 261074 w 390719"/>
                      <a:gd name="connsiteY10" fmla="*/ 31159 h 337733"/>
                      <a:gd name="connsiteX11" fmla="*/ 180849 w 390719"/>
                      <a:gd name="connsiteY11" fmla="*/ 28240 h 337733"/>
                      <a:gd name="connsiteX12" fmla="*/ 179778 w 390719"/>
                      <a:gd name="connsiteY12" fmla="*/ 14796 h 337733"/>
                      <a:gd name="connsiteX13" fmla="*/ 0 w 390719"/>
                      <a:gd name="connsiteY13" fmla="*/ 13471 h 337733"/>
                      <a:gd name="connsiteX14" fmla="*/ 15943 w 390719"/>
                      <a:gd name="connsiteY14" fmla="*/ 229 h 337733"/>
                      <a:gd name="connsiteX0" fmla="*/ 15943 w 390719"/>
                      <a:gd name="connsiteY0" fmla="*/ 229 h 337733"/>
                      <a:gd name="connsiteX1" fmla="*/ 365478 w 390719"/>
                      <a:gd name="connsiteY1" fmla="*/ 0 h 337733"/>
                      <a:gd name="connsiteX2" fmla="*/ 381501 w 390719"/>
                      <a:gd name="connsiteY2" fmla="*/ 13517 h 337733"/>
                      <a:gd name="connsiteX3" fmla="*/ 381139 w 390719"/>
                      <a:gd name="connsiteY3" fmla="*/ 67183 h 337733"/>
                      <a:gd name="connsiteX4" fmla="*/ 390719 w 390719"/>
                      <a:gd name="connsiteY4" fmla="*/ 74666 h 337733"/>
                      <a:gd name="connsiteX5" fmla="*/ 390461 w 390719"/>
                      <a:gd name="connsiteY5" fmla="*/ 107336 h 337733"/>
                      <a:gd name="connsiteX6" fmla="*/ 379803 w 390719"/>
                      <a:gd name="connsiteY6" fmla="*/ 119571 h 337733"/>
                      <a:gd name="connsiteX7" fmla="*/ 379887 w 390719"/>
                      <a:gd name="connsiteY7" fmla="*/ 337733 h 337733"/>
                      <a:gd name="connsiteX8" fmla="*/ 367518 w 390719"/>
                      <a:gd name="connsiteY8" fmla="*/ 321864 h 337733"/>
                      <a:gd name="connsiteX9" fmla="*/ 367691 w 390719"/>
                      <a:gd name="connsiteY9" fmla="*/ 94032 h 337733"/>
                      <a:gd name="connsiteX10" fmla="*/ 261074 w 390719"/>
                      <a:gd name="connsiteY10" fmla="*/ 31159 h 337733"/>
                      <a:gd name="connsiteX11" fmla="*/ 180849 w 390719"/>
                      <a:gd name="connsiteY11" fmla="*/ 28240 h 337733"/>
                      <a:gd name="connsiteX12" fmla="*/ 179778 w 390719"/>
                      <a:gd name="connsiteY12" fmla="*/ 14796 h 337733"/>
                      <a:gd name="connsiteX13" fmla="*/ 0 w 390719"/>
                      <a:gd name="connsiteY13" fmla="*/ 13471 h 337733"/>
                      <a:gd name="connsiteX14" fmla="*/ 15943 w 390719"/>
                      <a:gd name="connsiteY14" fmla="*/ 229 h 337733"/>
                      <a:gd name="connsiteX0" fmla="*/ 15943 w 390719"/>
                      <a:gd name="connsiteY0" fmla="*/ 229 h 337733"/>
                      <a:gd name="connsiteX1" fmla="*/ 365478 w 390719"/>
                      <a:gd name="connsiteY1" fmla="*/ 0 h 337733"/>
                      <a:gd name="connsiteX2" fmla="*/ 381501 w 390719"/>
                      <a:gd name="connsiteY2" fmla="*/ 13517 h 337733"/>
                      <a:gd name="connsiteX3" fmla="*/ 381139 w 390719"/>
                      <a:gd name="connsiteY3" fmla="*/ 67183 h 337733"/>
                      <a:gd name="connsiteX4" fmla="*/ 390719 w 390719"/>
                      <a:gd name="connsiteY4" fmla="*/ 74666 h 337733"/>
                      <a:gd name="connsiteX5" fmla="*/ 390461 w 390719"/>
                      <a:gd name="connsiteY5" fmla="*/ 107336 h 337733"/>
                      <a:gd name="connsiteX6" fmla="*/ 379803 w 390719"/>
                      <a:gd name="connsiteY6" fmla="*/ 119571 h 337733"/>
                      <a:gd name="connsiteX7" fmla="*/ 379887 w 390719"/>
                      <a:gd name="connsiteY7" fmla="*/ 337733 h 337733"/>
                      <a:gd name="connsiteX8" fmla="*/ 367518 w 390719"/>
                      <a:gd name="connsiteY8" fmla="*/ 321864 h 337733"/>
                      <a:gd name="connsiteX9" fmla="*/ 367691 w 390719"/>
                      <a:gd name="connsiteY9" fmla="*/ 94032 h 337733"/>
                      <a:gd name="connsiteX10" fmla="*/ 261074 w 390719"/>
                      <a:gd name="connsiteY10" fmla="*/ 31159 h 337733"/>
                      <a:gd name="connsiteX11" fmla="*/ 180849 w 390719"/>
                      <a:gd name="connsiteY11" fmla="*/ 28240 h 337733"/>
                      <a:gd name="connsiteX12" fmla="*/ 179778 w 390719"/>
                      <a:gd name="connsiteY12" fmla="*/ 14796 h 337733"/>
                      <a:gd name="connsiteX13" fmla="*/ 0 w 390719"/>
                      <a:gd name="connsiteY13" fmla="*/ 13471 h 337733"/>
                      <a:gd name="connsiteX14" fmla="*/ 15943 w 390719"/>
                      <a:gd name="connsiteY14" fmla="*/ 229 h 337733"/>
                      <a:gd name="connsiteX0" fmla="*/ 15943 w 390719"/>
                      <a:gd name="connsiteY0" fmla="*/ 229 h 337733"/>
                      <a:gd name="connsiteX1" fmla="*/ 365478 w 390719"/>
                      <a:gd name="connsiteY1" fmla="*/ 0 h 337733"/>
                      <a:gd name="connsiteX2" fmla="*/ 381501 w 390719"/>
                      <a:gd name="connsiteY2" fmla="*/ 13517 h 337733"/>
                      <a:gd name="connsiteX3" fmla="*/ 381139 w 390719"/>
                      <a:gd name="connsiteY3" fmla="*/ 67183 h 337733"/>
                      <a:gd name="connsiteX4" fmla="*/ 390719 w 390719"/>
                      <a:gd name="connsiteY4" fmla="*/ 74666 h 337733"/>
                      <a:gd name="connsiteX5" fmla="*/ 390461 w 390719"/>
                      <a:gd name="connsiteY5" fmla="*/ 107336 h 337733"/>
                      <a:gd name="connsiteX6" fmla="*/ 379803 w 390719"/>
                      <a:gd name="connsiteY6" fmla="*/ 119571 h 337733"/>
                      <a:gd name="connsiteX7" fmla="*/ 379887 w 390719"/>
                      <a:gd name="connsiteY7" fmla="*/ 337733 h 337733"/>
                      <a:gd name="connsiteX8" fmla="*/ 367518 w 390719"/>
                      <a:gd name="connsiteY8" fmla="*/ 321864 h 337733"/>
                      <a:gd name="connsiteX9" fmla="*/ 367691 w 390719"/>
                      <a:gd name="connsiteY9" fmla="*/ 94032 h 337733"/>
                      <a:gd name="connsiteX10" fmla="*/ 261074 w 390719"/>
                      <a:gd name="connsiteY10" fmla="*/ 31159 h 337733"/>
                      <a:gd name="connsiteX11" fmla="*/ 180849 w 390719"/>
                      <a:gd name="connsiteY11" fmla="*/ 28240 h 337733"/>
                      <a:gd name="connsiteX12" fmla="*/ 179778 w 390719"/>
                      <a:gd name="connsiteY12" fmla="*/ 14796 h 337733"/>
                      <a:gd name="connsiteX13" fmla="*/ 0 w 390719"/>
                      <a:gd name="connsiteY13" fmla="*/ 13471 h 337733"/>
                      <a:gd name="connsiteX14" fmla="*/ 15943 w 390719"/>
                      <a:gd name="connsiteY14" fmla="*/ 229 h 337733"/>
                      <a:gd name="connsiteX0" fmla="*/ 15943 w 390719"/>
                      <a:gd name="connsiteY0" fmla="*/ 229 h 337733"/>
                      <a:gd name="connsiteX1" fmla="*/ 365478 w 390719"/>
                      <a:gd name="connsiteY1" fmla="*/ 0 h 337733"/>
                      <a:gd name="connsiteX2" fmla="*/ 381501 w 390719"/>
                      <a:gd name="connsiteY2" fmla="*/ 13517 h 337733"/>
                      <a:gd name="connsiteX3" fmla="*/ 381139 w 390719"/>
                      <a:gd name="connsiteY3" fmla="*/ 67183 h 337733"/>
                      <a:gd name="connsiteX4" fmla="*/ 390719 w 390719"/>
                      <a:gd name="connsiteY4" fmla="*/ 74666 h 337733"/>
                      <a:gd name="connsiteX5" fmla="*/ 390461 w 390719"/>
                      <a:gd name="connsiteY5" fmla="*/ 107336 h 337733"/>
                      <a:gd name="connsiteX6" fmla="*/ 379803 w 390719"/>
                      <a:gd name="connsiteY6" fmla="*/ 119571 h 337733"/>
                      <a:gd name="connsiteX7" fmla="*/ 379887 w 390719"/>
                      <a:gd name="connsiteY7" fmla="*/ 337733 h 337733"/>
                      <a:gd name="connsiteX8" fmla="*/ 367518 w 390719"/>
                      <a:gd name="connsiteY8" fmla="*/ 321864 h 337733"/>
                      <a:gd name="connsiteX9" fmla="*/ 367691 w 390719"/>
                      <a:gd name="connsiteY9" fmla="*/ 94032 h 337733"/>
                      <a:gd name="connsiteX10" fmla="*/ 261074 w 390719"/>
                      <a:gd name="connsiteY10" fmla="*/ 31159 h 337733"/>
                      <a:gd name="connsiteX11" fmla="*/ 180849 w 390719"/>
                      <a:gd name="connsiteY11" fmla="*/ 28240 h 337733"/>
                      <a:gd name="connsiteX12" fmla="*/ 179778 w 390719"/>
                      <a:gd name="connsiteY12" fmla="*/ 14796 h 337733"/>
                      <a:gd name="connsiteX13" fmla="*/ 0 w 390719"/>
                      <a:gd name="connsiteY13" fmla="*/ 13471 h 337733"/>
                      <a:gd name="connsiteX14" fmla="*/ 15943 w 390719"/>
                      <a:gd name="connsiteY14" fmla="*/ 229 h 337733"/>
                      <a:gd name="connsiteX0" fmla="*/ 15943 w 390461"/>
                      <a:gd name="connsiteY0" fmla="*/ 229 h 337733"/>
                      <a:gd name="connsiteX1" fmla="*/ 365478 w 390461"/>
                      <a:gd name="connsiteY1" fmla="*/ 0 h 337733"/>
                      <a:gd name="connsiteX2" fmla="*/ 381501 w 390461"/>
                      <a:gd name="connsiteY2" fmla="*/ 13517 h 337733"/>
                      <a:gd name="connsiteX3" fmla="*/ 381139 w 390461"/>
                      <a:gd name="connsiteY3" fmla="*/ 67183 h 337733"/>
                      <a:gd name="connsiteX4" fmla="*/ 390389 w 390461"/>
                      <a:gd name="connsiteY4" fmla="*/ 74666 h 337733"/>
                      <a:gd name="connsiteX5" fmla="*/ 390461 w 390461"/>
                      <a:gd name="connsiteY5" fmla="*/ 107336 h 337733"/>
                      <a:gd name="connsiteX6" fmla="*/ 379803 w 390461"/>
                      <a:gd name="connsiteY6" fmla="*/ 119571 h 337733"/>
                      <a:gd name="connsiteX7" fmla="*/ 379887 w 390461"/>
                      <a:gd name="connsiteY7" fmla="*/ 337733 h 337733"/>
                      <a:gd name="connsiteX8" fmla="*/ 367518 w 390461"/>
                      <a:gd name="connsiteY8" fmla="*/ 321864 h 337733"/>
                      <a:gd name="connsiteX9" fmla="*/ 367691 w 390461"/>
                      <a:gd name="connsiteY9" fmla="*/ 94032 h 337733"/>
                      <a:gd name="connsiteX10" fmla="*/ 261074 w 390461"/>
                      <a:gd name="connsiteY10" fmla="*/ 31159 h 337733"/>
                      <a:gd name="connsiteX11" fmla="*/ 180849 w 390461"/>
                      <a:gd name="connsiteY11" fmla="*/ 28240 h 337733"/>
                      <a:gd name="connsiteX12" fmla="*/ 179778 w 390461"/>
                      <a:gd name="connsiteY12" fmla="*/ 14796 h 337733"/>
                      <a:gd name="connsiteX13" fmla="*/ 0 w 390461"/>
                      <a:gd name="connsiteY13" fmla="*/ 13471 h 337733"/>
                      <a:gd name="connsiteX14" fmla="*/ 15943 w 390461"/>
                      <a:gd name="connsiteY14" fmla="*/ 229 h 337733"/>
                      <a:gd name="connsiteX0" fmla="*/ 15943 w 390461"/>
                      <a:gd name="connsiteY0" fmla="*/ 229 h 337733"/>
                      <a:gd name="connsiteX1" fmla="*/ 365478 w 390461"/>
                      <a:gd name="connsiteY1" fmla="*/ 0 h 337733"/>
                      <a:gd name="connsiteX2" fmla="*/ 381171 w 390461"/>
                      <a:gd name="connsiteY2" fmla="*/ 13968 h 337733"/>
                      <a:gd name="connsiteX3" fmla="*/ 381139 w 390461"/>
                      <a:gd name="connsiteY3" fmla="*/ 67183 h 337733"/>
                      <a:gd name="connsiteX4" fmla="*/ 390389 w 390461"/>
                      <a:gd name="connsiteY4" fmla="*/ 74666 h 337733"/>
                      <a:gd name="connsiteX5" fmla="*/ 390461 w 390461"/>
                      <a:gd name="connsiteY5" fmla="*/ 107336 h 337733"/>
                      <a:gd name="connsiteX6" fmla="*/ 379803 w 390461"/>
                      <a:gd name="connsiteY6" fmla="*/ 119571 h 337733"/>
                      <a:gd name="connsiteX7" fmla="*/ 379887 w 390461"/>
                      <a:gd name="connsiteY7" fmla="*/ 337733 h 337733"/>
                      <a:gd name="connsiteX8" fmla="*/ 367518 w 390461"/>
                      <a:gd name="connsiteY8" fmla="*/ 321864 h 337733"/>
                      <a:gd name="connsiteX9" fmla="*/ 367691 w 390461"/>
                      <a:gd name="connsiteY9" fmla="*/ 94032 h 337733"/>
                      <a:gd name="connsiteX10" fmla="*/ 261074 w 390461"/>
                      <a:gd name="connsiteY10" fmla="*/ 31159 h 337733"/>
                      <a:gd name="connsiteX11" fmla="*/ 180849 w 390461"/>
                      <a:gd name="connsiteY11" fmla="*/ 28240 h 337733"/>
                      <a:gd name="connsiteX12" fmla="*/ 179778 w 390461"/>
                      <a:gd name="connsiteY12" fmla="*/ 14796 h 337733"/>
                      <a:gd name="connsiteX13" fmla="*/ 0 w 390461"/>
                      <a:gd name="connsiteY13" fmla="*/ 13471 h 337733"/>
                      <a:gd name="connsiteX14" fmla="*/ 15943 w 390461"/>
                      <a:gd name="connsiteY14" fmla="*/ 229 h 337733"/>
                      <a:gd name="connsiteX0" fmla="*/ 15943 w 390461"/>
                      <a:gd name="connsiteY0" fmla="*/ 229 h 337733"/>
                      <a:gd name="connsiteX1" fmla="*/ 365478 w 390461"/>
                      <a:gd name="connsiteY1" fmla="*/ 0 h 337733"/>
                      <a:gd name="connsiteX2" fmla="*/ 382161 w 390461"/>
                      <a:gd name="connsiteY2" fmla="*/ 13517 h 337733"/>
                      <a:gd name="connsiteX3" fmla="*/ 381139 w 390461"/>
                      <a:gd name="connsiteY3" fmla="*/ 67183 h 337733"/>
                      <a:gd name="connsiteX4" fmla="*/ 390389 w 390461"/>
                      <a:gd name="connsiteY4" fmla="*/ 74666 h 337733"/>
                      <a:gd name="connsiteX5" fmla="*/ 390461 w 390461"/>
                      <a:gd name="connsiteY5" fmla="*/ 107336 h 337733"/>
                      <a:gd name="connsiteX6" fmla="*/ 379803 w 390461"/>
                      <a:gd name="connsiteY6" fmla="*/ 119571 h 337733"/>
                      <a:gd name="connsiteX7" fmla="*/ 379887 w 390461"/>
                      <a:gd name="connsiteY7" fmla="*/ 337733 h 337733"/>
                      <a:gd name="connsiteX8" fmla="*/ 367518 w 390461"/>
                      <a:gd name="connsiteY8" fmla="*/ 321864 h 337733"/>
                      <a:gd name="connsiteX9" fmla="*/ 367691 w 390461"/>
                      <a:gd name="connsiteY9" fmla="*/ 94032 h 337733"/>
                      <a:gd name="connsiteX10" fmla="*/ 261074 w 390461"/>
                      <a:gd name="connsiteY10" fmla="*/ 31159 h 337733"/>
                      <a:gd name="connsiteX11" fmla="*/ 180849 w 390461"/>
                      <a:gd name="connsiteY11" fmla="*/ 28240 h 337733"/>
                      <a:gd name="connsiteX12" fmla="*/ 179778 w 390461"/>
                      <a:gd name="connsiteY12" fmla="*/ 14796 h 337733"/>
                      <a:gd name="connsiteX13" fmla="*/ 0 w 390461"/>
                      <a:gd name="connsiteY13" fmla="*/ 13471 h 337733"/>
                      <a:gd name="connsiteX14" fmla="*/ 15943 w 390461"/>
                      <a:gd name="connsiteY14" fmla="*/ 229 h 337733"/>
                      <a:gd name="connsiteX0" fmla="*/ 15943 w 390461"/>
                      <a:gd name="connsiteY0" fmla="*/ 229 h 337733"/>
                      <a:gd name="connsiteX1" fmla="*/ 365478 w 390461"/>
                      <a:gd name="connsiteY1" fmla="*/ 0 h 337733"/>
                      <a:gd name="connsiteX2" fmla="*/ 381501 w 390461"/>
                      <a:gd name="connsiteY2" fmla="*/ 13517 h 337733"/>
                      <a:gd name="connsiteX3" fmla="*/ 381139 w 390461"/>
                      <a:gd name="connsiteY3" fmla="*/ 67183 h 337733"/>
                      <a:gd name="connsiteX4" fmla="*/ 390389 w 390461"/>
                      <a:gd name="connsiteY4" fmla="*/ 74666 h 337733"/>
                      <a:gd name="connsiteX5" fmla="*/ 390461 w 390461"/>
                      <a:gd name="connsiteY5" fmla="*/ 107336 h 337733"/>
                      <a:gd name="connsiteX6" fmla="*/ 379803 w 390461"/>
                      <a:gd name="connsiteY6" fmla="*/ 119571 h 337733"/>
                      <a:gd name="connsiteX7" fmla="*/ 379887 w 390461"/>
                      <a:gd name="connsiteY7" fmla="*/ 337733 h 337733"/>
                      <a:gd name="connsiteX8" fmla="*/ 367518 w 390461"/>
                      <a:gd name="connsiteY8" fmla="*/ 321864 h 337733"/>
                      <a:gd name="connsiteX9" fmla="*/ 367691 w 390461"/>
                      <a:gd name="connsiteY9" fmla="*/ 94032 h 337733"/>
                      <a:gd name="connsiteX10" fmla="*/ 261074 w 390461"/>
                      <a:gd name="connsiteY10" fmla="*/ 31159 h 337733"/>
                      <a:gd name="connsiteX11" fmla="*/ 180849 w 390461"/>
                      <a:gd name="connsiteY11" fmla="*/ 28240 h 337733"/>
                      <a:gd name="connsiteX12" fmla="*/ 179778 w 390461"/>
                      <a:gd name="connsiteY12" fmla="*/ 14796 h 337733"/>
                      <a:gd name="connsiteX13" fmla="*/ 0 w 390461"/>
                      <a:gd name="connsiteY13" fmla="*/ 13471 h 337733"/>
                      <a:gd name="connsiteX14" fmla="*/ 15943 w 390461"/>
                      <a:gd name="connsiteY14" fmla="*/ 229 h 337733"/>
                      <a:gd name="connsiteX0" fmla="*/ 15943 w 390461"/>
                      <a:gd name="connsiteY0" fmla="*/ 229 h 337733"/>
                      <a:gd name="connsiteX1" fmla="*/ 365478 w 390461"/>
                      <a:gd name="connsiteY1" fmla="*/ 0 h 337733"/>
                      <a:gd name="connsiteX2" fmla="*/ 381501 w 390461"/>
                      <a:gd name="connsiteY2" fmla="*/ 13517 h 337733"/>
                      <a:gd name="connsiteX3" fmla="*/ 381139 w 390461"/>
                      <a:gd name="connsiteY3" fmla="*/ 67183 h 337733"/>
                      <a:gd name="connsiteX4" fmla="*/ 390389 w 390461"/>
                      <a:gd name="connsiteY4" fmla="*/ 74666 h 337733"/>
                      <a:gd name="connsiteX5" fmla="*/ 390461 w 390461"/>
                      <a:gd name="connsiteY5" fmla="*/ 107336 h 337733"/>
                      <a:gd name="connsiteX6" fmla="*/ 379803 w 390461"/>
                      <a:gd name="connsiteY6" fmla="*/ 119571 h 337733"/>
                      <a:gd name="connsiteX7" fmla="*/ 379887 w 390461"/>
                      <a:gd name="connsiteY7" fmla="*/ 337733 h 337733"/>
                      <a:gd name="connsiteX8" fmla="*/ 367518 w 390461"/>
                      <a:gd name="connsiteY8" fmla="*/ 321864 h 337733"/>
                      <a:gd name="connsiteX9" fmla="*/ 367691 w 390461"/>
                      <a:gd name="connsiteY9" fmla="*/ 94032 h 337733"/>
                      <a:gd name="connsiteX10" fmla="*/ 261074 w 390461"/>
                      <a:gd name="connsiteY10" fmla="*/ 31159 h 337733"/>
                      <a:gd name="connsiteX11" fmla="*/ 180849 w 390461"/>
                      <a:gd name="connsiteY11" fmla="*/ 28240 h 337733"/>
                      <a:gd name="connsiteX12" fmla="*/ 179778 w 390461"/>
                      <a:gd name="connsiteY12" fmla="*/ 14796 h 337733"/>
                      <a:gd name="connsiteX13" fmla="*/ 0 w 390461"/>
                      <a:gd name="connsiteY13" fmla="*/ 13471 h 337733"/>
                      <a:gd name="connsiteX14" fmla="*/ 15943 w 390461"/>
                      <a:gd name="connsiteY14" fmla="*/ 229 h 337733"/>
                      <a:gd name="connsiteX0" fmla="*/ 15943 w 390461"/>
                      <a:gd name="connsiteY0" fmla="*/ 229 h 337733"/>
                      <a:gd name="connsiteX1" fmla="*/ 365478 w 390461"/>
                      <a:gd name="connsiteY1" fmla="*/ 0 h 337733"/>
                      <a:gd name="connsiteX2" fmla="*/ 381501 w 390461"/>
                      <a:gd name="connsiteY2" fmla="*/ 13517 h 337733"/>
                      <a:gd name="connsiteX3" fmla="*/ 381139 w 390461"/>
                      <a:gd name="connsiteY3" fmla="*/ 67183 h 337733"/>
                      <a:gd name="connsiteX4" fmla="*/ 390389 w 390461"/>
                      <a:gd name="connsiteY4" fmla="*/ 74666 h 337733"/>
                      <a:gd name="connsiteX5" fmla="*/ 390461 w 390461"/>
                      <a:gd name="connsiteY5" fmla="*/ 107336 h 337733"/>
                      <a:gd name="connsiteX6" fmla="*/ 379803 w 390461"/>
                      <a:gd name="connsiteY6" fmla="*/ 119571 h 337733"/>
                      <a:gd name="connsiteX7" fmla="*/ 379887 w 390461"/>
                      <a:gd name="connsiteY7" fmla="*/ 337733 h 337733"/>
                      <a:gd name="connsiteX8" fmla="*/ 367518 w 390461"/>
                      <a:gd name="connsiteY8" fmla="*/ 321864 h 337733"/>
                      <a:gd name="connsiteX9" fmla="*/ 367691 w 390461"/>
                      <a:gd name="connsiteY9" fmla="*/ 94032 h 337733"/>
                      <a:gd name="connsiteX10" fmla="*/ 261074 w 390461"/>
                      <a:gd name="connsiteY10" fmla="*/ 31159 h 337733"/>
                      <a:gd name="connsiteX11" fmla="*/ 180849 w 390461"/>
                      <a:gd name="connsiteY11" fmla="*/ 28240 h 337733"/>
                      <a:gd name="connsiteX12" fmla="*/ 179778 w 390461"/>
                      <a:gd name="connsiteY12" fmla="*/ 14796 h 337733"/>
                      <a:gd name="connsiteX13" fmla="*/ 0 w 390461"/>
                      <a:gd name="connsiteY13" fmla="*/ 13471 h 337733"/>
                      <a:gd name="connsiteX14" fmla="*/ 15943 w 390461"/>
                      <a:gd name="connsiteY14" fmla="*/ 229 h 337733"/>
                      <a:gd name="connsiteX0" fmla="*/ 15283 w 390461"/>
                      <a:gd name="connsiteY0" fmla="*/ 0 h 337955"/>
                      <a:gd name="connsiteX1" fmla="*/ 365478 w 390461"/>
                      <a:gd name="connsiteY1" fmla="*/ 222 h 337955"/>
                      <a:gd name="connsiteX2" fmla="*/ 381501 w 390461"/>
                      <a:gd name="connsiteY2" fmla="*/ 13739 h 337955"/>
                      <a:gd name="connsiteX3" fmla="*/ 381139 w 390461"/>
                      <a:gd name="connsiteY3" fmla="*/ 67405 h 337955"/>
                      <a:gd name="connsiteX4" fmla="*/ 390389 w 390461"/>
                      <a:gd name="connsiteY4" fmla="*/ 74888 h 337955"/>
                      <a:gd name="connsiteX5" fmla="*/ 390461 w 390461"/>
                      <a:gd name="connsiteY5" fmla="*/ 107558 h 337955"/>
                      <a:gd name="connsiteX6" fmla="*/ 379803 w 390461"/>
                      <a:gd name="connsiteY6" fmla="*/ 119793 h 337955"/>
                      <a:gd name="connsiteX7" fmla="*/ 379887 w 390461"/>
                      <a:gd name="connsiteY7" fmla="*/ 337955 h 337955"/>
                      <a:gd name="connsiteX8" fmla="*/ 367518 w 390461"/>
                      <a:gd name="connsiteY8" fmla="*/ 322086 h 337955"/>
                      <a:gd name="connsiteX9" fmla="*/ 367691 w 390461"/>
                      <a:gd name="connsiteY9" fmla="*/ 94254 h 337955"/>
                      <a:gd name="connsiteX10" fmla="*/ 261074 w 390461"/>
                      <a:gd name="connsiteY10" fmla="*/ 31381 h 337955"/>
                      <a:gd name="connsiteX11" fmla="*/ 180849 w 390461"/>
                      <a:gd name="connsiteY11" fmla="*/ 28462 h 337955"/>
                      <a:gd name="connsiteX12" fmla="*/ 179778 w 390461"/>
                      <a:gd name="connsiteY12" fmla="*/ 15018 h 337955"/>
                      <a:gd name="connsiteX13" fmla="*/ 0 w 390461"/>
                      <a:gd name="connsiteY13" fmla="*/ 13693 h 337955"/>
                      <a:gd name="connsiteX14" fmla="*/ 15283 w 390461"/>
                      <a:gd name="connsiteY14" fmla="*/ 0 h 337955"/>
                      <a:gd name="connsiteX0" fmla="*/ 15283 w 390461"/>
                      <a:gd name="connsiteY0" fmla="*/ 0 h 337955"/>
                      <a:gd name="connsiteX1" fmla="*/ 365478 w 390461"/>
                      <a:gd name="connsiteY1" fmla="*/ 222 h 337955"/>
                      <a:gd name="connsiteX2" fmla="*/ 381501 w 390461"/>
                      <a:gd name="connsiteY2" fmla="*/ 13739 h 337955"/>
                      <a:gd name="connsiteX3" fmla="*/ 381139 w 390461"/>
                      <a:gd name="connsiteY3" fmla="*/ 67405 h 337955"/>
                      <a:gd name="connsiteX4" fmla="*/ 390389 w 390461"/>
                      <a:gd name="connsiteY4" fmla="*/ 74888 h 337955"/>
                      <a:gd name="connsiteX5" fmla="*/ 390461 w 390461"/>
                      <a:gd name="connsiteY5" fmla="*/ 107558 h 337955"/>
                      <a:gd name="connsiteX6" fmla="*/ 379803 w 390461"/>
                      <a:gd name="connsiteY6" fmla="*/ 119793 h 337955"/>
                      <a:gd name="connsiteX7" fmla="*/ 379887 w 390461"/>
                      <a:gd name="connsiteY7" fmla="*/ 337955 h 337955"/>
                      <a:gd name="connsiteX8" fmla="*/ 367518 w 390461"/>
                      <a:gd name="connsiteY8" fmla="*/ 322086 h 337955"/>
                      <a:gd name="connsiteX9" fmla="*/ 367691 w 390461"/>
                      <a:gd name="connsiteY9" fmla="*/ 94254 h 337955"/>
                      <a:gd name="connsiteX10" fmla="*/ 261074 w 390461"/>
                      <a:gd name="connsiteY10" fmla="*/ 31381 h 337955"/>
                      <a:gd name="connsiteX11" fmla="*/ 180849 w 390461"/>
                      <a:gd name="connsiteY11" fmla="*/ 28462 h 337955"/>
                      <a:gd name="connsiteX12" fmla="*/ 179778 w 390461"/>
                      <a:gd name="connsiteY12" fmla="*/ 15018 h 337955"/>
                      <a:gd name="connsiteX13" fmla="*/ 0 w 390461"/>
                      <a:gd name="connsiteY13" fmla="*/ 13693 h 337955"/>
                      <a:gd name="connsiteX14" fmla="*/ 15283 w 390461"/>
                      <a:gd name="connsiteY14" fmla="*/ 0 h 337955"/>
                      <a:gd name="connsiteX0" fmla="*/ 15283 w 390461"/>
                      <a:gd name="connsiteY0" fmla="*/ 0 h 337955"/>
                      <a:gd name="connsiteX1" fmla="*/ 365478 w 390461"/>
                      <a:gd name="connsiteY1" fmla="*/ 222 h 337955"/>
                      <a:gd name="connsiteX2" fmla="*/ 381501 w 390461"/>
                      <a:gd name="connsiteY2" fmla="*/ 13739 h 337955"/>
                      <a:gd name="connsiteX3" fmla="*/ 381139 w 390461"/>
                      <a:gd name="connsiteY3" fmla="*/ 67405 h 337955"/>
                      <a:gd name="connsiteX4" fmla="*/ 390389 w 390461"/>
                      <a:gd name="connsiteY4" fmla="*/ 74888 h 337955"/>
                      <a:gd name="connsiteX5" fmla="*/ 390461 w 390461"/>
                      <a:gd name="connsiteY5" fmla="*/ 107558 h 337955"/>
                      <a:gd name="connsiteX6" fmla="*/ 379803 w 390461"/>
                      <a:gd name="connsiteY6" fmla="*/ 119793 h 337955"/>
                      <a:gd name="connsiteX7" fmla="*/ 379887 w 390461"/>
                      <a:gd name="connsiteY7" fmla="*/ 337955 h 337955"/>
                      <a:gd name="connsiteX8" fmla="*/ 367518 w 390461"/>
                      <a:gd name="connsiteY8" fmla="*/ 322086 h 337955"/>
                      <a:gd name="connsiteX9" fmla="*/ 367691 w 390461"/>
                      <a:gd name="connsiteY9" fmla="*/ 94254 h 337955"/>
                      <a:gd name="connsiteX10" fmla="*/ 261074 w 390461"/>
                      <a:gd name="connsiteY10" fmla="*/ 31381 h 337955"/>
                      <a:gd name="connsiteX11" fmla="*/ 180849 w 390461"/>
                      <a:gd name="connsiteY11" fmla="*/ 28462 h 337955"/>
                      <a:gd name="connsiteX12" fmla="*/ 180438 w 390461"/>
                      <a:gd name="connsiteY12" fmla="*/ 14567 h 337955"/>
                      <a:gd name="connsiteX13" fmla="*/ 0 w 390461"/>
                      <a:gd name="connsiteY13" fmla="*/ 13693 h 337955"/>
                      <a:gd name="connsiteX14" fmla="*/ 15283 w 390461"/>
                      <a:gd name="connsiteY14" fmla="*/ 0 h 337955"/>
                      <a:gd name="connsiteX0" fmla="*/ 15283 w 390461"/>
                      <a:gd name="connsiteY0" fmla="*/ 0 h 337955"/>
                      <a:gd name="connsiteX1" fmla="*/ 365478 w 390461"/>
                      <a:gd name="connsiteY1" fmla="*/ 222 h 337955"/>
                      <a:gd name="connsiteX2" fmla="*/ 381501 w 390461"/>
                      <a:gd name="connsiteY2" fmla="*/ 13739 h 337955"/>
                      <a:gd name="connsiteX3" fmla="*/ 381139 w 390461"/>
                      <a:gd name="connsiteY3" fmla="*/ 67405 h 337955"/>
                      <a:gd name="connsiteX4" fmla="*/ 390389 w 390461"/>
                      <a:gd name="connsiteY4" fmla="*/ 74888 h 337955"/>
                      <a:gd name="connsiteX5" fmla="*/ 390461 w 390461"/>
                      <a:gd name="connsiteY5" fmla="*/ 107558 h 337955"/>
                      <a:gd name="connsiteX6" fmla="*/ 379803 w 390461"/>
                      <a:gd name="connsiteY6" fmla="*/ 119793 h 337955"/>
                      <a:gd name="connsiteX7" fmla="*/ 379887 w 390461"/>
                      <a:gd name="connsiteY7" fmla="*/ 337955 h 337955"/>
                      <a:gd name="connsiteX8" fmla="*/ 367518 w 390461"/>
                      <a:gd name="connsiteY8" fmla="*/ 322086 h 337955"/>
                      <a:gd name="connsiteX9" fmla="*/ 367691 w 390461"/>
                      <a:gd name="connsiteY9" fmla="*/ 94254 h 337955"/>
                      <a:gd name="connsiteX10" fmla="*/ 261074 w 390461"/>
                      <a:gd name="connsiteY10" fmla="*/ 31381 h 337955"/>
                      <a:gd name="connsiteX11" fmla="*/ 180849 w 390461"/>
                      <a:gd name="connsiteY11" fmla="*/ 28462 h 337955"/>
                      <a:gd name="connsiteX12" fmla="*/ 180768 w 390461"/>
                      <a:gd name="connsiteY12" fmla="*/ 14567 h 337955"/>
                      <a:gd name="connsiteX13" fmla="*/ 0 w 390461"/>
                      <a:gd name="connsiteY13" fmla="*/ 13693 h 337955"/>
                      <a:gd name="connsiteX14" fmla="*/ 15283 w 390461"/>
                      <a:gd name="connsiteY14" fmla="*/ 0 h 337955"/>
                      <a:gd name="connsiteX0" fmla="*/ 15283 w 390461"/>
                      <a:gd name="connsiteY0" fmla="*/ 0 h 337955"/>
                      <a:gd name="connsiteX1" fmla="*/ 365478 w 390461"/>
                      <a:gd name="connsiteY1" fmla="*/ 222 h 337955"/>
                      <a:gd name="connsiteX2" fmla="*/ 381501 w 390461"/>
                      <a:gd name="connsiteY2" fmla="*/ 13739 h 337955"/>
                      <a:gd name="connsiteX3" fmla="*/ 381139 w 390461"/>
                      <a:gd name="connsiteY3" fmla="*/ 67405 h 337955"/>
                      <a:gd name="connsiteX4" fmla="*/ 390389 w 390461"/>
                      <a:gd name="connsiteY4" fmla="*/ 74888 h 337955"/>
                      <a:gd name="connsiteX5" fmla="*/ 390461 w 390461"/>
                      <a:gd name="connsiteY5" fmla="*/ 107558 h 337955"/>
                      <a:gd name="connsiteX6" fmla="*/ 379803 w 390461"/>
                      <a:gd name="connsiteY6" fmla="*/ 119793 h 337955"/>
                      <a:gd name="connsiteX7" fmla="*/ 379887 w 390461"/>
                      <a:gd name="connsiteY7" fmla="*/ 337955 h 337955"/>
                      <a:gd name="connsiteX8" fmla="*/ 367518 w 390461"/>
                      <a:gd name="connsiteY8" fmla="*/ 322086 h 337955"/>
                      <a:gd name="connsiteX9" fmla="*/ 367691 w 390461"/>
                      <a:gd name="connsiteY9" fmla="*/ 94254 h 337955"/>
                      <a:gd name="connsiteX10" fmla="*/ 261074 w 390461"/>
                      <a:gd name="connsiteY10" fmla="*/ 31381 h 337955"/>
                      <a:gd name="connsiteX11" fmla="*/ 180849 w 390461"/>
                      <a:gd name="connsiteY11" fmla="*/ 28462 h 337955"/>
                      <a:gd name="connsiteX12" fmla="*/ 180768 w 390461"/>
                      <a:gd name="connsiteY12" fmla="*/ 14567 h 337955"/>
                      <a:gd name="connsiteX13" fmla="*/ 0 w 390461"/>
                      <a:gd name="connsiteY13" fmla="*/ 13693 h 337955"/>
                      <a:gd name="connsiteX14" fmla="*/ 15283 w 390461"/>
                      <a:gd name="connsiteY14" fmla="*/ 0 h 337955"/>
                      <a:gd name="connsiteX0" fmla="*/ 15283 w 390461"/>
                      <a:gd name="connsiteY0" fmla="*/ 0 h 337955"/>
                      <a:gd name="connsiteX1" fmla="*/ 365478 w 390461"/>
                      <a:gd name="connsiteY1" fmla="*/ 222 h 337955"/>
                      <a:gd name="connsiteX2" fmla="*/ 381501 w 390461"/>
                      <a:gd name="connsiteY2" fmla="*/ 13739 h 337955"/>
                      <a:gd name="connsiteX3" fmla="*/ 381139 w 390461"/>
                      <a:gd name="connsiteY3" fmla="*/ 67405 h 337955"/>
                      <a:gd name="connsiteX4" fmla="*/ 390389 w 390461"/>
                      <a:gd name="connsiteY4" fmla="*/ 74888 h 337955"/>
                      <a:gd name="connsiteX5" fmla="*/ 390461 w 390461"/>
                      <a:gd name="connsiteY5" fmla="*/ 107558 h 337955"/>
                      <a:gd name="connsiteX6" fmla="*/ 379803 w 390461"/>
                      <a:gd name="connsiteY6" fmla="*/ 119793 h 337955"/>
                      <a:gd name="connsiteX7" fmla="*/ 379887 w 390461"/>
                      <a:gd name="connsiteY7" fmla="*/ 337955 h 337955"/>
                      <a:gd name="connsiteX8" fmla="*/ 367518 w 390461"/>
                      <a:gd name="connsiteY8" fmla="*/ 322086 h 337955"/>
                      <a:gd name="connsiteX9" fmla="*/ 367691 w 390461"/>
                      <a:gd name="connsiteY9" fmla="*/ 94254 h 337955"/>
                      <a:gd name="connsiteX10" fmla="*/ 258433 w 390461"/>
                      <a:gd name="connsiteY10" fmla="*/ 30478 h 337955"/>
                      <a:gd name="connsiteX11" fmla="*/ 180849 w 390461"/>
                      <a:gd name="connsiteY11" fmla="*/ 28462 h 337955"/>
                      <a:gd name="connsiteX12" fmla="*/ 180768 w 390461"/>
                      <a:gd name="connsiteY12" fmla="*/ 14567 h 337955"/>
                      <a:gd name="connsiteX13" fmla="*/ 0 w 390461"/>
                      <a:gd name="connsiteY13" fmla="*/ 13693 h 337955"/>
                      <a:gd name="connsiteX14" fmla="*/ 15283 w 390461"/>
                      <a:gd name="connsiteY14" fmla="*/ 0 h 337955"/>
                      <a:gd name="connsiteX0" fmla="*/ 15283 w 390461"/>
                      <a:gd name="connsiteY0" fmla="*/ 0 h 337955"/>
                      <a:gd name="connsiteX1" fmla="*/ 365478 w 390461"/>
                      <a:gd name="connsiteY1" fmla="*/ 222 h 337955"/>
                      <a:gd name="connsiteX2" fmla="*/ 381501 w 390461"/>
                      <a:gd name="connsiteY2" fmla="*/ 13739 h 337955"/>
                      <a:gd name="connsiteX3" fmla="*/ 381139 w 390461"/>
                      <a:gd name="connsiteY3" fmla="*/ 67405 h 337955"/>
                      <a:gd name="connsiteX4" fmla="*/ 390389 w 390461"/>
                      <a:gd name="connsiteY4" fmla="*/ 74888 h 337955"/>
                      <a:gd name="connsiteX5" fmla="*/ 390461 w 390461"/>
                      <a:gd name="connsiteY5" fmla="*/ 107558 h 337955"/>
                      <a:gd name="connsiteX6" fmla="*/ 379803 w 390461"/>
                      <a:gd name="connsiteY6" fmla="*/ 119793 h 337955"/>
                      <a:gd name="connsiteX7" fmla="*/ 379887 w 390461"/>
                      <a:gd name="connsiteY7" fmla="*/ 337955 h 337955"/>
                      <a:gd name="connsiteX8" fmla="*/ 367518 w 390461"/>
                      <a:gd name="connsiteY8" fmla="*/ 322086 h 337955"/>
                      <a:gd name="connsiteX9" fmla="*/ 367691 w 390461"/>
                      <a:gd name="connsiteY9" fmla="*/ 94254 h 337955"/>
                      <a:gd name="connsiteX10" fmla="*/ 258433 w 390461"/>
                      <a:gd name="connsiteY10" fmla="*/ 29124 h 337955"/>
                      <a:gd name="connsiteX11" fmla="*/ 180849 w 390461"/>
                      <a:gd name="connsiteY11" fmla="*/ 28462 h 337955"/>
                      <a:gd name="connsiteX12" fmla="*/ 180768 w 390461"/>
                      <a:gd name="connsiteY12" fmla="*/ 14567 h 337955"/>
                      <a:gd name="connsiteX13" fmla="*/ 0 w 390461"/>
                      <a:gd name="connsiteY13" fmla="*/ 13693 h 337955"/>
                      <a:gd name="connsiteX14" fmla="*/ 15283 w 390461"/>
                      <a:gd name="connsiteY14" fmla="*/ 0 h 337955"/>
                      <a:gd name="connsiteX0" fmla="*/ 15283 w 390461"/>
                      <a:gd name="connsiteY0" fmla="*/ 0 h 337955"/>
                      <a:gd name="connsiteX1" fmla="*/ 365478 w 390461"/>
                      <a:gd name="connsiteY1" fmla="*/ 222 h 337955"/>
                      <a:gd name="connsiteX2" fmla="*/ 381501 w 390461"/>
                      <a:gd name="connsiteY2" fmla="*/ 13739 h 337955"/>
                      <a:gd name="connsiteX3" fmla="*/ 381139 w 390461"/>
                      <a:gd name="connsiteY3" fmla="*/ 67405 h 337955"/>
                      <a:gd name="connsiteX4" fmla="*/ 390389 w 390461"/>
                      <a:gd name="connsiteY4" fmla="*/ 74888 h 337955"/>
                      <a:gd name="connsiteX5" fmla="*/ 390461 w 390461"/>
                      <a:gd name="connsiteY5" fmla="*/ 107558 h 337955"/>
                      <a:gd name="connsiteX6" fmla="*/ 379803 w 390461"/>
                      <a:gd name="connsiteY6" fmla="*/ 119793 h 337955"/>
                      <a:gd name="connsiteX7" fmla="*/ 379887 w 390461"/>
                      <a:gd name="connsiteY7" fmla="*/ 337955 h 337955"/>
                      <a:gd name="connsiteX8" fmla="*/ 367518 w 390461"/>
                      <a:gd name="connsiteY8" fmla="*/ 322086 h 337955"/>
                      <a:gd name="connsiteX9" fmla="*/ 367691 w 390461"/>
                      <a:gd name="connsiteY9" fmla="*/ 94254 h 337955"/>
                      <a:gd name="connsiteX10" fmla="*/ 258433 w 390461"/>
                      <a:gd name="connsiteY10" fmla="*/ 29124 h 337955"/>
                      <a:gd name="connsiteX11" fmla="*/ 180849 w 390461"/>
                      <a:gd name="connsiteY11" fmla="*/ 28462 h 337955"/>
                      <a:gd name="connsiteX12" fmla="*/ 180768 w 390461"/>
                      <a:gd name="connsiteY12" fmla="*/ 14567 h 337955"/>
                      <a:gd name="connsiteX13" fmla="*/ 0 w 390461"/>
                      <a:gd name="connsiteY13" fmla="*/ 13693 h 337955"/>
                      <a:gd name="connsiteX14" fmla="*/ 15283 w 390461"/>
                      <a:gd name="connsiteY14" fmla="*/ 0 h 337955"/>
                      <a:gd name="connsiteX0" fmla="*/ 15283 w 390461"/>
                      <a:gd name="connsiteY0" fmla="*/ 0 h 337955"/>
                      <a:gd name="connsiteX1" fmla="*/ 365478 w 390461"/>
                      <a:gd name="connsiteY1" fmla="*/ 222 h 337955"/>
                      <a:gd name="connsiteX2" fmla="*/ 381501 w 390461"/>
                      <a:gd name="connsiteY2" fmla="*/ 13739 h 337955"/>
                      <a:gd name="connsiteX3" fmla="*/ 381139 w 390461"/>
                      <a:gd name="connsiteY3" fmla="*/ 67405 h 337955"/>
                      <a:gd name="connsiteX4" fmla="*/ 390389 w 390461"/>
                      <a:gd name="connsiteY4" fmla="*/ 74888 h 337955"/>
                      <a:gd name="connsiteX5" fmla="*/ 390461 w 390461"/>
                      <a:gd name="connsiteY5" fmla="*/ 107558 h 337955"/>
                      <a:gd name="connsiteX6" fmla="*/ 379803 w 390461"/>
                      <a:gd name="connsiteY6" fmla="*/ 119793 h 337955"/>
                      <a:gd name="connsiteX7" fmla="*/ 379887 w 390461"/>
                      <a:gd name="connsiteY7" fmla="*/ 337955 h 337955"/>
                      <a:gd name="connsiteX8" fmla="*/ 367518 w 390461"/>
                      <a:gd name="connsiteY8" fmla="*/ 322086 h 337955"/>
                      <a:gd name="connsiteX9" fmla="*/ 367691 w 390461"/>
                      <a:gd name="connsiteY9" fmla="*/ 94254 h 337955"/>
                      <a:gd name="connsiteX10" fmla="*/ 258433 w 390461"/>
                      <a:gd name="connsiteY10" fmla="*/ 29124 h 337955"/>
                      <a:gd name="connsiteX11" fmla="*/ 180849 w 390461"/>
                      <a:gd name="connsiteY11" fmla="*/ 28462 h 337955"/>
                      <a:gd name="connsiteX12" fmla="*/ 180768 w 390461"/>
                      <a:gd name="connsiteY12" fmla="*/ 14567 h 337955"/>
                      <a:gd name="connsiteX13" fmla="*/ 0 w 390461"/>
                      <a:gd name="connsiteY13" fmla="*/ 13693 h 337955"/>
                      <a:gd name="connsiteX14" fmla="*/ 15283 w 390461"/>
                      <a:gd name="connsiteY14" fmla="*/ 0 h 3379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390461" h="337955">
                        <a:moveTo>
                          <a:pt x="15283" y="0"/>
                        </a:moveTo>
                        <a:lnTo>
                          <a:pt x="365478" y="222"/>
                        </a:lnTo>
                        <a:lnTo>
                          <a:pt x="381501" y="13739"/>
                        </a:lnTo>
                        <a:cubicBezTo>
                          <a:pt x="381429" y="26113"/>
                          <a:pt x="380969" y="55043"/>
                          <a:pt x="381139" y="67405"/>
                        </a:cubicBezTo>
                        <a:lnTo>
                          <a:pt x="390389" y="74888"/>
                        </a:lnTo>
                        <a:lnTo>
                          <a:pt x="390461" y="107558"/>
                        </a:lnTo>
                        <a:lnTo>
                          <a:pt x="379803" y="119793"/>
                        </a:lnTo>
                        <a:cubicBezTo>
                          <a:pt x="379831" y="192514"/>
                          <a:pt x="379859" y="265234"/>
                          <a:pt x="379887" y="337955"/>
                        </a:cubicBezTo>
                        <a:lnTo>
                          <a:pt x="367518" y="322086"/>
                        </a:lnTo>
                        <a:cubicBezTo>
                          <a:pt x="367976" y="207323"/>
                          <a:pt x="367480" y="209016"/>
                          <a:pt x="367691" y="94254"/>
                        </a:cubicBezTo>
                        <a:lnTo>
                          <a:pt x="258433" y="29124"/>
                        </a:lnTo>
                        <a:lnTo>
                          <a:pt x="180849" y="28462"/>
                        </a:lnTo>
                        <a:cubicBezTo>
                          <a:pt x="180794" y="24327"/>
                          <a:pt x="180823" y="18702"/>
                          <a:pt x="180768" y="14567"/>
                        </a:cubicBezTo>
                        <a:cubicBezTo>
                          <a:pt x="152592" y="13028"/>
                          <a:pt x="28176" y="15232"/>
                          <a:pt x="0" y="13693"/>
                        </a:cubicBezTo>
                        <a:cubicBezTo>
                          <a:pt x="8954" y="4484"/>
                          <a:pt x="3613" y="9209"/>
                          <a:pt x="15283" y="0"/>
                        </a:cubicBezTo>
                        <a:close/>
                      </a:path>
                    </a:pathLst>
                  </a:custGeom>
                  <a:solidFill>
                    <a:srgbClr val="00B0F0"/>
                  </a:solidFill>
                  <a:ln>
                    <a:solidFill>
                      <a:srgbClr val="00B0F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17" name="Forma Livre: Forma 116">
                    <a:extLst>
                      <a:ext uri="{FF2B5EF4-FFF2-40B4-BE49-F238E27FC236}">
                        <a16:creationId xmlns:a16="http://schemas.microsoft.com/office/drawing/2014/main" id="{052E8CC5-2471-A7D4-396B-F78D28332564}"/>
                      </a:ext>
                    </a:extLst>
                  </p:cNvPr>
                  <p:cNvSpPr/>
                  <p:nvPr/>
                </p:nvSpPr>
                <p:spPr>
                  <a:xfrm>
                    <a:off x="2871588" y="2610170"/>
                    <a:ext cx="856118" cy="860037"/>
                  </a:xfrm>
                  <a:custGeom>
                    <a:avLst/>
                    <a:gdLst>
                      <a:gd name="connsiteX0" fmla="*/ 0 w 926307"/>
                      <a:gd name="connsiteY0" fmla="*/ 2381 h 900113"/>
                      <a:gd name="connsiteX1" fmla="*/ 57150 w 926307"/>
                      <a:gd name="connsiteY1" fmla="*/ 90488 h 900113"/>
                      <a:gd name="connsiteX2" fmla="*/ 471488 w 926307"/>
                      <a:gd name="connsiteY2" fmla="*/ 90488 h 900113"/>
                      <a:gd name="connsiteX3" fmla="*/ 466725 w 926307"/>
                      <a:gd name="connsiteY3" fmla="*/ 204788 h 900113"/>
                      <a:gd name="connsiteX4" fmla="*/ 523875 w 926307"/>
                      <a:gd name="connsiteY4" fmla="*/ 250031 h 900113"/>
                      <a:gd name="connsiteX5" fmla="*/ 735807 w 926307"/>
                      <a:gd name="connsiteY5" fmla="*/ 257175 h 900113"/>
                      <a:gd name="connsiteX6" fmla="*/ 776288 w 926307"/>
                      <a:gd name="connsiteY6" fmla="*/ 311944 h 900113"/>
                      <a:gd name="connsiteX7" fmla="*/ 771525 w 926307"/>
                      <a:gd name="connsiteY7" fmla="*/ 381000 h 900113"/>
                      <a:gd name="connsiteX8" fmla="*/ 697707 w 926307"/>
                      <a:gd name="connsiteY8" fmla="*/ 438150 h 900113"/>
                      <a:gd name="connsiteX9" fmla="*/ 707232 w 926307"/>
                      <a:gd name="connsiteY9" fmla="*/ 762000 h 900113"/>
                      <a:gd name="connsiteX10" fmla="*/ 845344 w 926307"/>
                      <a:gd name="connsiteY10" fmla="*/ 900113 h 900113"/>
                      <a:gd name="connsiteX11" fmla="*/ 902494 w 926307"/>
                      <a:gd name="connsiteY11" fmla="*/ 819150 h 900113"/>
                      <a:gd name="connsiteX12" fmla="*/ 926307 w 926307"/>
                      <a:gd name="connsiteY12" fmla="*/ 778669 h 900113"/>
                      <a:gd name="connsiteX13" fmla="*/ 919163 w 926307"/>
                      <a:gd name="connsiteY13" fmla="*/ 61913 h 900113"/>
                      <a:gd name="connsiteX14" fmla="*/ 788194 w 926307"/>
                      <a:gd name="connsiteY14" fmla="*/ 0 h 900113"/>
                      <a:gd name="connsiteX15" fmla="*/ 0 w 926307"/>
                      <a:gd name="connsiteY15" fmla="*/ 2381 h 900113"/>
                      <a:gd name="connsiteX0" fmla="*/ 0 w 926307"/>
                      <a:gd name="connsiteY0" fmla="*/ 2381 h 876301"/>
                      <a:gd name="connsiteX1" fmla="*/ 57150 w 926307"/>
                      <a:gd name="connsiteY1" fmla="*/ 90488 h 876301"/>
                      <a:gd name="connsiteX2" fmla="*/ 471488 w 926307"/>
                      <a:gd name="connsiteY2" fmla="*/ 90488 h 876301"/>
                      <a:gd name="connsiteX3" fmla="*/ 466725 w 926307"/>
                      <a:gd name="connsiteY3" fmla="*/ 204788 h 876301"/>
                      <a:gd name="connsiteX4" fmla="*/ 523875 w 926307"/>
                      <a:gd name="connsiteY4" fmla="*/ 250031 h 876301"/>
                      <a:gd name="connsiteX5" fmla="*/ 735807 w 926307"/>
                      <a:gd name="connsiteY5" fmla="*/ 257175 h 876301"/>
                      <a:gd name="connsiteX6" fmla="*/ 776288 w 926307"/>
                      <a:gd name="connsiteY6" fmla="*/ 311944 h 876301"/>
                      <a:gd name="connsiteX7" fmla="*/ 771525 w 926307"/>
                      <a:gd name="connsiteY7" fmla="*/ 381000 h 876301"/>
                      <a:gd name="connsiteX8" fmla="*/ 697707 w 926307"/>
                      <a:gd name="connsiteY8" fmla="*/ 438150 h 876301"/>
                      <a:gd name="connsiteX9" fmla="*/ 707232 w 926307"/>
                      <a:gd name="connsiteY9" fmla="*/ 762000 h 876301"/>
                      <a:gd name="connsiteX10" fmla="*/ 819150 w 926307"/>
                      <a:gd name="connsiteY10" fmla="*/ 876301 h 876301"/>
                      <a:gd name="connsiteX11" fmla="*/ 902494 w 926307"/>
                      <a:gd name="connsiteY11" fmla="*/ 819150 h 876301"/>
                      <a:gd name="connsiteX12" fmla="*/ 926307 w 926307"/>
                      <a:gd name="connsiteY12" fmla="*/ 778669 h 876301"/>
                      <a:gd name="connsiteX13" fmla="*/ 919163 w 926307"/>
                      <a:gd name="connsiteY13" fmla="*/ 61913 h 876301"/>
                      <a:gd name="connsiteX14" fmla="*/ 788194 w 926307"/>
                      <a:gd name="connsiteY14" fmla="*/ 0 h 876301"/>
                      <a:gd name="connsiteX15" fmla="*/ 0 w 926307"/>
                      <a:gd name="connsiteY15" fmla="*/ 2381 h 876301"/>
                      <a:gd name="connsiteX0" fmla="*/ 0 w 926307"/>
                      <a:gd name="connsiteY0" fmla="*/ 2381 h 876301"/>
                      <a:gd name="connsiteX1" fmla="*/ 57150 w 926307"/>
                      <a:gd name="connsiteY1" fmla="*/ 90488 h 876301"/>
                      <a:gd name="connsiteX2" fmla="*/ 471488 w 926307"/>
                      <a:gd name="connsiteY2" fmla="*/ 90488 h 876301"/>
                      <a:gd name="connsiteX3" fmla="*/ 466725 w 926307"/>
                      <a:gd name="connsiteY3" fmla="*/ 204788 h 876301"/>
                      <a:gd name="connsiteX4" fmla="*/ 523875 w 926307"/>
                      <a:gd name="connsiteY4" fmla="*/ 250031 h 876301"/>
                      <a:gd name="connsiteX5" fmla="*/ 735807 w 926307"/>
                      <a:gd name="connsiteY5" fmla="*/ 257175 h 876301"/>
                      <a:gd name="connsiteX6" fmla="*/ 776288 w 926307"/>
                      <a:gd name="connsiteY6" fmla="*/ 311944 h 876301"/>
                      <a:gd name="connsiteX7" fmla="*/ 771525 w 926307"/>
                      <a:gd name="connsiteY7" fmla="*/ 381000 h 876301"/>
                      <a:gd name="connsiteX8" fmla="*/ 697707 w 926307"/>
                      <a:gd name="connsiteY8" fmla="*/ 438150 h 876301"/>
                      <a:gd name="connsiteX9" fmla="*/ 707232 w 926307"/>
                      <a:gd name="connsiteY9" fmla="*/ 762000 h 876301"/>
                      <a:gd name="connsiteX10" fmla="*/ 819150 w 926307"/>
                      <a:gd name="connsiteY10" fmla="*/ 876301 h 876301"/>
                      <a:gd name="connsiteX11" fmla="*/ 876300 w 926307"/>
                      <a:gd name="connsiteY11" fmla="*/ 871537 h 876301"/>
                      <a:gd name="connsiteX12" fmla="*/ 926307 w 926307"/>
                      <a:gd name="connsiteY12" fmla="*/ 778669 h 876301"/>
                      <a:gd name="connsiteX13" fmla="*/ 919163 w 926307"/>
                      <a:gd name="connsiteY13" fmla="*/ 61913 h 876301"/>
                      <a:gd name="connsiteX14" fmla="*/ 788194 w 926307"/>
                      <a:gd name="connsiteY14" fmla="*/ 0 h 876301"/>
                      <a:gd name="connsiteX15" fmla="*/ 0 w 926307"/>
                      <a:gd name="connsiteY15" fmla="*/ 2381 h 876301"/>
                      <a:gd name="connsiteX0" fmla="*/ 0 w 926307"/>
                      <a:gd name="connsiteY0" fmla="*/ 2381 h 878681"/>
                      <a:gd name="connsiteX1" fmla="*/ 57150 w 926307"/>
                      <a:gd name="connsiteY1" fmla="*/ 90488 h 878681"/>
                      <a:gd name="connsiteX2" fmla="*/ 471488 w 926307"/>
                      <a:gd name="connsiteY2" fmla="*/ 90488 h 878681"/>
                      <a:gd name="connsiteX3" fmla="*/ 466725 w 926307"/>
                      <a:gd name="connsiteY3" fmla="*/ 204788 h 878681"/>
                      <a:gd name="connsiteX4" fmla="*/ 523875 w 926307"/>
                      <a:gd name="connsiteY4" fmla="*/ 250031 h 878681"/>
                      <a:gd name="connsiteX5" fmla="*/ 735807 w 926307"/>
                      <a:gd name="connsiteY5" fmla="*/ 257175 h 878681"/>
                      <a:gd name="connsiteX6" fmla="*/ 776288 w 926307"/>
                      <a:gd name="connsiteY6" fmla="*/ 311944 h 878681"/>
                      <a:gd name="connsiteX7" fmla="*/ 771525 w 926307"/>
                      <a:gd name="connsiteY7" fmla="*/ 381000 h 878681"/>
                      <a:gd name="connsiteX8" fmla="*/ 697707 w 926307"/>
                      <a:gd name="connsiteY8" fmla="*/ 438150 h 878681"/>
                      <a:gd name="connsiteX9" fmla="*/ 707232 w 926307"/>
                      <a:gd name="connsiteY9" fmla="*/ 762000 h 878681"/>
                      <a:gd name="connsiteX10" fmla="*/ 819150 w 926307"/>
                      <a:gd name="connsiteY10" fmla="*/ 876301 h 878681"/>
                      <a:gd name="connsiteX11" fmla="*/ 876300 w 926307"/>
                      <a:gd name="connsiteY11" fmla="*/ 878681 h 878681"/>
                      <a:gd name="connsiteX12" fmla="*/ 926307 w 926307"/>
                      <a:gd name="connsiteY12" fmla="*/ 778669 h 878681"/>
                      <a:gd name="connsiteX13" fmla="*/ 919163 w 926307"/>
                      <a:gd name="connsiteY13" fmla="*/ 61913 h 878681"/>
                      <a:gd name="connsiteX14" fmla="*/ 788194 w 926307"/>
                      <a:gd name="connsiteY14" fmla="*/ 0 h 878681"/>
                      <a:gd name="connsiteX15" fmla="*/ 0 w 926307"/>
                      <a:gd name="connsiteY15" fmla="*/ 2381 h 878681"/>
                      <a:gd name="connsiteX0" fmla="*/ 0 w 926307"/>
                      <a:gd name="connsiteY0" fmla="*/ 2381 h 876301"/>
                      <a:gd name="connsiteX1" fmla="*/ 57150 w 926307"/>
                      <a:gd name="connsiteY1" fmla="*/ 90488 h 876301"/>
                      <a:gd name="connsiteX2" fmla="*/ 471488 w 926307"/>
                      <a:gd name="connsiteY2" fmla="*/ 90488 h 876301"/>
                      <a:gd name="connsiteX3" fmla="*/ 466725 w 926307"/>
                      <a:gd name="connsiteY3" fmla="*/ 204788 h 876301"/>
                      <a:gd name="connsiteX4" fmla="*/ 523875 w 926307"/>
                      <a:gd name="connsiteY4" fmla="*/ 250031 h 876301"/>
                      <a:gd name="connsiteX5" fmla="*/ 735807 w 926307"/>
                      <a:gd name="connsiteY5" fmla="*/ 257175 h 876301"/>
                      <a:gd name="connsiteX6" fmla="*/ 776288 w 926307"/>
                      <a:gd name="connsiteY6" fmla="*/ 311944 h 876301"/>
                      <a:gd name="connsiteX7" fmla="*/ 771525 w 926307"/>
                      <a:gd name="connsiteY7" fmla="*/ 381000 h 876301"/>
                      <a:gd name="connsiteX8" fmla="*/ 697707 w 926307"/>
                      <a:gd name="connsiteY8" fmla="*/ 438150 h 876301"/>
                      <a:gd name="connsiteX9" fmla="*/ 707232 w 926307"/>
                      <a:gd name="connsiteY9" fmla="*/ 762000 h 876301"/>
                      <a:gd name="connsiteX10" fmla="*/ 819150 w 926307"/>
                      <a:gd name="connsiteY10" fmla="*/ 876301 h 876301"/>
                      <a:gd name="connsiteX11" fmla="*/ 878682 w 926307"/>
                      <a:gd name="connsiteY11" fmla="*/ 876299 h 876301"/>
                      <a:gd name="connsiteX12" fmla="*/ 926307 w 926307"/>
                      <a:gd name="connsiteY12" fmla="*/ 778669 h 876301"/>
                      <a:gd name="connsiteX13" fmla="*/ 919163 w 926307"/>
                      <a:gd name="connsiteY13" fmla="*/ 61913 h 876301"/>
                      <a:gd name="connsiteX14" fmla="*/ 788194 w 926307"/>
                      <a:gd name="connsiteY14" fmla="*/ 0 h 876301"/>
                      <a:gd name="connsiteX15" fmla="*/ 0 w 926307"/>
                      <a:gd name="connsiteY15" fmla="*/ 2381 h 876301"/>
                      <a:gd name="connsiteX0" fmla="*/ 0 w 926307"/>
                      <a:gd name="connsiteY0" fmla="*/ 2381 h 876301"/>
                      <a:gd name="connsiteX1" fmla="*/ 57150 w 926307"/>
                      <a:gd name="connsiteY1" fmla="*/ 90488 h 876301"/>
                      <a:gd name="connsiteX2" fmla="*/ 469107 w 926307"/>
                      <a:gd name="connsiteY2" fmla="*/ 92869 h 876301"/>
                      <a:gd name="connsiteX3" fmla="*/ 466725 w 926307"/>
                      <a:gd name="connsiteY3" fmla="*/ 204788 h 876301"/>
                      <a:gd name="connsiteX4" fmla="*/ 523875 w 926307"/>
                      <a:gd name="connsiteY4" fmla="*/ 250031 h 876301"/>
                      <a:gd name="connsiteX5" fmla="*/ 735807 w 926307"/>
                      <a:gd name="connsiteY5" fmla="*/ 257175 h 876301"/>
                      <a:gd name="connsiteX6" fmla="*/ 776288 w 926307"/>
                      <a:gd name="connsiteY6" fmla="*/ 311944 h 876301"/>
                      <a:gd name="connsiteX7" fmla="*/ 771525 w 926307"/>
                      <a:gd name="connsiteY7" fmla="*/ 381000 h 876301"/>
                      <a:gd name="connsiteX8" fmla="*/ 697707 w 926307"/>
                      <a:gd name="connsiteY8" fmla="*/ 438150 h 876301"/>
                      <a:gd name="connsiteX9" fmla="*/ 707232 w 926307"/>
                      <a:gd name="connsiteY9" fmla="*/ 762000 h 876301"/>
                      <a:gd name="connsiteX10" fmla="*/ 819150 w 926307"/>
                      <a:gd name="connsiteY10" fmla="*/ 876301 h 876301"/>
                      <a:gd name="connsiteX11" fmla="*/ 878682 w 926307"/>
                      <a:gd name="connsiteY11" fmla="*/ 876299 h 876301"/>
                      <a:gd name="connsiteX12" fmla="*/ 926307 w 926307"/>
                      <a:gd name="connsiteY12" fmla="*/ 778669 h 876301"/>
                      <a:gd name="connsiteX13" fmla="*/ 919163 w 926307"/>
                      <a:gd name="connsiteY13" fmla="*/ 61913 h 876301"/>
                      <a:gd name="connsiteX14" fmla="*/ 788194 w 926307"/>
                      <a:gd name="connsiteY14" fmla="*/ 0 h 876301"/>
                      <a:gd name="connsiteX15" fmla="*/ 0 w 926307"/>
                      <a:gd name="connsiteY15" fmla="*/ 2381 h 876301"/>
                      <a:gd name="connsiteX0" fmla="*/ 0 w 926307"/>
                      <a:gd name="connsiteY0" fmla="*/ 2381 h 876301"/>
                      <a:gd name="connsiteX1" fmla="*/ 54769 w 926307"/>
                      <a:gd name="connsiteY1" fmla="*/ 90488 h 876301"/>
                      <a:gd name="connsiteX2" fmla="*/ 469107 w 926307"/>
                      <a:gd name="connsiteY2" fmla="*/ 92869 h 876301"/>
                      <a:gd name="connsiteX3" fmla="*/ 466725 w 926307"/>
                      <a:gd name="connsiteY3" fmla="*/ 204788 h 876301"/>
                      <a:gd name="connsiteX4" fmla="*/ 523875 w 926307"/>
                      <a:gd name="connsiteY4" fmla="*/ 250031 h 876301"/>
                      <a:gd name="connsiteX5" fmla="*/ 735807 w 926307"/>
                      <a:gd name="connsiteY5" fmla="*/ 257175 h 876301"/>
                      <a:gd name="connsiteX6" fmla="*/ 776288 w 926307"/>
                      <a:gd name="connsiteY6" fmla="*/ 311944 h 876301"/>
                      <a:gd name="connsiteX7" fmla="*/ 771525 w 926307"/>
                      <a:gd name="connsiteY7" fmla="*/ 381000 h 876301"/>
                      <a:gd name="connsiteX8" fmla="*/ 697707 w 926307"/>
                      <a:gd name="connsiteY8" fmla="*/ 438150 h 876301"/>
                      <a:gd name="connsiteX9" fmla="*/ 707232 w 926307"/>
                      <a:gd name="connsiteY9" fmla="*/ 762000 h 876301"/>
                      <a:gd name="connsiteX10" fmla="*/ 819150 w 926307"/>
                      <a:gd name="connsiteY10" fmla="*/ 876301 h 876301"/>
                      <a:gd name="connsiteX11" fmla="*/ 878682 w 926307"/>
                      <a:gd name="connsiteY11" fmla="*/ 876299 h 876301"/>
                      <a:gd name="connsiteX12" fmla="*/ 926307 w 926307"/>
                      <a:gd name="connsiteY12" fmla="*/ 778669 h 876301"/>
                      <a:gd name="connsiteX13" fmla="*/ 919163 w 926307"/>
                      <a:gd name="connsiteY13" fmla="*/ 61913 h 876301"/>
                      <a:gd name="connsiteX14" fmla="*/ 788194 w 926307"/>
                      <a:gd name="connsiteY14" fmla="*/ 0 h 876301"/>
                      <a:gd name="connsiteX15" fmla="*/ 0 w 926307"/>
                      <a:gd name="connsiteY15" fmla="*/ 2381 h 876301"/>
                      <a:gd name="connsiteX0" fmla="*/ 0 w 926307"/>
                      <a:gd name="connsiteY0" fmla="*/ 2381 h 876301"/>
                      <a:gd name="connsiteX1" fmla="*/ 47625 w 926307"/>
                      <a:gd name="connsiteY1" fmla="*/ 95250 h 876301"/>
                      <a:gd name="connsiteX2" fmla="*/ 469107 w 926307"/>
                      <a:gd name="connsiteY2" fmla="*/ 92869 h 876301"/>
                      <a:gd name="connsiteX3" fmla="*/ 466725 w 926307"/>
                      <a:gd name="connsiteY3" fmla="*/ 204788 h 876301"/>
                      <a:gd name="connsiteX4" fmla="*/ 523875 w 926307"/>
                      <a:gd name="connsiteY4" fmla="*/ 250031 h 876301"/>
                      <a:gd name="connsiteX5" fmla="*/ 735807 w 926307"/>
                      <a:gd name="connsiteY5" fmla="*/ 257175 h 876301"/>
                      <a:gd name="connsiteX6" fmla="*/ 776288 w 926307"/>
                      <a:gd name="connsiteY6" fmla="*/ 311944 h 876301"/>
                      <a:gd name="connsiteX7" fmla="*/ 771525 w 926307"/>
                      <a:gd name="connsiteY7" fmla="*/ 381000 h 876301"/>
                      <a:gd name="connsiteX8" fmla="*/ 697707 w 926307"/>
                      <a:gd name="connsiteY8" fmla="*/ 438150 h 876301"/>
                      <a:gd name="connsiteX9" fmla="*/ 707232 w 926307"/>
                      <a:gd name="connsiteY9" fmla="*/ 762000 h 876301"/>
                      <a:gd name="connsiteX10" fmla="*/ 819150 w 926307"/>
                      <a:gd name="connsiteY10" fmla="*/ 876301 h 876301"/>
                      <a:gd name="connsiteX11" fmla="*/ 878682 w 926307"/>
                      <a:gd name="connsiteY11" fmla="*/ 876299 h 876301"/>
                      <a:gd name="connsiteX12" fmla="*/ 926307 w 926307"/>
                      <a:gd name="connsiteY12" fmla="*/ 778669 h 876301"/>
                      <a:gd name="connsiteX13" fmla="*/ 919163 w 926307"/>
                      <a:gd name="connsiteY13" fmla="*/ 61913 h 876301"/>
                      <a:gd name="connsiteX14" fmla="*/ 788194 w 926307"/>
                      <a:gd name="connsiteY14" fmla="*/ 0 h 876301"/>
                      <a:gd name="connsiteX15" fmla="*/ 0 w 926307"/>
                      <a:gd name="connsiteY15" fmla="*/ 2381 h 876301"/>
                      <a:gd name="connsiteX0" fmla="*/ 0 w 926307"/>
                      <a:gd name="connsiteY0" fmla="*/ 2381 h 876301"/>
                      <a:gd name="connsiteX1" fmla="*/ 47625 w 926307"/>
                      <a:gd name="connsiteY1" fmla="*/ 95250 h 876301"/>
                      <a:gd name="connsiteX2" fmla="*/ 469107 w 926307"/>
                      <a:gd name="connsiteY2" fmla="*/ 95250 h 876301"/>
                      <a:gd name="connsiteX3" fmla="*/ 466725 w 926307"/>
                      <a:gd name="connsiteY3" fmla="*/ 204788 h 876301"/>
                      <a:gd name="connsiteX4" fmla="*/ 523875 w 926307"/>
                      <a:gd name="connsiteY4" fmla="*/ 250031 h 876301"/>
                      <a:gd name="connsiteX5" fmla="*/ 735807 w 926307"/>
                      <a:gd name="connsiteY5" fmla="*/ 257175 h 876301"/>
                      <a:gd name="connsiteX6" fmla="*/ 776288 w 926307"/>
                      <a:gd name="connsiteY6" fmla="*/ 311944 h 876301"/>
                      <a:gd name="connsiteX7" fmla="*/ 771525 w 926307"/>
                      <a:gd name="connsiteY7" fmla="*/ 381000 h 876301"/>
                      <a:gd name="connsiteX8" fmla="*/ 697707 w 926307"/>
                      <a:gd name="connsiteY8" fmla="*/ 438150 h 876301"/>
                      <a:gd name="connsiteX9" fmla="*/ 707232 w 926307"/>
                      <a:gd name="connsiteY9" fmla="*/ 762000 h 876301"/>
                      <a:gd name="connsiteX10" fmla="*/ 819150 w 926307"/>
                      <a:gd name="connsiteY10" fmla="*/ 876301 h 876301"/>
                      <a:gd name="connsiteX11" fmla="*/ 878682 w 926307"/>
                      <a:gd name="connsiteY11" fmla="*/ 876299 h 876301"/>
                      <a:gd name="connsiteX12" fmla="*/ 926307 w 926307"/>
                      <a:gd name="connsiteY12" fmla="*/ 778669 h 876301"/>
                      <a:gd name="connsiteX13" fmla="*/ 919163 w 926307"/>
                      <a:gd name="connsiteY13" fmla="*/ 61913 h 876301"/>
                      <a:gd name="connsiteX14" fmla="*/ 788194 w 926307"/>
                      <a:gd name="connsiteY14" fmla="*/ 0 h 876301"/>
                      <a:gd name="connsiteX15" fmla="*/ 0 w 926307"/>
                      <a:gd name="connsiteY15" fmla="*/ 2381 h 876301"/>
                      <a:gd name="connsiteX0" fmla="*/ 0 w 926307"/>
                      <a:gd name="connsiteY0" fmla="*/ 2381 h 876301"/>
                      <a:gd name="connsiteX1" fmla="*/ 47625 w 926307"/>
                      <a:gd name="connsiteY1" fmla="*/ 95250 h 876301"/>
                      <a:gd name="connsiteX2" fmla="*/ 464344 w 926307"/>
                      <a:gd name="connsiteY2" fmla="*/ 95250 h 876301"/>
                      <a:gd name="connsiteX3" fmla="*/ 466725 w 926307"/>
                      <a:gd name="connsiteY3" fmla="*/ 204788 h 876301"/>
                      <a:gd name="connsiteX4" fmla="*/ 523875 w 926307"/>
                      <a:gd name="connsiteY4" fmla="*/ 250031 h 876301"/>
                      <a:gd name="connsiteX5" fmla="*/ 735807 w 926307"/>
                      <a:gd name="connsiteY5" fmla="*/ 257175 h 876301"/>
                      <a:gd name="connsiteX6" fmla="*/ 776288 w 926307"/>
                      <a:gd name="connsiteY6" fmla="*/ 311944 h 876301"/>
                      <a:gd name="connsiteX7" fmla="*/ 771525 w 926307"/>
                      <a:gd name="connsiteY7" fmla="*/ 381000 h 876301"/>
                      <a:gd name="connsiteX8" fmla="*/ 697707 w 926307"/>
                      <a:gd name="connsiteY8" fmla="*/ 438150 h 876301"/>
                      <a:gd name="connsiteX9" fmla="*/ 707232 w 926307"/>
                      <a:gd name="connsiteY9" fmla="*/ 762000 h 876301"/>
                      <a:gd name="connsiteX10" fmla="*/ 819150 w 926307"/>
                      <a:gd name="connsiteY10" fmla="*/ 876301 h 876301"/>
                      <a:gd name="connsiteX11" fmla="*/ 878682 w 926307"/>
                      <a:gd name="connsiteY11" fmla="*/ 876299 h 876301"/>
                      <a:gd name="connsiteX12" fmla="*/ 926307 w 926307"/>
                      <a:gd name="connsiteY12" fmla="*/ 778669 h 876301"/>
                      <a:gd name="connsiteX13" fmla="*/ 919163 w 926307"/>
                      <a:gd name="connsiteY13" fmla="*/ 61913 h 876301"/>
                      <a:gd name="connsiteX14" fmla="*/ 788194 w 926307"/>
                      <a:gd name="connsiteY14" fmla="*/ 0 h 876301"/>
                      <a:gd name="connsiteX15" fmla="*/ 0 w 926307"/>
                      <a:gd name="connsiteY15" fmla="*/ 2381 h 876301"/>
                      <a:gd name="connsiteX0" fmla="*/ 0 w 926307"/>
                      <a:gd name="connsiteY0" fmla="*/ 2381 h 876301"/>
                      <a:gd name="connsiteX1" fmla="*/ 47625 w 926307"/>
                      <a:gd name="connsiteY1" fmla="*/ 95250 h 876301"/>
                      <a:gd name="connsiteX2" fmla="*/ 464344 w 926307"/>
                      <a:gd name="connsiteY2" fmla="*/ 95250 h 876301"/>
                      <a:gd name="connsiteX3" fmla="*/ 466725 w 926307"/>
                      <a:gd name="connsiteY3" fmla="*/ 204788 h 876301"/>
                      <a:gd name="connsiteX4" fmla="*/ 523875 w 926307"/>
                      <a:gd name="connsiteY4" fmla="*/ 250031 h 876301"/>
                      <a:gd name="connsiteX5" fmla="*/ 738188 w 926307"/>
                      <a:gd name="connsiteY5" fmla="*/ 252412 h 876301"/>
                      <a:gd name="connsiteX6" fmla="*/ 776288 w 926307"/>
                      <a:gd name="connsiteY6" fmla="*/ 311944 h 876301"/>
                      <a:gd name="connsiteX7" fmla="*/ 771525 w 926307"/>
                      <a:gd name="connsiteY7" fmla="*/ 381000 h 876301"/>
                      <a:gd name="connsiteX8" fmla="*/ 697707 w 926307"/>
                      <a:gd name="connsiteY8" fmla="*/ 438150 h 876301"/>
                      <a:gd name="connsiteX9" fmla="*/ 707232 w 926307"/>
                      <a:gd name="connsiteY9" fmla="*/ 762000 h 876301"/>
                      <a:gd name="connsiteX10" fmla="*/ 819150 w 926307"/>
                      <a:gd name="connsiteY10" fmla="*/ 876301 h 876301"/>
                      <a:gd name="connsiteX11" fmla="*/ 878682 w 926307"/>
                      <a:gd name="connsiteY11" fmla="*/ 876299 h 876301"/>
                      <a:gd name="connsiteX12" fmla="*/ 926307 w 926307"/>
                      <a:gd name="connsiteY12" fmla="*/ 778669 h 876301"/>
                      <a:gd name="connsiteX13" fmla="*/ 919163 w 926307"/>
                      <a:gd name="connsiteY13" fmla="*/ 61913 h 876301"/>
                      <a:gd name="connsiteX14" fmla="*/ 788194 w 926307"/>
                      <a:gd name="connsiteY14" fmla="*/ 0 h 876301"/>
                      <a:gd name="connsiteX15" fmla="*/ 0 w 926307"/>
                      <a:gd name="connsiteY15" fmla="*/ 2381 h 876301"/>
                      <a:gd name="connsiteX0" fmla="*/ 0 w 926307"/>
                      <a:gd name="connsiteY0" fmla="*/ 2381 h 876301"/>
                      <a:gd name="connsiteX1" fmla="*/ 47625 w 926307"/>
                      <a:gd name="connsiteY1" fmla="*/ 95250 h 876301"/>
                      <a:gd name="connsiteX2" fmla="*/ 464344 w 926307"/>
                      <a:gd name="connsiteY2" fmla="*/ 95250 h 876301"/>
                      <a:gd name="connsiteX3" fmla="*/ 466725 w 926307"/>
                      <a:gd name="connsiteY3" fmla="*/ 204788 h 876301"/>
                      <a:gd name="connsiteX4" fmla="*/ 523875 w 926307"/>
                      <a:gd name="connsiteY4" fmla="*/ 250031 h 876301"/>
                      <a:gd name="connsiteX5" fmla="*/ 738188 w 926307"/>
                      <a:gd name="connsiteY5" fmla="*/ 252412 h 876301"/>
                      <a:gd name="connsiteX6" fmla="*/ 776288 w 926307"/>
                      <a:gd name="connsiteY6" fmla="*/ 311944 h 876301"/>
                      <a:gd name="connsiteX7" fmla="*/ 771525 w 926307"/>
                      <a:gd name="connsiteY7" fmla="*/ 381000 h 876301"/>
                      <a:gd name="connsiteX8" fmla="*/ 697707 w 926307"/>
                      <a:gd name="connsiteY8" fmla="*/ 438150 h 876301"/>
                      <a:gd name="connsiteX9" fmla="*/ 700088 w 926307"/>
                      <a:gd name="connsiteY9" fmla="*/ 759619 h 876301"/>
                      <a:gd name="connsiteX10" fmla="*/ 819150 w 926307"/>
                      <a:gd name="connsiteY10" fmla="*/ 876301 h 876301"/>
                      <a:gd name="connsiteX11" fmla="*/ 878682 w 926307"/>
                      <a:gd name="connsiteY11" fmla="*/ 876299 h 876301"/>
                      <a:gd name="connsiteX12" fmla="*/ 926307 w 926307"/>
                      <a:gd name="connsiteY12" fmla="*/ 778669 h 876301"/>
                      <a:gd name="connsiteX13" fmla="*/ 919163 w 926307"/>
                      <a:gd name="connsiteY13" fmla="*/ 61913 h 876301"/>
                      <a:gd name="connsiteX14" fmla="*/ 788194 w 926307"/>
                      <a:gd name="connsiteY14" fmla="*/ 0 h 876301"/>
                      <a:gd name="connsiteX15" fmla="*/ 0 w 926307"/>
                      <a:gd name="connsiteY15" fmla="*/ 2381 h 876301"/>
                      <a:gd name="connsiteX0" fmla="*/ 0 w 926307"/>
                      <a:gd name="connsiteY0" fmla="*/ 2381 h 876301"/>
                      <a:gd name="connsiteX1" fmla="*/ 47625 w 926307"/>
                      <a:gd name="connsiteY1" fmla="*/ 95250 h 876301"/>
                      <a:gd name="connsiteX2" fmla="*/ 464344 w 926307"/>
                      <a:gd name="connsiteY2" fmla="*/ 95250 h 876301"/>
                      <a:gd name="connsiteX3" fmla="*/ 466725 w 926307"/>
                      <a:gd name="connsiteY3" fmla="*/ 204788 h 876301"/>
                      <a:gd name="connsiteX4" fmla="*/ 523875 w 926307"/>
                      <a:gd name="connsiteY4" fmla="*/ 250031 h 876301"/>
                      <a:gd name="connsiteX5" fmla="*/ 738188 w 926307"/>
                      <a:gd name="connsiteY5" fmla="*/ 252412 h 876301"/>
                      <a:gd name="connsiteX6" fmla="*/ 776288 w 926307"/>
                      <a:gd name="connsiteY6" fmla="*/ 311944 h 876301"/>
                      <a:gd name="connsiteX7" fmla="*/ 771525 w 926307"/>
                      <a:gd name="connsiteY7" fmla="*/ 381000 h 876301"/>
                      <a:gd name="connsiteX8" fmla="*/ 697707 w 926307"/>
                      <a:gd name="connsiteY8" fmla="*/ 438150 h 876301"/>
                      <a:gd name="connsiteX9" fmla="*/ 700088 w 926307"/>
                      <a:gd name="connsiteY9" fmla="*/ 759619 h 876301"/>
                      <a:gd name="connsiteX10" fmla="*/ 819150 w 926307"/>
                      <a:gd name="connsiteY10" fmla="*/ 876301 h 876301"/>
                      <a:gd name="connsiteX11" fmla="*/ 878682 w 926307"/>
                      <a:gd name="connsiteY11" fmla="*/ 876299 h 876301"/>
                      <a:gd name="connsiteX12" fmla="*/ 926307 w 926307"/>
                      <a:gd name="connsiteY12" fmla="*/ 778669 h 876301"/>
                      <a:gd name="connsiteX13" fmla="*/ 921544 w 926307"/>
                      <a:gd name="connsiteY13" fmla="*/ 88107 h 876301"/>
                      <a:gd name="connsiteX14" fmla="*/ 788194 w 926307"/>
                      <a:gd name="connsiteY14" fmla="*/ 0 h 876301"/>
                      <a:gd name="connsiteX15" fmla="*/ 0 w 926307"/>
                      <a:gd name="connsiteY15" fmla="*/ 2381 h 876301"/>
                      <a:gd name="connsiteX0" fmla="*/ 0 w 970131"/>
                      <a:gd name="connsiteY0" fmla="*/ 2381 h 876301"/>
                      <a:gd name="connsiteX1" fmla="*/ 91449 w 970131"/>
                      <a:gd name="connsiteY1" fmla="*/ 95250 h 876301"/>
                      <a:gd name="connsiteX2" fmla="*/ 508168 w 970131"/>
                      <a:gd name="connsiteY2" fmla="*/ 95250 h 876301"/>
                      <a:gd name="connsiteX3" fmla="*/ 510549 w 970131"/>
                      <a:gd name="connsiteY3" fmla="*/ 204788 h 876301"/>
                      <a:gd name="connsiteX4" fmla="*/ 567699 w 970131"/>
                      <a:gd name="connsiteY4" fmla="*/ 250031 h 876301"/>
                      <a:gd name="connsiteX5" fmla="*/ 782012 w 970131"/>
                      <a:gd name="connsiteY5" fmla="*/ 252412 h 876301"/>
                      <a:gd name="connsiteX6" fmla="*/ 820112 w 970131"/>
                      <a:gd name="connsiteY6" fmla="*/ 311944 h 876301"/>
                      <a:gd name="connsiteX7" fmla="*/ 815349 w 970131"/>
                      <a:gd name="connsiteY7" fmla="*/ 381000 h 876301"/>
                      <a:gd name="connsiteX8" fmla="*/ 741531 w 970131"/>
                      <a:gd name="connsiteY8" fmla="*/ 438150 h 876301"/>
                      <a:gd name="connsiteX9" fmla="*/ 743912 w 970131"/>
                      <a:gd name="connsiteY9" fmla="*/ 759619 h 876301"/>
                      <a:gd name="connsiteX10" fmla="*/ 862974 w 970131"/>
                      <a:gd name="connsiteY10" fmla="*/ 876301 h 876301"/>
                      <a:gd name="connsiteX11" fmla="*/ 922506 w 970131"/>
                      <a:gd name="connsiteY11" fmla="*/ 876299 h 876301"/>
                      <a:gd name="connsiteX12" fmla="*/ 970131 w 970131"/>
                      <a:gd name="connsiteY12" fmla="*/ 778669 h 876301"/>
                      <a:gd name="connsiteX13" fmla="*/ 965368 w 970131"/>
                      <a:gd name="connsiteY13" fmla="*/ 88107 h 876301"/>
                      <a:gd name="connsiteX14" fmla="*/ 832018 w 970131"/>
                      <a:gd name="connsiteY14" fmla="*/ 0 h 876301"/>
                      <a:gd name="connsiteX15" fmla="*/ 0 w 970131"/>
                      <a:gd name="connsiteY15" fmla="*/ 2381 h 876301"/>
                      <a:gd name="connsiteX0" fmla="*/ 0 w 972566"/>
                      <a:gd name="connsiteY0" fmla="*/ 16322 h 876301"/>
                      <a:gd name="connsiteX1" fmla="*/ 93884 w 972566"/>
                      <a:gd name="connsiteY1" fmla="*/ 95250 h 876301"/>
                      <a:gd name="connsiteX2" fmla="*/ 510603 w 972566"/>
                      <a:gd name="connsiteY2" fmla="*/ 95250 h 876301"/>
                      <a:gd name="connsiteX3" fmla="*/ 512984 w 972566"/>
                      <a:gd name="connsiteY3" fmla="*/ 204788 h 876301"/>
                      <a:gd name="connsiteX4" fmla="*/ 570134 w 972566"/>
                      <a:gd name="connsiteY4" fmla="*/ 250031 h 876301"/>
                      <a:gd name="connsiteX5" fmla="*/ 784447 w 972566"/>
                      <a:gd name="connsiteY5" fmla="*/ 252412 h 876301"/>
                      <a:gd name="connsiteX6" fmla="*/ 822547 w 972566"/>
                      <a:gd name="connsiteY6" fmla="*/ 311944 h 876301"/>
                      <a:gd name="connsiteX7" fmla="*/ 817784 w 972566"/>
                      <a:gd name="connsiteY7" fmla="*/ 381000 h 876301"/>
                      <a:gd name="connsiteX8" fmla="*/ 743966 w 972566"/>
                      <a:gd name="connsiteY8" fmla="*/ 438150 h 876301"/>
                      <a:gd name="connsiteX9" fmla="*/ 746347 w 972566"/>
                      <a:gd name="connsiteY9" fmla="*/ 759619 h 876301"/>
                      <a:gd name="connsiteX10" fmla="*/ 865409 w 972566"/>
                      <a:gd name="connsiteY10" fmla="*/ 876301 h 876301"/>
                      <a:gd name="connsiteX11" fmla="*/ 924941 w 972566"/>
                      <a:gd name="connsiteY11" fmla="*/ 876299 h 876301"/>
                      <a:gd name="connsiteX12" fmla="*/ 972566 w 972566"/>
                      <a:gd name="connsiteY12" fmla="*/ 778669 h 876301"/>
                      <a:gd name="connsiteX13" fmla="*/ 967803 w 972566"/>
                      <a:gd name="connsiteY13" fmla="*/ 88107 h 876301"/>
                      <a:gd name="connsiteX14" fmla="*/ 834453 w 972566"/>
                      <a:gd name="connsiteY14" fmla="*/ 0 h 876301"/>
                      <a:gd name="connsiteX15" fmla="*/ 0 w 972566"/>
                      <a:gd name="connsiteY15" fmla="*/ 16322 h 876301"/>
                      <a:gd name="connsiteX0" fmla="*/ 0 w 972566"/>
                      <a:gd name="connsiteY0" fmla="*/ 58 h 860037"/>
                      <a:gd name="connsiteX1" fmla="*/ 93884 w 972566"/>
                      <a:gd name="connsiteY1" fmla="*/ 78986 h 860037"/>
                      <a:gd name="connsiteX2" fmla="*/ 510603 w 972566"/>
                      <a:gd name="connsiteY2" fmla="*/ 78986 h 860037"/>
                      <a:gd name="connsiteX3" fmla="*/ 512984 w 972566"/>
                      <a:gd name="connsiteY3" fmla="*/ 188524 h 860037"/>
                      <a:gd name="connsiteX4" fmla="*/ 570134 w 972566"/>
                      <a:gd name="connsiteY4" fmla="*/ 233767 h 860037"/>
                      <a:gd name="connsiteX5" fmla="*/ 784447 w 972566"/>
                      <a:gd name="connsiteY5" fmla="*/ 236148 h 860037"/>
                      <a:gd name="connsiteX6" fmla="*/ 822547 w 972566"/>
                      <a:gd name="connsiteY6" fmla="*/ 295680 h 860037"/>
                      <a:gd name="connsiteX7" fmla="*/ 817784 w 972566"/>
                      <a:gd name="connsiteY7" fmla="*/ 364736 h 860037"/>
                      <a:gd name="connsiteX8" fmla="*/ 743966 w 972566"/>
                      <a:gd name="connsiteY8" fmla="*/ 421886 h 860037"/>
                      <a:gd name="connsiteX9" fmla="*/ 746347 w 972566"/>
                      <a:gd name="connsiteY9" fmla="*/ 743355 h 860037"/>
                      <a:gd name="connsiteX10" fmla="*/ 865409 w 972566"/>
                      <a:gd name="connsiteY10" fmla="*/ 860037 h 860037"/>
                      <a:gd name="connsiteX11" fmla="*/ 924941 w 972566"/>
                      <a:gd name="connsiteY11" fmla="*/ 860035 h 860037"/>
                      <a:gd name="connsiteX12" fmla="*/ 972566 w 972566"/>
                      <a:gd name="connsiteY12" fmla="*/ 762405 h 860037"/>
                      <a:gd name="connsiteX13" fmla="*/ 967803 w 972566"/>
                      <a:gd name="connsiteY13" fmla="*/ 71843 h 860037"/>
                      <a:gd name="connsiteX14" fmla="*/ 866103 w 972566"/>
                      <a:gd name="connsiteY14" fmla="*/ 0 h 860037"/>
                      <a:gd name="connsiteX15" fmla="*/ 0 w 972566"/>
                      <a:gd name="connsiteY15" fmla="*/ 58 h 860037"/>
                      <a:gd name="connsiteX0" fmla="*/ 0 w 972566"/>
                      <a:gd name="connsiteY0" fmla="*/ 58 h 860037"/>
                      <a:gd name="connsiteX1" fmla="*/ 93884 w 972566"/>
                      <a:gd name="connsiteY1" fmla="*/ 78986 h 860037"/>
                      <a:gd name="connsiteX2" fmla="*/ 510603 w 972566"/>
                      <a:gd name="connsiteY2" fmla="*/ 78986 h 860037"/>
                      <a:gd name="connsiteX3" fmla="*/ 511262 w 972566"/>
                      <a:gd name="connsiteY3" fmla="*/ 165743 h 860037"/>
                      <a:gd name="connsiteX4" fmla="*/ 570134 w 972566"/>
                      <a:gd name="connsiteY4" fmla="*/ 233767 h 860037"/>
                      <a:gd name="connsiteX5" fmla="*/ 784447 w 972566"/>
                      <a:gd name="connsiteY5" fmla="*/ 236148 h 860037"/>
                      <a:gd name="connsiteX6" fmla="*/ 822547 w 972566"/>
                      <a:gd name="connsiteY6" fmla="*/ 295680 h 860037"/>
                      <a:gd name="connsiteX7" fmla="*/ 817784 w 972566"/>
                      <a:gd name="connsiteY7" fmla="*/ 364736 h 860037"/>
                      <a:gd name="connsiteX8" fmla="*/ 743966 w 972566"/>
                      <a:gd name="connsiteY8" fmla="*/ 421886 h 860037"/>
                      <a:gd name="connsiteX9" fmla="*/ 746347 w 972566"/>
                      <a:gd name="connsiteY9" fmla="*/ 743355 h 860037"/>
                      <a:gd name="connsiteX10" fmla="*/ 865409 w 972566"/>
                      <a:gd name="connsiteY10" fmla="*/ 860037 h 860037"/>
                      <a:gd name="connsiteX11" fmla="*/ 924941 w 972566"/>
                      <a:gd name="connsiteY11" fmla="*/ 860035 h 860037"/>
                      <a:gd name="connsiteX12" fmla="*/ 972566 w 972566"/>
                      <a:gd name="connsiteY12" fmla="*/ 762405 h 860037"/>
                      <a:gd name="connsiteX13" fmla="*/ 967803 w 972566"/>
                      <a:gd name="connsiteY13" fmla="*/ 71843 h 860037"/>
                      <a:gd name="connsiteX14" fmla="*/ 866103 w 972566"/>
                      <a:gd name="connsiteY14" fmla="*/ 0 h 860037"/>
                      <a:gd name="connsiteX15" fmla="*/ 0 w 972566"/>
                      <a:gd name="connsiteY15" fmla="*/ 58 h 860037"/>
                      <a:gd name="connsiteX0" fmla="*/ 0 w 972566"/>
                      <a:gd name="connsiteY0" fmla="*/ 58 h 860037"/>
                      <a:gd name="connsiteX1" fmla="*/ 93884 w 972566"/>
                      <a:gd name="connsiteY1" fmla="*/ 78986 h 860037"/>
                      <a:gd name="connsiteX2" fmla="*/ 510603 w 972566"/>
                      <a:gd name="connsiteY2" fmla="*/ 78986 h 860037"/>
                      <a:gd name="connsiteX3" fmla="*/ 511262 w 972566"/>
                      <a:gd name="connsiteY3" fmla="*/ 165743 h 860037"/>
                      <a:gd name="connsiteX4" fmla="*/ 636416 w 972566"/>
                      <a:gd name="connsiteY4" fmla="*/ 236874 h 860037"/>
                      <a:gd name="connsiteX5" fmla="*/ 784447 w 972566"/>
                      <a:gd name="connsiteY5" fmla="*/ 236148 h 860037"/>
                      <a:gd name="connsiteX6" fmla="*/ 822547 w 972566"/>
                      <a:gd name="connsiteY6" fmla="*/ 295680 h 860037"/>
                      <a:gd name="connsiteX7" fmla="*/ 817784 w 972566"/>
                      <a:gd name="connsiteY7" fmla="*/ 364736 h 860037"/>
                      <a:gd name="connsiteX8" fmla="*/ 743966 w 972566"/>
                      <a:gd name="connsiteY8" fmla="*/ 421886 h 860037"/>
                      <a:gd name="connsiteX9" fmla="*/ 746347 w 972566"/>
                      <a:gd name="connsiteY9" fmla="*/ 743355 h 860037"/>
                      <a:gd name="connsiteX10" fmla="*/ 865409 w 972566"/>
                      <a:gd name="connsiteY10" fmla="*/ 860037 h 860037"/>
                      <a:gd name="connsiteX11" fmla="*/ 924941 w 972566"/>
                      <a:gd name="connsiteY11" fmla="*/ 860035 h 860037"/>
                      <a:gd name="connsiteX12" fmla="*/ 972566 w 972566"/>
                      <a:gd name="connsiteY12" fmla="*/ 762405 h 860037"/>
                      <a:gd name="connsiteX13" fmla="*/ 967803 w 972566"/>
                      <a:gd name="connsiteY13" fmla="*/ 71843 h 860037"/>
                      <a:gd name="connsiteX14" fmla="*/ 866103 w 972566"/>
                      <a:gd name="connsiteY14" fmla="*/ 0 h 860037"/>
                      <a:gd name="connsiteX15" fmla="*/ 0 w 972566"/>
                      <a:gd name="connsiteY15" fmla="*/ 58 h 860037"/>
                      <a:gd name="connsiteX0" fmla="*/ 0 w 972566"/>
                      <a:gd name="connsiteY0" fmla="*/ 58 h 860037"/>
                      <a:gd name="connsiteX1" fmla="*/ 93884 w 972566"/>
                      <a:gd name="connsiteY1" fmla="*/ 78986 h 860037"/>
                      <a:gd name="connsiteX2" fmla="*/ 510603 w 972566"/>
                      <a:gd name="connsiteY2" fmla="*/ 78986 h 860037"/>
                      <a:gd name="connsiteX3" fmla="*/ 511262 w 972566"/>
                      <a:gd name="connsiteY3" fmla="*/ 165743 h 860037"/>
                      <a:gd name="connsiteX4" fmla="*/ 616618 w 972566"/>
                      <a:gd name="connsiteY4" fmla="*/ 192348 h 860037"/>
                      <a:gd name="connsiteX5" fmla="*/ 784447 w 972566"/>
                      <a:gd name="connsiteY5" fmla="*/ 236148 h 860037"/>
                      <a:gd name="connsiteX6" fmla="*/ 822547 w 972566"/>
                      <a:gd name="connsiteY6" fmla="*/ 295680 h 860037"/>
                      <a:gd name="connsiteX7" fmla="*/ 817784 w 972566"/>
                      <a:gd name="connsiteY7" fmla="*/ 364736 h 860037"/>
                      <a:gd name="connsiteX8" fmla="*/ 743966 w 972566"/>
                      <a:gd name="connsiteY8" fmla="*/ 421886 h 860037"/>
                      <a:gd name="connsiteX9" fmla="*/ 746347 w 972566"/>
                      <a:gd name="connsiteY9" fmla="*/ 743355 h 860037"/>
                      <a:gd name="connsiteX10" fmla="*/ 865409 w 972566"/>
                      <a:gd name="connsiteY10" fmla="*/ 860037 h 860037"/>
                      <a:gd name="connsiteX11" fmla="*/ 924941 w 972566"/>
                      <a:gd name="connsiteY11" fmla="*/ 860035 h 860037"/>
                      <a:gd name="connsiteX12" fmla="*/ 972566 w 972566"/>
                      <a:gd name="connsiteY12" fmla="*/ 762405 h 860037"/>
                      <a:gd name="connsiteX13" fmla="*/ 967803 w 972566"/>
                      <a:gd name="connsiteY13" fmla="*/ 71843 h 860037"/>
                      <a:gd name="connsiteX14" fmla="*/ 866103 w 972566"/>
                      <a:gd name="connsiteY14" fmla="*/ 0 h 860037"/>
                      <a:gd name="connsiteX15" fmla="*/ 0 w 972566"/>
                      <a:gd name="connsiteY15" fmla="*/ 58 h 860037"/>
                      <a:gd name="connsiteX0" fmla="*/ 0 w 972566"/>
                      <a:gd name="connsiteY0" fmla="*/ 58 h 860037"/>
                      <a:gd name="connsiteX1" fmla="*/ 93884 w 972566"/>
                      <a:gd name="connsiteY1" fmla="*/ 78986 h 860037"/>
                      <a:gd name="connsiteX2" fmla="*/ 510603 w 972566"/>
                      <a:gd name="connsiteY2" fmla="*/ 78986 h 860037"/>
                      <a:gd name="connsiteX3" fmla="*/ 511262 w 972566"/>
                      <a:gd name="connsiteY3" fmla="*/ 165743 h 860037"/>
                      <a:gd name="connsiteX4" fmla="*/ 647607 w 972566"/>
                      <a:gd name="connsiteY4" fmla="*/ 235838 h 860037"/>
                      <a:gd name="connsiteX5" fmla="*/ 784447 w 972566"/>
                      <a:gd name="connsiteY5" fmla="*/ 236148 h 860037"/>
                      <a:gd name="connsiteX6" fmla="*/ 822547 w 972566"/>
                      <a:gd name="connsiteY6" fmla="*/ 295680 h 860037"/>
                      <a:gd name="connsiteX7" fmla="*/ 817784 w 972566"/>
                      <a:gd name="connsiteY7" fmla="*/ 364736 h 860037"/>
                      <a:gd name="connsiteX8" fmla="*/ 743966 w 972566"/>
                      <a:gd name="connsiteY8" fmla="*/ 421886 h 860037"/>
                      <a:gd name="connsiteX9" fmla="*/ 746347 w 972566"/>
                      <a:gd name="connsiteY9" fmla="*/ 743355 h 860037"/>
                      <a:gd name="connsiteX10" fmla="*/ 865409 w 972566"/>
                      <a:gd name="connsiteY10" fmla="*/ 860037 h 860037"/>
                      <a:gd name="connsiteX11" fmla="*/ 924941 w 972566"/>
                      <a:gd name="connsiteY11" fmla="*/ 860035 h 860037"/>
                      <a:gd name="connsiteX12" fmla="*/ 972566 w 972566"/>
                      <a:gd name="connsiteY12" fmla="*/ 762405 h 860037"/>
                      <a:gd name="connsiteX13" fmla="*/ 967803 w 972566"/>
                      <a:gd name="connsiteY13" fmla="*/ 71843 h 860037"/>
                      <a:gd name="connsiteX14" fmla="*/ 866103 w 972566"/>
                      <a:gd name="connsiteY14" fmla="*/ 0 h 860037"/>
                      <a:gd name="connsiteX15" fmla="*/ 0 w 972566"/>
                      <a:gd name="connsiteY15" fmla="*/ 58 h 860037"/>
                      <a:gd name="connsiteX0" fmla="*/ 0 w 972566"/>
                      <a:gd name="connsiteY0" fmla="*/ 58 h 860037"/>
                      <a:gd name="connsiteX1" fmla="*/ 93884 w 972566"/>
                      <a:gd name="connsiteY1" fmla="*/ 78986 h 860037"/>
                      <a:gd name="connsiteX2" fmla="*/ 572581 w 972566"/>
                      <a:gd name="connsiteY2" fmla="*/ 78986 h 860037"/>
                      <a:gd name="connsiteX3" fmla="*/ 511262 w 972566"/>
                      <a:gd name="connsiteY3" fmla="*/ 165743 h 860037"/>
                      <a:gd name="connsiteX4" fmla="*/ 647607 w 972566"/>
                      <a:gd name="connsiteY4" fmla="*/ 235838 h 860037"/>
                      <a:gd name="connsiteX5" fmla="*/ 784447 w 972566"/>
                      <a:gd name="connsiteY5" fmla="*/ 236148 h 860037"/>
                      <a:gd name="connsiteX6" fmla="*/ 822547 w 972566"/>
                      <a:gd name="connsiteY6" fmla="*/ 295680 h 860037"/>
                      <a:gd name="connsiteX7" fmla="*/ 817784 w 972566"/>
                      <a:gd name="connsiteY7" fmla="*/ 364736 h 860037"/>
                      <a:gd name="connsiteX8" fmla="*/ 743966 w 972566"/>
                      <a:gd name="connsiteY8" fmla="*/ 421886 h 860037"/>
                      <a:gd name="connsiteX9" fmla="*/ 746347 w 972566"/>
                      <a:gd name="connsiteY9" fmla="*/ 743355 h 860037"/>
                      <a:gd name="connsiteX10" fmla="*/ 865409 w 972566"/>
                      <a:gd name="connsiteY10" fmla="*/ 860037 h 860037"/>
                      <a:gd name="connsiteX11" fmla="*/ 924941 w 972566"/>
                      <a:gd name="connsiteY11" fmla="*/ 860035 h 860037"/>
                      <a:gd name="connsiteX12" fmla="*/ 972566 w 972566"/>
                      <a:gd name="connsiteY12" fmla="*/ 762405 h 860037"/>
                      <a:gd name="connsiteX13" fmla="*/ 967803 w 972566"/>
                      <a:gd name="connsiteY13" fmla="*/ 71843 h 860037"/>
                      <a:gd name="connsiteX14" fmla="*/ 866103 w 972566"/>
                      <a:gd name="connsiteY14" fmla="*/ 0 h 860037"/>
                      <a:gd name="connsiteX15" fmla="*/ 0 w 972566"/>
                      <a:gd name="connsiteY15" fmla="*/ 58 h 860037"/>
                      <a:gd name="connsiteX0" fmla="*/ 0 w 972566"/>
                      <a:gd name="connsiteY0" fmla="*/ 58 h 860037"/>
                      <a:gd name="connsiteX1" fmla="*/ 93884 w 972566"/>
                      <a:gd name="connsiteY1" fmla="*/ 78986 h 860037"/>
                      <a:gd name="connsiteX2" fmla="*/ 572581 w 972566"/>
                      <a:gd name="connsiteY2" fmla="*/ 78986 h 860037"/>
                      <a:gd name="connsiteX3" fmla="*/ 511262 w 972566"/>
                      <a:gd name="connsiteY3" fmla="*/ 165743 h 860037"/>
                      <a:gd name="connsiteX4" fmla="*/ 647607 w 972566"/>
                      <a:gd name="connsiteY4" fmla="*/ 235838 h 860037"/>
                      <a:gd name="connsiteX5" fmla="*/ 784447 w 972566"/>
                      <a:gd name="connsiteY5" fmla="*/ 236148 h 860037"/>
                      <a:gd name="connsiteX6" fmla="*/ 822547 w 972566"/>
                      <a:gd name="connsiteY6" fmla="*/ 295680 h 860037"/>
                      <a:gd name="connsiteX7" fmla="*/ 817784 w 972566"/>
                      <a:gd name="connsiteY7" fmla="*/ 364736 h 860037"/>
                      <a:gd name="connsiteX8" fmla="*/ 743966 w 972566"/>
                      <a:gd name="connsiteY8" fmla="*/ 421886 h 860037"/>
                      <a:gd name="connsiteX9" fmla="*/ 746347 w 972566"/>
                      <a:gd name="connsiteY9" fmla="*/ 743355 h 860037"/>
                      <a:gd name="connsiteX10" fmla="*/ 865409 w 972566"/>
                      <a:gd name="connsiteY10" fmla="*/ 860037 h 860037"/>
                      <a:gd name="connsiteX11" fmla="*/ 924941 w 972566"/>
                      <a:gd name="connsiteY11" fmla="*/ 860035 h 860037"/>
                      <a:gd name="connsiteX12" fmla="*/ 972566 w 972566"/>
                      <a:gd name="connsiteY12" fmla="*/ 762405 h 860037"/>
                      <a:gd name="connsiteX13" fmla="*/ 967803 w 972566"/>
                      <a:gd name="connsiteY13" fmla="*/ 71843 h 860037"/>
                      <a:gd name="connsiteX14" fmla="*/ 866103 w 972566"/>
                      <a:gd name="connsiteY14" fmla="*/ 0 h 860037"/>
                      <a:gd name="connsiteX15" fmla="*/ 0 w 972566"/>
                      <a:gd name="connsiteY15" fmla="*/ 58 h 860037"/>
                      <a:gd name="connsiteX0" fmla="*/ 0 w 972566"/>
                      <a:gd name="connsiteY0" fmla="*/ 58 h 860037"/>
                      <a:gd name="connsiteX1" fmla="*/ 93884 w 972566"/>
                      <a:gd name="connsiteY1" fmla="*/ 78986 h 860037"/>
                      <a:gd name="connsiteX2" fmla="*/ 572581 w 972566"/>
                      <a:gd name="connsiteY2" fmla="*/ 78986 h 860037"/>
                      <a:gd name="connsiteX3" fmla="*/ 511262 w 972566"/>
                      <a:gd name="connsiteY3" fmla="*/ 165743 h 860037"/>
                      <a:gd name="connsiteX4" fmla="*/ 647607 w 972566"/>
                      <a:gd name="connsiteY4" fmla="*/ 235838 h 860037"/>
                      <a:gd name="connsiteX5" fmla="*/ 784447 w 972566"/>
                      <a:gd name="connsiteY5" fmla="*/ 236148 h 860037"/>
                      <a:gd name="connsiteX6" fmla="*/ 822547 w 972566"/>
                      <a:gd name="connsiteY6" fmla="*/ 295680 h 860037"/>
                      <a:gd name="connsiteX7" fmla="*/ 817784 w 972566"/>
                      <a:gd name="connsiteY7" fmla="*/ 364736 h 860037"/>
                      <a:gd name="connsiteX8" fmla="*/ 743966 w 972566"/>
                      <a:gd name="connsiteY8" fmla="*/ 421886 h 860037"/>
                      <a:gd name="connsiteX9" fmla="*/ 746347 w 972566"/>
                      <a:gd name="connsiteY9" fmla="*/ 743355 h 860037"/>
                      <a:gd name="connsiteX10" fmla="*/ 865409 w 972566"/>
                      <a:gd name="connsiteY10" fmla="*/ 860037 h 860037"/>
                      <a:gd name="connsiteX11" fmla="*/ 924941 w 972566"/>
                      <a:gd name="connsiteY11" fmla="*/ 860035 h 860037"/>
                      <a:gd name="connsiteX12" fmla="*/ 972566 w 972566"/>
                      <a:gd name="connsiteY12" fmla="*/ 762405 h 860037"/>
                      <a:gd name="connsiteX13" fmla="*/ 967803 w 972566"/>
                      <a:gd name="connsiteY13" fmla="*/ 71843 h 860037"/>
                      <a:gd name="connsiteX14" fmla="*/ 866103 w 972566"/>
                      <a:gd name="connsiteY14" fmla="*/ 0 h 860037"/>
                      <a:gd name="connsiteX15" fmla="*/ 0 w 972566"/>
                      <a:gd name="connsiteY15" fmla="*/ 58 h 860037"/>
                      <a:gd name="connsiteX0" fmla="*/ 0 w 972566"/>
                      <a:gd name="connsiteY0" fmla="*/ 58 h 860037"/>
                      <a:gd name="connsiteX1" fmla="*/ 93884 w 972566"/>
                      <a:gd name="connsiteY1" fmla="*/ 78986 h 860037"/>
                      <a:gd name="connsiteX2" fmla="*/ 572581 w 972566"/>
                      <a:gd name="connsiteY2" fmla="*/ 78986 h 860037"/>
                      <a:gd name="connsiteX3" fmla="*/ 571518 w 972566"/>
                      <a:gd name="connsiteY3" fmla="*/ 196807 h 860037"/>
                      <a:gd name="connsiteX4" fmla="*/ 647607 w 972566"/>
                      <a:gd name="connsiteY4" fmla="*/ 235838 h 860037"/>
                      <a:gd name="connsiteX5" fmla="*/ 784447 w 972566"/>
                      <a:gd name="connsiteY5" fmla="*/ 236148 h 860037"/>
                      <a:gd name="connsiteX6" fmla="*/ 822547 w 972566"/>
                      <a:gd name="connsiteY6" fmla="*/ 295680 h 860037"/>
                      <a:gd name="connsiteX7" fmla="*/ 817784 w 972566"/>
                      <a:gd name="connsiteY7" fmla="*/ 364736 h 860037"/>
                      <a:gd name="connsiteX8" fmla="*/ 743966 w 972566"/>
                      <a:gd name="connsiteY8" fmla="*/ 421886 h 860037"/>
                      <a:gd name="connsiteX9" fmla="*/ 746347 w 972566"/>
                      <a:gd name="connsiteY9" fmla="*/ 743355 h 860037"/>
                      <a:gd name="connsiteX10" fmla="*/ 865409 w 972566"/>
                      <a:gd name="connsiteY10" fmla="*/ 860037 h 860037"/>
                      <a:gd name="connsiteX11" fmla="*/ 924941 w 972566"/>
                      <a:gd name="connsiteY11" fmla="*/ 860035 h 860037"/>
                      <a:gd name="connsiteX12" fmla="*/ 972566 w 972566"/>
                      <a:gd name="connsiteY12" fmla="*/ 762405 h 860037"/>
                      <a:gd name="connsiteX13" fmla="*/ 967803 w 972566"/>
                      <a:gd name="connsiteY13" fmla="*/ 71843 h 860037"/>
                      <a:gd name="connsiteX14" fmla="*/ 866103 w 972566"/>
                      <a:gd name="connsiteY14" fmla="*/ 0 h 860037"/>
                      <a:gd name="connsiteX15" fmla="*/ 0 w 972566"/>
                      <a:gd name="connsiteY15" fmla="*/ 58 h 860037"/>
                      <a:gd name="connsiteX0" fmla="*/ 0 w 972566"/>
                      <a:gd name="connsiteY0" fmla="*/ 58 h 860037"/>
                      <a:gd name="connsiteX1" fmla="*/ 93884 w 972566"/>
                      <a:gd name="connsiteY1" fmla="*/ 78986 h 860037"/>
                      <a:gd name="connsiteX2" fmla="*/ 572581 w 972566"/>
                      <a:gd name="connsiteY2" fmla="*/ 78986 h 860037"/>
                      <a:gd name="connsiteX3" fmla="*/ 571518 w 972566"/>
                      <a:gd name="connsiteY3" fmla="*/ 198878 h 860037"/>
                      <a:gd name="connsiteX4" fmla="*/ 647607 w 972566"/>
                      <a:gd name="connsiteY4" fmla="*/ 235838 h 860037"/>
                      <a:gd name="connsiteX5" fmla="*/ 784447 w 972566"/>
                      <a:gd name="connsiteY5" fmla="*/ 236148 h 860037"/>
                      <a:gd name="connsiteX6" fmla="*/ 822547 w 972566"/>
                      <a:gd name="connsiteY6" fmla="*/ 295680 h 860037"/>
                      <a:gd name="connsiteX7" fmla="*/ 817784 w 972566"/>
                      <a:gd name="connsiteY7" fmla="*/ 364736 h 860037"/>
                      <a:gd name="connsiteX8" fmla="*/ 743966 w 972566"/>
                      <a:gd name="connsiteY8" fmla="*/ 421886 h 860037"/>
                      <a:gd name="connsiteX9" fmla="*/ 746347 w 972566"/>
                      <a:gd name="connsiteY9" fmla="*/ 743355 h 860037"/>
                      <a:gd name="connsiteX10" fmla="*/ 865409 w 972566"/>
                      <a:gd name="connsiteY10" fmla="*/ 860037 h 860037"/>
                      <a:gd name="connsiteX11" fmla="*/ 924941 w 972566"/>
                      <a:gd name="connsiteY11" fmla="*/ 860035 h 860037"/>
                      <a:gd name="connsiteX12" fmla="*/ 972566 w 972566"/>
                      <a:gd name="connsiteY12" fmla="*/ 762405 h 860037"/>
                      <a:gd name="connsiteX13" fmla="*/ 967803 w 972566"/>
                      <a:gd name="connsiteY13" fmla="*/ 71843 h 860037"/>
                      <a:gd name="connsiteX14" fmla="*/ 866103 w 972566"/>
                      <a:gd name="connsiteY14" fmla="*/ 0 h 860037"/>
                      <a:gd name="connsiteX15" fmla="*/ 0 w 972566"/>
                      <a:gd name="connsiteY15" fmla="*/ 58 h 860037"/>
                      <a:gd name="connsiteX0" fmla="*/ 0 w 972566"/>
                      <a:gd name="connsiteY0" fmla="*/ 58 h 860037"/>
                      <a:gd name="connsiteX1" fmla="*/ 217839 w 972566"/>
                      <a:gd name="connsiteY1" fmla="*/ 76915 h 860037"/>
                      <a:gd name="connsiteX2" fmla="*/ 572581 w 972566"/>
                      <a:gd name="connsiteY2" fmla="*/ 78986 h 860037"/>
                      <a:gd name="connsiteX3" fmla="*/ 571518 w 972566"/>
                      <a:gd name="connsiteY3" fmla="*/ 198878 h 860037"/>
                      <a:gd name="connsiteX4" fmla="*/ 647607 w 972566"/>
                      <a:gd name="connsiteY4" fmla="*/ 235838 h 860037"/>
                      <a:gd name="connsiteX5" fmla="*/ 784447 w 972566"/>
                      <a:gd name="connsiteY5" fmla="*/ 236148 h 860037"/>
                      <a:gd name="connsiteX6" fmla="*/ 822547 w 972566"/>
                      <a:gd name="connsiteY6" fmla="*/ 295680 h 860037"/>
                      <a:gd name="connsiteX7" fmla="*/ 817784 w 972566"/>
                      <a:gd name="connsiteY7" fmla="*/ 364736 h 860037"/>
                      <a:gd name="connsiteX8" fmla="*/ 743966 w 972566"/>
                      <a:gd name="connsiteY8" fmla="*/ 421886 h 860037"/>
                      <a:gd name="connsiteX9" fmla="*/ 746347 w 972566"/>
                      <a:gd name="connsiteY9" fmla="*/ 743355 h 860037"/>
                      <a:gd name="connsiteX10" fmla="*/ 865409 w 972566"/>
                      <a:gd name="connsiteY10" fmla="*/ 860037 h 860037"/>
                      <a:gd name="connsiteX11" fmla="*/ 924941 w 972566"/>
                      <a:gd name="connsiteY11" fmla="*/ 860035 h 860037"/>
                      <a:gd name="connsiteX12" fmla="*/ 972566 w 972566"/>
                      <a:gd name="connsiteY12" fmla="*/ 762405 h 860037"/>
                      <a:gd name="connsiteX13" fmla="*/ 967803 w 972566"/>
                      <a:gd name="connsiteY13" fmla="*/ 71843 h 860037"/>
                      <a:gd name="connsiteX14" fmla="*/ 866103 w 972566"/>
                      <a:gd name="connsiteY14" fmla="*/ 0 h 860037"/>
                      <a:gd name="connsiteX15" fmla="*/ 0 w 972566"/>
                      <a:gd name="connsiteY15" fmla="*/ 58 h 860037"/>
                      <a:gd name="connsiteX0" fmla="*/ 0 w 848611"/>
                      <a:gd name="connsiteY0" fmla="*/ 58 h 860037"/>
                      <a:gd name="connsiteX1" fmla="*/ 93884 w 848611"/>
                      <a:gd name="connsiteY1" fmla="*/ 76915 h 860037"/>
                      <a:gd name="connsiteX2" fmla="*/ 448626 w 848611"/>
                      <a:gd name="connsiteY2" fmla="*/ 78986 h 860037"/>
                      <a:gd name="connsiteX3" fmla="*/ 447563 w 848611"/>
                      <a:gd name="connsiteY3" fmla="*/ 198878 h 860037"/>
                      <a:gd name="connsiteX4" fmla="*/ 523652 w 848611"/>
                      <a:gd name="connsiteY4" fmla="*/ 235838 h 860037"/>
                      <a:gd name="connsiteX5" fmla="*/ 660492 w 848611"/>
                      <a:gd name="connsiteY5" fmla="*/ 236148 h 860037"/>
                      <a:gd name="connsiteX6" fmla="*/ 698592 w 848611"/>
                      <a:gd name="connsiteY6" fmla="*/ 295680 h 860037"/>
                      <a:gd name="connsiteX7" fmla="*/ 693829 w 848611"/>
                      <a:gd name="connsiteY7" fmla="*/ 364736 h 860037"/>
                      <a:gd name="connsiteX8" fmla="*/ 620011 w 848611"/>
                      <a:gd name="connsiteY8" fmla="*/ 421886 h 860037"/>
                      <a:gd name="connsiteX9" fmla="*/ 622392 w 848611"/>
                      <a:gd name="connsiteY9" fmla="*/ 743355 h 860037"/>
                      <a:gd name="connsiteX10" fmla="*/ 741454 w 848611"/>
                      <a:gd name="connsiteY10" fmla="*/ 860037 h 860037"/>
                      <a:gd name="connsiteX11" fmla="*/ 800986 w 848611"/>
                      <a:gd name="connsiteY11" fmla="*/ 860035 h 860037"/>
                      <a:gd name="connsiteX12" fmla="*/ 848611 w 848611"/>
                      <a:gd name="connsiteY12" fmla="*/ 762405 h 860037"/>
                      <a:gd name="connsiteX13" fmla="*/ 843848 w 848611"/>
                      <a:gd name="connsiteY13" fmla="*/ 71843 h 860037"/>
                      <a:gd name="connsiteX14" fmla="*/ 742148 w 848611"/>
                      <a:gd name="connsiteY14" fmla="*/ 0 h 860037"/>
                      <a:gd name="connsiteX15" fmla="*/ 0 w 848611"/>
                      <a:gd name="connsiteY15" fmla="*/ 58 h 8600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848611" h="860037">
                        <a:moveTo>
                          <a:pt x="0" y="58"/>
                        </a:moveTo>
                        <a:lnTo>
                          <a:pt x="93884" y="76915"/>
                        </a:lnTo>
                        <a:lnTo>
                          <a:pt x="448626" y="78986"/>
                        </a:lnTo>
                        <a:cubicBezTo>
                          <a:pt x="448272" y="118260"/>
                          <a:pt x="447917" y="159604"/>
                          <a:pt x="447563" y="198878"/>
                        </a:cubicBezTo>
                        <a:lnTo>
                          <a:pt x="523652" y="235838"/>
                        </a:lnTo>
                        <a:lnTo>
                          <a:pt x="660492" y="236148"/>
                        </a:lnTo>
                        <a:lnTo>
                          <a:pt x="698592" y="295680"/>
                        </a:lnTo>
                        <a:lnTo>
                          <a:pt x="693829" y="364736"/>
                        </a:lnTo>
                        <a:lnTo>
                          <a:pt x="620011" y="421886"/>
                        </a:lnTo>
                        <a:cubicBezTo>
                          <a:pt x="620805" y="529042"/>
                          <a:pt x="621598" y="636199"/>
                          <a:pt x="622392" y="743355"/>
                        </a:cubicBezTo>
                        <a:lnTo>
                          <a:pt x="741454" y="860037"/>
                        </a:lnTo>
                        <a:lnTo>
                          <a:pt x="800986" y="860035"/>
                        </a:lnTo>
                        <a:lnTo>
                          <a:pt x="848611" y="762405"/>
                        </a:lnTo>
                        <a:cubicBezTo>
                          <a:pt x="846230" y="523486"/>
                          <a:pt x="846229" y="310762"/>
                          <a:pt x="843848" y="71843"/>
                        </a:cubicBezTo>
                        <a:lnTo>
                          <a:pt x="742148" y="0"/>
                        </a:lnTo>
                        <a:lnTo>
                          <a:pt x="0" y="58"/>
                        </a:lnTo>
                        <a:close/>
                      </a:path>
                    </a:pathLst>
                  </a:custGeom>
                  <a:solidFill>
                    <a:srgbClr val="4472C4">
                      <a:alpha val="60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18" name="Retângulo 117">
                    <a:extLst>
                      <a:ext uri="{FF2B5EF4-FFF2-40B4-BE49-F238E27FC236}">
                        <a16:creationId xmlns:a16="http://schemas.microsoft.com/office/drawing/2014/main" id="{96D99CEB-1F40-9F00-19B5-51CA0BD594F1}"/>
                      </a:ext>
                    </a:extLst>
                  </p:cNvPr>
                  <p:cNvSpPr/>
                  <p:nvPr/>
                </p:nvSpPr>
                <p:spPr>
                  <a:xfrm>
                    <a:off x="3541516" y="3068442"/>
                    <a:ext cx="70304" cy="245062"/>
                  </a:xfrm>
                  <a:prstGeom prst="rect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>
                    <a:solidFill>
                      <a:schemeClr val="accent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sp>
              <p:nvSpPr>
                <p:cNvPr id="110" name="Elipse 109">
                  <a:extLst>
                    <a:ext uri="{FF2B5EF4-FFF2-40B4-BE49-F238E27FC236}">
                      <a16:creationId xmlns:a16="http://schemas.microsoft.com/office/drawing/2014/main" id="{5A134AC3-52A9-D3D0-B472-B3E6D91EB7FC}"/>
                    </a:ext>
                  </a:extLst>
                </p:cNvPr>
                <p:cNvSpPr/>
                <p:nvPr/>
              </p:nvSpPr>
              <p:spPr>
                <a:xfrm>
                  <a:off x="5524098" y="1011620"/>
                  <a:ext cx="113221" cy="102438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11" name="Elipse 110">
                  <a:extLst>
                    <a:ext uri="{FF2B5EF4-FFF2-40B4-BE49-F238E27FC236}">
                      <a16:creationId xmlns:a16="http://schemas.microsoft.com/office/drawing/2014/main" id="{0C42ED24-A848-BC32-E963-668F40BC0EF1}"/>
                    </a:ext>
                  </a:extLst>
                </p:cNvPr>
                <p:cNvSpPr/>
                <p:nvPr/>
              </p:nvSpPr>
              <p:spPr>
                <a:xfrm>
                  <a:off x="5767193" y="1143867"/>
                  <a:ext cx="113221" cy="102438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12" name="Elipse 111">
                  <a:extLst>
                    <a:ext uri="{FF2B5EF4-FFF2-40B4-BE49-F238E27FC236}">
                      <a16:creationId xmlns:a16="http://schemas.microsoft.com/office/drawing/2014/main" id="{47C7ED87-873F-D114-C2FB-2C8DFCC9F0BA}"/>
                    </a:ext>
                  </a:extLst>
                </p:cNvPr>
                <p:cNvSpPr/>
                <p:nvPr/>
              </p:nvSpPr>
              <p:spPr>
                <a:xfrm>
                  <a:off x="5763734" y="904371"/>
                  <a:ext cx="113221" cy="102438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13" name="Elipse 112">
                  <a:extLst>
                    <a:ext uri="{FF2B5EF4-FFF2-40B4-BE49-F238E27FC236}">
                      <a16:creationId xmlns:a16="http://schemas.microsoft.com/office/drawing/2014/main" id="{4A0A7518-DFE0-259A-9FFC-3331AF4C56E9}"/>
                    </a:ext>
                  </a:extLst>
                </p:cNvPr>
                <p:cNvSpPr/>
                <p:nvPr/>
              </p:nvSpPr>
              <p:spPr>
                <a:xfrm>
                  <a:off x="5996762" y="1011412"/>
                  <a:ext cx="113221" cy="102438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14" name="Elipse 113">
                  <a:extLst>
                    <a:ext uri="{FF2B5EF4-FFF2-40B4-BE49-F238E27FC236}">
                      <a16:creationId xmlns:a16="http://schemas.microsoft.com/office/drawing/2014/main" id="{503F435C-44EB-9417-8104-65E1248D65DA}"/>
                    </a:ext>
                  </a:extLst>
                </p:cNvPr>
                <p:cNvSpPr/>
                <p:nvPr/>
              </p:nvSpPr>
              <p:spPr>
                <a:xfrm>
                  <a:off x="5998364" y="1273325"/>
                  <a:ext cx="113221" cy="102438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15" name="Elipse 114">
                  <a:extLst>
                    <a:ext uri="{FF2B5EF4-FFF2-40B4-BE49-F238E27FC236}">
                      <a16:creationId xmlns:a16="http://schemas.microsoft.com/office/drawing/2014/main" id="{66C5FF6D-11C8-14A4-FFF9-07E0519DBB15}"/>
                    </a:ext>
                  </a:extLst>
                </p:cNvPr>
                <p:cNvSpPr/>
                <p:nvPr/>
              </p:nvSpPr>
              <p:spPr>
                <a:xfrm>
                  <a:off x="6198367" y="1133240"/>
                  <a:ext cx="113221" cy="102438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grpSp>
            <p:nvGrpSpPr>
              <p:cNvPr id="97" name="Agrupar 96">
                <a:extLst>
                  <a:ext uri="{FF2B5EF4-FFF2-40B4-BE49-F238E27FC236}">
                    <a16:creationId xmlns:a16="http://schemas.microsoft.com/office/drawing/2014/main" id="{BDA62BE5-5A88-C8FD-DC98-848D6DF2A1B1}"/>
                  </a:ext>
                </a:extLst>
              </p:cNvPr>
              <p:cNvGrpSpPr/>
              <p:nvPr/>
            </p:nvGrpSpPr>
            <p:grpSpPr>
              <a:xfrm>
                <a:off x="1952581" y="3279407"/>
                <a:ext cx="1518761" cy="843899"/>
                <a:chOff x="1945053" y="3286612"/>
                <a:chExt cx="1518761" cy="843899"/>
              </a:xfrm>
            </p:grpSpPr>
            <p:grpSp>
              <p:nvGrpSpPr>
                <p:cNvPr id="100" name="Agrupar 99">
                  <a:extLst>
                    <a:ext uri="{FF2B5EF4-FFF2-40B4-BE49-F238E27FC236}">
                      <a16:creationId xmlns:a16="http://schemas.microsoft.com/office/drawing/2014/main" id="{7134239D-44B6-15C2-6E1E-6DD38E5C1630}"/>
                    </a:ext>
                  </a:extLst>
                </p:cNvPr>
                <p:cNvGrpSpPr/>
                <p:nvPr/>
              </p:nvGrpSpPr>
              <p:grpSpPr>
                <a:xfrm>
                  <a:off x="1945053" y="3286612"/>
                  <a:ext cx="1518761" cy="841517"/>
                  <a:chOff x="1916688" y="3239661"/>
                  <a:chExt cx="1518761" cy="841517"/>
                </a:xfrm>
              </p:grpSpPr>
              <p:sp>
                <p:nvSpPr>
                  <p:cNvPr id="102" name="Forma Livre: Forma 101">
                    <a:extLst>
                      <a:ext uri="{FF2B5EF4-FFF2-40B4-BE49-F238E27FC236}">
                        <a16:creationId xmlns:a16="http://schemas.microsoft.com/office/drawing/2014/main" id="{F5C160FB-9118-A17F-9FED-6E8A896C841F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916688" y="3239661"/>
                    <a:ext cx="1518761" cy="841517"/>
                  </a:xfrm>
                  <a:custGeom>
                    <a:avLst/>
                    <a:gdLst>
                      <a:gd name="connsiteX0" fmla="*/ 0 w 419100"/>
                      <a:gd name="connsiteY0" fmla="*/ 9525 h 333375"/>
                      <a:gd name="connsiteX1" fmla="*/ 361950 w 419100"/>
                      <a:gd name="connsiteY1" fmla="*/ 0 h 333375"/>
                      <a:gd name="connsiteX2" fmla="*/ 371475 w 419100"/>
                      <a:gd name="connsiteY2" fmla="*/ 69056 h 333375"/>
                      <a:gd name="connsiteX3" fmla="*/ 392906 w 419100"/>
                      <a:gd name="connsiteY3" fmla="*/ 76200 h 333375"/>
                      <a:gd name="connsiteX4" fmla="*/ 397669 w 419100"/>
                      <a:gd name="connsiteY4" fmla="*/ 107156 h 333375"/>
                      <a:gd name="connsiteX5" fmla="*/ 381000 w 419100"/>
                      <a:gd name="connsiteY5" fmla="*/ 121444 h 333375"/>
                      <a:gd name="connsiteX6" fmla="*/ 419100 w 419100"/>
                      <a:gd name="connsiteY6" fmla="*/ 333375 h 333375"/>
                      <a:gd name="connsiteX7" fmla="*/ 395288 w 419100"/>
                      <a:gd name="connsiteY7" fmla="*/ 328613 h 333375"/>
                      <a:gd name="connsiteX8" fmla="*/ 352425 w 419100"/>
                      <a:gd name="connsiteY8" fmla="*/ 95250 h 333375"/>
                      <a:gd name="connsiteX9" fmla="*/ 259556 w 419100"/>
                      <a:gd name="connsiteY9" fmla="*/ 30956 h 333375"/>
                      <a:gd name="connsiteX10" fmla="*/ 180975 w 419100"/>
                      <a:gd name="connsiteY10" fmla="*/ 16669 h 333375"/>
                      <a:gd name="connsiteX11" fmla="*/ 0 w 419100"/>
                      <a:gd name="connsiteY11" fmla="*/ 9525 h 333375"/>
                      <a:gd name="connsiteX0" fmla="*/ 0 w 419100"/>
                      <a:gd name="connsiteY0" fmla="*/ 9525 h 333375"/>
                      <a:gd name="connsiteX1" fmla="*/ 361950 w 419100"/>
                      <a:gd name="connsiteY1" fmla="*/ 0 h 333375"/>
                      <a:gd name="connsiteX2" fmla="*/ 371475 w 419100"/>
                      <a:gd name="connsiteY2" fmla="*/ 69056 h 333375"/>
                      <a:gd name="connsiteX3" fmla="*/ 392906 w 419100"/>
                      <a:gd name="connsiteY3" fmla="*/ 76200 h 333375"/>
                      <a:gd name="connsiteX4" fmla="*/ 397669 w 419100"/>
                      <a:gd name="connsiteY4" fmla="*/ 107156 h 333375"/>
                      <a:gd name="connsiteX5" fmla="*/ 381000 w 419100"/>
                      <a:gd name="connsiteY5" fmla="*/ 121444 h 333375"/>
                      <a:gd name="connsiteX6" fmla="*/ 419100 w 419100"/>
                      <a:gd name="connsiteY6" fmla="*/ 333375 h 333375"/>
                      <a:gd name="connsiteX7" fmla="*/ 395288 w 419100"/>
                      <a:gd name="connsiteY7" fmla="*/ 328613 h 333375"/>
                      <a:gd name="connsiteX8" fmla="*/ 352425 w 419100"/>
                      <a:gd name="connsiteY8" fmla="*/ 95250 h 333375"/>
                      <a:gd name="connsiteX9" fmla="*/ 259556 w 419100"/>
                      <a:gd name="connsiteY9" fmla="*/ 30956 h 333375"/>
                      <a:gd name="connsiteX10" fmla="*/ 180975 w 419100"/>
                      <a:gd name="connsiteY10" fmla="*/ 16669 h 333375"/>
                      <a:gd name="connsiteX11" fmla="*/ 1197 w 419100"/>
                      <a:gd name="connsiteY11" fmla="*/ 21576 h 333375"/>
                      <a:gd name="connsiteX12" fmla="*/ 0 w 419100"/>
                      <a:gd name="connsiteY12" fmla="*/ 9525 h 333375"/>
                      <a:gd name="connsiteX0" fmla="*/ 0 w 418195"/>
                      <a:gd name="connsiteY0" fmla="*/ 3295 h 333375"/>
                      <a:gd name="connsiteX1" fmla="*/ 361045 w 418195"/>
                      <a:gd name="connsiteY1" fmla="*/ 0 h 333375"/>
                      <a:gd name="connsiteX2" fmla="*/ 370570 w 418195"/>
                      <a:gd name="connsiteY2" fmla="*/ 69056 h 333375"/>
                      <a:gd name="connsiteX3" fmla="*/ 392001 w 418195"/>
                      <a:gd name="connsiteY3" fmla="*/ 76200 h 333375"/>
                      <a:gd name="connsiteX4" fmla="*/ 396764 w 418195"/>
                      <a:gd name="connsiteY4" fmla="*/ 107156 h 333375"/>
                      <a:gd name="connsiteX5" fmla="*/ 380095 w 418195"/>
                      <a:gd name="connsiteY5" fmla="*/ 121444 h 333375"/>
                      <a:gd name="connsiteX6" fmla="*/ 418195 w 418195"/>
                      <a:gd name="connsiteY6" fmla="*/ 333375 h 333375"/>
                      <a:gd name="connsiteX7" fmla="*/ 394383 w 418195"/>
                      <a:gd name="connsiteY7" fmla="*/ 328613 h 333375"/>
                      <a:gd name="connsiteX8" fmla="*/ 351520 w 418195"/>
                      <a:gd name="connsiteY8" fmla="*/ 95250 h 333375"/>
                      <a:gd name="connsiteX9" fmla="*/ 258651 w 418195"/>
                      <a:gd name="connsiteY9" fmla="*/ 30956 h 333375"/>
                      <a:gd name="connsiteX10" fmla="*/ 180070 w 418195"/>
                      <a:gd name="connsiteY10" fmla="*/ 16669 h 333375"/>
                      <a:gd name="connsiteX11" fmla="*/ 292 w 418195"/>
                      <a:gd name="connsiteY11" fmla="*/ 21576 h 333375"/>
                      <a:gd name="connsiteX12" fmla="*/ 0 w 418195"/>
                      <a:gd name="connsiteY12" fmla="*/ 3295 h 333375"/>
                      <a:gd name="connsiteX0" fmla="*/ 0 w 418195"/>
                      <a:gd name="connsiteY0" fmla="*/ 1218 h 333375"/>
                      <a:gd name="connsiteX1" fmla="*/ 361045 w 418195"/>
                      <a:gd name="connsiteY1" fmla="*/ 0 h 333375"/>
                      <a:gd name="connsiteX2" fmla="*/ 370570 w 418195"/>
                      <a:gd name="connsiteY2" fmla="*/ 69056 h 333375"/>
                      <a:gd name="connsiteX3" fmla="*/ 392001 w 418195"/>
                      <a:gd name="connsiteY3" fmla="*/ 76200 h 333375"/>
                      <a:gd name="connsiteX4" fmla="*/ 396764 w 418195"/>
                      <a:gd name="connsiteY4" fmla="*/ 107156 h 333375"/>
                      <a:gd name="connsiteX5" fmla="*/ 380095 w 418195"/>
                      <a:gd name="connsiteY5" fmla="*/ 121444 h 333375"/>
                      <a:gd name="connsiteX6" fmla="*/ 418195 w 418195"/>
                      <a:gd name="connsiteY6" fmla="*/ 333375 h 333375"/>
                      <a:gd name="connsiteX7" fmla="*/ 394383 w 418195"/>
                      <a:gd name="connsiteY7" fmla="*/ 328613 h 333375"/>
                      <a:gd name="connsiteX8" fmla="*/ 351520 w 418195"/>
                      <a:gd name="connsiteY8" fmla="*/ 95250 h 333375"/>
                      <a:gd name="connsiteX9" fmla="*/ 258651 w 418195"/>
                      <a:gd name="connsiteY9" fmla="*/ 30956 h 333375"/>
                      <a:gd name="connsiteX10" fmla="*/ 180070 w 418195"/>
                      <a:gd name="connsiteY10" fmla="*/ 16669 h 333375"/>
                      <a:gd name="connsiteX11" fmla="*/ 292 w 418195"/>
                      <a:gd name="connsiteY11" fmla="*/ 21576 h 333375"/>
                      <a:gd name="connsiteX12" fmla="*/ 0 w 418195"/>
                      <a:gd name="connsiteY12" fmla="*/ 1218 h 333375"/>
                      <a:gd name="connsiteX0" fmla="*/ 0 w 418195"/>
                      <a:gd name="connsiteY0" fmla="*/ 1218 h 333375"/>
                      <a:gd name="connsiteX1" fmla="*/ 361045 w 418195"/>
                      <a:gd name="connsiteY1" fmla="*/ 0 h 333375"/>
                      <a:gd name="connsiteX2" fmla="*/ 370570 w 418195"/>
                      <a:gd name="connsiteY2" fmla="*/ 69056 h 333375"/>
                      <a:gd name="connsiteX3" fmla="*/ 392001 w 418195"/>
                      <a:gd name="connsiteY3" fmla="*/ 76200 h 333375"/>
                      <a:gd name="connsiteX4" fmla="*/ 396764 w 418195"/>
                      <a:gd name="connsiteY4" fmla="*/ 107156 h 333375"/>
                      <a:gd name="connsiteX5" fmla="*/ 380095 w 418195"/>
                      <a:gd name="connsiteY5" fmla="*/ 121444 h 333375"/>
                      <a:gd name="connsiteX6" fmla="*/ 418195 w 418195"/>
                      <a:gd name="connsiteY6" fmla="*/ 333375 h 333375"/>
                      <a:gd name="connsiteX7" fmla="*/ 394383 w 418195"/>
                      <a:gd name="connsiteY7" fmla="*/ 328613 h 333375"/>
                      <a:gd name="connsiteX8" fmla="*/ 351520 w 418195"/>
                      <a:gd name="connsiteY8" fmla="*/ 95250 h 333375"/>
                      <a:gd name="connsiteX9" fmla="*/ 258651 w 418195"/>
                      <a:gd name="connsiteY9" fmla="*/ 30956 h 333375"/>
                      <a:gd name="connsiteX10" fmla="*/ 180070 w 418195"/>
                      <a:gd name="connsiteY10" fmla="*/ 16669 h 333375"/>
                      <a:gd name="connsiteX11" fmla="*/ 3007 w 418195"/>
                      <a:gd name="connsiteY11" fmla="*/ 15345 h 333375"/>
                      <a:gd name="connsiteX12" fmla="*/ 0 w 418195"/>
                      <a:gd name="connsiteY12" fmla="*/ 1218 h 333375"/>
                      <a:gd name="connsiteX0" fmla="*/ 0 w 418195"/>
                      <a:gd name="connsiteY0" fmla="*/ 1218 h 333375"/>
                      <a:gd name="connsiteX1" fmla="*/ 361045 w 418195"/>
                      <a:gd name="connsiteY1" fmla="*/ 0 h 333375"/>
                      <a:gd name="connsiteX2" fmla="*/ 370570 w 418195"/>
                      <a:gd name="connsiteY2" fmla="*/ 69056 h 333375"/>
                      <a:gd name="connsiteX3" fmla="*/ 392001 w 418195"/>
                      <a:gd name="connsiteY3" fmla="*/ 76200 h 333375"/>
                      <a:gd name="connsiteX4" fmla="*/ 396764 w 418195"/>
                      <a:gd name="connsiteY4" fmla="*/ 107156 h 333375"/>
                      <a:gd name="connsiteX5" fmla="*/ 380095 w 418195"/>
                      <a:gd name="connsiteY5" fmla="*/ 121444 h 333375"/>
                      <a:gd name="connsiteX6" fmla="*/ 418195 w 418195"/>
                      <a:gd name="connsiteY6" fmla="*/ 333375 h 333375"/>
                      <a:gd name="connsiteX7" fmla="*/ 394383 w 418195"/>
                      <a:gd name="connsiteY7" fmla="*/ 328613 h 333375"/>
                      <a:gd name="connsiteX8" fmla="*/ 351520 w 418195"/>
                      <a:gd name="connsiteY8" fmla="*/ 95250 h 333375"/>
                      <a:gd name="connsiteX9" fmla="*/ 258651 w 418195"/>
                      <a:gd name="connsiteY9" fmla="*/ 30956 h 333375"/>
                      <a:gd name="connsiteX10" fmla="*/ 180236 w 418195"/>
                      <a:gd name="connsiteY10" fmla="*/ 29075 h 333375"/>
                      <a:gd name="connsiteX11" fmla="*/ 180070 w 418195"/>
                      <a:gd name="connsiteY11" fmla="*/ 16669 h 333375"/>
                      <a:gd name="connsiteX12" fmla="*/ 3007 w 418195"/>
                      <a:gd name="connsiteY12" fmla="*/ 15345 h 333375"/>
                      <a:gd name="connsiteX13" fmla="*/ 0 w 418195"/>
                      <a:gd name="connsiteY13" fmla="*/ 1218 h 333375"/>
                      <a:gd name="connsiteX0" fmla="*/ 0 w 418195"/>
                      <a:gd name="connsiteY0" fmla="*/ 1218 h 333375"/>
                      <a:gd name="connsiteX1" fmla="*/ 361045 w 418195"/>
                      <a:gd name="connsiteY1" fmla="*/ 0 h 333375"/>
                      <a:gd name="connsiteX2" fmla="*/ 370570 w 418195"/>
                      <a:gd name="connsiteY2" fmla="*/ 69056 h 333375"/>
                      <a:gd name="connsiteX3" fmla="*/ 392001 w 418195"/>
                      <a:gd name="connsiteY3" fmla="*/ 76200 h 333375"/>
                      <a:gd name="connsiteX4" fmla="*/ 396764 w 418195"/>
                      <a:gd name="connsiteY4" fmla="*/ 107156 h 333375"/>
                      <a:gd name="connsiteX5" fmla="*/ 380095 w 418195"/>
                      <a:gd name="connsiteY5" fmla="*/ 121444 h 333375"/>
                      <a:gd name="connsiteX6" fmla="*/ 418195 w 418195"/>
                      <a:gd name="connsiteY6" fmla="*/ 333375 h 333375"/>
                      <a:gd name="connsiteX7" fmla="*/ 394383 w 418195"/>
                      <a:gd name="connsiteY7" fmla="*/ 328613 h 333375"/>
                      <a:gd name="connsiteX8" fmla="*/ 351520 w 418195"/>
                      <a:gd name="connsiteY8" fmla="*/ 95250 h 333375"/>
                      <a:gd name="connsiteX9" fmla="*/ 258651 w 418195"/>
                      <a:gd name="connsiteY9" fmla="*/ 31994 h 333375"/>
                      <a:gd name="connsiteX10" fmla="*/ 180236 w 418195"/>
                      <a:gd name="connsiteY10" fmla="*/ 29075 h 333375"/>
                      <a:gd name="connsiteX11" fmla="*/ 180070 w 418195"/>
                      <a:gd name="connsiteY11" fmla="*/ 16669 h 333375"/>
                      <a:gd name="connsiteX12" fmla="*/ 3007 w 418195"/>
                      <a:gd name="connsiteY12" fmla="*/ 15345 h 333375"/>
                      <a:gd name="connsiteX13" fmla="*/ 0 w 418195"/>
                      <a:gd name="connsiteY13" fmla="*/ 1218 h 333375"/>
                      <a:gd name="connsiteX0" fmla="*/ 0 w 418195"/>
                      <a:gd name="connsiteY0" fmla="*/ 1218 h 333375"/>
                      <a:gd name="connsiteX1" fmla="*/ 361045 w 418195"/>
                      <a:gd name="connsiteY1" fmla="*/ 0 h 333375"/>
                      <a:gd name="connsiteX2" fmla="*/ 370570 w 418195"/>
                      <a:gd name="connsiteY2" fmla="*/ 69056 h 333375"/>
                      <a:gd name="connsiteX3" fmla="*/ 392001 w 418195"/>
                      <a:gd name="connsiteY3" fmla="*/ 76200 h 333375"/>
                      <a:gd name="connsiteX4" fmla="*/ 396764 w 418195"/>
                      <a:gd name="connsiteY4" fmla="*/ 107156 h 333375"/>
                      <a:gd name="connsiteX5" fmla="*/ 380095 w 418195"/>
                      <a:gd name="connsiteY5" fmla="*/ 121444 h 333375"/>
                      <a:gd name="connsiteX6" fmla="*/ 418195 w 418195"/>
                      <a:gd name="connsiteY6" fmla="*/ 333375 h 333375"/>
                      <a:gd name="connsiteX7" fmla="*/ 394383 w 418195"/>
                      <a:gd name="connsiteY7" fmla="*/ 328613 h 333375"/>
                      <a:gd name="connsiteX8" fmla="*/ 351520 w 418195"/>
                      <a:gd name="connsiteY8" fmla="*/ 95250 h 333375"/>
                      <a:gd name="connsiteX9" fmla="*/ 258651 w 418195"/>
                      <a:gd name="connsiteY9" fmla="*/ 31994 h 333375"/>
                      <a:gd name="connsiteX10" fmla="*/ 180236 w 418195"/>
                      <a:gd name="connsiteY10" fmla="*/ 29075 h 333375"/>
                      <a:gd name="connsiteX11" fmla="*/ 180070 w 418195"/>
                      <a:gd name="connsiteY11" fmla="*/ 16669 h 333375"/>
                      <a:gd name="connsiteX12" fmla="*/ 3007 w 418195"/>
                      <a:gd name="connsiteY12" fmla="*/ 15345 h 333375"/>
                      <a:gd name="connsiteX13" fmla="*/ 0 w 418195"/>
                      <a:gd name="connsiteY13" fmla="*/ 1218 h 333375"/>
                      <a:gd name="connsiteX0" fmla="*/ 0 w 418195"/>
                      <a:gd name="connsiteY0" fmla="*/ 1218 h 333375"/>
                      <a:gd name="connsiteX1" fmla="*/ 361045 w 418195"/>
                      <a:gd name="connsiteY1" fmla="*/ 0 h 333375"/>
                      <a:gd name="connsiteX2" fmla="*/ 370570 w 418195"/>
                      <a:gd name="connsiteY2" fmla="*/ 69056 h 333375"/>
                      <a:gd name="connsiteX3" fmla="*/ 392001 w 418195"/>
                      <a:gd name="connsiteY3" fmla="*/ 76200 h 333375"/>
                      <a:gd name="connsiteX4" fmla="*/ 396764 w 418195"/>
                      <a:gd name="connsiteY4" fmla="*/ 107156 h 333375"/>
                      <a:gd name="connsiteX5" fmla="*/ 380095 w 418195"/>
                      <a:gd name="connsiteY5" fmla="*/ 121444 h 333375"/>
                      <a:gd name="connsiteX6" fmla="*/ 418195 w 418195"/>
                      <a:gd name="connsiteY6" fmla="*/ 333375 h 333375"/>
                      <a:gd name="connsiteX7" fmla="*/ 394383 w 418195"/>
                      <a:gd name="connsiteY7" fmla="*/ 328613 h 333375"/>
                      <a:gd name="connsiteX8" fmla="*/ 351520 w 418195"/>
                      <a:gd name="connsiteY8" fmla="*/ 95250 h 333375"/>
                      <a:gd name="connsiteX9" fmla="*/ 258651 w 418195"/>
                      <a:gd name="connsiteY9" fmla="*/ 31994 h 333375"/>
                      <a:gd name="connsiteX10" fmla="*/ 181141 w 418195"/>
                      <a:gd name="connsiteY10" fmla="*/ 30113 h 333375"/>
                      <a:gd name="connsiteX11" fmla="*/ 180070 w 418195"/>
                      <a:gd name="connsiteY11" fmla="*/ 16669 h 333375"/>
                      <a:gd name="connsiteX12" fmla="*/ 3007 w 418195"/>
                      <a:gd name="connsiteY12" fmla="*/ 15345 h 333375"/>
                      <a:gd name="connsiteX13" fmla="*/ 0 w 418195"/>
                      <a:gd name="connsiteY13" fmla="*/ 1218 h 333375"/>
                      <a:gd name="connsiteX0" fmla="*/ 0 w 418195"/>
                      <a:gd name="connsiteY0" fmla="*/ 1218 h 333375"/>
                      <a:gd name="connsiteX1" fmla="*/ 361045 w 418195"/>
                      <a:gd name="connsiteY1" fmla="*/ 0 h 333375"/>
                      <a:gd name="connsiteX2" fmla="*/ 370570 w 418195"/>
                      <a:gd name="connsiteY2" fmla="*/ 69056 h 333375"/>
                      <a:gd name="connsiteX3" fmla="*/ 392001 w 418195"/>
                      <a:gd name="connsiteY3" fmla="*/ 76200 h 333375"/>
                      <a:gd name="connsiteX4" fmla="*/ 396764 w 418195"/>
                      <a:gd name="connsiteY4" fmla="*/ 107156 h 333375"/>
                      <a:gd name="connsiteX5" fmla="*/ 380095 w 418195"/>
                      <a:gd name="connsiteY5" fmla="*/ 121444 h 333375"/>
                      <a:gd name="connsiteX6" fmla="*/ 418195 w 418195"/>
                      <a:gd name="connsiteY6" fmla="*/ 333375 h 333375"/>
                      <a:gd name="connsiteX7" fmla="*/ 394383 w 418195"/>
                      <a:gd name="connsiteY7" fmla="*/ 328613 h 333375"/>
                      <a:gd name="connsiteX8" fmla="*/ 351520 w 418195"/>
                      <a:gd name="connsiteY8" fmla="*/ 95250 h 333375"/>
                      <a:gd name="connsiteX9" fmla="*/ 260461 w 418195"/>
                      <a:gd name="connsiteY9" fmla="*/ 30956 h 333375"/>
                      <a:gd name="connsiteX10" fmla="*/ 181141 w 418195"/>
                      <a:gd name="connsiteY10" fmla="*/ 30113 h 333375"/>
                      <a:gd name="connsiteX11" fmla="*/ 180070 w 418195"/>
                      <a:gd name="connsiteY11" fmla="*/ 16669 h 333375"/>
                      <a:gd name="connsiteX12" fmla="*/ 3007 w 418195"/>
                      <a:gd name="connsiteY12" fmla="*/ 15345 h 333375"/>
                      <a:gd name="connsiteX13" fmla="*/ 0 w 418195"/>
                      <a:gd name="connsiteY13" fmla="*/ 1218 h 333375"/>
                      <a:gd name="connsiteX0" fmla="*/ 0 w 418195"/>
                      <a:gd name="connsiteY0" fmla="*/ 1218 h 333375"/>
                      <a:gd name="connsiteX1" fmla="*/ 361045 w 418195"/>
                      <a:gd name="connsiteY1" fmla="*/ 0 h 333375"/>
                      <a:gd name="connsiteX2" fmla="*/ 370570 w 418195"/>
                      <a:gd name="connsiteY2" fmla="*/ 69056 h 333375"/>
                      <a:gd name="connsiteX3" fmla="*/ 392001 w 418195"/>
                      <a:gd name="connsiteY3" fmla="*/ 76200 h 333375"/>
                      <a:gd name="connsiteX4" fmla="*/ 396764 w 418195"/>
                      <a:gd name="connsiteY4" fmla="*/ 107156 h 333375"/>
                      <a:gd name="connsiteX5" fmla="*/ 380095 w 418195"/>
                      <a:gd name="connsiteY5" fmla="*/ 121444 h 333375"/>
                      <a:gd name="connsiteX6" fmla="*/ 418195 w 418195"/>
                      <a:gd name="connsiteY6" fmla="*/ 333375 h 333375"/>
                      <a:gd name="connsiteX7" fmla="*/ 394383 w 418195"/>
                      <a:gd name="connsiteY7" fmla="*/ 328613 h 333375"/>
                      <a:gd name="connsiteX8" fmla="*/ 351520 w 418195"/>
                      <a:gd name="connsiteY8" fmla="*/ 95250 h 333375"/>
                      <a:gd name="connsiteX9" fmla="*/ 260461 w 418195"/>
                      <a:gd name="connsiteY9" fmla="*/ 31994 h 333375"/>
                      <a:gd name="connsiteX10" fmla="*/ 181141 w 418195"/>
                      <a:gd name="connsiteY10" fmla="*/ 30113 h 333375"/>
                      <a:gd name="connsiteX11" fmla="*/ 180070 w 418195"/>
                      <a:gd name="connsiteY11" fmla="*/ 16669 h 333375"/>
                      <a:gd name="connsiteX12" fmla="*/ 3007 w 418195"/>
                      <a:gd name="connsiteY12" fmla="*/ 15345 h 333375"/>
                      <a:gd name="connsiteX13" fmla="*/ 0 w 418195"/>
                      <a:gd name="connsiteY13" fmla="*/ 1218 h 333375"/>
                      <a:gd name="connsiteX0" fmla="*/ 0 w 418195"/>
                      <a:gd name="connsiteY0" fmla="*/ 1218 h 333375"/>
                      <a:gd name="connsiteX1" fmla="*/ 361045 w 418195"/>
                      <a:gd name="connsiteY1" fmla="*/ 0 h 333375"/>
                      <a:gd name="connsiteX2" fmla="*/ 370570 w 418195"/>
                      <a:gd name="connsiteY2" fmla="*/ 69056 h 333375"/>
                      <a:gd name="connsiteX3" fmla="*/ 392001 w 418195"/>
                      <a:gd name="connsiteY3" fmla="*/ 76200 h 333375"/>
                      <a:gd name="connsiteX4" fmla="*/ 396764 w 418195"/>
                      <a:gd name="connsiteY4" fmla="*/ 107156 h 333375"/>
                      <a:gd name="connsiteX5" fmla="*/ 380095 w 418195"/>
                      <a:gd name="connsiteY5" fmla="*/ 121444 h 333375"/>
                      <a:gd name="connsiteX6" fmla="*/ 418195 w 418195"/>
                      <a:gd name="connsiteY6" fmla="*/ 333375 h 333375"/>
                      <a:gd name="connsiteX7" fmla="*/ 394383 w 418195"/>
                      <a:gd name="connsiteY7" fmla="*/ 328613 h 333375"/>
                      <a:gd name="connsiteX8" fmla="*/ 351520 w 418195"/>
                      <a:gd name="connsiteY8" fmla="*/ 95250 h 333375"/>
                      <a:gd name="connsiteX9" fmla="*/ 260461 w 418195"/>
                      <a:gd name="connsiteY9" fmla="*/ 31994 h 333375"/>
                      <a:gd name="connsiteX10" fmla="*/ 181141 w 418195"/>
                      <a:gd name="connsiteY10" fmla="*/ 30113 h 333375"/>
                      <a:gd name="connsiteX11" fmla="*/ 180070 w 418195"/>
                      <a:gd name="connsiteY11" fmla="*/ 16669 h 333375"/>
                      <a:gd name="connsiteX12" fmla="*/ 292 w 418195"/>
                      <a:gd name="connsiteY12" fmla="*/ 15345 h 333375"/>
                      <a:gd name="connsiteX13" fmla="*/ 0 w 418195"/>
                      <a:gd name="connsiteY13" fmla="*/ 1218 h 333375"/>
                      <a:gd name="connsiteX0" fmla="*/ 0 w 418195"/>
                      <a:gd name="connsiteY0" fmla="*/ 179 h 333375"/>
                      <a:gd name="connsiteX1" fmla="*/ 361045 w 418195"/>
                      <a:gd name="connsiteY1" fmla="*/ 0 h 333375"/>
                      <a:gd name="connsiteX2" fmla="*/ 370570 w 418195"/>
                      <a:gd name="connsiteY2" fmla="*/ 69056 h 333375"/>
                      <a:gd name="connsiteX3" fmla="*/ 392001 w 418195"/>
                      <a:gd name="connsiteY3" fmla="*/ 76200 h 333375"/>
                      <a:gd name="connsiteX4" fmla="*/ 396764 w 418195"/>
                      <a:gd name="connsiteY4" fmla="*/ 107156 h 333375"/>
                      <a:gd name="connsiteX5" fmla="*/ 380095 w 418195"/>
                      <a:gd name="connsiteY5" fmla="*/ 121444 h 333375"/>
                      <a:gd name="connsiteX6" fmla="*/ 418195 w 418195"/>
                      <a:gd name="connsiteY6" fmla="*/ 333375 h 333375"/>
                      <a:gd name="connsiteX7" fmla="*/ 394383 w 418195"/>
                      <a:gd name="connsiteY7" fmla="*/ 328613 h 333375"/>
                      <a:gd name="connsiteX8" fmla="*/ 351520 w 418195"/>
                      <a:gd name="connsiteY8" fmla="*/ 95250 h 333375"/>
                      <a:gd name="connsiteX9" fmla="*/ 260461 w 418195"/>
                      <a:gd name="connsiteY9" fmla="*/ 31994 h 333375"/>
                      <a:gd name="connsiteX10" fmla="*/ 181141 w 418195"/>
                      <a:gd name="connsiteY10" fmla="*/ 30113 h 333375"/>
                      <a:gd name="connsiteX11" fmla="*/ 180070 w 418195"/>
                      <a:gd name="connsiteY11" fmla="*/ 16669 h 333375"/>
                      <a:gd name="connsiteX12" fmla="*/ 292 w 418195"/>
                      <a:gd name="connsiteY12" fmla="*/ 15345 h 333375"/>
                      <a:gd name="connsiteX13" fmla="*/ 0 w 418195"/>
                      <a:gd name="connsiteY13" fmla="*/ 179 h 333375"/>
                      <a:gd name="connsiteX0" fmla="*/ 0 w 418195"/>
                      <a:gd name="connsiteY0" fmla="*/ 179 h 334844"/>
                      <a:gd name="connsiteX1" fmla="*/ 361045 w 418195"/>
                      <a:gd name="connsiteY1" fmla="*/ 0 h 334844"/>
                      <a:gd name="connsiteX2" fmla="*/ 370570 w 418195"/>
                      <a:gd name="connsiteY2" fmla="*/ 69056 h 334844"/>
                      <a:gd name="connsiteX3" fmla="*/ 392001 w 418195"/>
                      <a:gd name="connsiteY3" fmla="*/ 76200 h 334844"/>
                      <a:gd name="connsiteX4" fmla="*/ 396764 w 418195"/>
                      <a:gd name="connsiteY4" fmla="*/ 107156 h 334844"/>
                      <a:gd name="connsiteX5" fmla="*/ 380095 w 418195"/>
                      <a:gd name="connsiteY5" fmla="*/ 121444 h 334844"/>
                      <a:gd name="connsiteX6" fmla="*/ 418195 w 418195"/>
                      <a:gd name="connsiteY6" fmla="*/ 333375 h 334844"/>
                      <a:gd name="connsiteX7" fmla="*/ 393478 w 418195"/>
                      <a:gd name="connsiteY7" fmla="*/ 334844 h 334844"/>
                      <a:gd name="connsiteX8" fmla="*/ 351520 w 418195"/>
                      <a:gd name="connsiteY8" fmla="*/ 95250 h 334844"/>
                      <a:gd name="connsiteX9" fmla="*/ 260461 w 418195"/>
                      <a:gd name="connsiteY9" fmla="*/ 31994 h 334844"/>
                      <a:gd name="connsiteX10" fmla="*/ 181141 w 418195"/>
                      <a:gd name="connsiteY10" fmla="*/ 30113 h 334844"/>
                      <a:gd name="connsiteX11" fmla="*/ 180070 w 418195"/>
                      <a:gd name="connsiteY11" fmla="*/ 16669 h 334844"/>
                      <a:gd name="connsiteX12" fmla="*/ 292 w 418195"/>
                      <a:gd name="connsiteY12" fmla="*/ 15345 h 334844"/>
                      <a:gd name="connsiteX13" fmla="*/ 0 w 418195"/>
                      <a:gd name="connsiteY13" fmla="*/ 179 h 334844"/>
                      <a:gd name="connsiteX0" fmla="*/ 0 w 418195"/>
                      <a:gd name="connsiteY0" fmla="*/ 179 h 334844"/>
                      <a:gd name="connsiteX1" fmla="*/ 361045 w 418195"/>
                      <a:gd name="connsiteY1" fmla="*/ 0 h 334844"/>
                      <a:gd name="connsiteX2" fmla="*/ 370570 w 418195"/>
                      <a:gd name="connsiteY2" fmla="*/ 69056 h 334844"/>
                      <a:gd name="connsiteX3" fmla="*/ 392001 w 418195"/>
                      <a:gd name="connsiteY3" fmla="*/ 76200 h 334844"/>
                      <a:gd name="connsiteX4" fmla="*/ 396764 w 418195"/>
                      <a:gd name="connsiteY4" fmla="*/ 107156 h 334844"/>
                      <a:gd name="connsiteX5" fmla="*/ 380095 w 418195"/>
                      <a:gd name="connsiteY5" fmla="*/ 121444 h 334844"/>
                      <a:gd name="connsiteX6" fmla="*/ 418195 w 418195"/>
                      <a:gd name="connsiteY6" fmla="*/ 333375 h 334844"/>
                      <a:gd name="connsiteX7" fmla="*/ 354557 w 418195"/>
                      <a:gd name="connsiteY7" fmla="*/ 334844 h 334844"/>
                      <a:gd name="connsiteX8" fmla="*/ 351520 w 418195"/>
                      <a:gd name="connsiteY8" fmla="*/ 95250 h 334844"/>
                      <a:gd name="connsiteX9" fmla="*/ 260461 w 418195"/>
                      <a:gd name="connsiteY9" fmla="*/ 31994 h 334844"/>
                      <a:gd name="connsiteX10" fmla="*/ 181141 w 418195"/>
                      <a:gd name="connsiteY10" fmla="*/ 30113 h 334844"/>
                      <a:gd name="connsiteX11" fmla="*/ 180070 w 418195"/>
                      <a:gd name="connsiteY11" fmla="*/ 16669 h 334844"/>
                      <a:gd name="connsiteX12" fmla="*/ 292 w 418195"/>
                      <a:gd name="connsiteY12" fmla="*/ 15345 h 334844"/>
                      <a:gd name="connsiteX13" fmla="*/ 0 w 418195"/>
                      <a:gd name="connsiteY13" fmla="*/ 179 h 334844"/>
                      <a:gd name="connsiteX0" fmla="*/ 0 w 418195"/>
                      <a:gd name="connsiteY0" fmla="*/ 179 h 334844"/>
                      <a:gd name="connsiteX1" fmla="*/ 361045 w 418195"/>
                      <a:gd name="connsiteY1" fmla="*/ 0 h 334844"/>
                      <a:gd name="connsiteX2" fmla="*/ 370570 w 418195"/>
                      <a:gd name="connsiteY2" fmla="*/ 69056 h 334844"/>
                      <a:gd name="connsiteX3" fmla="*/ 392001 w 418195"/>
                      <a:gd name="connsiteY3" fmla="*/ 76200 h 334844"/>
                      <a:gd name="connsiteX4" fmla="*/ 396764 w 418195"/>
                      <a:gd name="connsiteY4" fmla="*/ 107156 h 334844"/>
                      <a:gd name="connsiteX5" fmla="*/ 380095 w 418195"/>
                      <a:gd name="connsiteY5" fmla="*/ 121444 h 334844"/>
                      <a:gd name="connsiteX6" fmla="*/ 418195 w 418195"/>
                      <a:gd name="connsiteY6" fmla="*/ 333375 h 334844"/>
                      <a:gd name="connsiteX7" fmla="*/ 352747 w 418195"/>
                      <a:gd name="connsiteY7" fmla="*/ 334844 h 334844"/>
                      <a:gd name="connsiteX8" fmla="*/ 351520 w 418195"/>
                      <a:gd name="connsiteY8" fmla="*/ 95250 h 334844"/>
                      <a:gd name="connsiteX9" fmla="*/ 260461 w 418195"/>
                      <a:gd name="connsiteY9" fmla="*/ 31994 h 334844"/>
                      <a:gd name="connsiteX10" fmla="*/ 181141 w 418195"/>
                      <a:gd name="connsiteY10" fmla="*/ 30113 h 334844"/>
                      <a:gd name="connsiteX11" fmla="*/ 180070 w 418195"/>
                      <a:gd name="connsiteY11" fmla="*/ 16669 h 334844"/>
                      <a:gd name="connsiteX12" fmla="*/ 292 w 418195"/>
                      <a:gd name="connsiteY12" fmla="*/ 15345 h 334844"/>
                      <a:gd name="connsiteX13" fmla="*/ 0 w 418195"/>
                      <a:gd name="connsiteY13" fmla="*/ 179 h 334844"/>
                      <a:gd name="connsiteX0" fmla="*/ 0 w 396764"/>
                      <a:gd name="connsiteY0" fmla="*/ 179 h 335452"/>
                      <a:gd name="connsiteX1" fmla="*/ 361045 w 396764"/>
                      <a:gd name="connsiteY1" fmla="*/ 0 h 335452"/>
                      <a:gd name="connsiteX2" fmla="*/ 370570 w 396764"/>
                      <a:gd name="connsiteY2" fmla="*/ 69056 h 335452"/>
                      <a:gd name="connsiteX3" fmla="*/ 392001 w 396764"/>
                      <a:gd name="connsiteY3" fmla="*/ 76200 h 335452"/>
                      <a:gd name="connsiteX4" fmla="*/ 396764 w 396764"/>
                      <a:gd name="connsiteY4" fmla="*/ 107156 h 335452"/>
                      <a:gd name="connsiteX5" fmla="*/ 380095 w 396764"/>
                      <a:gd name="connsiteY5" fmla="*/ 121444 h 335452"/>
                      <a:gd name="connsiteX6" fmla="*/ 388326 w 396764"/>
                      <a:gd name="connsiteY6" fmla="*/ 335452 h 335452"/>
                      <a:gd name="connsiteX7" fmla="*/ 352747 w 396764"/>
                      <a:gd name="connsiteY7" fmla="*/ 334844 h 335452"/>
                      <a:gd name="connsiteX8" fmla="*/ 351520 w 396764"/>
                      <a:gd name="connsiteY8" fmla="*/ 95250 h 335452"/>
                      <a:gd name="connsiteX9" fmla="*/ 260461 w 396764"/>
                      <a:gd name="connsiteY9" fmla="*/ 31994 h 335452"/>
                      <a:gd name="connsiteX10" fmla="*/ 181141 w 396764"/>
                      <a:gd name="connsiteY10" fmla="*/ 30113 h 335452"/>
                      <a:gd name="connsiteX11" fmla="*/ 180070 w 396764"/>
                      <a:gd name="connsiteY11" fmla="*/ 16669 h 335452"/>
                      <a:gd name="connsiteX12" fmla="*/ 292 w 396764"/>
                      <a:gd name="connsiteY12" fmla="*/ 15345 h 335452"/>
                      <a:gd name="connsiteX13" fmla="*/ 0 w 396764"/>
                      <a:gd name="connsiteY13" fmla="*/ 179 h 335452"/>
                      <a:gd name="connsiteX0" fmla="*/ 0 w 396764"/>
                      <a:gd name="connsiteY0" fmla="*/ 179 h 335452"/>
                      <a:gd name="connsiteX1" fmla="*/ 361045 w 396764"/>
                      <a:gd name="connsiteY1" fmla="*/ 0 h 335452"/>
                      <a:gd name="connsiteX2" fmla="*/ 370570 w 396764"/>
                      <a:gd name="connsiteY2" fmla="*/ 69056 h 335452"/>
                      <a:gd name="connsiteX3" fmla="*/ 392001 w 396764"/>
                      <a:gd name="connsiteY3" fmla="*/ 76200 h 335452"/>
                      <a:gd name="connsiteX4" fmla="*/ 396764 w 396764"/>
                      <a:gd name="connsiteY4" fmla="*/ 107156 h 335452"/>
                      <a:gd name="connsiteX5" fmla="*/ 380095 w 396764"/>
                      <a:gd name="connsiteY5" fmla="*/ 121444 h 335452"/>
                      <a:gd name="connsiteX6" fmla="*/ 385610 w 396764"/>
                      <a:gd name="connsiteY6" fmla="*/ 335452 h 335452"/>
                      <a:gd name="connsiteX7" fmla="*/ 352747 w 396764"/>
                      <a:gd name="connsiteY7" fmla="*/ 334844 h 335452"/>
                      <a:gd name="connsiteX8" fmla="*/ 351520 w 396764"/>
                      <a:gd name="connsiteY8" fmla="*/ 95250 h 335452"/>
                      <a:gd name="connsiteX9" fmla="*/ 260461 w 396764"/>
                      <a:gd name="connsiteY9" fmla="*/ 31994 h 335452"/>
                      <a:gd name="connsiteX10" fmla="*/ 181141 w 396764"/>
                      <a:gd name="connsiteY10" fmla="*/ 30113 h 335452"/>
                      <a:gd name="connsiteX11" fmla="*/ 180070 w 396764"/>
                      <a:gd name="connsiteY11" fmla="*/ 16669 h 335452"/>
                      <a:gd name="connsiteX12" fmla="*/ 292 w 396764"/>
                      <a:gd name="connsiteY12" fmla="*/ 15345 h 335452"/>
                      <a:gd name="connsiteX13" fmla="*/ 0 w 396764"/>
                      <a:gd name="connsiteY13" fmla="*/ 179 h 335452"/>
                      <a:gd name="connsiteX0" fmla="*/ 0 w 396764"/>
                      <a:gd name="connsiteY0" fmla="*/ 179 h 336490"/>
                      <a:gd name="connsiteX1" fmla="*/ 361045 w 396764"/>
                      <a:gd name="connsiteY1" fmla="*/ 0 h 336490"/>
                      <a:gd name="connsiteX2" fmla="*/ 370570 w 396764"/>
                      <a:gd name="connsiteY2" fmla="*/ 69056 h 336490"/>
                      <a:gd name="connsiteX3" fmla="*/ 392001 w 396764"/>
                      <a:gd name="connsiteY3" fmla="*/ 76200 h 336490"/>
                      <a:gd name="connsiteX4" fmla="*/ 396764 w 396764"/>
                      <a:gd name="connsiteY4" fmla="*/ 107156 h 336490"/>
                      <a:gd name="connsiteX5" fmla="*/ 380095 w 396764"/>
                      <a:gd name="connsiteY5" fmla="*/ 121444 h 336490"/>
                      <a:gd name="connsiteX6" fmla="*/ 381990 w 396764"/>
                      <a:gd name="connsiteY6" fmla="*/ 336490 h 336490"/>
                      <a:gd name="connsiteX7" fmla="*/ 352747 w 396764"/>
                      <a:gd name="connsiteY7" fmla="*/ 334844 h 336490"/>
                      <a:gd name="connsiteX8" fmla="*/ 351520 w 396764"/>
                      <a:gd name="connsiteY8" fmla="*/ 95250 h 336490"/>
                      <a:gd name="connsiteX9" fmla="*/ 260461 w 396764"/>
                      <a:gd name="connsiteY9" fmla="*/ 31994 h 336490"/>
                      <a:gd name="connsiteX10" fmla="*/ 181141 w 396764"/>
                      <a:gd name="connsiteY10" fmla="*/ 30113 h 336490"/>
                      <a:gd name="connsiteX11" fmla="*/ 180070 w 396764"/>
                      <a:gd name="connsiteY11" fmla="*/ 16669 h 336490"/>
                      <a:gd name="connsiteX12" fmla="*/ 292 w 396764"/>
                      <a:gd name="connsiteY12" fmla="*/ 15345 h 336490"/>
                      <a:gd name="connsiteX13" fmla="*/ 0 w 396764"/>
                      <a:gd name="connsiteY13" fmla="*/ 179 h 336490"/>
                      <a:gd name="connsiteX0" fmla="*/ 0 w 396764"/>
                      <a:gd name="connsiteY0" fmla="*/ 179 h 336490"/>
                      <a:gd name="connsiteX1" fmla="*/ 361045 w 396764"/>
                      <a:gd name="connsiteY1" fmla="*/ 0 h 336490"/>
                      <a:gd name="connsiteX2" fmla="*/ 370570 w 396764"/>
                      <a:gd name="connsiteY2" fmla="*/ 69056 h 336490"/>
                      <a:gd name="connsiteX3" fmla="*/ 392001 w 396764"/>
                      <a:gd name="connsiteY3" fmla="*/ 76200 h 336490"/>
                      <a:gd name="connsiteX4" fmla="*/ 396764 w 396764"/>
                      <a:gd name="connsiteY4" fmla="*/ 107156 h 336490"/>
                      <a:gd name="connsiteX5" fmla="*/ 380095 w 396764"/>
                      <a:gd name="connsiteY5" fmla="*/ 121444 h 336490"/>
                      <a:gd name="connsiteX6" fmla="*/ 378369 w 396764"/>
                      <a:gd name="connsiteY6" fmla="*/ 336490 h 336490"/>
                      <a:gd name="connsiteX7" fmla="*/ 352747 w 396764"/>
                      <a:gd name="connsiteY7" fmla="*/ 334844 h 336490"/>
                      <a:gd name="connsiteX8" fmla="*/ 351520 w 396764"/>
                      <a:gd name="connsiteY8" fmla="*/ 95250 h 336490"/>
                      <a:gd name="connsiteX9" fmla="*/ 260461 w 396764"/>
                      <a:gd name="connsiteY9" fmla="*/ 31994 h 336490"/>
                      <a:gd name="connsiteX10" fmla="*/ 181141 w 396764"/>
                      <a:gd name="connsiteY10" fmla="*/ 30113 h 336490"/>
                      <a:gd name="connsiteX11" fmla="*/ 180070 w 396764"/>
                      <a:gd name="connsiteY11" fmla="*/ 16669 h 336490"/>
                      <a:gd name="connsiteX12" fmla="*/ 292 w 396764"/>
                      <a:gd name="connsiteY12" fmla="*/ 15345 h 336490"/>
                      <a:gd name="connsiteX13" fmla="*/ 0 w 396764"/>
                      <a:gd name="connsiteY13" fmla="*/ 179 h 336490"/>
                      <a:gd name="connsiteX0" fmla="*/ 0 w 396764"/>
                      <a:gd name="connsiteY0" fmla="*/ 179 h 336490"/>
                      <a:gd name="connsiteX1" fmla="*/ 361045 w 396764"/>
                      <a:gd name="connsiteY1" fmla="*/ 0 h 336490"/>
                      <a:gd name="connsiteX2" fmla="*/ 370570 w 396764"/>
                      <a:gd name="connsiteY2" fmla="*/ 69056 h 336490"/>
                      <a:gd name="connsiteX3" fmla="*/ 392001 w 396764"/>
                      <a:gd name="connsiteY3" fmla="*/ 76200 h 336490"/>
                      <a:gd name="connsiteX4" fmla="*/ 396764 w 396764"/>
                      <a:gd name="connsiteY4" fmla="*/ 107156 h 336490"/>
                      <a:gd name="connsiteX5" fmla="*/ 380095 w 396764"/>
                      <a:gd name="connsiteY5" fmla="*/ 121444 h 336490"/>
                      <a:gd name="connsiteX6" fmla="*/ 380179 w 396764"/>
                      <a:gd name="connsiteY6" fmla="*/ 336490 h 336490"/>
                      <a:gd name="connsiteX7" fmla="*/ 352747 w 396764"/>
                      <a:gd name="connsiteY7" fmla="*/ 334844 h 336490"/>
                      <a:gd name="connsiteX8" fmla="*/ 351520 w 396764"/>
                      <a:gd name="connsiteY8" fmla="*/ 95250 h 336490"/>
                      <a:gd name="connsiteX9" fmla="*/ 260461 w 396764"/>
                      <a:gd name="connsiteY9" fmla="*/ 31994 h 336490"/>
                      <a:gd name="connsiteX10" fmla="*/ 181141 w 396764"/>
                      <a:gd name="connsiteY10" fmla="*/ 30113 h 336490"/>
                      <a:gd name="connsiteX11" fmla="*/ 180070 w 396764"/>
                      <a:gd name="connsiteY11" fmla="*/ 16669 h 336490"/>
                      <a:gd name="connsiteX12" fmla="*/ 292 w 396764"/>
                      <a:gd name="connsiteY12" fmla="*/ 15345 h 336490"/>
                      <a:gd name="connsiteX13" fmla="*/ 0 w 396764"/>
                      <a:gd name="connsiteY13" fmla="*/ 179 h 336490"/>
                      <a:gd name="connsiteX0" fmla="*/ 0 w 396764"/>
                      <a:gd name="connsiteY0" fmla="*/ 179 h 336490"/>
                      <a:gd name="connsiteX1" fmla="*/ 361045 w 396764"/>
                      <a:gd name="connsiteY1" fmla="*/ 0 h 336490"/>
                      <a:gd name="connsiteX2" fmla="*/ 373285 w 396764"/>
                      <a:gd name="connsiteY2" fmla="*/ 70094 h 336490"/>
                      <a:gd name="connsiteX3" fmla="*/ 392001 w 396764"/>
                      <a:gd name="connsiteY3" fmla="*/ 76200 h 336490"/>
                      <a:gd name="connsiteX4" fmla="*/ 396764 w 396764"/>
                      <a:gd name="connsiteY4" fmla="*/ 107156 h 336490"/>
                      <a:gd name="connsiteX5" fmla="*/ 380095 w 396764"/>
                      <a:gd name="connsiteY5" fmla="*/ 121444 h 336490"/>
                      <a:gd name="connsiteX6" fmla="*/ 380179 w 396764"/>
                      <a:gd name="connsiteY6" fmla="*/ 336490 h 336490"/>
                      <a:gd name="connsiteX7" fmla="*/ 352747 w 396764"/>
                      <a:gd name="connsiteY7" fmla="*/ 334844 h 336490"/>
                      <a:gd name="connsiteX8" fmla="*/ 351520 w 396764"/>
                      <a:gd name="connsiteY8" fmla="*/ 95250 h 336490"/>
                      <a:gd name="connsiteX9" fmla="*/ 260461 w 396764"/>
                      <a:gd name="connsiteY9" fmla="*/ 31994 h 336490"/>
                      <a:gd name="connsiteX10" fmla="*/ 181141 w 396764"/>
                      <a:gd name="connsiteY10" fmla="*/ 30113 h 336490"/>
                      <a:gd name="connsiteX11" fmla="*/ 180070 w 396764"/>
                      <a:gd name="connsiteY11" fmla="*/ 16669 h 336490"/>
                      <a:gd name="connsiteX12" fmla="*/ 292 w 396764"/>
                      <a:gd name="connsiteY12" fmla="*/ 15345 h 336490"/>
                      <a:gd name="connsiteX13" fmla="*/ 0 w 396764"/>
                      <a:gd name="connsiteY13" fmla="*/ 179 h 336490"/>
                      <a:gd name="connsiteX0" fmla="*/ 0 w 396764"/>
                      <a:gd name="connsiteY0" fmla="*/ 3294 h 339605"/>
                      <a:gd name="connsiteX1" fmla="*/ 374622 w 396764"/>
                      <a:gd name="connsiteY1" fmla="*/ 0 h 339605"/>
                      <a:gd name="connsiteX2" fmla="*/ 373285 w 396764"/>
                      <a:gd name="connsiteY2" fmla="*/ 73209 h 339605"/>
                      <a:gd name="connsiteX3" fmla="*/ 392001 w 396764"/>
                      <a:gd name="connsiteY3" fmla="*/ 79315 h 339605"/>
                      <a:gd name="connsiteX4" fmla="*/ 396764 w 396764"/>
                      <a:gd name="connsiteY4" fmla="*/ 110271 h 339605"/>
                      <a:gd name="connsiteX5" fmla="*/ 380095 w 396764"/>
                      <a:gd name="connsiteY5" fmla="*/ 124559 h 339605"/>
                      <a:gd name="connsiteX6" fmla="*/ 380179 w 396764"/>
                      <a:gd name="connsiteY6" fmla="*/ 339605 h 339605"/>
                      <a:gd name="connsiteX7" fmla="*/ 352747 w 396764"/>
                      <a:gd name="connsiteY7" fmla="*/ 337959 h 339605"/>
                      <a:gd name="connsiteX8" fmla="*/ 351520 w 396764"/>
                      <a:gd name="connsiteY8" fmla="*/ 98365 h 339605"/>
                      <a:gd name="connsiteX9" fmla="*/ 260461 w 396764"/>
                      <a:gd name="connsiteY9" fmla="*/ 35109 h 339605"/>
                      <a:gd name="connsiteX10" fmla="*/ 181141 w 396764"/>
                      <a:gd name="connsiteY10" fmla="*/ 33228 h 339605"/>
                      <a:gd name="connsiteX11" fmla="*/ 180070 w 396764"/>
                      <a:gd name="connsiteY11" fmla="*/ 19784 h 339605"/>
                      <a:gd name="connsiteX12" fmla="*/ 292 w 396764"/>
                      <a:gd name="connsiteY12" fmla="*/ 18460 h 339605"/>
                      <a:gd name="connsiteX13" fmla="*/ 0 w 396764"/>
                      <a:gd name="connsiteY13" fmla="*/ 3294 h 339605"/>
                      <a:gd name="connsiteX0" fmla="*/ 0 w 396764"/>
                      <a:gd name="connsiteY0" fmla="*/ 3294 h 339605"/>
                      <a:gd name="connsiteX1" fmla="*/ 374622 w 396764"/>
                      <a:gd name="connsiteY1" fmla="*/ 0 h 339605"/>
                      <a:gd name="connsiteX2" fmla="*/ 376001 w 396764"/>
                      <a:gd name="connsiteY2" fmla="*/ 73209 h 339605"/>
                      <a:gd name="connsiteX3" fmla="*/ 392001 w 396764"/>
                      <a:gd name="connsiteY3" fmla="*/ 79315 h 339605"/>
                      <a:gd name="connsiteX4" fmla="*/ 396764 w 396764"/>
                      <a:gd name="connsiteY4" fmla="*/ 110271 h 339605"/>
                      <a:gd name="connsiteX5" fmla="*/ 380095 w 396764"/>
                      <a:gd name="connsiteY5" fmla="*/ 124559 h 339605"/>
                      <a:gd name="connsiteX6" fmla="*/ 380179 w 396764"/>
                      <a:gd name="connsiteY6" fmla="*/ 339605 h 339605"/>
                      <a:gd name="connsiteX7" fmla="*/ 352747 w 396764"/>
                      <a:gd name="connsiteY7" fmla="*/ 337959 h 339605"/>
                      <a:gd name="connsiteX8" fmla="*/ 351520 w 396764"/>
                      <a:gd name="connsiteY8" fmla="*/ 98365 h 339605"/>
                      <a:gd name="connsiteX9" fmla="*/ 260461 w 396764"/>
                      <a:gd name="connsiteY9" fmla="*/ 35109 h 339605"/>
                      <a:gd name="connsiteX10" fmla="*/ 181141 w 396764"/>
                      <a:gd name="connsiteY10" fmla="*/ 33228 h 339605"/>
                      <a:gd name="connsiteX11" fmla="*/ 180070 w 396764"/>
                      <a:gd name="connsiteY11" fmla="*/ 19784 h 339605"/>
                      <a:gd name="connsiteX12" fmla="*/ 292 w 396764"/>
                      <a:gd name="connsiteY12" fmla="*/ 18460 h 339605"/>
                      <a:gd name="connsiteX13" fmla="*/ 0 w 396764"/>
                      <a:gd name="connsiteY13" fmla="*/ 3294 h 339605"/>
                      <a:gd name="connsiteX0" fmla="*/ 0 w 396764"/>
                      <a:gd name="connsiteY0" fmla="*/ 3294 h 339605"/>
                      <a:gd name="connsiteX1" fmla="*/ 379147 w 396764"/>
                      <a:gd name="connsiteY1" fmla="*/ 0 h 339605"/>
                      <a:gd name="connsiteX2" fmla="*/ 376001 w 396764"/>
                      <a:gd name="connsiteY2" fmla="*/ 73209 h 339605"/>
                      <a:gd name="connsiteX3" fmla="*/ 392001 w 396764"/>
                      <a:gd name="connsiteY3" fmla="*/ 79315 h 339605"/>
                      <a:gd name="connsiteX4" fmla="*/ 396764 w 396764"/>
                      <a:gd name="connsiteY4" fmla="*/ 110271 h 339605"/>
                      <a:gd name="connsiteX5" fmla="*/ 380095 w 396764"/>
                      <a:gd name="connsiteY5" fmla="*/ 124559 h 339605"/>
                      <a:gd name="connsiteX6" fmla="*/ 380179 w 396764"/>
                      <a:gd name="connsiteY6" fmla="*/ 339605 h 339605"/>
                      <a:gd name="connsiteX7" fmla="*/ 352747 w 396764"/>
                      <a:gd name="connsiteY7" fmla="*/ 337959 h 339605"/>
                      <a:gd name="connsiteX8" fmla="*/ 351520 w 396764"/>
                      <a:gd name="connsiteY8" fmla="*/ 98365 h 339605"/>
                      <a:gd name="connsiteX9" fmla="*/ 260461 w 396764"/>
                      <a:gd name="connsiteY9" fmla="*/ 35109 h 339605"/>
                      <a:gd name="connsiteX10" fmla="*/ 181141 w 396764"/>
                      <a:gd name="connsiteY10" fmla="*/ 33228 h 339605"/>
                      <a:gd name="connsiteX11" fmla="*/ 180070 w 396764"/>
                      <a:gd name="connsiteY11" fmla="*/ 19784 h 339605"/>
                      <a:gd name="connsiteX12" fmla="*/ 292 w 396764"/>
                      <a:gd name="connsiteY12" fmla="*/ 18460 h 339605"/>
                      <a:gd name="connsiteX13" fmla="*/ 0 w 396764"/>
                      <a:gd name="connsiteY13" fmla="*/ 3294 h 339605"/>
                      <a:gd name="connsiteX0" fmla="*/ 0 w 396764"/>
                      <a:gd name="connsiteY0" fmla="*/ 3294 h 339605"/>
                      <a:gd name="connsiteX1" fmla="*/ 379147 w 396764"/>
                      <a:gd name="connsiteY1" fmla="*/ 0 h 339605"/>
                      <a:gd name="connsiteX2" fmla="*/ 376001 w 396764"/>
                      <a:gd name="connsiteY2" fmla="*/ 73209 h 339605"/>
                      <a:gd name="connsiteX3" fmla="*/ 392001 w 396764"/>
                      <a:gd name="connsiteY3" fmla="*/ 79315 h 339605"/>
                      <a:gd name="connsiteX4" fmla="*/ 396764 w 396764"/>
                      <a:gd name="connsiteY4" fmla="*/ 110271 h 339605"/>
                      <a:gd name="connsiteX5" fmla="*/ 380095 w 396764"/>
                      <a:gd name="connsiteY5" fmla="*/ 124559 h 339605"/>
                      <a:gd name="connsiteX6" fmla="*/ 380179 w 396764"/>
                      <a:gd name="connsiteY6" fmla="*/ 339605 h 339605"/>
                      <a:gd name="connsiteX7" fmla="*/ 352747 w 396764"/>
                      <a:gd name="connsiteY7" fmla="*/ 337959 h 339605"/>
                      <a:gd name="connsiteX8" fmla="*/ 351520 w 396764"/>
                      <a:gd name="connsiteY8" fmla="*/ 98365 h 339605"/>
                      <a:gd name="connsiteX9" fmla="*/ 261366 w 396764"/>
                      <a:gd name="connsiteY9" fmla="*/ 36147 h 339605"/>
                      <a:gd name="connsiteX10" fmla="*/ 181141 w 396764"/>
                      <a:gd name="connsiteY10" fmla="*/ 33228 h 339605"/>
                      <a:gd name="connsiteX11" fmla="*/ 180070 w 396764"/>
                      <a:gd name="connsiteY11" fmla="*/ 19784 h 339605"/>
                      <a:gd name="connsiteX12" fmla="*/ 292 w 396764"/>
                      <a:gd name="connsiteY12" fmla="*/ 18460 h 339605"/>
                      <a:gd name="connsiteX13" fmla="*/ 0 w 396764"/>
                      <a:gd name="connsiteY13" fmla="*/ 3294 h 339605"/>
                      <a:gd name="connsiteX0" fmla="*/ 0 w 396764"/>
                      <a:gd name="connsiteY0" fmla="*/ 3294 h 339605"/>
                      <a:gd name="connsiteX1" fmla="*/ 375527 w 396764"/>
                      <a:gd name="connsiteY1" fmla="*/ 0 h 339605"/>
                      <a:gd name="connsiteX2" fmla="*/ 376001 w 396764"/>
                      <a:gd name="connsiteY2" fmla="*/ 73209 h 339605"/>
                      <a:gd name="connsiteX3" fmla="*/ 392001 w 396764"/>
                      <a:gd name="connsiteY3" fmla="*/ 79315 h 339605"/>
                      <a:gd name="connsiteX4" fmla="*/ 396764 w 396764"/>
                      <a:gd name="connsiteY4" fmla="*/ 110271 h 339605"/>
                      <a:gd name="connsiteX5" fmla="*/ 380095 w 396764"/>
                      <a:gd name="connsiteY5" fmla="*/ 124559 h 339605"/>
                      <a:gd name="connsiteX6" fmla="*/ 380179 w 396764"/>
                      <a:gd name="connsiteY6" fmla="*/ 339605 h 339605"/>
                      <a:gd name="connsiteX7" fmla="*/ 352747 w 396764"/>
                      <a:gd name="connsiteY7" fmla="*/ 337959 h 339605"/>
                      <a:gd name="connsiteX8" fmla="*/ 351520 w 396764"/>
                      <a:gd name="connsiteY8" fmla="*/ 98365 h 339605"/>
                      <a:gd name="connsiteX9" fmla="*/ 261366 w 396764"/>
                      <a:gd name="connsiteY9" fmla="*/ 36147 h 339605"/>
                      <a:gd name="connsiteX10" fmla="*/ 181141 w 396764"/>
                      <a:gd name="connsiteY10" fmla="*/ 33228 h 339605"/>
                      <a:gd name="connsiteX11" fmla="*/ 180070 w 396764"/>
                      <a:gd name="connsiteY11" fmla="*/ 19784 h 339605"/>
                      <a:gd name="connsiteX12" fmla="*/ 292 w 396764"/>
                      <a:gd name="connsiteY12" fmla="*/ 18460 h 339605"/>
                      <a:gd name="connsiteX13" fmla="*/ 0 w 396764"/>
                      <a:gd name="connsiteY13" fmla="*/ 3294 h 339605"/>
                      <a:gd name="connsiteX0" fmla="*/ 0 w 396764"/>
                      <a:gd name="connsiteY0" fmla="*/ 3294 h 339605"/>
                      <a:gd name="connsiteX1" fmla="*/ 377337 w 396764"/>
                      <a:gd name="connsiteY1" fmla="*/ 0 h 339605"/>
                      <a:gd name="connsiteX2" fmla="*/ 376001 w 396764"/>
                      <a:gd name="connsiteY2" fmla="*/ 73209 h 339605"/>
                      <a:gd name="connsiteX3" fmla="*/ 392001 w 396764"/>
                      <a:gd name="connsiteY3" fmla="*/ 79315 h 339605"/>
                      <a:gd name="connsiteX4" fmla="*/ 396764 w 396764"/>
                      <a:gd name="connsiteY4" fmla="*/ 110271 h 339605"/>
                      <a:gd name="connsiteX5" fmla="*/ 380095 w 396764"/>
                      <a:gd name="connsiteY5" fmla="*/ 124559 h 339605"/>
                      <a:gd name="connsiteX6" fmla="*/ 380179 w 396764"/>
                      <a:gd name="connsiteY6" fmla="*/ 339605 h 339605"/>
                      <a:gd name="connsiteX7" fmla="*/ 352747 w 396764"/>
                      <a:gd name="connsiteY7" fmla="*/ 337959 h 339605"/>
                      <a:gd name="connsiteX8" fmla="*/ 351520 w 396764"/>
                      <a:gd name="connsiteY8" fmla="*/ 98365 h 339605"/>
                      <a:gd name="connsiteX9" fmla="*/ 261366 w 396764"/>
                      <a:gd name="connsiteY9" fmla="*/ 36147 h 339605"/>
                      <a:gd name="connsiteX10" fmla="*/ 181141 w 396764"/>
                      <a:gd name="connsiteY10" fmla="*/ 33228 h 339605"/>
                      <a:gd name="connsiteX11" fmla="*/ 180070 w 396764"/>
                      <a:gd name="connsiteY11" fmla="*/ 19784 h 339605"/>
                      <a:gd name="connsiteX12" fmla="*/ 292 w 396764"/>
                      <a:gd name="connsiteY12" fmla="*/ 18460 h 339605"/>
                      <a:gd name="connsiteX13" fmla="*/ 0 w 396764"/>
                      <a:gd name="connsiteY13" fmla="*/ 3294 h 339605"/>
                      <a:gd name="connsiteX0" fmla="*/ 0 w 396764"/>
                      <a:gd name="connsiteY0" fmla="*/ 3294 h 339605"/>
                      <a:gd name="connsiteX1" fmla="*/ 376432 w 396764"/>
                      <a:gd name="connsiteY1" fmla="*/ 0 h 339605"/>
                      <a:gd name="connsiteX2" fmla="*/ 376001 w 396764"/>
                      <a:gd name="connsiteY2" fmla="*/ 73209 h 339605"/>
                      <a:gd name="connsiteX3" fmla="*/ 392001 w 396764"/>
                      <a:gd name="connsiteY3" fmla="*/ 79315 h 339605"/>
                      <a:gd name="connsiteX4" fmla="*/ 396764 w 396764"/>
                      <a:gd name="connsiteY4" fmla="*/ 110271 h 339605"/>
                      <a:gd name="connsiteX5" fmla="*/ 380095 w 396764"/>
                      <a:gd name="connsiteY5" fmla="*/ 124559 h 339605"/>
                      <a:gd name="connsiteX6" fmla="*/ 380179 w 396764"/>
                      <a:gd name="connsiteY6" fmla="*/ 339605 h 339605"/>
                      <a:gd name="connsiteX7" fmla="*/ 352747 w 396764"/>
                      <a:gd name="connsiteY7" fmla="*/ 337959 h 339605"/>
                      <a:gd name="connsiteX8" fmla="*/ 351520 w 396764"/>
                      <a:gd name="connsiteY8" fmla="*/ 98365 h 339605"/>
                      <a:gd name="connsiteX9" fmla="*/ 261366 w 396764"/>
                      <a:gd name="connsiteY9" fmla="*/ 36147 h 339605"/>
                      <a:gd name="connsiteX10" fmla="*/ 181141 w 396764"/>
                      <a:gd name="connsiteY10" fmla="*/ 33228 h 339605"/>
                      <a:gd name="connsiteX11" fmla="*/ 180070 w 396764"/>
                      <a:gd name="connsiteY11" fmla="*/ 19784 h 339605"/>
                      <a:gd name="connsiteX12" fmla="*/ 292 w 396764"/>
                      <a:gd name="connsiteY12" fmla="*/ 18460 h 339605"/>
                      <a:gd name="connsiteX13" fmla="*/ 0 w 396764"/>
                      <a:gd name="connsiteY13" fmla="*/ 3294 h 339605"/>
                      <a:gd name="connsiteX0" fmla="*/ 0 w 392238"/>
                      <a:gd name="connsiteY0" fmla="*/ 3294 h 339605"/>
                      <a:gd name="connsiteX1" fmla="*/ 376432 w 392238"/>
                      <a:gd name="connsiteY1" fmla="*/ 0 h 339605"/>
                      <a:gd name="connsiteX2" fmla="*/ 376001 w 392238"/>
                      <a:gd name="connsiteY2" fmla="*/ 73209 h 339605"/>
                      <a:gd name="connsiteX3" fmla="*/ 392001 w 392238"/>
                      <a:gd name="connsiteY3" fmla="*/ 79315 h 339605"/>
                      <a:gd name="connsiteX4" fmla="*/ 392238 w 392238"/>
                      <a:gd name="connsiteY4" fmla="*/ 111309 h 339605"/>
                      <a:gd name="connsiteX5" fmla="*/ 380095 w 392238"/>
                      <a:gd name="connsiteY5" fmla="*/ 124559 h 339605"/>
                      <a:gd name="connsiteX6" fmla="*/ 380179 w 392238"/>
                      <a:gd name="connsiteY6" fmla="*/ 339605 h 339605"/>
                      <a:gd name="connsiteX7" fmla="*/ 352747 w 392238"/>
                      <a:gd name="connsiteY7" fmla="*/ 337959 h 339605"/>
                      <a:gd name="connsiteX8" fmla="*/ 351520 w 392238"/>
                      <a:gd name="connsiteY8" fmla="*/ 98365 h 339605"/>
                      <a:gd name="connsiteX9" fmla="*/ 261366 w 392238"/>
                      <a:gd name="connsiteY9" fmla="*/ 36147 h 339605"/>
                      <a:gd name="connsiteX10" fmla="*/ 181141 w 392238"/>
                      <a:gd name="connsiteY10" fmla="*/ 33228 h 339605"/>
                      <a:gd name="connsiteX11" fmla="*/ 180070 w 392238"/>
                      <a:gd name="connsiteY11" fmla="*/ 19784 h 339605"/>
                      <a:gd name="connsiteX12" fmla="*/ 292 w 392238"/>
                      <a:gd name="connsiteY12" fmla="*/ 18460 h 339605"/>
                      <a:gd name="connsiteX13" fmla="*/ 0 w 392238"/>
                      <a:gd name="connsiteY13" fmla="*/ 3294 h 339605"/>
                      <a:gd name="connsiteX0" fmla="*/ 0 w 392238"/>
                      <a:gd name="connsiteY0" fmla="*/ 3294 h 339605"/>
                      <a:gd name="connsiteX1" fmla="*/ 376432 w 392238"/>
                      <a:gd name="connsiteY1" fmla="*/ 0 h 339605"/>
                      <a:gd name="connsiteX2" fmla="*/ 380526 w 392238"/>
                      <a:gd name="connsiteY2" fmla="*/ 72171 h 339605"/>
                      <a:gd name="connsiteX3" fmla="*/ 392001 w 392238"/>
                      <a:gd name="connsiteY3" fmla="*/ 79315 h 339605"/>
                      <a:gd name="connsiteX4" fmla="*/ 392238 w 392238"/>
                      <a:gd name="connsiteY4" fmla="*/ 111309 h 339605"/>
                      <a:gd name="connsiteX5" fmla="*/ 380095 w 392238"/>
                      <a:gd name="connsiteY5" fmla="*/ 124559 h 339605"/>
                      <a:gd name="connsiteX6" fmla="*/ 380179 w 392238"/>
                      <a:gd name="connsiteY6" fmla="*/ 339605 h 339605"/>
                      <a:gd name="connsiteX7" fmla="*/ 352747 w 392238"/>
                      <a:gd name="connsiteY7" fmla="*/ 337959 h 339605"/>
                      <a:gd name="connsiteX8" fmla="*/ 351520 w 392238"/>
                      <a:gd name="connsiteY8" fmla="*/ 98365 h 339605"/>
                      <a:gd name="connsiteX9" fmla="*/ 261366 w 392238"/>
                      <a:gd name="connsiteY9" fmla="*/ 36147 h 339605"/>
                      <a:gd name="connsiteX10" fmla="*/ 181141 w 392238"/>
                      <a:gd name="connsiteY10" fmla="*/ 33228 h 339605"/>
                      <a:gd name="connsiteX11" fmla="*/ 180070 w 392238"/>
                      <a:gd name="connsiteY11" fmla="*/ 19784 h 339605"/>
                      <a:gd name="connsiteX12" fmla="*/ 292 w 392238"/>
                      <a:gd name="connsiteY12" fmla="*/ 18460 h 339605"/>
                      <a:gd name="connsiteX13" fmla="*/ 0 w 392238"/>
                      <a:gd name="connsiteY13" fmla="*/ 3294 h 339605"/>
                      <a:gd name="connsiteX0" fmla="*/ 0 w 392238"/>
                      <a:gd name="connsiteY0" fmla="*/ 3294 h 339605"/>
                      <a:gd name="connsiteX1" fmla="*/ 381863 w 392238"/>
                      <a:gd name="connsiteY1" fmla="*/ 0 h 339605"/>
                      <a:gd name="connsiteX2" fmla="*/ 380526 w 392238"/>
                      <a:gd name="connsiteY2" fmla="*/ 72171 h 339605"/>
                      <a:gd name="connsiteX3" fmla="*/ 392001 w 392238"/>
                      <a:gd name="connsiteY3" fmla="*/ 79315 h 339605"/>
                      <a:gd name="connsiteX4" fmla="*/ 392238 w 392238"/>
                      <a:gd name="connsiteY4" fmla="*/ 111309 h 339605"/>
                      <a:gd name="connsiteX5" fmla="*/ 380095 w 392238"/>
                      <a:gd name="connsiteY5" fmla="*/ 124559 h 339605"/>
                      <a:gd name="connsiteX6" fmla="*/ 380179 w 392238"/>
                      <a:gd name="connsiteY6" fmla="*/ 339605 h 339605"/>
                      <a:gd name="connsiteX7" fmla="*/ 352747 w 392238"/>
                      <a:gd name="connsiteY7" fmla="*/ 337959 h 339605"/>
                      <a:gd name="connsiteX8" fmla="*/ 351520 w 392238"/>
                      <a:gd name="connsiteY8" fmla="*/ 98365 h 339605"/>
                      <a:gd name="connsiteX9" fmla="*/ 261366 w 392238"/>
                      <a:gd name="connsiteY9" fmla="*/ 36147 h 339605"/>
                      <a:gd name="connsiteX10" fmla="*/ 181141 w 392238"/>
                      <a:gd name="connsiteY10" fmla="*/ 33228 h 339605"/>
                      <a:gd name="connsiteX11" fmla="*/ 180070 w 392238"/>
                      <a:gd name="connsiteY11" fmla="*/ 19784 h 339605"/>
                      <a:gd name="connsiteX12" fmla="*/ 292 w 392238"/>
                      <a:gd name="connsiteY12" fmla="*/ 18460 h 339605"/>
                      <a:gd name="connsiteX13" fmla="*/ 0 w 392238"/>
                      <a:gd name="connsiteY13" fmla="*/ 3294 h 339605"/>
                      <a:gd name="connsiteX0" fmla="*/ 0 w 392238"/>
                      <a:gd name="connsiteY0" fmla="*/ 3294 h 339605"/>
                      <a:gd name="connsiteX1" fmla="*/ 378242 w 392238"/>
                      <a:gd name="connsiteY1" fmla="*/ 0 h 339605"/>
                      <a:gd name="connsiteX2" fmla="*/ 380526 w 392238"/>
                      <a:gd name="connsiteY2" fmla="*/ 72171 h 339605"/>
                      <a:gd name="connsiteX3" fmla="*/ 392001 w 392238"/>
                      <a:gd name="connsiteY3" fmla="*/ 79315 h 339605"/>
                      <a:gd name="connsiteX4" fmla="*/ 392238 w 392238"/>
                      <a:gd name="connsiteY4" fmla="*/ 111309 h 339605"/>
                      <a:gd name="connsiteX5" fmla="*/ 380095 w 392238"/>
                      <a:gd name="connsiteY5" fmla="*/ 124559 h 339605"/>
                      <a:gd name="connsiteX6" fmla="*/ 380179 w 392238"/>
                      <a:gd name="connsiteY6" fmla="*/ 339605 h 339605"/>
                      <a:gd name="connsiteX7" fmla="*/ 352747 w 392238"/>
                      <a:gd name="connsiteY7" fmla="*/ 337959 h 339605"/>
                      <a:gd name="connsiteX8" fmla="*/ 351520 w 392238"/>
                      <a:gd name="connsiteY8" fmla="*/ 98365 h 339605"/>
                      <a:gd name="connsiteX9" fmla="*/ 261366 w 392238"/>
                      <a:gd name="connsiteY9" fmla="*/ 36147 h 339605"/>
                      <a:gd name="connsiteX10" fmla="*/ 181141 w 392238"/>
                      <a:gd name="connsiteY10" fmla="*/ 33228 h 339605"/>
                      <a:gd name="connsiteX11" fmla="*/ 180070 w 392238"/>
                      <a:gd name="connsiteY11" fmla="*/ 19784 h 339605"/>
                      <a:gd name="connsiteX12" fmla="*/ 292 w 392238"/>
                      <a:gd name="connsiteY12" fmla="*/ 18460 h 339605"/>
                      <a:gd name="connsiteX13" fmla="*/ 0 w 392238"/>
                      <a:gd name="connsiteY13" fmla="*/ 3294 h 339605"/>
                      <a:gd name="connsiteX0" fmla="*/ 0 w 392238"/>
                      <a:gd name="connsiteY0" fmla="*/ 4332 h 340643"/>
                      <a:gd name="connsiteX1" fmla="*/ 381863 w 392238"/>
                      <a:gd name="connsiteY1" fmla="*/ 0 h 340643"/>
                      <a:gd name="connsiteX2" fmla="*/ 380526 w 392238"/>
                      <a:gd name="connsiteY2" fmla="*/ 73209 h 340643"/>
                      <a:gd name="connsiteX3" fmla="*/ 392001 w 392238"/>
                      <a:gd name="connsiteY3" fmla="*/ 80353 h 340643"/>
                      <a:gd name="connsiteX4" fmla="*/ 392238 w 392238"/>
                      <a:gd name="connsiteY4" fmla="*/ 112347 h 340643"/>
                      <a:gd name="connsiteX5" fmla="*/ 380095 w 392238"/>
                      <a:gd name="connsiteY5" fmla="*/ 125597 h 340643"/>
                      <a:gd name="connsiteX6" fmla="*/ 380179 w 392238"/>
                      <a:gd name="connsiteY6" fmla="*/ 340643 h 340643"/>
                      <a:gd name="connsiteX7" fmla="*/ 352747 w 392238"/>
                      <a:gd name="connsiteY7" fmla="*/ 338997 h 340643"/>
                      <a:gd name="connsiteX8" fmla="*/ 351520 w 392238"/>
                      <a:gd name="connsiteY8" fmla="*/ 99403 h 340643"/>
                      <a:gd name="connsiteX9" fmla="*/ 261366 w 392238"/>
                      <a:gd name="connsiteY9" fmla="*/ 37185 h 340643"/>
                      <a:gd name="connsiteX10" fmla="*/ 181141 w 392238"/>
                      <a:gd name="connsiteY10" fmla="*/ 34266 h 340643"/>
                      <a:gd name="connsiteX11" fmla="*/ 180070 w 392238"/>
                      <a:gd name="connsiteY11" fmla="*/ 20822 h 340643"/>
                      <a:gd name="connsiteX12" fmla="*/ 292 w 392238"/>
                      <a:gd name="connsiteY12" fmla="*/ 19498 h 340643"/>
                      <a:gd name="connsiteX13" fmla="*/ 0 w 392238"/>
                      <a:gd name="connsiteY13" fmla="*/ 4332 h 340643"/>
                      <a:gd name="connsiteX0" fmla="*/ 0 w 392238"/>
                      <a:gd name="connsiteY0" fmla="*/ 4332 h 340643"/>
                      <a:gd name="connsiteX1" fmla="*/ 379148 w 392238"/>
                      <a:gd name="connsiteY1" fmla="*/ 0 h 340643"/>
                      <a:gd name="connsiteX2" fmla="*/ 380526 w 392238"/>
                      <a:gd name="connsiteY2" fmla="*/ 73209 h 340643"/>
                      <a:gd name="connsiteX3" fmla="*/ 392001 w 392238"/>
                      <a:gd name="connsiteY3" fmla="*/ 80353 h 340643"/>
                      <a:gd name="connsiteX4" fmla="*/ 392238 w 392238"/>
                      <a:gd name="connsiteY4" fmla="*/ 112347 h 340643"/>
                      <a:gd name="connsiteX5" fmla="*/ 380095 w 392238"/>
                      <a:gd name="connsiteY5" fmla="*/ 125597 h 340643"/>
                      <a:gd name="connsiteX6" fmla="*/ 380179 w 392238"/>
                      <a:gd name="connsiteY6" fmla="*/ 340643 h 340643"/>
                      <a:gd name="connsiteX7" fmla="*/ 352747 w 392238"/>
                      <a:gd name="connsiteY7" fmla="*/ 338997 h 340643"/>
                      <a:gd name="connsiteX8" fmla="*/ 351520 w 392238"/>
                      <a:gd name="connsiteY8" fmla="*/ 99403 h 340643"/>
                      <a:gd name="connsiteX9" fmla="*/ 261366 w 392238"/>
                      <a:gd name="connsiteY9" fmla="*/ 37185 h 340643"/>
                      <a:gd name="connsiteX10" fmla="*/ 181141 w 392238"/>
                      <a:gd name="connsiteY10" fmla="*/ 34266 h 340643"/>
                      <a:gd name="connsiteX11" fmla="*/ 180070 w 392238"/>
                      <a:gd name="connsiteY11" fmla="*/ 20822 h 340643"/>
                      <a:gd name="connsiteX12" fmla="*/ 292 w 392238"/>
                      <a:gd name="connsiteY12" fmla="*/ 19498 h 340643"/>
                      <a:gd name="connsiteX13" fmla="*/ 0 w 392238"/>
                      <a:gd name="connsiteY13" fmla="*/ 4332 h 340643"/>
                      <a:gd name="connsiteX0" fmla="*/ 0 w 392238"/>
                      <a:gd name="connsiteY0" fmla="*/ 5370 h 341681"/>
                      <a:gd name="connsiteX1" fmla="*/ 380053 w 392238"/>
                      <a:gd name="connsiteY1" fmla="*/ 0 h 341681"/>
                      <a:gd name="connsiteX2" fmla="*/ 380526 w 392238"/>
                      <a:gd name="connsiteY2" fmla="*/ 74247 h 341681"/>
                      <a:gd name="connsiteX3" fmla="*/ 392001 w 392238"/>
                      <a:gd name="connsiteY3" fmla="*/ 81391 h 341681"/>
                      <a:gd name="connsiteX4" fmla="*/ 392238 w 392238"/>
                      <a:gd name="connsiteY4" fmla="*/ 113385 h 341681"/>
                      <a:gd name="connsiteX5" fmla="*/ 380095 w 392238"/>
                      <a:gd name="connsiteY5" fmla="*/ 126635 h 341681"/>
                      <a:gd name="connsiteX6" fmla="*/ 380179 w 392238"/>
                      <a:gd name="connsiteY6" fmla="*/ 341681 h 341681"/>
                      <a:gd name="connsiteX7" fmla="*/ 352747 w 392238"/>
                      <a:gd name="connsiteY7" fmla="*/ 340035 h 341681"/>
                      <a:gd name="connsiteX8" fmla="*/ 351520 w 392238"/>
                      <a:gd name="connsiteY8" fmla="*/ 100441 h 341681"/>
                      <a:gd name="connsiteX9" fmla="*/ 261366 w 392238"/>
                      <a:gd name="connsiteY9" fmla="*/ 38223 h 341681"/>
                      <a:gd name="connsiteX10" fmla="*/ 181141 w 392238"/>
                      <a:gd name="connsiteY10" fmla="*/ 35304 h 341681"/>
                      <a:gd name="connsiteX11" fmla="*/ 180070 w 392238"/>
                      <a:gd name="connsiteY11" fmla="*/ 21860 h 341681"/>
                      <a:gd name="connsiteX12" fmla="*/ 292 w 392238"/>
                      <a:gd name="connsiteY12" fmla="*/ 20536 h 341681"/>
                      <a:gd name="connsiteX13" fmla="*/ 0 w 392238"/>
                      <a:gd name="connsiteY13" fmla="*/ 5370 h 341681"/>
                      <a:gd name="connsiteX0" fmla="*/ 0 w 392238"/>
                      <a:gd name="connsiteY0" fmla="*/ 5370 h 341681"/>
                      <a:gd name="connsiteX1" fmla="*/ 381863 w 392238"/>
                      <a:gd name="connsiteY1" fmla="*/ 0 h 341681"/>
                      <a:gd name="connsiteX2" fmla="*/ 380526 w 392238"/>
                      <a:gd name="connsiteY2" fmla="*/ 74247 h 341681"/>
                      <a:gd name="connsiteX3" fmla="*/ 392001 w 392238"/>
                      <a:gd name="connsiteY3" fmla="*/ 81391 h 341681"/>
                      <a:gd name="connsiteX4" fmla="*/ 392238 w 392238"/>
                      <a:gd name="connsiteY4" fmla="*/ 113385 h 341681"/>
                      <a:gd name="connsiteX5" fmla="*/ 380095 w 392238"/>
                      <a:gd name="connsiteY5" fmla="*/ 126635 h 341681"/>
                      <a:gd name="connsiteX6" fmla="*/ 380179 w 392238"/>
                      <a:gd name="connsiteY6" fmla="*/ 341681 h 341681"/>
                      <a:gd name="connsiteX7" fmla="*/ 352747 w 392238"/>
                      <a:gd name="connsiteY7" fmla="*/ 340035 h 341681"/>
                      <a:gd name="connsiteX8" fmla="*/ 351520 w 392238"/>
                      <a:gd name="connsiteY8" fmla="*/ 100441 h 341681"/>
                      <a:gd name="connsiteX9" fmla="*/ 261366 w 392238"/>
                      <a:gd name="connsiteY9" fmla="*/ 38223 h 341681"/>
                      <a:gd name="connsiteX10" fmla="*/ 181141 w 392238"/>
                      <a:gd name="connsiteY10" fmla="*/ 35304 h 341681"/>
                      <a:gd name="connsiteX11" fmla="*/ 180070 w 392238"/>
                      <a:gd name="connsiteY11" fmla="*/ 21860 h 341681"/>
                      <a:gd name="connsiteX12" fmla="*/ 292 w 392238"/>
                      <a:gd name="connsiteY12" fmla="*/ 20536 h 341681"/>
                      <a:gd name="connsiteX13" fmla="*/ 0 w 392238"/>
                      <a:gd name="connsiteY13" fmla="*/ 5370 h 341681"/>
                      <a:gd name="connsiteX0" fmla="*/ 0 w 392238"/>
                      <a:gd name="connsiteY0" fmla="*/ 5370 h 341681"/>
                      <a:gd name="connsiteX1" fmla="*/ 381863 w 392238"/>
                      <a:gd name="connsiteY1" fmla="*/ 0 h 341681"/>
                      <a:gd name="connsiteX2" fmla="*/ 381431 w 392238"/>
                      <a:gd name="connsiteY2" fmla="*/ 74247 h 341681"/>
                      <a:gd name="connsiteX3" fmla="*/ 392001 w 392238"/>
                      <a:gd name="connsiteY3" fmla="*/ 81391 h 341681"/>
                      <a:gd name="connsiteX4" fmla="*/ 392238 w 392238"/>
                      <a:gd name="connsiteY4" fmla="*/ 113385 h 341681"/>
                      <a:gd name="connsiteX5" fmla="*/ 380095 w 392238"/>
                      <a:gd name="connsiteY5" fmla="*/ 126635 h 341681"/>
                      <a:gd name="connsiteX6" fmla="*/ 380179 w 392238"/>
                      <a:gd name="connsiteY6" fmla="*/ 341681 h 341681"/>
                      <a:gd name="connsiteX7" fmla="*/ 352747 w 392238"/>
                      <a:gd name="connsiteY7" fmla="*/ 340035 h 341681"/>
                      <a:gd name="connsiteX8" fmla="*/ 351520 w 392238"/>
                      <a:gd name="connsiteY8" fmla="*/ 100441 h 341681"/>
                      <a:gd name="connsiteX9" fmla="*/ 261366 w 392238"/>
                      <a:gd name="connsiteY9" fmla="*/ 38223 h 341681"/>
                      <a:gd name="connsiteX10" fmla="*/ 181141 w 392238"/>
                      <a:gd name="connsiteY10" fmla="*/ 35304 h 341681"/>
                      <a:gd name="connsiteX11" fmla="*/ 180070 w 392238"/>
                      <a:gd name="connsiteY11" fmla="*/ 21860 h 341681"/>
                      <a:gd name="connsiteX12" fmla="*/ 292 w 392238"/>
                      <a:gd name="connsiteY12" fmla="*/ 20536 h 341681"/>
                      <a:gd name="connsiteX13" fmla="*/ 0 w 392238"/>
                      <a:gd name="connsiteY13" fmla="*/ 5370 h 341681"/>
                      <a:gd name="connsiteX0" fmla="*/ 0 w 392238"/>
                      <a:gd name="connsiteY0" fmla="*/ 5370 h 342111"/>
                      <a:gd name="connsiteX1" fmla="*/ 381863 w 392238"/>
                      <a:gd name="connsiteY1" fmla="*/ 0 h 342111"/>
                      <a:gd name="connsiteX2" fmla="*/ 381431 w 392238"/>
                      <a:gd name="connsiteY2" fmla="*/ 74247 h 342111"/>
                      <a:gd name="connsiteX3" fmla="*/ 392001 w 392238"/>
                      <a:gd name="connsiteY3" fmla="*/ 81391 h 342111"/>
                      <a:gd name="connsiteX4" fmla="*/ 392238 w 392238"/>
                      <a:gd name="connsiteY4" fmla="*/ 113385 h 342111"/>
                      <a:gd name="connsiteX5" fmla="*/ 380095 w 392238"/>
                      <a:gd name="connsiteY5" fmla="*/ 126635 h 342111"/>
                      <a:gd name="connsiteX6" fmla="*/ 380179 w 392238"/>
                      <a:gd name="connsiteY6" fmla="*/ 341681 h 342111"/>
                      <a:gd name="connsiteX7" fmla="*/ 352747 w 392238"/>
                      <a:gd name="connsiteY7" fmla="*/ 342111 h 342111"/>
                      <a:gd name="connsiteX8" fmla="*/ 351520 w 392238"/>
                      <a:gd name="connsiteY8" fmla="*/ 100441 h 342111"/>
                      <a:gd name="connsiteX9" fmla="*/ 261366 w 392238"/>
                      <a:gd name="connsiteY9" fmla="*/ 38223 h 342111"/>
                      <a:gd name="connsiteX10" fmla="*/ 181141 w 392238"/>
                      <a:gd name="connsiteY10" fmla="*/ 35304 h 342111"/>
                      <a:gd name="connsiteX11" fmla="*/ 180070 w 392238"/>
                      <a:gd name="connsiteY11" fmla="*/ 21860 h 342111"/>
                      <a:gd name="connsiteX12" fmla="*/ 292 w 392238"/>
                      <a:gd name="connsiteY12" fmla="*/ 20536 h 342111"/>
                      <a:gd name="connsiteX13" fmla="*/ 0 w 392238"/>
                      <a:gd name="connsiteY13" fmla="*/ 5370 h 342111"/>
                      <a:gd name="connsiteX0" fmla="*/ 15096 w 391947"/>
                      <a:gd name="connsiteY0" fmla="*/ 3294 h 342111"/>
                      <a:gd name="connsiteX1" fmla="*/ 381572 w 391947"/>
                      <a:gd name="connsiteY1" fmla="*/ 0 h 342111"/>
                      <a:gd name="connsiteX2" fmla="*/ 381140 w 391947"/>
                      <a:gd name="connsiteY2" fmla="*/ 74247 h 342111"/>
                      <a:gd name="connsiteX3" fmla="*/ 391710 w 391947"/>
                      <a:gd name="connsiteY3" fmla="*/ 81391 h 342111"/>
                      <a:gd name="connsiteX4" fmla="*/ 391947 w 391947"/>
                      <a:gd name="connsiteY4" fmla="*/ 113385 h 342111"/>
                      <a:gd name="connsiteX5" fmla="*/ 379804 w 391947"/>
                      <a:gd name="connsiteY5" fmla="*/ 126635 h 342111"/>
                      <a:gd name="connsiteX6" fmla="*/ 379888 w 391947"/>
                      <a:gd name="connsiteY6" fmla="*/ 341681 h 342111"/>
                      <a:gd name="connsiteX7" fmla="*/ 352456 w 391947"/>
                      <a:gd name="connsiteY7" fmla="*/ 342111 h 342111"/>
                      <a:gd name="connsiteX8" fmla="*/ 351229 w 391947"/>
                      <a:gd name="connsiteY8" fmla="*/ 100441 h 342111"/>
                      <a:gd name="connsiteX9" fmla="*/ 261075 w 391947"/>
                      <a:gd name="connsiteY9" fmla="*/ 38223 h 342111"/>
                      <a:gd name="connsiteX10" fmla="*/ 180850 w 391947"/>
                      <a:gd name="connsiteY10" fmla="*/ 35304 h 342111"/>
                      <a:gd name="connsiteX11" fmla="*/ 179779 w 391947"/>
                      <a:gd name="connsiteY11" fmla="*/ 21860 h 342111"/>
                      <a:gd name="connsiteX12" fmla="*/ 1 w 391947"/>
                      <a:gd name="connsiteY12" fmla="*/ 20536 h 342111"/>
                      <a:gd name="connsiteX13" fmla="*/ 15096 w 391947"/>
                      <a:gd name="connsiteY13" fmla="*/ 3294 h 342111"/>
                      <a:gd name="connsiteX0" fmla="*/ 16906 w 391947"/>
                      <a:gd name="connsiteY0" fmla="*/ 3294 h 342111"/>
                      <a:gd name="connsiteX1" fmla="*/ 381572 w 391947"/>
                      <a:gd name="connsiteY1" fmla="*/ 0 h 342111"/>
                      <a:gd name="connsiteX2" fmla="*/ 381140 w 391947"/>
                      <a:gd name="connsiteY2" fmla="*/ 74247 h 342111"/>
                      <a:gd name="connsiteX3" fmla="*/ 391710 w 391947"/>
                      <a:gd name="connsiteY3" fmla="*/ 81391 h 342111"/>
                      <a:gd name="connsiteX4" fmla="*/ 391947 w 391947"/>
                      <a:gd name="connsiteY4" fmla="*/ 113385 h 342111"/>
                      <a:gd name="connsiteX5" fmla="*/ 379804 w 391947"/>
                      <a:gd name="connsiteY5" fmla="*/ 126635 h 342111"/>
                      <a:gd name="connsiteX6" fmla="*/ 379888 w 391947"/>
                      <a:gd name="connsiteY6" fmla="*/ 341681 h 342111"/>
                      <a:gd name="connsiteX7" fmla="*/ 352456 w 391947"/>
                      <a:gd name="connsiteY7" fmla="*/ 342111 h 342111"/>
                      <a:gd name="connsiteX8" fmla="*/ 351229 w 391947"/>
                      <a:gd name="connsiteY8" fmla="*/ 100441 h 342111"/>
                      <a:gd name="connsiteX9" fmla="*/ 261075 w 391947"/>
                      <a:gd name="connsiteY9" fmla="*/ 38223 h 342111"/>
                      <a:gd name="connsiteX10" fmla="*/ 180850 w 391947"/>
                      <a:gd name="connsiteY10" fmla="*/ 35304 h 342111"/>
                      <a:gd name="connsiteX11" fmla="*/ 179779 w 391947"/>
                      <a:gd name="connsiteY11" fmla="*/ 21860 h 342111"/>
                      <a:gd name="connsiteX12" fmla="*/ 1 w 391947"/>
                      <a:gd name="connsiteY12" fmla="*/ 20536 h 342111"/>
                      <a:gd name="connsiteX13" fmla="*/ 16906 w 391947"/>
                      <a:gd name="connsiteY13" fmla="*/ 3294 h 342111"/>
                      <a:gd name="connsiteX0" fmla="*/ 16906 w 391947"/>
                      <a:gd name="connsiteY0" fmla="*/ 3294 h 342111"/>
                      <a:gd name="connsiteX1" fmla="*/ 381572 w 391947"/>
                      <a:gd name="connsiteY1" fmla="*/ 0 h 342111"/>
                      <a:gd name="connsiteX2" fmla="*/ 381140 w 391947"/>
                      <a:gd name="connsiteY2" fmla="*/ 74247 h 342111"/>
                      <a:gd name="connsiteX3" fmla="*/ 391710 w 391947"/>
                      <a:gd name="connsiteY3" fmla="*/ 81391 h 342111"/>
                      <a:gd name="connsiteX4" fmla="*/ 391947 w 391947"/>
                      <a:gd name="connsiteY4" fmla="*/ 113385 h 342111"/>
                      <a:gd name="connsiteX5" fmla="*/ 379804 w 391947"/>
                      <a:gd name="connsiteY5" fmla="*/ 126635 h 342111"/>
                      <a:gd name="connsiteX6" fmla="*/ 379888 w 391947"/>
                      <a:gd name="connsiteY6" fmla="*/ 341681 h 342111"/>
                      <a:gd name="connsiteX7" fmla="*/ 352456 w 391947"/>
                      <a:gd name="connsiteY7" fmla="*/ 342111 h 342111"/>
                      <a:gd name="connsiteX8" fmla="*/ 351229 w 391947"/>
                      <a:gd name="connsiteY8" fmla="*/ 100441 h 342111"/>
                      <a:gd name="connsiteX9" fmla="*/ 261075 w 391947"/>
                      <a:gd name="connsiteY9" fmla="*/ 38223 h 342111"/>
                      <a:gd name="connsiteX10" fmla="*/ 180850 w 391947"/>
                      <a:gd name="connsiteY10" fmla="*/ 35304 h 342111"/>
                      <a:gd name="connsiteX11" fmla="*/ 179779 w 391947"/>
                      <a:gd name="connsiteY11" fmla="*/ 21860 h 342111"/>
                      <a:gd name="connsiteX12" fmla="*/ 1 w 391947"/>
                      <a:gd name="connsiteY12" fmla="*/ 20536 h 342111"/>
                      <a:gd name="connsiteX13" fmla="*/ 16906 w 391947"/>
                      <a:gd name="connsiteY13" fmla="*/ 3294 h 342111"/>
                      <a:gd name="connsiteX0" fmla="*/ 16905 w 391946"/>
                      <a:gd name="connsiteY0" fmla="*/ 3294 h 342111"/>
                      <a:gd name="connsiteX1" fmla="*/ 381571 w 391946"/>
                      <a:gd name="connsiteY1" fmla="*/ 0 h 342111"/>
                      <a:gd name="connsiteX2" fmla="*/ 381139 w 391946"/>
                      <a:gd name="connsiteY2" fmla="*/ 74247 h 342111"/>
                      <a:gd name="connsiteX3" fmla="*/ 391709 w 391946"/>
                      <a:gd name="connsiteY3" fmla="*/ 81391 h 342111"/>
                      <a:gd name="connsiteX4" fmla="*/ 391946 w 391946"/>
                      <a:gd name="connsiteY4" fmla="*/ 113385 h 342111"/>
                      <a:gd name="connsiteX5" fmla="*/ 379803 w 391946"/>
                      <a:gd name="connsiteY5" fmla="*/ 126635 h 342111"/>
                      <a:gd name="connsiteX6" fmla="*/ 379887 w 391946"/>
                      <a:gd name="connsiteY6" fmla="*/ 341681 h 342111"/>
                      <a:gd name="connsiteX7" fmla="*/ 352455 w 391946"/>
                      <a:gd name="connsiteY7" fmla="*/ 342111 h 342111"/>
                      <a:gd name="connsiteX8" fmla="*/ 351228 w 391946"/>
                      <a:gd name="connsiteY8" fmla="*/ 100441 h 342111"/>
                      <a:gd name="connsiteX9" fmla="*/ 261074 w 391946"/>
                      <a:gd name="connsiteY9" fmla="*/ 38223 h 342111"/>
                      <a:gd name="connsiteX10" fmla="*/ 180849 w 391946"/>
                      <a:gd name="connsiteY10" fmla="*/ 35304 h 342111"/>
                      <a:gd name="connsiteX11" fmla="*/ 179778 w 391946"/>
                      <a:gd name="connsiteY11" fmla="*/ 21860 h 342111"/>
                      <a:gd name="connsiteX12" fmla="*/ 0 w 391946"/>
                      <a:gd name="connsiteY12" fmla="*/ 20536 h 342111"/>
                      <a:gd name="connsiteX13" fmla="*/ 16905 w 391946"/>
                      <a:gd name="connsiteY13" fmla="*/ 3294 h 342111"/>
                      <a:gd name="connsiteX0" fmla="*/ 16905 w 391946"/>
                      <a:gd name="connsiteY0" fmla="*/ 3294 h 342111"/>
                      <a:gd name="connsiteX1" fmla="*/ 381571 w 391946"/>
                      <a:gd name="connsiteY1" fmla="*/ 0 h 342111"/>
                      <a:gd name="connsiteX2" fmla="*/ 381139 w 391946"/>
                      <a:gd name="connsiteY2" fmla="*/ 74247 h 342111"/>
                      <a:gd name="connsiteX3" fmla="*/ 391709 w 391946"/>
                      <a:gd name="connsiteY3" fmla="*/ 81391 h 342111"/>
                      <a:gd name="connsiteX4" fmla="*/ 391946 w 391946"/>
                      <a:gd name="connsiteY4" fmla="*/ 113385 h 342111"/>
                      <a:gd name="connsiteX5" fmla="*/ 379803 w 391946"/>
                      <a:gd name="connsiteY5" fmla="*/ 126635 h 342111"/>
                      <a:gd name="connsiteX6" fmla="*/ 379887 w 391946"/>
                      <a:gd name="connsiteY6" fmla="*/ 341681 h 342111"/>
                      <a:gd name="connsiteX7" fmla="*/ 352455 w 391946"/>
                      <a:gd name="connsiteY7" fmla="*/ 342111 h 342111"/>
                      <a:gd name="connsiteX8" fmla="*/ 351228 w 391946"/>
                      <a:gd name="connsiteY8" fmla="*/ 100441 h 342111"/>
                      <a:gd name="connsiteX9" fmla="*/ 261074 w 391946"/>
                      <a:gd name="connsiteY9" fmla="*/ 38223 h 342111"/>
                      <a:gd name="connsiteX10" fmla="*/ 180849 w 391946"/>
                      <a:gd name="connsiteY10" fmla="*/ 35304 h 342111"/>
                      <a:gd name="connsiteX11" fmla="*/ 179778 w 391946"/>
                      <a:gd name="connsiteY11" fmla="*/ 21860 h 342111"/>
                      <a:gd name="connsiteX12" fmla="*/ 0 w 391946"/>
                      <a:gd name="connsiteY12" fmla="*/ 22612 h 342111"/>
                      <a:gd name="connsiteX13" fmla="*/ 16905 w 391946"/>
                      <a:gd name="connsiteY13" fmla="*/ 3294 h 342111"/>
                      <a:gd name="connsiteX0" fmla="*/ 16905 w 391946"/>
                      <a:gd name="connsiteY0" fmla="*/ 3294 h 342111"/>
                      <a:gd name="connsiteX1" fmla="*/ 381571 w 391946"/>
                      <a:gd name="connsiteY1" fmla="*/ 0 h 342111"/>
                      <a:gd name="connsiteX2" fmla="*/ 381139 w 391946"/>
                      <a:gd name="connsiteY2" fmla="*/ 74247 h 342111"/>
                      <a:gd name="connsiteX3" fmla="*/ 391709 w 391946"/>
                      <a:gd name="connsiteY3" fmla="*/ 81391 h 342111"/>
                      <a:gd name="connsiteX4" fmla="*/ 391946 w 391946"/>
                      <a:gd name="connsiteY4" fmla="*/ 113385 h 342111"/>
                      <a:gd name="connsiteX5" fmla="*/ 379803 w 391946"/>
                      <a:gd name="connsiteY5" fmla="*/ 126635 h 342111"/>
                      <a:gd name="connsiteX6" fmla="*/ 379887 w 391946"/>
                      <a:gd name="connsiteY6" fmla="*/ 341681 h 342111"/>
                      <a:gd name="connsiteX7" fmla="*/ 352455 w 391946"/>
                      <a:gd name="connsiteY7" fmla="*/ 342111 h 342111"/>
                      <a:gd name="connsiteX8" fmla="*/ 351228 w 391946"/>
                      <a:gd name="connsiteY8" fmla="*/ 100441 h 342111"/>
                      <a:gd name="connsiteX9" fmla="*/ 261074 w 391946"/>
                      <a:gd name="connsiteY9" fmla="*/ 38223 h 342111"/>
                      <a:gd name="connsiteX10" fmla="*/ 180849 w 391946"/>
                      <a:gd name="connsiteY10" fmla="*/ 35304 h 342111"/>
                      <a:gd name="connsiteX11" fmla="*/ 179778 w 391946"/>
                      <a:gd name="connsiteY11" fmla="*/ 21860 h 342111"/>
                      <a:gd name="connsiteX12" fmla="*/ 0 w 391946"/>
                      <a:gd name="connsiteY12" fmla="*/ 20535 h 342111"/>
                      <a:gd name="connsiteX13" fmla="*/ 16905 w 391946"/>
                      <a:gd name="connsiteY13" fmla="*/ 3294 h 342111"/>
                      <a:gd name="connsiteX0" fmla="*/ 16905 w 391946"/>
                      <a:gd name="connsiteY0" fmla="*/ 3294 h 342111"/>
                      <a:gd name="connsiteX1" fmla="*/ 381571 w 391946"/>
                      <a:gd name="connsiteY1" fmla="*/ 0 h 342111"/>
                      <a:gd name="connsiteX2" fmla="*/ 381139 w 391946"/>
                      <a:gd name="connsiteY2" fmla="*/ 74247 h 342111"/>
                      <a:gd name="connsiteX3" fmla="*/ 391709 w 391946"/>
                      <a:gd name="connsiteY3" fmla="*/ 81391 h 342111"/>
                      <a:gd name="connsiteX4" fmla="*/ 391946 w 391946"/>
                      <a:gd name="connsiteY4" fmla="*/ 113385 h 342111"/>
                      <a:gd name="connsiteX5" fmla="*/ 379803 w 391946"/>
                      <a:gd name="connsiteY5" fmla="*/ 126635 h 342111"/>
                      <a:gd name="connsiteX6" fmla="*/ 379887 w 391946"/>
                      <a:gd name="connsiteY6" fmla="*/ 341681 h 342111"/>
                      <a:gd name="connsiteX7" fmla="*/ 352455 w 391946"/>
                      <a:gd name="connsiteY7" fmla="*/ 342111 h 342111"/>
                      <a:gd name="connsiteX8" fmla="*/ 351228 w 391946"/>
                      <a:gd name="connsiteY8" fmla="*/ 100441 h 342111"/>
                      <a:gd name="connsiteX9" fmla="*/ 261074 w 391946"/>
                      <a:gd name="connsiteY9" fmla="*/ 38223 h 342111"/>
                      <a:gd name="connsiteX10" fmla="*/ 180849 w 391946"/>
                      <a:gd name="connsiteY10" fmla="*/ 35304 h 342111"/>
                      <a:gd name="connsiteX11" fmla="*/ 179778 w 391946"/>
                      <a:gd name="connsiteY11" fmla="*/ 21860 h 342111"/>
                      <a:gd name="connsiteX12" fmla="*/ 0 w 391946"/>
                      <a:gd name="connsiteY12" fmla="*/ 20535 h 342111"/>
                      <a:gd name="connsiteX13" fmla="*/ 16905 w 391946"/>
                      <a:gd name="connsiteY13" fmla="*/ 3294 h 342111"/>
                      <a:gd name="connsiteX0" fmla="*/ 17810 w 391946"/>
                      <a:gd name="connsiteY0" fmla="*/ 1217 h 342111"/>
                      <a:gd name="connsiteX1" fmla="*/ 381571 w 391946"/>
                      <a:gd name="connsiteY1" fmla="*/ 0 h 342111"/>
                      <a:gd name="connsiteX2" fmla="*/ 381139 w 391946"/>
                      <a:gd name="connsiteY2" fmla="*/ 74247 h 342111"/>
                      <a:gd name="connsiteX3" fmla="*/ 391709 w 391946"/>
                      <a:gd name="connsiteY3" fmla="*/ 81391 h 342111"/>
                      <a:gd name="connsiteX4" fmla="*/ 391946 w 391946"/>
                      <a:gd name="connsiteY4" fmla="*/ 113385 h 342111"/>
                      <a:gd name="connsiteX5" fmla="*/ 379803 w 391946"/>
                      <a:gd name="connsiteY5" fmla="*/ 126635 h 342111"/>
                      <a:gd name="connsiteX6" fmla="*/ 379887 w 391946"/>
                      <a:gd name="connsiteY6" fmla="*/ 341681 h 342111"/>
                      <a:gd name="connsiteX7" fmla="*/ 352455 w 391946"/>
                      <a:gd name="connsiteY7" fmla="*/ 342111 h 342111"/>
                      <a:gd name="connsiteX8" fmla="*/ 351228 w 391946"/>
                      <a:gd name="connsiteY8" fmla="*/ 100441 h 342111"/>
                      <a:gd name="connsiteX9" fmla="*/ 261074 w 391946"/>
                      <a:gd name="connsiteY9" fmla="*/ 38223 h 342111"/>
                      <a:gd name="connsiteX10" fmla="*/ 180849 w 391946"/>
                      <a:gd name="connsiteY10" fmla="*/ 35304 h 342111"/>
                      <a:gd name="connsiteX11" fmla="*/ 179778 w 391946"/>
                      <a:gd name="connsiteY11" fmla="*/ 21860 h 342111"/>
                      <a:gd name="connsiteX12" fmla="*/ 0 w 391946"/>
                      <a:gd name="connsiteY12" fmla="*/ 20535 h 342111"/>
                      <a:gd name="connsiteX13" fmla="*/ 17810 w 391946"/>
                      <a:gd name="connsiteY13" fmla="*/ 1217 h 342111"/>
                      <a:gd name="connsiteX0" fmla="*/ 17810 w 391946"/>
                      <a:gd name="connsiteY0" fmla="*/ 1217 h 341681"/>
                      <a:gd name="connsiteX1" fmla="*/ 381571 w 391946"/>
                      <a:gd name="connsiteY1" fmla="*/ 0 h 341681"/>
                      <a:gd name="connsiteX2" fmla="*/ 381139 w 391946"/>
                      <a:gd name="connsiteY2" fmla="*/ 74247 h 341681"/>
                      <a:gd name="connsiteX3" fmla="*/ 391709 w 391946"/>
                      <a:gd name="connsiteY3" fmla="*/ 81391 h 341681"/>
                      <a:gd name="connsiteX4" fmla="*/ 391946 w 391946"/>
                      <a:gd name="connsiteY4" fmla="*/ 113385 h 341681"/>
                      <a:gd name="connsiteX5" fmla="*/ 379803 w 391946"/>
                      <a:gd name="connsiteY5" fmla="*/ 126635 h 341681"/>
                      <a:gd name="connsiteX6" fmla="*/ 379887 w 391946"/>
                      <a:gd name="connsiteY6" fmla="*/ 341681 h 341681"/>
                      <a:gd name="connsiteX7" fmla="*/ 351550 w 391946"/>
                      <a:gd name="connsiteY7" fmla="*/ 311998 h 341681"/>
                      <a:gd name="connsiteX8" fmla="*/ 351228 w 391946"/>
                      <a:gd name="connsiteY8" fmla="*/ 100441 h 341681"/>
                      <a:gd name="connsiteX9" fmla="*/ 261074 w 391946"/>
                      <a:gd name="connsiteY9" fmla="*/ 38223 h 341681"/>
                      <a:gd name="connsiteX10" fmla="*/ 180849 w 391946"/>
                      <a:gd name="connsiteY10" fmla="*/ 35304 h 341681"/>
                      <a:gd name="connsiteX11" fmla="*/ 179778 w 391946"/>
                      <a:gd name="connsiteY11" fmla="*/ 21860 h 341681"/>
                      <a:gd name="connsiteX12" fmla="*/ 0 w 391946"/>
                      <a:gd name="connsiteY12" fmla="*/ 20535 h 341681"/>
                      <a:gd name="connsiteX13" fmla="*/ 17810 w 391946"/>
                      <a:gd name="connsiteY13" fmla="*/ 1217 h 341681"/>
                      <a:gd name="connsiteX0" fmla="*/ 17810 w 391946"/>
                      <a:gd name="connsiteY0" fmla="*/ 1217 h 345835"/>
                      <a:gd name="connsiteX1" fmla="*/ 381571 w 391946"/>
                      <a:gd name="connsiteY1" fmla="*/ 0 h 345835"/>
                      <a:gd name="connsiteX2" fmla="*/ 381139 w 391946"/>
                      <a:gd name="connsiteY2" fmla="*/ 74247 h 345835"/>
                      <a:gd name="connsiteX3" fmla="*/ 391709 w 391946"/>
                      <a:gd name="connsiteY3" fmla="*/ 81391 h 345835"/>
                      <a:gd name="connsiteX4" fmla="*/ 391946 w 391946"/>
                      <a:gd name="connsiteY4" fmla="*/ 113385 h 345835"/>
                      <a:gd name="connsiteX5" fmla="*/ 379803 w 391946"/>
                      <a:gd name="connsiteY5" fmla="*/ 126635 h 345835"/>
                      <a:gd name="connsiteX6" fmla="*/ 380792 w 391946"/>
                      <a:gd name="connsiteY6" fmla="*/ 345835 h 345835"/>
                      <a:gd name="connsiteX7" fmla="*/ 351550 w 391946"/>
                      <a:gd name="connsiteY7" fmla="*/ 311998 h 345835"/>
                      <a:gd name="connsiteX8" fmla="*/ 351228 w 391946"/>
                      <a:gd name="connsiteY8" fmla="*/ 100441 h 345835"/>
                      <a:gd name="connsiteX9" fmla="*/ 261074 w 391946"/>
                      <a:gd name="connsiteY9" fmla="*/ 38223 h 345835"/>
                      <a:gd name="connsiteX10" fmla="*/ 180849 w 391946"/>
                      <a:gd name="connsiteY10" fmla="*/ 35304 h 345835"/>
                      <a:gd name="connsiteX11" fmla="*/ 179778 w 391946"/>
                      <a:gd name="connsiteY11" fmla="*/ 21860 h 345835"/>
                      <a:gd name="connsiteX12" fmla="*/ 0 w 391946"/>
                      <a:gd name="connsiteY12" fmla="*/ 20535 h 345835"/>
                      <a:gd name="connsiteX13" fmla="*/ 17810 w 391946"/>
                      <a:gd name="connsiteY13" fmla="*/ 1217 h 345835"/>
                      <a:gd name="connsiteX0" fmla="*/ 17810 w 391946"/>
                      <a:gd name="connsiteY0" fmla="*/ 1217 h 345835"/>
                      <a:gd name="connsiteX1" fmla="*/ 381571 w 391946"/>
                      <a:gd name="connsiteY1" fmla="*/ 0 h 345835"/>
                      <a:gd name="connsiteX2" fmla="*/ 381139 w 391946"/>
                      <a:gd name="connsiteY2" fmla="*/ 74247 h 345835"/>
                      <a:gd name="connsiteX3" fmla="*/ 391709 w 391946"/>
                      <a:gd name="connsiteY3" fmla="*/ 81391 h 345835"/>
                      <a:gd name="connsiteX4" fmla="*/ 391946 w 391946"/>
                      <a:gd name="connsiteY4" fmla="*/ 113385 h 345835"/>
                      <a:gd name="connsiteX5" fmla="*/ 379803 w 391946"/>
                      <a:gd name="connsiteY5" fmla="*/ 126635 h 345835"/>
                      <a:gd name="connsiteX6" fmla="*/ 380792 w 391946"/>
                      <a:gd name="connsiteY6" fmla="*/ 345835 h 345835"/>
                      <a:gd name="connsiteX7" fmla="*/ 366032 w 391946"/>
                      <a:gd name="connsiteY7" fmla="*/ 327574 h 345835"/>
                      <a:gd name="connsiteX8" fmla="*/ 351228 w 391946"/>
                      <a:gd name="connsiteY8" fmla="*/ 100441 h 345835"/>
                      <a:gd name="connsiteX9" fmla="*/ 261074 w 391946"/>
                      <a:gd name="connsiteY9" fmla="*/ 38223 h 345835"/>
                      <a:gd name="connsiteX10" fmla="*/ 180849 w 391946"/>
                      <a:gd name="connsiteY10" fmla="*/ 35304 h 345835"/>
                      <a:gd name="connsiteX11" fmla="*/ 179778 w 391946"/>
                      <a:gd name="connsiteY11" fmla="*/ 21860 h 345835"/>
                      <a:gd name="connsiteX12" fmla="*/ 0 w 391946"/>
                      <a:gd name="connsiteY12" fmla="*/ 20535 h 345835"/>
                      <a:gd name="connsiteX13" fmla="*/ 17810 w 391946"/>
                      <a:gd name="connsiteY13" fmla="*/ 1217 h 345835"/>
                      <a:gd name="connsiteX0" fmla="*/ 17810 w 391946"/>
                      <a:gd name="connsiteY0" fmla="*/ 1217 h 345835"/>
                      <a:gd name="connsiteX1" fmla="*/ 381571 w 391946"/>
                      <a:gd name="connsiteY1" fmla="*/ 0 h 345835"/>
                      <a:gd name="connsiteX2" fmla="*/ 381139 w 391946"/>
                      <a:gd name="connsiteY2" fmla="*/ 74247 h 345835"/>
                      <a:gd name="connsiteX3" fmla="*/ 391709 w 391946"/>
                      <a:gd name="connsiteY3" fmla="*/ 81391 h 345835"/>
                      <a:gd name="connsiteX4" fmla="*/ 391946 w 391946"/>
                      <a:gd name="connsiteY4" fmla="*/ 113385 h 345835"/>
                      <a:gd name="connsiteX5" fmla="*/ 379803 w 391946"/>
                      <a:gd name="connsiteY5" fmla="*/ 126635 h 345835"/>
                      <a:gd name="connsiteX6" fmla="*/ 380792 w 391946"/>
                      <a:gd name="connsiteY6" fmla="*/ 345835 h 345835"/>
                      <a:gd name="connsiteX7" fmla="*/ 366032 w 391946"/>
                      <a:gd name="connsiteY7" fmla="*/ 327574 h 345835"/>
                      <a:gd name="connsiteX8" fmla="*/ 364805 w 391946"/>
                      <a:gd name="connsiteY8" fmla="*/ 100441 h 345835"/>
                      <a:gd name="connsiteX9" fmla="*/ 261074 w 391946"/>
                      <a:gd name="connsiteY9" fmla="*/ 38223 h 345835"/>
                      <a:gd name="connsiteX10" fmla="*/ 180849 w 391946"/>
                      <a:gd name="connsiteY10" fmla="*/ 35304 h 345835"/>
                      <a:gd name="connsiteX11" fmla="*/ 179778 w 391946"/>
                      <a:gd name="connsiteY11" fmla="*/ 21860 h 345835"/>
                      <a:gd name="connsiteX12" fmla="*/ 0 w 391946"/>
                      <a:gd name="connsiteY12" fmla="*/ 20535 h 345835"/>
                      <a:gd name="connsiteX13" fmla="*/ 17810 w 391946"/>
                      <a:gd name="connsiteY13" fmla="*/ 1217 h 345835"/>
                      <a:gd name="connsiteX0" fmla="*/ 17810 w 391946"/>
                      <a:gd name="connsiteY0" fmla="*/ 1217 h 344797"/>
                      <a:gd name="connsiteX1" fmla="*/ 381571 w 391946"/>
                      <a:gd name="connsiteY1" fmla="*/ 0 h 344797"/>
                      <a:gd name="connsiteX2" fmla="*/ 381139 w 391946"/>
                      <a:gd name="connsiteY2" fmla="*/ 74247 h 344797"/>
                      <a:gd name="connsiteX3" fmla="*/ 391709 w 391946"/>
                      <a:gd name="connsiteY3" fmla="*/ 81391 h 344797"/>
                      <a:gd name="connsiteX4" fmla="*/ 391946 w 391946"/>
                      <a:gd name="connsiteY4" fmla="*/ 113385 h 344797"/>
                      <a:gd name="connsiteX5" fmla="*/ 379803 w 391946"/>
                      <a:gd name="connsiteY5" fmla="*/ 126635 h 344797"/>
                      <a:gd name="connsiteX6" fmla="*/ 379887 w 391946"/>
                      <a:gd name="connsiteY6" fmla="*/ 344797 h 344797"/>
                      <a:gd name="connsiteX7" fmla="*/ 366032 w 391946"/>
                      <a:gd name="connsiteY7" fmla="*/ 327574 h 344797"/>
                      <a:gd name="connsiteX8" fmla="*/ 364805 w 391946"/>
                      <a:gd name="connsiteY8" fmla="*/ 100441 h 344797"/>
                      <a:gd name="connsiteX9" fmla="*/ 261074 w 391946"/>
                      <a:gd name="connsiteY9" fmla="*/ 38223 h 344797"/>
                      <a:gd name="connsiteX10" fmla="*/ 180849 w 391946"/>
                      <a:gd name="connsiteY10" fmla="*/ 35304 h 344797"/>
                      <a:gd name="connsiteX11" fmla="*/ 179778 w 391946"/>
                      <a:gd name="connsiteY11" fmla="*/ 21860 h 344797"/>
                      <a:gd name="connsiteX12" fmla="*/ 0 w 391946"/>
                      <a:gd name="connsiteY12" fmla="*/ 20535 h 344797"/>
                      <a:gd name="connsiteX13" fmla="*/ 17810 w 391946"/>
                      <a:gd name="connsiteY13" fmla="*/ 1217 h 344797"/>
                      <a:gd name="connsiteX0" fmla="*/ 17810 w 391946"/>
                      <a:gd name="connsiteY0" fmla="*/ 1217 h 344797"/>
                      <a:gd name="connsiteX1" fmla="*/ 381571 w 391946"/>
                      <a:gd name="connsiteY1" fmla="*/ 0 h 344797"/>
                      <a:gd name="connsiteX2" fmla="*/ 381139 w 391946"/>
                      <a:gd name="connsiteY2" fmla="*/ 74247 h 344797"/>
                      <a:gd name="connsiteX3" fmla="*/ 391709 w 391946"/>
                      <a:gd name="connsiteY3" fmla="*/ 81391 h 344797"/>
                      <a:gd name="connsiteX4" fmla="*/ 391946 w 391946"/>
                      <a:gd name="connsiteY4" fmla="*/ 113385 h 344797"/>
                      <a:gd name="connsiteX5" fmla="*/ 379803 w 391946"/>
                      <a:gd name="connsiteY5" fmla="*/ 126635 h 344797"/>
                      <a:gd name="connsiteX6" fmla="*/ 379887 w 391946"/>
                      <a:gd name="connsiteY6" fmla="*/ 344797 h 344797"/>
                      <a:gd name="connsiteX7" fmla="*/ 366032 w 391946"/>
                      <a:gd name="connsiteY7" fmla="*/ 327574 h 344797"/>
                      <a:gd name="connsiteX8" fmla="*/ 364805 w 391946"/>
                      <a:gd name="connsiteY8" fmla="*/ 97326 h 344797"/>
                      <a:gd name="connsiteX9" fmla="*/ 261074 w 391946"/>
                      <a:gd name="connsiteY9" fmla="*/ 38223 h 344797"/>
                      <a:gd name="connsiteX10" fmla="*/ 180849 w 391946"/>
                      <a:gd name="connsiteY10" fmla="*/ 35304 h 344797"/>
                      <a:gd name="connsiteX11" fmla="*/ 179778 w 391946"/>
                      <a:gd name="connsiteY11" fmla="*/ 21860 h 344797"/>
                      <a:gd name="connsiteX12" fmla="*/ 0 w 391946"/>
                      <a:gd name="connsiteY12" fmla="*/ 20535 h 344797"/>
                      <a:gd name="connsiteX13" fmla="*/ 17810 w 391946"/>
                      <a:gd name="connsiteY13" fmla="*/ 1217 h 344797"/>
                      <a:gd name="connsiteX0" fmla="*/ 17810 w 391946"/>
                      <a:gd name="connsiteY0" fmla="*/ 1217 h 344797"/>
                      <a:gd name="connsiteX1" fmla="*/ 381571 w 391946"/>
                      <a:gd name="connsiteY1" fmla="*/ 0 h 344797"/>
                      <a:gd name="connsiteX2" fmla="*/ 381139 w 391946"/>
                      <a:gd name="connsiteY2" fmla="*/ 74247 h 344797"/>
                      <a:gd name="connsiteX3" fmla="*/ 391709 w 391946"/>
                      <a:gd name="connsiteY3" fmla="*/ 81391 h 344797"/>
                      <a:gd name="connsiteX4" fmla="*/ 391946 w 391946"/>
                      <a:gd name="connsiteY4" fmla="*/ 113385 h 344797"/>
                      <a:gd name="connsiteX5" fmla="*/ 379803 w 391946"/>
                      <a:gd name="connsiteY5" fmla="*/ 126635 h 344797"/>
                      <a:gd name="connsiteX6" fmla="*/ 379887 w 391946"/>
                      <a:gd name="connsiteY6" fmla="*/ 344797 h 344797"/>
                      <a:gd name="connsiteX7" fmla="*/ 366032 w 391946"/>
                      <a:gd name="connsiteY7" fmla="*/ 327574 h 344797"/>
                      <a:gd name="connsiteX8" fmla="*/ 365710 w 391946"/>
                      <a:gd name="connsiteY8" fmla="*/ 99403 h 344797"/>
                      <a:gd name="connsiteX9" fmla="*/ 261074 w 391946"/>
                      <a:gd name="connsiteY9" fmla="*/ 38223 h 344797"/>
                      <a:gd name="connsiteX10" fmla="*/ 180849 w 391946"/>
                      <a:gd name="connsiteY10" fmla="*/ 35304 h 344797"/>
                      <a:gd name="connsiteX11" fmla="*/ 179778 w 391946"/>
                      <a:gd name="connsiteY11" fmla="*/ 21860 h 344797"/>
                      <a:gd name="connsiteX12" fmla="*/ 0 w 391946"/>
                      <a:gd name="connsiteY12" fmla="*/ 20535 h 344797"/>
                      <a:gd name="connsiteX13" fmla="*/ 17810 w 391946"/>
                      <a:gd name="connsiteY13" fmla="*/ 1217 h 344797"/>
                      <a:gd name="connsiteX0" fmla="*/ 17810 w 408108"/>
                      <a:gd name="connsiteY0" fmla="*/ 1217 h 344797"/>
                      <a:gd name="connsiteX1" fmla="*/ 381571 w 408108"/>
                      <a:gd name="connsiteY1" fmla="*/ 0 h 344797"/>
                      <a:gd name="connsiteX2" fmla="*/ 380290 w 408108"/>
                      <a:gd name="connsiteY2" fmla="*/ 23471 h 344797"/>
                      <a:gd name="connsiteX3" fmla="*/ 381139 w 408108"/>
                      <a:gd name="connsiteY3" fmla="*/ 74247 h 344797"/>
                      <a:gd name="connsiteX4" fmla="*/ 391709 w 408108"/>
                      <a:gd name="connsiteY4" fmla="*/ 81391 h 344797"/>
                      <a:gd name="connsiteX5" fmla="*/ 391946 w 408108"/>
                      <a:gd name="connsiteY5" fmla="*/ 113385 h 344797"/>
                      <a:gd name="connsiteX6" fmla="*/ 379803 w 408108"/>
                      <a:gd name="connsiteY6" fmla="*/ 126635 h 344797"/>
                      <a:gd name="connsiteX7" fmla="*/ 379887 w 408108"/>
                      <a:gd name="connsiteY7" fmla="*/ 344797 h 344797"/>
                      <a:gd name="connsiteX8" fmla="*/ 366032 w 408108"/>
                      <a:gd name="connsiteY8" fmla="*/ 327574 h 344797"/>
                      <a:gd name="connsiteX9" fmla="*/ 365710 w 408108"/>
                      <a:gd name="connsiteY9" fmla="*/ 99403 h 344797"/>
                      <a:gd name="connsiteX10" fmla="*/ 261074 w 408108"/>
                      <a:gd name="connsiteY10" fmla="*/ 38223 h 344797"/>
                      <a:gd name="connsiteX11" fmla="*/ 180849 w 408108"/>
                      <a:gd name="connsiteY11" fmla="*/ 35304 h 344797"/>
                      <a:gd name="connsiteX12" fmla="*/ 179778 w 408108"/>
                      <a:gd name="connsiteY12" fmla="*/ 21860 h 344797"/>
                      <a:gd name="connsiteX13" fmla="*/ 0 w 408108"/>
                      <a:gd name="connsiteY13" fmla="*/ 20535 h 344797"/>
                      <a:gd name="connsiteX14" fmla="*/ 17810 w 408108"/>
                      <a:gd name="connsiteY14" fmla="*/ 1217 h 344797"/>
                      <a:gd name="connsiteX0" fmla="*/ 17810 w 392737"/>
                      <a:gd name="connsiteY0" fmla="*/ 2256 h 345836"/>
                      <a:gd name="connsiteX1" fmla="*/ 358943 w 392737"/>
                      <a:gd name="connsiteY1" fmla="*/ 0 h 345836"/>
                      <a:gd name="connsiteX2" fmla="*/ 380290 w 392737"/>
                      <a:gd name="connsiteY2" fmla="*/ 24510 h 345836"/>
                      <a:gd name="connsiteX3" fmla="*/ 381139 w 392737"/>
                      <a:gd name="connsiteY3" fmla="*/ 75286 h 345836"/>
                      <a:gd name="connsiteX4" fmla="*/ 391709 w 392737"/>
                      <a:gd name="connsiteY4" fmla="*/ 82430 h 345836"/>
                      <a:gd name="connsiteX5" fmla="*/ 391946 w 392737"/>
                      <a:gd name="connsiteY5" fmla="*/ 114424 h 345836"/>
                      <a:gd name="connsiteX6" fmla="*/ 379803 w 392737"/>
                      <a:gd name="connsiteY6" fmla="*/ 127674 h 345836"/>
                      <a:gd name="connsiteX7" fmla="*/ 379887 w 392737"/>
                      <a:gd name="connsiteY7" fmla="*/ 345836 h 345836"/>
                      <a:gd name="connsiteX8" fmla="*/ 366032 w 392737"/>
                      <a:gd name="connsiteY8" fmla="*/ 328613 h 345836"/>
                      <a:gd name="connsiteX9" fmla="*/ 365710 w 392737"/>
                      <a:gd name="connsiteY9" fmla="*/ 100442 h 345836"/>
                      <a:gd name="connsiteX10" fmla="*/ 261074 w 392737"/>
                      <a:gd name="connsiteY10" fmla="*/ 39262 h 345836"/>
                      <a:gd name="connsiteX11" fmla="*/ 180849 w 392737"/>
                      <a:gd name="connsiteY11" fmla="*/ 36343 h 345836"/>
                      <a:gd name="connsiteX12" fmla="*/ 179778 w 392737"/>
                      <a:gd name="connsiteY12" fmla="*/ 22899 h 345836"/>
                      <a:gd name="connsiteX13" fmla="*/ 0 w 392737"/>
                      <a:gd name="connsiteY13" fmla="*/ 21574 h 345836"/>
                      <a:gd name="connsiteX14" fmla="*/ 17810 w 392737"/>
                      <a:gd name="connsiteY14" fmla="*/ 2256 h 345836"/>
                      <a:gd name="connsiteX0" fmla="*/ 17810 w 391946"/>
                      <a:gd name="connsiteY0" fmla="*/ 2265 h 345845"/>
                      <a:gd name="connsiteX1" fmla="*/ 358943 w 391946"/>
                      <a:gd name="connsiteY1" fmla="*/ 9 h 345845"/>
                      <a:gd name="connsiteX2" fmla="*/ 380290 w 391946"/>
                      <a:gd name="connsiteY2" fmla="*/ 24519 h 345845"/>
                      <a:gd name="connsiteX3" fmla="*/ 381139 w 391946"/>
                      <a:gd name="connsiteY3" fmla="*/ 75295 h 345845"/>
                      <a:gd name="connsiteX4" fmla="*/ 391709 w 391946"/>
                      <a:gd name="connsiteY4" fmla="*/ 82439 h 345845"/>
                      <a:gd name="connsiteX5" fmla="*/ 391946 w 391946"/>
                      <a:gd name="connsiteY5" fmla="*/ 114433 h 345845"/>
                      <a:gd name="connsiteX6" fmla="*/ 379803 w 391946"/>
                      <a:gd name="connsiteY6" fmla="*/ 127683 h 345845"/>
                      <a:gd name="connsiteX7" fmla="*/ 379887 w 391946"/>
                      <a:gd name="connsiteY7" fmla="*/ 345845 h 345845"/>
                      <a:gd name="connsiteX8" fmla="*/ 366032 w 391946"/>
                      <a:gd name="connsiteY8" fmla="*/ 328622 h 345845"/>
                      <a:gd name="connsiteX9" fmla="*/ 365710 w 391946"/>
                      <a:gd name="connsiteY9" fmla="*/ 100451 h 345845"/>
                      <a:gd name="connsiteX10" fmla="*/ 261074 w 391946"/>
                      <a:gd name="connsiteY10" fmla="*/ 39271 h 345845"/>
                      <a:gd name="connsiteX11" fmla="*/ 180849 w 391946"/>
                      <a:gd name="connsiteY11" fmla="*/ 36352 h 345845"/>
                      <a:gd name="connsiteX12" fmla="*/ 179778 w 391946"/>
                      <a:gd name="connsiteY12" fmla="*/ 22908 h 345845"/>
                      <a:gd name="connsiteX13" fmla="*/ 0 w 391946"/>
                      <a:gd name="connsiteY13" fmla="*/ 21583 h 345845"/>
                      <a:gd name="connsiteX14" fmla="*/ 17810 w 391946"/>
                      <a:gd name="connsiteY14" fmla="*/ 2265 h 345845"/>
                      <a:gd name="connsiteX0" fmla="*/ 17810 w 391946"/>
                      <a:gd name="connsiteY0" fmla="*/ 3574 h 347154"/>
                      <a:gd name="connsiteX1" fmla="*/ 358943 w 391946"/>
                      <a:gd name="connsiteY1" fmla="*/ 1318 h 347154"/>
                      <a:gd name="connsiteX2" fmla="*/ 380290 w 391946"/>
                      <a:gd name="connsiteY2" fmla="*/ 25828 h 347154"/>
                      <a:gd name="connsiteX3" fmla="*/ 381139 w 391946"/>
                      <a:gd name="connsiteY3" fmla="*/ 76604 h 347154"/>
                      <a:gd name="connsiteX4" fmla="*/ 391709 w 391946"/>
                      <a:gd name="connsiteY4" fmla="*/ 83748 h 347154"/>
                      <a:gd name="connsiteX5" fmla="*/ 391946 w 391946"/>
                      <a:gd name="connsiteY5" fmla="*/ 115742 h 347154"/>
                      <a:gd name="connsiteX6" fmla="*/ 379803 w 391946"/>
                      <a:gd name="connsiteY6" fmla="*/ 128992 h 347154"/>
                      <a:gd name="connsiteX7" fmla="*/ 379887 w 391946"/>
                      <a:gd name="connsiteY7" fmla="*/ 347154 h 347154"/>
                      <a:gd name="connsiteX8" fmla="*/ 366032 w 391946"/>
                      <a:gd name="connsiteY8" fmla="*/ 329931 h 347154"/>
                      <a:gd name="connsiteX9" fmla="*/ 365710 w 391946"/>
                      <a:gd name="connsiteY9" fmla="*/ 101760 h 347154"/>
                      <a:gd name="connsiteX10" fmla="*/ 261074 w 391946"/>
                      <a:gd name="connsiteY10" fmla="*/ 40580 h 347154"/>
                      <a:gd name="connsiteX11" fmla="*/ 180849 w 391946"/>
                      <a:gd name="connsiteY11" fmla="*/ 37661 h 347154"/>
                      <a:gd name="connsiteX12" fmla="*/ 179778 w 391946"/>
                      <a:gd name="connsiteY12" fmla="*/ 24217 h 347154"/>
                      <a:gd name="connsiteX13" fmla="*/ 0 w 391946"/>
                      <a:gd name="connsiteY13" fmla="*/ 22892 h 347154"/>
                      <a:gd name="connsiteX14" fmla="*/ 17810 w 391946"/>
                      <a:gd name="connsiteY14" fmla="*/ 3574 h 347154"/>
                      <a:gd name="connsiteX0" fmla="*/ 17810 w 392738"/>
                      <a:gd name="connsiteY0" fmla="*/ 3574 h 347154"/>
                      <a:gd name="connsiteX1" fmla="*/ 358943 w 392738"/>
                      <a:gd name="connsiteY1" fmla="*/ 1318 h 347154"/>
                      <a:gd name="connsiteX2" fmla="*/ 380290 w 392738"/>
                      <a:gd name="connsiteY2" fmla="*/ 25828 h 347154"/>
                      <a:gd name="connsiteX3" fmla="*/ 381139 w 392738"/>
                      <a:gd name="connsiteY3" fmla="*/ 76604 h 347154"/>
                      <a:gd name="connsiteX4" fmla="*/ 391709 w 392738"/>
                      <a:gd name="connsiteY4" fmla="*/ 83748 h 347154"/>
                      <a:gd name="connsiteX5" fmla="*/ 391946 w 392738"/>
                      <a:gd name="connsiteY5" fmla="*/ 115742 h 347154"/>
                      <a:gd name="connsiteX6" fmla="*/ 379803 w 392738"/>
                      <a:gd name="connsiteY6" fmla="*/ 128992 h 347154"/>
                      <a:gd name="connsiteX7" fmla="*/ 379887 w 392738"/>
                      <a:gd name="connsiteY7" fmla="*/ 347154 h 347154"/>
                      <a:gd name="connsiteX8" fmla="*/ 366032 w 392738"/>
                      <a:gd name="connsiteY8" fmla="*/ 329931 h 347154"/>
                      <a:gd name="connsiteX9" fmla="*/ 365710 w 392738"/>
                      <a:gd name="connsiteY9" fmla="*/ 101760 h 347154"/>
                      <a:gd name="connsiteX10" fmla="*/ 261074 w 392738"/>
                      <a:gd name="connsiteY10" fmla="*/ 40580 h 347154"/>
                      <a:gd name="connsiteX11" fmla="*/ 180849 w 392738"/>
                      <a:gd name="connsiteY11" fmla="*/ 37661 h 347154"/>
                      <a:gd name="connsiteX12" fmla="*/ 179778 w 392738"/>
                      <a:gd name="connsiteY12" fmla="*/ 24217 h 347154"/>
                      <a:gd name="connsiteX13" fmla="*/ 0 w 392738"/>
                      <a:gd name="connsiteY13" fmla="*/ 22892 h 347154"/>
                      <a:gd name="connsiteX14" fmla="*/ 17810 w 392738"/>
                      <a:gd name="connsiteY14" fmla="*/ 3574 h 347154"/>
                      <a:gd name="connsiteX0" fmla="*/ 17810 w 392738"/>
                      <a:gd name="connsiteY0" fmla="*/ 3574 h 347154"/>
                      <a:gd name="connsiteX1" fmla="*/ 358943 w 392738"/>
                      <a:gd name="connsiteY1" fmla="*/ 1318 h 347154"/>
                      <a:gd name="connsiteX2" fmla="*/ 380290 w 392738"/>
                      <a:gd name="connsiteY2" fmla="*/ 25828 h 347154"/>
                      <a:gd name="connsiteX3" fmla="*/ 381139 w 392738"/>
                      <a:gd name="connsiteY3" fmla="*/ 76604 h 347154"/>
                      <a:gd name="connsiteX4" fmla="*/ 391709 w 392738"/>
                      <a:gd name="connsiteY4" fmla="*/ 83748 h 347154"/>
                      <a:gd name="connsiteX5" fmla="*/ 391946 w 392738"/>
                      <a:gd name="connsiteY5" fmla="*/ 115742 h 347154"/>
                      <a:gd name="connsiteX6" fmla="*/ 379803 w 392738"/>
                      <a:gd name="connsiteY6" fmla="*/ 128992 h 347154"/>
                      <a:gd name="connsiteX7" fmla="*/ 379887 w 392738"/>
                      <a:gd name="connsiteY7" fmla="*/ 347154 h 347154"/>
                      <a:gd name="connsiteX8" fmla="*/ 366032 w 392738"/>
                      <a:gd name="connsiteY8" fmla="*/ 329931 h 347154"/>
                      <a:gd name="connsiteX9" fmla="*/ 365710 w 392738"/>
                      <a:gd name="connsiteY9" fmla="*/ 101760 h 347154"/>
                      <a:gd name="connsiteX10" fmla="*/ 261074 w 392738"/>
                      <a:gd name="connsiteY10" fmla="*/ 40580 h 347154"/>
                      <a:gd name="connsiteX11" fmla="*/ 180849 w 392738"/>
                      <a:gd name="connsiteY11" fmla="*/ 37661 h 347154"/>
                      <a:gd name="connsiteX12" fmla="*/ 179778 w 392738"/>
                      <a:gd name="connsiteY12" fmla="*/ 24217 h 347154"/>
                      <a:gd name="connsiteX13" fmla="*/ 0 w 392738"/>
                      <a:gd name="connsiteY13" fmla="*/ 22892 h 347154"/>
                      <a:gd name="connsiteX14" fmla="*/ 17810 w 392738"/>
                      <a:gd name="connsiteY14" fmla="*/ 3574 h 347154"/>
                      <a:gd name="connsiteX0" fmla="*/ 17810 w 392738"/>
                      <a:gd name="connsiteY0" fmla="*/ 3574 h 347154"/>
                      <a:gd name="connsiteX1" fmla="*/ 358943 w 392738"/>
                      <a:gd name="connsiteY1" fmla="*/ 1318 h 347154"/>
                      <a:gd name="connsiteX2" fmla="*/ 380290 w 392738"/>
                      <a:gd name="connsiteY2" fmla="*/ 25828 h 347154"/>
                      <a:gd name="connsiteX3" fmla="*/ 381139 w 392738"/>
                      <a:gd name="connsiteY3" fmla="*/ 76604 h 347154"/>
                      <a:gd name="connsiteX4" fmla="*/ 391709 w 392738"/>
                      <a:gd name="connsiteY4" fmla="*/ 83748 h 347154"/>
                      <a:gd name="connsiteX5" fmla="*/ 391946 w 392738"/>
                      <a:gd name="connsiteY5" fmla="*/ 115742 h 347154"/>
                      <a:gd name="connsiteX6" fmla="*/ 379803 w 392738"/>
                      <a:gd name="connsiteY6" fmla="*/ 128992 h 347154"/>
                      <a:gd name="connsiteX7" fmla="*/ 379887 w 392738"/>
                      <a:gd name="connsiteY7" fmla="*/ 347154 h 347154"/>
                      <a:gd name="connsiteX8" fmla="*/ 366032 w 392738"/>
                      <a:gd name="connsiteY8" fmla="*/ 329931 h 347154"/>
                      <a:gd name="connsiteX9" fmla="*/ 365710 w 392738"/>
                      <a:gd name="connsiteY9" fmla="*/ 101760 h 347154"/>
                      <a:gd name="connsiteX10" fmla="*/ 261074 w 392738"/>
                      <a:gd name="connsiteY10" fmla="*/ 40580 h 347154"/>
                      <a:gd name="connsiteX11" fmla="*/ 180849 w 392738"/>
                      <a:gd name="connsiteY11" fmla="*/ 37661 h 347154"/>
                      <a:gd name="connsiteX12" fmla="*/ 179778 w 392738"/>
                      <a:gd name="connsiteY12" fmla="*/ 24217 h 347154"/>
                      <a:gd name="connsiteX13" fmla="*/ 0 w 392738"/>
                      <a:gd name="connsiteY13" fmla="*/ 22892 h 347154"/>
                      <a:gd name="connsiteX14" fmla="*/ 17810 w 392738"/>
                      <a:gd name="connsiteY14" fmla="*/ 3574 h 347154"/>
                      <a:gd name="connsiteX0" fmla="*/ 17810 w 391946"/>
                      <a:gd name="connsiteY0" fmla="*/ 3574 h 347154"/>
                      <a:gd name="connsiteX1" fmla="*/ 358943 w 391946"/>
                      <a:gd name="connsiteY1" fmla="*/ 1318 h 347154"/>
                      <a:gd name="connsiteX2" fmla="*/ 380290 w 391946"/>
                      <a:gd name="connsiteY2" fmla="*/ 25828 h 347154"/>
                      <a:gd name="connsiteX3" fmla="*/ 381139 w 391946"/>
                      <a:gd name="connsiteY3" fmla="*/ 76604 h 347154"/>
                      <a:gd name="connsiteX4" fmla="*/ 391709 w 391946"/>
                      <a:gd name="connsiteY4" fmla="*/ 83748 h 347154"/>
                      <a:gd name="connsiteX5" fmla="*/ 391946 w 391946"/>
                      <a:gd name="connsiteY5" fmla="*/ 115742 h 347154"/>
                      <a:gd name="connsiteX6" fmla="*/ 379803 w 391946"/>
                      <a:gd name="connsiteY6" fmla="*/ 128992 h 347154"/>
                      <a:gd name="connsiteX7" fmla="*/ 379887 w 391946"/>
                      <a:gd name="connsiteY7" fmla="*/ 347154 h 347154"/>
                      <a:gd name="connsiteX8" fmla="*/ 366032 w 391946"/>
                      <a:gd name="connsiteY8" fmla="*/ 329931 h 347154"/>
                      <a:gd name="connsiteX9" fmla="*/ 365710 w 391946"/>
                      <a:gd name="connsiteY9" fmla="*/ 101760 h 347154"/>
                      <a:gd name="connsiteX10" fmla="*/ 261074 w 391946"/>
                      <a:gd name="connsiteY10" fmla="*/ 40580 h 347154"/>
                      <a:gd name="connsiteX11" fmla="*/ 180849 w 391946"/>
                      <a:gd name="connsiteY11" fmla="*/ 37661 h 347154"/>
                      <a:gd name="connsiteX12" fmla="*/ 179778 w 391946"/>
                      <a:gd name="connsiteY12" fmla="*/ 24217 h 347154"/>
                      <a:gd name="connsiteX13" fmla="*/ 0 w 391946"/>
                      <a:gd name="connsiteY13" fmla="*/ 22892 h 347154"/>
                      <a:gd name="connsiteX14" fmla="*/ 17810 w 391946"/>
                      <a:gd name="connsiteY14" fmla="*/ 3574 h 347154"/>
                      <a:gd name="connsiteX0" fmla="*/ 17810 w 391946"/>
                      <a:gd name="connsiteY0" fmla="*/ 3574 h 347154"/>
                      <a:gd name="connsiteX1" fmla="*/ 358943 w 391946"/>
                      <a:gd name="connsiteY1" fmla="*/ 1318 h 347154"/>
                      <a:gd name="connsiteX2" fmla="*/ 380290 w 391946"/>
                      <a:gd name="connsiteY2" fmla="*/ 25828 h 347154"/>
                      <a:gd name="connsiteX3" fmla="*/ 381139 w 391946"/>
                      <a:gd name="connsiteY3" fmla="*/ 76604 h 347154"/>
                      <a:gd name="connsiteX4" fmla="*/ 391709 w 391946"/>
                      <a:gd name="connsiteY4" fmla="*/ 83748 h 347154"/>
                      <a:gd name="connsiteX5" fmla="*/ 391946 w 391946"/>
                      <a:gd name="connsiteY5" fmla="*/ 115742 h 347154"/>
                      <a:gd name="connsiteX6" fmla="*/ 379803 w 391946"/>
                      <a:gd name="connsiteY6" fmla="*/ 128992 h 347154"/>
                      <a:gd name="connsiteX7" fmla="*/ 379887 w 391946"/>
                      <a:gd name="connsiteY7" fmla="*/ 347154 h 347154"/>
                      <a:gd name="connsiteX8" fmla="*/ 366032 w 391946"/>
                      <a:gd name="connsiteY8" fmla="*/ 329931 h 347154"/>
                      <a:gd name="connsiteX9" fmla="*/ 365710 w 391946"/>
                      <a:gd name="connsiteY9" fmla="*/ 101760 h 347154"/>
                      <a:gd name="connsiteX10" fmla="*/ 261074 w 391946"/>
                      <a:gd name="connsiteY10" fmla="*/ 40580 h 347154"/>
                      <a:gd name="connsiteX11" fmla="*/ 180849 w 391946"/>
                      <a:gd name="connsiteY11" fmla="*/ 37661 h 347154"/>
                      <a:gd name="connsiteX12" fmla="*/ 179778 w 391946"/>
                      <a:gd name="connsiteY12" fmla="*/ 24217 h 347154"/>
                      <a:gd name="connsiteX13" fmla="*/ 0 w 391946"/>
                      <a:gd name="connsiteY13" fmla="*/ 22892 h 347154"/>
                      <a:gd name="connsiteX14" fmla="*/ 17810 w 391946"/>
                      <a:gd name="connsiteY14" fmla="*/ 3574 h 347154"/>
                      <a:gd name="connsiteX0" fmla="*/ 17810 w 391946"/>
                      <a:gd name="connsiteY0" fmla="*/ 3574 h 347154"/>
                      <a:gd name="connsiteX1" fmla="*/ 358943 w 391946"/>
                      <a:gd name="connsiteY1" fmla="*/ 1318 h 347154"/>
                      <a:gd name="connsiteX2" fmla="*/ 381195 w 391946"/>
                      <a:gd name="connsiteY2" fmla="*/ 18559 h 347154"/>
                      <a:gd name="connsiteX3" fmla="*/ 381139 w 391946"/>
                      <a:gd name="connsiteY3" fmla="*/ 76604 h 347154"/>
                      <a:gd name="connsiteX4" fmla="*/ 391709 w 391946"/>
                      <a:gd name="connsiteY4" fmla="*/ 83748 h 347154"/>
                      <a:gd name="connsiteX5" fmla="*/ 391946 w 391946"/>
                      <a:gd name="connsiteY5" fmla="*/ 115742 h 347154"/>
                      <a:gd name="connsiteX6" fmla="*/ 379803 w 391946"/>
                      <a:gd name="connsiteY6" fmla="*/ 128992 h 347154"/>
                      <a:gd name="connsiteX7" fmla="*/ 379887 w 391946"/>
                      <a:gd name="connsiteY7" fmla="*/ 347154 h 347154"/>
                      <a:gd name="connsiteX8" fmla="*/ 366032 w 391946"/>
                      <a:gd name="connsiteY8" fmla="*/ 329931 h 347154"/>
                      <a:gd name="connsiteX9" fmla="*/ 365710 w 391946"/>
                      <a:gd name="connsiteY9" fmla="*/ 101760 h 347154"/>
                      <a:gd name="connsiteX10" fmla="*/ 261074 w 391946"/>
                      <a:gd name="connsiteY10" fmla="*/ 40580 h 347154"/>
                      <a:gd name="connsiteX11" fmla="*/ 180849 w 391946"/>
                      <a:gd name="connsiteY11" fmla="*/ 37661 h 347154"/>
                      <a:gd name="connsiteX12" fmla="*/ 179778 w 391946"/>
                      <a:gd name="connsiteY12" fmla="*/ 24217 h 347154"/>
                      <a:gd name="connsiteX13" fmla="*/ 0 w 391946"/>
                      <a:gd name="connsiteY13" fmla="*/ 22892 h 347154"/>
                      <a:gd name="connsiteX14" fmla="*/ 17810 w 391946"/>
                      <a:gd name="connsiteY14" fmla="*/ 3574 h 347154"/>
                      <a:gd name="connsiteX0" fmla="*/ 17810 w 391946"/>
                      <a:gd name="connsiteY0" fmla="*/ 3574 h 347154"/>
                      <a:gd name="connsiteX1" fmla="*/ 358943 w 391946"/>
                      <a:gd name="connsiteY1" fmla="*/ 1318 h 347154"/>
                      <a:gd name="connsiteX2" fmla="*/ 381195 w 391946"/>
                      <a:gd name="connsiteY2" fmla="*/ 18559 h 347154"/>
                      <a:gd name="connsiteX3" fmla="*/ 381139 w 391946"/>
                      <a:gd name="connsiteY3" fmla="*/ 76604 h 347154"/>
                      <a:gd name="connsiteX4" fmla="*/ 391709 w 391946"/>
                      <a:gd name="connsiteY4" fmla="*/ 83748 h 347154"/>
                      <a:gd name="connsiteX5" fmla="*/ 391946 w 391946"/>
                      <a:gd name="connsiteY5" fmla="*/ 115742 h 347154"/>
                      <a:gd name="connsiteX6" fmla="*/ 379803 w 391946"/>
                      <a:gd name="connsiteY6" fmla="*/ 128992 h 347154"/>
                      <a:gd name="connsiteX7" fmla="*/ 379887 w 391946"/>
                      <a:gd name="connsiteY7" fmla="*/ 347154 h 347154"/>
                      <a:gd name="connsiteX8" fmla="*/ 366032 w 391946"/>
                      <a:gd name="connsiteY8" fmla="*/ 329931 h 347154"/>
                      <a:gd name="connsiteX9" fmla="*/ 365710 w 391946"/>
                      <a:gd name="connsiteY9" fmla="*/ 101760 h 347154"/>
                      <a:gd name="connsiteX10" fmla="*/ 261074 w 391946"/>
                      <a:gd name="connsiteY10" fmla="*/ 40580 h 347154"/>
                      <a:gd name="connsiteX11" fmla="*/ 180849 w 391946"/>
                      <a:gd name="connsiteY11" fmla="*/ 37661 h 347154"/>
                      <a:gd name="connsiteX12" fmla="*/ 179778 w 391946"/>
                      <a:gd name="connsiteY12" fmla="*/ 24217 h 347154"/>
                      <a:gd name="connsiteX13" fmla="*/ 0 w 391946"/>
                      <a:gd name="connsiteY13" fmla="*/ 22892 h 347154"/>
                      <a:gd name="connsiteX14" fmla="*/ 17810 w 391946"/>
                      <a:gd name="connsiteY14" fmla="*/ 3574 h 347154"/>
                      <a:gd name="connsiteX0" fmla="*/ 17810 w 391946"/>
                      <a:gd name="connsiteY0" fmla="*/ 3574 h 347154"/>
                      <a:gd name="connsiteX1" fmla="*/ 358943 w 391946"/>
                      <a:gd name="connsiteY1" fmla="*/ 1318 h 347154"/>
                      <a:gd name="connsiteX2" fmla="*/ 381195 w 391946"/>
                      <a:gd name="connsiteY2" fmla="*/ 18559 h 347154"/>
                      <a:gd name="connsiteX3" fmla="*/ 381139 w 391946"/>
                      <a:gd name="connsiteY3" fmla="*/ 76604 h 347154"/>
                      <a:gd name="connsiteX4" fmla="*/ 391709 w 391946"/>
                      <a:gd name="connsiteY4" fmla="*/ 83748 h 347154"/>
                      <a:gd name="connsiteX5" fmla="*/ 391946 w 391946"/>
                      <a:gd name="connsiteY5" fmla="*/ 115742 h 347154"/>
                      <a:gd name="connsiteX6" fmla="*/ 379803 w 391946"/>
                      <a:gd name="connsiteY6" fmla="*/ 128992 h 347154"/>
                      <a:gd name="connsiteX7" fmla="*/ 379887 w 391946"/>
                      <a:gd name="connsiteY7" fmla="*/ 347154 h 347154"/>
                      <a:gd name="connsiteX8" fmla="*/ 366032 w 391946"/>
                      <a:gd name="connsiteY8" fmla="*/ 329931 h 347154"/>
                      <a:gd name="connsiteX9" fmla="*/ 365710 w 391946"/>
                      <a:gd name="connsiteY9" fmla="*/ 101760 h 347154"/>
                      <a:gd name="connsiteX10" fmla="*/ 261074 w 391946"/>
                      <a:gd name="connsiteY10" fmla="*/ 40580 h 347154"/>
                      <a:gd name="connsiteX11" fmla="*/ 180849 w 391946"/>
                      <a:gd name="connsiteY11" fmla="*/ 37661 h 347154"/>
                      <a:gd name="connsiteX12" fmla="*/ 179778 w 391946"/>
                      <a:gd name="connsiteY12" fmla="*/ 24217 h 347154"/>
                      <a:gd name="connsiteX13" fmla="*/ 0 w 391946"/>
                      <a:gd name="connsiteY13" fmla="*/ 22892 h 347154"/>
                      <a:gd name="connsiteX14" fmla="*/ 17810 w 391946"/>
                      <a:gd name="connsiteY14" fmla="*/ 3574 h 347154"/>
                      <a:gd name="connsiteX0" fmla="*/ 15943 w 391946"/>
                      <a:gd name="connsiteY0" fmla="*/ 9078 h 346582"/>
                      <a:gd name="connsiteX1" fmla="*/ 358943 w 391946"/>
                      <a:gd name="connsiteY1" fmla="*/ 746 h 346582"/>
                      <a:gd name="connsiteX2" fmla="*/ 381195 w 391946"/>
                      <a:gd name="connsiteY2" fmla="*/ 17987 h 346582"/>
                      <a:gd name="connsiteX3" fmla="*/ 381139 w 391946"/>
                      <a:gd name="connsiteY3" fmla="*/ 76032 h 346582"/>
                      <a:gd name="connsiteX4" fmla="*/ 391709 w 391946"/>
                      <a:gd name="connsiteY4" fmla="*/ 83176 h 346582"/>
                      <a:gd name="connsiteX5" fmla="*/ 391946 w 391946"/>
                      <a:gd name="connsiteY5" fmla="*/ 115170 h 346582"/>
                      <a:gd name="connsiteX6" fmla="*/ 379803 w 391946"/>
                      <a:gd name="connsiteY6" fmla="*/ 128420 h 346582"/>
                      <a:gd name="connsiteX7" fmla="*/ 379887 w 391946"/>
                      <a:gd name="connsiteY7" fmla="*/ 346582 h 346582"/>
                      <a:gd name="connsiteX8" fmla="*/ 366032 w 391946"/>
                      <a:gd name="connsiteY8" fmla="*/ 329359 h 346582"/>
                      <a:gd name="connsiteX9" fmla="*/ 365710 w 391946"/>
                      <a:gd name="connsiteY9" fmla="*/ 101188 h 346582"/>
                      <a:gd name="connsiteX10" fmla="*/ 261074 w 391946"/>
                      <a:gd name="connsiteY10" fmla="*/ 40008 h 346582"/>
                      <a:gd name="connsiteX11" fmla="*/ 180849 w 391946"/>
                      <a:gd name="connsiteY11" fmla="*/ 37089 h 346582"/>
                      <a:gd name="connsiteX12" fmla="*/ 179778 w 391946"/>
                      <a:gd name="connsiteY12" fmla="*/ 23645 h 346582"/>
                      <a:gd name="connsiteX13" fmla="*/ 0 w 391946"/>
                      <a:gd name="connsiteY13" fmla="*/ 22320 h 346582"/>
                      <a:gd name="connsiteX14" fmla="*/ 15943 w 391946"/>
                      <a:gd name="connsiteY14" fmla="*/ 9078 h 346582"/>
                      <a:gd name="connsiteX0" fmla="*/ 15943 w 391946"/>
                      <a:gd name="connsiteY0" fmla="*/ 2752 h 340256"/>
                      <a:gd name="connsiteX1" fmla="*/ 365478 w 391946"/>
                      <a:gd name="connsiteY1" fmla="*/ 1510 h 340256"/>
                      <a:gd name="connsiteX2" fmla="*/ 381195 w 391946"/>
                      <a:gd name="connsiteY2" fmla="*/ 11661 h 340256"/>
                      <a:gd name="connsiteX3" fmla="*/ 381139 w 391946"/>
                      <a:gd name="connsiteY3" fmla="*/ 69706 h 340256"/>
                      <a:gd name="connsiteX4" fmla="*/ 391709 w 391946"/>
                      <a:gd name="connsiteY4" fmla="*/ 76850 h 340256"/>
                      <a:gd name="connsiteX5" fmla="*/ 391946 w 391946"/>
                      <a:gd name="connsiteY5" fmla="*/ 108844 h 340256"/>
                      <a:gd name="connsiteX6" fmla="*/ 379803 w 391946"/>
                      <a:gd name="connsiteY6" fmla="*/ 122094 h 340256"/>
                      <a:gd name="connsiteX7" fmla="*/ 379887 w 391946"/>
                      <a:gd name="connsiteY7" fmla="*/ 340256 h 340256"/>
                      <a:gd name="connsiteX8" fmla="*/ 366032 w 391946"/>
                      <a:gd name="connsiteY8" fmla="*/ 323033 h 340256"/>
                      <a:gd name="connsiteX9" fmla="*/ 365710 w 391946"/>
                      <a:gd name="connsiteY9" fmla="*/ 94862 h 340256"/>
                      <a:gd name="connsiteX10" fmla="*/ 261074 w 391946"/>
                      <a:gd name="connsiteY10" fmla="*/ 33682 h 340256"/>
                      <a:gd name="connsiteX11" fmla="*/ 180849 w 391946"/>
                      <a:gd name="connsiteY11" fmla="*/ 30763 h 340256"/>
                      <a:gd name="connsiteX12" fmla="*/ 179778 w 391946"/>
                      <a:gd name="connsiteY12" fmla="*/ 17319 h 340256"/>
                      <a:gd name="connsiteX13" fmla="*/ 0 w 391946"/>
                      <a:gd name="connsiteY13" fmla="*/ 15994 h 340256"/>
                      <a:gd name="connsiteX14" fmla="*/ 15943 w 391946"/>
                      <a:gd name="connsiteY14" fmla="*/ 2752 h 340256"/>
                      <a:gd name="connsiteX0" fmla="*/ 15943 w 391946"/>
                      <a:gd name="connsiteY0" fmla="*/ 0 h 337504"/>
                      <a:gd name="connsiteX1" fmla="*/ 365478 w 391946"/>
                      <a:gd name="connsiteY1" fmla="*/ 1796 h 337504"/>
                      <a:gd name="connsiteX2" fmla="*/ 381195 w 391946"/>
                      <a:gd name="connsiteY2" fmla="*/ 8909 h 337504"/>
                      <a:gd name="connsiteX3" fmla="*/ 381139 w 391946"/>
                      <a:gd name="connsiteY3" fmla="*/ 66954 h 337504"/>
                      <a:gd name="connsiteX4" fmla="*/ 391709 w 391946"/>
                      <a:gd name="connsiteY4" fmla="*/ 74098 h 337504"/>
                      <a:gd name="connsiteX5" fmla="*/ 391946 w 391946"/>
                      <a:gd name="connsiteY5" fmla="*/ 106092 h 337504"/>
                      <a:gd name="connsiteX6" fmla="*/ 379803 w 391946"/>
                      <a:gd name="connsiteY6" fmla="*/ 119342 h 337504"/>
                      <a:gd name="connsiteX7" fmla="*/ 379887 w 391946"/>
                      <a:gd name="connsiteY7" fmla="*/ 337504 h 337504"/>
                      <a:gd name="connsiteX8" fmla="*/ 366032 w 391946"/>
                      <a:gd name="connsiteY8" fmla="*/ 320281 h 337504"/>
                      <a:gd name="connsiteX9" fmla="*/ 365710 w 391946"/>
                      <a:gd name="connsiteY9" fmla="*/ 92110 h 337504"/>
                      <a:gd name="connsiteX10" fmla="*/ 261074 w 391946"/>
                      <a:gd name="connsiteY10" fmla="*/ 30930 h 337504"/>
                      <a:gd name="connsiteX11" fmla="*/ 180849 w 391946"/>
                      <a:gd name="connsiteY11" fmla="*/ 28011 h 337504"/>
                      <a:gd name="connsiteX12" fmla="*/ 179778 w 391946"/>
                      <a:gd name="connsiteY12" fmla="*/ 14567 h 337504"/>
                      <a:gd name="connsiteX13" fmla="*/ 0 w 391946"/>
                      <a:gd name="connsiteY13" fmla="*/ 13242 h 337504"/>
                      <a:gd name="connsiteX14" fmla="*/ 15943 w 391946"/>
                      <a:gd name="connsiteY14" fmla="*/ 0 h 337504"/>
                      <a:gd name="connsiteX0" fmla="*/ 15943 w 391946"/>
                      <a:gd name="connsiteY0" fmla="*/ 0 h 337504"/>
                      <a:gd name="connsiteX1" fmla="*/ 365478 w 391946"/>
                      <a:gd name="connsiteY1" fmla="*/ 1796 h 337504"/>
                      <a:gd name="connsiteX2" fmla="*/ 380262 w 391946"/>
                      <a:gd name="connsiteY2" fmla="*/ 17011 h 337504"/>
                      <a:gd name="connsiteX3" fmla="*/ 381139 w 391946"/>
                      <a:gd name="connsiteY3" fmla="*/ 66954 h 337504"/>
                      <a:gd name="connsiteX4" fmla="*/ 391709 w 391946"/>
                      <a:gd name="connsiteY4" fmla="*/ 74098 h 337504"/>
                      <a:gd name="connsiteX5" fmla="*/ 391946 w 391946"/>
                      <a:gd name="connsiteY5" fmla="*/ 106092 h 337504"/>
                      <a:gd name="connsiteX6" fmla="*/ 379803 w 391946"/>
                      <a:gd name="connsiteY6" fmla="*/ 119342 h 337504"/>
                      <a:gd name="connsiteX7" fmla="*/ 379887 w 391946"/>
                      <a:gd name="connsiteY7" fmla="*/ 337504 h 337504"/>
                      <a:gd name="connsiteX8" fmla="*/ 366032 w 391946"/>
                      <a:gd name="connsiteY8" fmla="*/ 320281 h 337504"/>
                      <a:gd name="connsiteX9" fmla="*/ 365710 w 391946"/>
                      <a:gd name="connsiteY9" fmla="*/ 92110 h 337504"/>
                      <a:gd name="connsiteX10" fmla="*/ 261074 w 391946"/>
                      <a:gd name="connsiteY10" fmla="*/ 30930 h 337504"/>
                      <a:gd name="connsiteX11" fmla="*/ 180849 w 391946"/>
                      <a:gd name="connsiteY11" fmla="*/ 28011 h 337504"/>
                      <a:gd name="connsiteX12" fmla="*/ 179778 w 391946"/>
                      <a:gd name="connsiteY12" fmla="*/ 14567 h 337504"/>
                      <a:gd name="connsiteX13" fmla="*/ 0 w 391946"/>
                      <a:gd name="connsiteY13" fmla="*/ 13242 h 337504"/>
                      <a:gd name="connsiteX14" fmla="*/ 15943 w 391946"/>
                      <a:gd name="connsiteY14" fmla="*/ 0 h 337504"/>
                      <a:gd name="connsiteX0" fmla="*/ 15943 w 391946"/>
                      <a:gd name="connsiteY0" fmla="*/ 229 h 337733"/>
                      <a:gd name="connsiteX1" fmla="*/ 365478 w 391946"/>
                      <a:gd name="connsiteY1" fmla="*/ 0 h 337733"/>
                      <a:gd name="connsiteX2" fmla="*/ 380262 w 391946"/>
                      <a:gd name="connsiteY2" fmla="*/ 17240 h 337733"/>
                      <a:gd name="connsiteX3" fmla="*/ 381139 w 391946"/>
                      <a:gd name="connsiteY3" fmla="*/ 67183 h 337733"/>
                      <a:gd name="connsiteX4" fmla="*/ 391709 w 391946"/>
                      <a:gd name="connsiteY4" fmla="*/ 74327 h 337733"/>
                      <a:gd name="connsiteX5" fmla="*/ 391946 w 391946"/>
                      <a:gd name="connsiteY5" fmla="*/ 106321 h 337733"/>
                      <a:gd name="connsiteX6" fmla="*/ 379803 w 391946"/>
                      <a:gd name="connsiteY6" fmla="*/ 119571 h 337733"/>
                      <a:gd name="connsiteX7" fmla="*/ 379887 w 391946"/>
                      <a:gd name="connsiteY7" fmla="*/ 337733 h 337733"/>
                      <a:gd name="connsiteX8" fmla="*/ 366032 w 391946"/>
                      <a:gd name="connsiteY8" fmla="*/ 320510 h 337733"/>
                      <a:gd name="connsiteX9" fmla="*/ 365710 w 391946"/>
                      <a:gd name="connsiteY9" fmla="*/ 92339 h 337733"/>
                      <a:gd name="connsiteX10" fmla="*/ 261074 w 391946"/>
                      <a:gd name="connsiteY10" fmla="*/ 31159 h 337733"/>
                      <a:gd name="connsiteX11" fmla="*/ 180849 w 391946"/>
                      <a:gd name="connsiteY11" fmla="*/ 28240 h 337733"/>
                      <a:gd name="connsiteX12" fmla="*/ 179778 w 391946"/>
                      <a:gd name="connsiteY12" fmla="*/ 14796 h 337733"/>
                      <a:gd name="connsiteX13" fmla="*/ 0 w 391946"/>
                      <a:gd name="connsiteY13" fmla="*/ 13471 h 337733"/>
                      <a:gd name="connsiteX14" fmla="*/ 15943 w 391946"/>
                      <a:gd name="connsiteY14" fmla="*/ 229 h 337733"/>
                      <a:gd name="connsiteX0" fmla="*/ 15943 w 391946"/>
                      <a:gd name="connsiteY0" fmla="*/ 229 h 337733"/>
                      <a:gd name="connsiteX1" fmla="*/ 365478 w 391946"/>
                      <a:gd name="connsiteY1" fmla="*/ 0 h 337733"/>
                      <a:gd name="connsiteX2" fmla="*/ 380262 w 391946"/>
                      <a:gd name="connsiteY2" fmla="*/ 17240 h 337733"/>
                      <a:gd name="connsiteX3" fmla="*/ 381139 w 391946"/>
                      <a:gd name="connsiteY3" fmla="*/ 67183 h 337733"/>
                      <a:gd name="connsiteX4" fmla="*/ 391709 w 391946"/>
                      <a:gd name="connsiteY4" fmla="*/ 74327 h 337733"/>
                      <a:gd name="connsiteX5" fmla="*/ 391946 w 391946"/>
                      <a:gd name="connsiteY5" fmla="*/ 106321 h 337733"/>
                      <a:gd name="connsiteX6" fmla="*/ 379803 w 391946"/>
                      <a:gd name="connsiteY6" fmla="*/ 119571 h 337733"/>
                      <a:gd name="connsiteX7" fmla="*/ 379887 w 391946"/>
                      <a:gd name="connsiteY7" fmla="*/ 337733 h 337733"/>
                      <a:gd name="connsiteX8" fmla="*/ 366032 w 391946"/>
                      <a:gd name="connsiteY8" fmla="*/ 320510 h 337733"/>
                      <a:gd name="connsiteX9" fmla="*/ 365710 w 391946"/>
                      <a:gd name="connsiteY9" fmla="*/ 92339 h 337733"/>
                      <a:gd name="connsiteX10" fmla="*/ 261074 w 391946"/>
                      <a:gd name="connsiteY10" fmla="*/ 31159 h 337733"/>
                      <a:gd name="connsiteX11" fmla="*/ 180849 w 391946"/>
                      <a:gd name="connsiteY11" fmla="*/ 28240 h 337733"/>
                      <a:gd name="connsiteX12" fmla="*/ 179778 w 391946"/>
                      <a:gd name="connsiteY12" fmla="*/ 14796 h 337733"/>
                      <a:gd name="connsiteX13" fmla="*/ 0 w 391946"/>
                      <a:gd name="connsiteY13" fmla="*/ 13471 h 337733"/>
                      <a:gd name="connsiteX14" fmla="*/ 15943 w 391946"/>
                      <a:gd name="connsiteY14" fmla="*/ 229 h 337733"/>
                      <a:gd name="connsiteX0" fmla="*/ 15943 w 391946"/>
                      <a:gd name="connsiteY0" fmla="*/ 229 h 337733"/>
                      <a:gd name="connsiteX1" fmla="*/ 365478 w 391946"/>
                      <a:gd name="connsiteY1" fmla="*/ 0 h 337733"/>
                      <a:gd name="connsiteX2" fmla="*/ 380262 w 391946"/>
                      <a:gd name="connsiteY2" fmla="*/ 17240 h 337733"/>
                      <a:gd name="connsiteX3" fmla="*/ 381139 w 391946"/>
                      <a:gd name="connsiteY3" fmla="*/ 67183 h 337733"/>
                      <a:gd name="connsiteX4" fmla="*/ 391709 w 391946"/>
                      <a:gd name="connsiteY4" fmla="*/ 74327 h 337733"/>
                      <a:gd name="connsiteX5" fmla="*/ 391946 w 391946"/>
                      <a:gd name="connsiteY5" fmla="*/ 106321 h 337733"/>
                      <a:gd name="connsiteX6" fmla="*/ 379803 w 391946"/>
                      <a:gd name="connsiteY6" fmla="*/ 119571 h 337733"/>
                      <a:gd name="connsiteX7" fmla="*/ 379887 w 391946"/>
                      <a:gd name="connsiteY7" fmla="*/ 337733 h 337733"/>
                      <a:gd name="connsiteX8" fmla="*/ 366032 w 391946"/>
                      <a:gd name="connsiteY8" fmla="*/ 320510 h 337733"/>
                      <a:gd name="connsiteX9" fmla="*/ 365710 w 391946"/>
                      <a:gd name="connsiteY9" fmla="*/ 92339 h 337733"/>
                      <a:gd name="connsiteX10" fmla="*/ 261074 w 391946"/>
                      <a:gd name="connsiteY10" fmla="*/ 31159 h 337733"/>
                      <a:gd name="connsiteX11" fmla="*/ 180849 w 391946"/>
                      <a:gd name="connsiteY11" fmla="*/ 28240 h 337733"/>
                      <a:gd name="connsiteX12" fmla="*/ 179778 w 391946"/>
                      <a:gd name="connsiteY12" fmla="*/ 14796 h 337733"/>
                      <a:gd name="connsiteX13" fmla="*/ 0 w 391946"/>
                      <a:gd name="connsiteY13" fmla="*/ 13471 h 337733"/>
                      <a:gd name="connsiteX14" fmla="*/ 15943 w 391946"/>
                      <a:gd name="connsiteY14" fmla="*/ 229 h 337733"/>
                      <a:gd name="connsiteX0" fmla="*/ 15943 w 391946"/>
                      <a:gd name="connsiteY0" fmla="*/ 229 h 337733"/>
                      <a:gd name="connsiteX1" fmla="*/ 365478 w 391946"/>
                      <a:gd name="connsiteY1" fmla="*/ 0 h 337733"/>
                      <a:gd name="connsiteX2" fmla="*/ 380262 w 391946"/>
                      <a:gd name="connsiteY2" fmla="*/ 17240 h 337733"/>
                      <a:gd name="connsiteX3" fmla="*/ 381139 w 391946"/>
                      <a:gd name="connsiteY3" fmla="*/ 67183 h 337733"/>
                      <a:gd name="connsiteX4" fmla="*/ 391709 w 391946"/>
                      <a:gd name="connsiteY4" fmla="*/ 74327 h 337733"/>
                      <a:gd name="connsiteX5" fmla="*/ 391946 w 391946"/>
                      <a:gd name="connsiteY5" fmla="*/ 106321 h 337733"/>
                      <a:gd name="connsiteX6" fmla="*/ 379803 w 391946"/>
                      <a:gd name="connsiteY6" fmla="*/ 119571 h 337733"/>
                      <a:gd name="connsiteX7" fmla="*/ 379887 w 391946"/>
                      <a:gd name="connsiteY7" fmla="*/ 337733 h 337733"/>
                      <a:gd name="connsiteX8" fmla="*/ 366032 w 391946"/>
                      <a:gd name="connsiteY8" fmla="*/ 320510 h 337733"/>
                      <a:gd name="connsiteX9" fmla="*/ 365710 w 391946"/>
                      <a:gd name="connsiteY9" fmla="*/ 92339 h 337733"/>
                      <a:gd name="connsiteX10" fmla="*/ 261074 w 391946"/>
                      <a:gd name="connsiteY10" fmla="*/ 31159 h 337733"/>
                      <a:gd name="connsiteX11" fmla="*/ 180849 w 391946"/>
                      <a:gd name="connsiteY11" fmla="*/ 28240 h 337733"/>
                      <a:gd name="connsiteX12" fmla="*/ 179778 w 391946"/>
                      <a:gd name="connsiteY12" fmla="*/ 14796 h 337733"/>
                      <a:gd name="connsiteX13" fmla="*/ 0 w 391946"/>
                      <a:gd name="connsiteY13" fmla="*/ 13471 h 337733"/>
                      <a:gd name="connsiteX14" fmla="*/ 15943 w 391946"/>
                      <a:gd name="connsiteY14" fmla="*/ 229 h 337733"/>
                      <a:gd name="connsiteX0" fmla="*/ 15943 w 391946"/>
                      <a:gd name="connsiteY0" fmla="*/ 229 h 337733"/>
                      <a:gd name="connsiteX1" fmla="*/ 365478 w 391946"/>
                      <a:gd name="connsiteY1" fmla="*/ 0 h 337733"/>
                      <a:gd name="connsiteX2" fmla="*/ 380262 w 391946"/>
                      <a:gd name="connsiteY2" fmla="*/ 17240 h 337733"/>
                      <a:gd name="connsiteX3" fmla="*/ 381139 w 391946"/>
                      <a:gd name="connsiteY3" fmla="*/ 67183 h 337733"/>
                      <a:gd name="connsiteX4" fmla="*/ 391709 w 391946"/>
                      <a:gd name="connsiteY4" fmla="*/ 74327 h 337733"/>
                      <a:gd name="connsiteX5" fmla="*/ 391946 w 391946"/>
                      <a:gd name="connsiteY5" fmla="*/ 106321 h 337733"/>
                      <a:gd name="connsiteX6" fmla="*/ 379803 w 391946"/>
                      <a:gd name="connsiteY6" fmla="*/ 119571 h 337733"/>
                      <a:gd name="connsiteX7" fmla="*/ 379887 w 391946"/>
                      <a:gd name="connsiteY7" fmla="*/ 337733 h 337733"/>
                      <a:gd name="connsiteX8" fmla="*/ 366032 w 391946"/>
                      <a:gd name="connsiteY8" fmla="*/ 320510 h 337733"/>
                      <a:gd name="connsiteX9" fmla="*/ 365710 w 391946"/>
                      <a:gd name="connsiteY9" fmla="*/ 92339 h 337733"/>
                      <a:gd name="connsiteX10" fmla="*/ 261074 w 391946"/>
                      <a:gd name="connsiteY10" fmla="*/ 31159 h 337733"/>
                      <a:gd name="connsiteX11" fmla="*/ 180849 w 391946"/>
                      <a:gd name="connsiteY11" fmla="*/ 28240 h 337733"/>
                      <a:gd name="connsiteX12" fmla="*/ 179778 w 391946"/>
                      <a:gd name="connsiteY12" fmla="*/ 14796 h 337733"/>
                      <a:gd name="connsiteX13" fmla="*/ 0 w 391946"/>
                      <a:gd name="connsiteY13" fmla="*/ 13471 h 337733"/>
                      <a:gd name="connsiteX14" fmla="*/ 15943 w 391946"/>
                      <a:gd name="connsiteY14" fmla="*/ 229 h 337733"/>
                      <a:gd name="connsiteX0" fmla="*/ 15943 w 391946"/>
                      <a:gd name="connsiteY0" fmla="*/ 229 h 337733"/>
                      <a:gd name="connsiteX1" fmla="*/ 365478 w 391946"/>
                      <a:gd name="connsiteY1" fmla="*/ 0 h 337733"/>
                      <a:gd name="connsiteX2" fmla="*/ 380262 w 391946"/>
                      <a:gd name="connsiteY2" fmla="*/ 17240 h 337733"/>
                      <a:gd name="connsiteX3" fmla="*/ 381139 w 391946"/>
                      <a:gd name="connsiteY3" fmla="*/ 67183 h 337733"/>
                      <a:gd name="connsiteX4" fmla="*/ 391709 w 391946"/>
                      <a:gd name="connsiteY4" fmla="*/ 74327 h 337733"/>
                      <a:gd name="connsiteX5" fmla="*/ 391946 w 391946"/>
                      <a:gd name="connsiteY5" fmla="*/ 106321 h 337733"/>
                      <a:gd name="connsiteX6" fmla="*/ 379803 w 391946"/>
                      <a:gd name="connsiteY6" fmla="*/ 119571 h 337733"/>
                      <a:gd name="connsiteX7" fmla="*/ 379887 w 391946"/>
                      <a:gd name="connsiteY7" fmla="*/ 337733 h 337733"/>
                      <a:gd name="connsiteX8" fmla="*/ 366032 w 391946"/>
                      <a:gd name="connsiteY8" fmla="*/ 320510 h 337733"/>
                      <a:gd name="connsiteX9" fmla="*/ 365710 w 391946"/>
                      <a:gd name="connsiteY9" fmla="*/ 92339 h 337733"/>
                      <a:gd name="connsiteX10" fmla="*/ 261074 w 391946"/>
                      <a:gd name="connsiteY10" fmla="*/ 31159 h 337733"/>
                      <a:gd name="connsiteX11" fmla="*/ 180849 w 391946"/>
                      <a:gd name="connsiteY11" fmla="*/ 28240 h 337733"/>
                      <a:gd name="connsiteX12" fmla="*/ 179778 w 391946"/>
                      <a:gd name="connsiteY12" fmla="*/ 14796 h 337733"/>
                      <a:gd name="connsiteX13" fmla="*/ 0 w 391946"/>
                      <a:gd name="connsiteY13" fmla="*/ 13471 h 337733"/>
                      <a:gd name="connsiteX14" fmla="*/ 15943 w 391946"/>
                      <a:gd name="connsiteY14" fmla="*/ 229 h 337733"/>
                      <a:gd name="connsiteX0" fmla="*/ 15943 w 391946"/>
                      <a:gd name="connsiteY0" fmla="*/ 229 h 337733"/>
                      <a:gd name="connsiteX1" fmla="*/ 365478 w 391946"/>
                      <a:gd name="connsiteY1" fmla="*/ 0 h 337733"/>
                      <a:gd name="connsiteX2" fmla="*/ 380262 w 391946"/>
                      <a:gd name="connsiteY2" fmla="*/ 17240 h 337733"/>
                      <a:gd name="connsiteX3" fmla="*/ 381139 w 391946"/>
                      <a:gd name="connsiteY3" fmla="*/ 67183 h 337733"/>
                      <a:gd name="connsiteX4" fmla="*/ 391709 w 391946"/>
                      <a:gd name="connsiteY4" fmla="*/ 74327 h 337733"/>
                      <a:gd name="connsiteX5" fmla="*/ 391946 w 391946"/>
                      <a:gd name="connsiteY5" fmla="*/ 106321 h 337733"/>
                      <a:gd name="connsiteX6" fmla="*/ 379803 w 391946"/>
                      <a:gd name="connsiteY6" fmla="*/ 119571 h 337733"/>
                      <a:gd name="connsiteX7" fmla="*/ 379887 w 391946"/>
                      <a:gd name="connsiteY7" fmla="*/ 337733 h 337733"/>
                      <a:gd name="connsiteX8" fmla="*/ 366032 w 391946"/>
                      <a:gd name="connsiteY8" fmla="*/ 320510 h 337733"/>
                      <a:gd name="connsiteX9" fmla="*/ 365710 w 391946"/>
                      <a:gd name="connsiteY9" fmla="*/ 92339 h 337733"/>
                      <a:gd name="connsiteX10" fmla="*/ 261074 w 391946"/>
                      <a:gd name="connsiteY10" fmla="*/ 31159 h 337733"/>
                      <a:gd name="connsiteX11" fmla="*/ 180849 w 391946"/>
                      <a:gd name="connsiteY11" fmla="*/ 28240 h 337733"/>
                      <a:gd name="connsiteX12" fmla="*/ 179778 w 391946"/>
                      <a:gd name="connsiteY12" fmla="*/ 14796 h 337733"/>
                      <a:gd name="connsiteX13" fmla="*/ 0 w 391946"/>
                      <a:gd name="connsiteY13" fmla="*/ 13471 h 337733"/>
                      <a:gd name="connsiteX14" fmla="*/ 15943 w 391946"/>
                      <a:gd name="connsiteY14" fmla="*/ 229 h 337733"/>
                      <a:gd name="connsiteX0" fmla="*/ 15943 w 391946"/>
                      <a:gd name="connsiteY0" fmla="*/ 229 h 337733"/>
                      <a:gd name="connsiteX1" fmla="*/ 365478 w 391946"/>
                      <a:gd name="connsiteY1" fmla="*/ 0 h 337733"/>
                      <a:gd name="connsiteX2" fmla="*/ 380262 w 391946"/>
                      <a:gd name="connsiteY2" fmla="*/ 17240 h 337733"/>
                      <a:gd name="connsiteX3" fmla="*/ 381139 w 391946"/>
                      <a:gd name="connsiteY3" fmla="*/ 67183 h 337733"/>
                      <a:gd name="connsiteX4" fmla="*/ 391709 w 391946"/>
                      <a:gd name="connsiteY4" fmla="*/ 74327 h 337733"/>
                      <a:gd name="connsiteX5" fmla="*/ 391946 w 391946"/>
                      <a:gd name="connsiteY5" fmla="*/ 106321 h 337733"/>
                      <a:gd name="connsiteX6" fmla="*/ 379803 w 391946"/>
                      <a:gd name="connsiteY6" fmla="*/ 119571 h 337733"/>
                      <a:gd name="connsiteX7" fmla="*/ 379887 w 391946"/>
                      <a:gd name="connsiteY7" fmla="*/ 337733 h 337733"/>
                      <a:gd name="connsiteX8" fmla="*/ 366032 w 391946"/>
                      <a:gd name="connsiteY8" fmla="*/ 320510 h 337733"/>
                      <a:gd name="connsiteX9" fmla="*/ 365710 w 391946"/>
                      <a:gd name="connsiteY9" fmla="*/ 92339 h 337733"/>
                      <a:gd name="connsiteX10" fmla="*/ 261074 w 391946"/>
                      <a:gd name="connsiteY10" fmla="*/ 31159 h 337733"/>
                      <a:gd name="connsiteX11" fmla="*/ 180849 w 391946"/>
                      <a:gd name="connsiteY11" fmla="*/ 28240 h 337733"/>
                      <a:gd name="connsiteX12" fmla="*/ 179778 w 391946"/>
                      <a:gd name="connsiteY12" fmla="*/ 14796 h 337733"/>
                      <a:gd name="connsiteX13" fmla="*/ 0 w 391946"/>
                      <a:gd name="connsiteY13" fmla="*/ 13471 h 337733"/>
                      <a:gd name="connsiteX14" fmla="*/ 15943 w 391946"/>
                      <a:gd name="connsiteY14" fmla="*/ 229 h 337733"/>
                      <a:gd name="connsiteX0" fmla="*/ 15943 w 391946"/>
                      <a:gd name="connsiteY0" fmla="*/ 229 h 337733"/>
                      <a:gd name="connsiteX1" fmla="*/ 365478 w 391946"/>
                      <a:gd name="connsiteY1" fmla="*/ 0 h 337733"/>
                      <a:gd name="connsiteX2" fmla="*/ 380262 w 391946"/>
                      <a:gd name="connsiteY2" fmla="*/ 17240 h 337733"/>
                      <a:gd name="connsiteX3" fmla="*/ 381139 w 391946"/>
                      <a:gd name="connsiteY3" fmla="*/ 67183 h 337733"/>
                      <a:gd name="connsiteX4" fmla="*/ 391709 w 391946"/>
                      <a:gd name="connsiteY4" fmla="*/ 74327 h 337733"/>
                      <a:gd name="connsiteX5" fmla="*/ 391946 w 391946"/>
                      <a:gd name="connsiteY5" fmla="*/ 106321 h 337733"/>
                      <a:gd name="connsiteX6" fmla="*/ 379803 w 391946"/>
                      <a:gd name="connsiteY6" fmla="*/ 119571 h 337733"/>
                      <a:gd name="connsiteX7" fmla="*/ 379887 w 391946"/>
                      <a:gd name="connsiteY7" fmla="*/ 337733 h 337733"/>
                      <a:gd name="connsiteX8" fmla="*/ 366032 w 391946"/>
                      <a:gd name="connsiteY8" fmla="*/ 320510 h 337733"/>
                      <a:gd name="connsiteX9" fmla="*/ 365710 w 391946"/>
                      <a:gd name="connsiteY9" fmla="*/ 92339 h 337733"/>
                      <a:gd name="connsiteX10" fmla="*/ 261074 w 391946"/>
                      <a:gd name="connsiteY10" fmla="*/ 31159 h 337733"/>
                      <a:gd name="connsiteX11" fmla="*/ 180849 w 391946"/>
                      <a:gd name="connsiteY11" fmla="*/ 28240 h 337733"/>
                      <a:gd name="connsiteX12" fmla="*/ 179778 w 391946"/>
                      <a:gd name="connsiteY12" fmla="*/ 14796 h 337733"/>
                      <a:gd name="connsiteX13" fmla="*/ 0 w 391946"/>
                      <a:gd name="connsiteY13" fmla="*/ 13471 h 337733"/>
                      <a:gd name="connsiteX14" fmla="*/ 15943 w 391946"/>
                      <a:gd name="connsiteY14" fmla="*/ 229 h 337733"/>
                      <a:gd name="connsiteX0" fmla="*/ 15943 w 391946"/>
                      <a:gd name="connsiteY0" fmla="*/ 229 h 337733"/>
                      <a:gd name="connsiteX1" fmla="*/ 365478 w 391946"/>
                      <a:gd name="connsiteY1" fmla="*/ 0 h 337733"/>
                      <a:gd name="connsiteX2" fmla="*/ 380262 w 391946"/>
                      <a:gd name="connsiteY2" fmla="*/ 17240 h 337733"/>
                      <a:gd name="connsiteX3" fmla="*/ 381139 w 391946"/>
                      <a:gd name="connsiteY3" fmla="*/ 67183 h 337733"/>
                      <a:gd name="connsiteX4" fmla="*/ 391709 w 391946"/>
                      <a:gd name="connsiteY4" fmla="*/ 74327 h 337733"/>
                      <a:gd name="connsiteX5" fmla="*/ 391946 w 391946"/>
                      <a:gd name="connsiteY5" fmla="*/ 106321 h 337733"/>
                      <a:gd name="connsiteX6" fmla="*/ 379803 w 391946"/>
                      <a:gd name="connsiteY6" fmla="*/ 119571 h 337733"/>
                      <a:gd name="connsiteX7" fmla="*/ 379887 w 391946"/>
                      <a:gd name="connsiteY7" fmla="*/ 337733 h 337733"/>
                      <a:gd name="connsiteX8" fmla="*/ 366032 w 391946"/>
                      <a:gd name="connsiteY8" fmla="*/ 320510 h 337733"/>
                      <a:gd name="connsiteX9" fmla="*/ 365710 w 391946"/>
                      <a:gd name="connsiteY9" fmla="*/ 92339 h 337733"/>
                      <a:gd name="connsiteX10" fmla="*/ 261074 w 391946"/>
                      <a:gd name="connsiteY10" fmla="*/ 31159 h 337733"/>
                      <a:gd name="connsiteX11" fmla="*/ 180849 w 391946"/>
                      <a:gd name="connsiteY11" fmla="*/ 28240 h 337733"/>
                      <a:gd name="connsiteX12" fmla="*/ 179778 w 391946"/>
                      <a:gd name="connsiteY12" fmla="*/ 14796 h 337733"/>
                      <a:gd name="connsiteX13" fmla="*/ 0 w 391946"/>
                      <a:gd name="connsiteY13" fmla="*/ 13471 h 337733"/>
                      <a:gd name="connsiteX14" fmla="*/ 15943 w 391946"/>
                      <a:gd name="connsiteY14" fmla="*/ 229 h 337733"/>
                      <a:gd name="connsiteX0" fmla="*/ 15943 w 391946"/>
                      <a:gd name="connsiteY0" fmla="*/ 229 h 337733"/>
                      <a:gd name="connsiteX1" fmla="*/ 365478 w 391946"/>
                      <a:gd name="connsiteY1" fmla="*/ 0 h 337733"/>
                      <a:gd name="connsiteX2" fmla="*/ 380262 w 391946"/>
                      <a:gd name="connsiteY2" fmla="*/ 17240 h 337733"/>
                      <a:gd name="connsiteX3" fmla="*/ 381139 w 391946"/>
                      <a:gd name="connsiteY3" fmla="*/ 67183 h 337733"/>
                      <a:gd name="connsiteX4" fmla="*/ 391709 w 391946"/>
                      <a:gd name="connsiteY4" fmla="*/ 74327 h 337733"/>
                      <a:gd name="connsiteX5" fmla="*/ 391946 w 391946"/>
                      <a:gd name="connsiteY5" fmla="*/ 106321 h 337733"/>
                      <a:gd name="connsiteX6" fmla="*/ 379803 w 391946"/>
                      <a:gd name="connsiteY6" fmla="*/ 119571 h 337733"/>
                      <a:gd name="connsiteX7" fmla="*/ 379887 w 391946"/>
                      <a:gd name="connsiteY7" fmla="*/ 337733 h 337733"/>
                      <a:gd name="connsiteX8" fmla="*/ 366032 w 391946"/>
                      <a:gd name="connsiteY8" fmla="*/ 320510 h 337733"/>
                      <a:gd name="connsiteX9" fmla="*/ 365710 w 391946"/>
                      <a:gd name="connsiteY9" fmla="*/ 92339 h 337733"/>
                      <a:gd name="connsiteX10" fmla="*/ 261074 w 391946"/>
                      <a:gd name="connsiteY10" fmla="*/ 31159 h 337733"/>
                      <a:gd name="connsiteX11" fmla="*/ 180849 w 391946"/>
                      <a:gd name="connsiteY11" fmla="*/ 28240 h 337733"/>
                      <a:gd name="connsiteX12" fmla="*/ 179778 w 391946"/>
                      <a:gd name="connsiteY12" fmla="*/ 14796 h 337733"/>
                      <a:gd name="connsiteX13" fmla="*/ 0 w 391946"/>
                      <a:gd name="connsiteY13" fmla="*/ 13471 h 337733"/>
                      <a:gd name="connsiteX14" fmla="*/ 15943 w 391946"/>
                      <a:gd name="connsiteY14" fmla="*/ 229 h 337733"/>
                      <a:gd name="connsiteX0" fmla="*/ 15943 w 391946"/>
                      <a:gd name="connsiteY0" fmla="*/ 229 h 337733"/>
                      <a:gd name="connsiteX1" fmla="*/ 365478 w 391946"/>
                      <a:gd name="connsiteY1" fmla="*/ 0 h 337733"/>
                      <a:gd name="connsiteX2" fmla="*/ 380262 w 391946"/>
                      <a:gd name="connsiteY2" fmla="*/ 17240 h 337733"/>
                      <a:gd name="connsiteX3" fmla="*/ 381139 w 391946"/>
                      <a:gd name="connsiteY3" fmla="*/ 67183 h 337733"/>
                      <a:gd name="connsiteX4" fmla="*/ 391709 w 391946"/>
                      <a:gd name="connsiteY4" fmla="*/ 74327 h 337733"/>
                      <a:gd name="connsiteX5" fmla="*/ 391946 w 391946"/>
                      <a:gd name="connsiteY5" fmla="*/ 106321 h 337733"/>
                      <a:gd name="connsiteX6" fmla="*/ 379803 w 391946"/>
                      <a:gd name="connsiteY6" fmla="*/ 119571 h 337733"/>
                      <a:gd name="connsiteX7" fmla="*/ 379887 w 391946"/>
                      <a:gd name="connsiteY7" fmla="*/ 337733 h 337733"/>
                      <a:gd name="connsiteX8" fmla="*/ 366032 w 391946"/>
                      <a:gd name="connsiteY8" fmla="*/ 320510 h 337733"/>
                      <a:gd name="connsiteX9" fmla="*/ 365710 w 391946"/>
                      <a:gd name="connsiteY9" fmla="*/ 92339 h 337733"/>
                      <a:gd name="connsiteX10" fmla="*/ 261074 w 391946"/>
                      <a:gd name="connsiteY10" fmla="*/ 31159 h 337733"/>
                      <a:gd name="connsiteX11" fmla="*/ 180849 w 391946"/>
                      <a:gd name="connsiteY11" fmla="*/ 28240 h 337733"/>
                      <a:gd name="connsiteX12" fmla="*/ 179778 w 391946"/>
                      <a:gd name="connsiteY12" fmla="*/ 14796 h 337733"/>
                      <a:gd name="connsiteX13" fmla="*/ 0 w 391946"/>
                      <a:gd name="connsiteY13" fmla="*/ 13471 h 337733"/>
                      <a:gd name="connsiteX14" fmla="*/ 15943 w 391946"/>
                      <a:gd name="connsiteY14" fmla="*/ 229 h 337733"/>
                      <a:gd name="connsiteX0" fmla="*/ 15943 w 391946"/>
                      <a:gd name="connsiteY0" fmla="*/ 229 h 337733"/>
                      <a:gd name="connsiteX1" fmla="*/ 365478 w 391946"/>
                      <a:gd name="connsiteY1" fmla="*/ 0 h 337733"/>
                      <a:gd name="connsiteX2" fmla="*/ 380262 w 391946"/>
                      <a:gd name="connsiteY2" fmla="*/ 17240 h 337733"/>
                      <a:gd name="connsiteX3" fmla="*/ 381139 w 391946"/>
                      <a:gd name="connsiteY3" fmla="*/ 67183 h 337733"/>
                      <a:gd name="connsiteX4" fmla="*/ 391709 w 391946"/>
                      <a:gd name="connsiteY4" fmla="*/ 74327 h 337733"/>
                      <a:gd name="connsiteX5" fmla="*/ 391946 w 391946"/>
                      <a:gd name="connsiteY5" fmla="*/ 106321 h 337733"/>
                      <a:gd name="connsiteX6" fmla="*/ 379803 w 391946"/>
                      <a:gd name="connsiteY6" fmla="*/ 119571 h 337733"/>
                      <a:gd name="connsiteX7" fmla="*/ 379887 w 391946"/>
                      <a:gd name="connsiteY7" fmla="*/ 337733 h 337733"/>
                      <a:gd name="connsiteX8" fmla="*/ 366032 w 391946"/>
                      <a:gd name="connsiteY8" fmla="*/ 320510 h 337733"/>
                      <a:gd name="connsiteX9" fmla="*/ 365710 w 391946"/>
                      <a:gd name="connsiteY9" fmla="*/ 92339 h 337733"/>
                      <a:gd name="connsiteX10" fmla="*/ 261074 w 391946"/>
                      <a:gd name="connsiteY10" fmla="*/ 31159 h 337733"/>
                      <a:gd name="connsiteX11" fmla="*/ 180849 w 391946"/>
                      <a:gd name="connsiteY11" fmla="*/ 28240 h 337733"/>
                      <a:gd name="connsiteX12" fmla="*/ 179778 w 391946"/>
                      <a:gd name="connsiteY12" fmla="*/ 14796 h 337733"/>
                      <a:gd name="connsiteX13" fmla="*/ 0 w 391946"/>
                      <a:gd name="connsiteY13" fmla="*/ 13471 h 337733"/>
                      <a:gd name="connsiteX14" fmla="*/ 15943 w 391946"/>
                      <a:gd name="connsiteY14" fmla="*/ 229 h 337733"/>
                      <a:gd name="connsiteX0" fmla="*/ 15943 w 391946"/>
                      <a:gd name="connsiteY0" fmla="*/ 229 h 337733"/>
                      <a:gd name="connsiteX1" fmla="*/ 365478 w 391946"/>
                      <a:gd name="connsiteY1" fmla="*/ 0 h 337733"/>
                      <a:gd name="connsiteX2" fmla="*/ 380262 w 391946"/>
                      <a:gd name="connsiteY2" fmla="*/ 17240 h 337733"/>
                      <a:gd name="connsiteX3" fmla="*/ 381139 w 391946"/>
                      <a:gd name="connsiteY3" fmla="*/ 67183 h 337733"/>
                      <a:gd name="connsiteX4" fmla="*/ 391709 w 391946"/>
                      <a:gd name="connsiteY4" fmla="*/ 74327 h 337733"/>
                      <a:gd name="connsiteX5" fmla="*/ 391946 w 391946"/>
                      <a:gd name="connsiteY5" fmla="*/ 106321 h 337733"/>
                      <a:gd name="connsiteX6" fmla="*/ 379803 w 391946"/>
                      <a:gd name="connsiteY6" fmla="*/ 119571 h 337733"/>
                      <a:gd name="connsiteX7" fmla="*/ 379887 w 391946"/>
                      <a:gd name="connsiteY7" fmla="*/ 337733 h 337733"/>
                      <a:gd name="connsiteX8" fmla="*/ 366032 w 391946"/>
                      <a:gd name="connsiteY8" fmla="*/ 320510 h 337733"/>
                      <a:gd name="connsiteX9" fmla="*/ 365710 w 391946"/>
                      <a:gd name="connsiteY9" fmla="*/ 92339 h 337733"/>
                      <a:gd name="connsiteX10" fmla="*/ 261074 w 391946"/>
                      <a:gd name="connsiteY10" fmla="*/ 31159 h 337733"/>
                      <a:gd name="connsiteX11" fmla="*/ 180849 w 391946"/>
                      <a:gd name="connsiteY11" fmla="*/ 28240 h 337733"/>
                      <a:gd name="connsiteX12" fmla="*/ 179778 w 391946"/>
                      <a:gd name="connsiteY12" fmla="*/ 14796 h 337733"/>
                      <a:gd name="connsiteX13" fmla="*/ 0 w 391946"/>
                      <a:gd name="connsiteY13" fmla="*/ 13471 h 337733"/>
                      <a:gd name="connsiteX14" fmla="*/ 15943 w 391946"/>
                      <a:gd name="connsiteY14" fmla="*/ 229 h 337733"/>
                      <a:gd name="connsiteX0" fmla="*/ 15943 w 391946"/>
                      <a:gd name="connsiteY0" fmla="*/ 229 h 337733"/>
                      <a:gd name="connsiteX1" fmla="*/ 365478 w 391946"/>
                      <a:gd name="connsiteY1" fmla="*/ 0 h 337733"/>
                      <a:gd name="connsiteX2" fmla="*/ 381005 w 391946"/>
                      <a:gd name="connsiteY2" fmla="*/ 17579 h 337733"/>
                      <a:gd name="connsiteX3" fmla="*/ 381139 w 391946"/>
                      <a:gd name="connsiteY3" fmla="*/ 67183 h 337733"/>
                      <a:gd name="connsiteX4" fmla="*/ 391709 w 391946"/>
                      <a:gd name="connsiteY4" fmla="*/ 74327 h 337733"/>
                      <a:gd name="connsiteX5" fmla="*/ 391946 w 391946"/>
                      <a:gd name="connsiteY5" fmla="*/ 106321 h 337733"/>
                      <a:gd name="connsiteX6" fmla="*/ 379803 w 391946"/>
                      <a:gd name="connsiteY6" fmla="*/ 119571 h 337733"/>
                      <a:gd name="connsiteX7" fmla="*/ 379887 w 391946"/>
                      <a:gd name="connsiteY7" fmla="*/ 337733 h 337733"/>
                      <a:gd name="connsiteX8" fmla="*/ 366032 w 391946"/>
                      <a:gd name="connsiteY8" fmla="*/ 320510 h 337733"/>
                      <a:gd name="connsiteX9" fmla="*/ 365710 w 391946"/>
                      <a:gd name="connsiteY9" fmla="*/ 92339 h 337733"/>
                      <a:gd name="connsiteX10" fmla="*/ 261074 w 391946"/>
                      <a:gd name="connsiteY10" fmla="*/ 31159 h 337733"/>
                      <a:gd name="connsiteX11" fmla="*/ 180849 w 391946"/>
                      <a:gd name="connsiteY11" fmla="*/ 28240 h 337733"/>
                      <a:gd name="connsiteX12" fmla="*/ 179778 w 391946"/>
                      <a:gd name="connsiteY12" fmla="*/ 14796 h 337733"/>
                      <a:gd name="connsiteX13" fmla="*/ 0 w 391946"/>
                      <a:gd name="connsiteY13" fmla="*/ 13471 h 337733"/>
                      <a:gd name="connsiteX14" fmla="*/ 15943 w 391946"/>
                      <a:gd name="connsiteY14" fmla="*/ 229 h 337733"/>
                      <a:gd name="connsiteX0" fmla="*/ 15943 w 391946"/>
                      <a:gd name="connsiteY0" fmla="*/ 229 h 337733"/>
                      <a:gd name="connsiteX1" fmla="*/ 365478 w 391946"/>
                      <a:gd name="connsiteY1" fmla="*/ 0 h 337733"/>
                      <a:gd name="connsiteX2" fmla="*/ 381253 w 391946"/>
                      <a:gd name="connsiteY2" fmla="*/ 17579 h 337733"/>
                      <a:gd name="connsiteX3" fmla="*/ 381139 w 391946"/>
                      <a:gd name="connsiteY3" fmla="*/ 67183 h 337733"/>
                      <a:gd name="connsiteX4" fmla="*/ 391709 w 391946"/>
                      <a:gd name="connsiteY4" fmla="*/ 74327 h 337733"/>
                      <a:gd name="connsiteX5" fmla="*/ 391946 w 391946"/>
                      <a:gd name="connsiteY5" fmla="*/ 106321 h 337733"/>
                      <a:gd name="connsiteX6" fmla="*/ 379803 w 391946"/>
                      <a:gd name="connsiteY6" fmla="*/ 119571 h 337733"/>
                      <a:gd name="connsiteX7" fmla="*/ 379887 w 391946"/>
                      <a:gd name="connsiteY7" fmla="*/ 337733 h 337733"/>
                      <a:gd name="connsiteX8" fmla="*/ 366032 w 391946"/>
                      <a:gd name="connsiteY8" fmla="*/ 320510 h 337733"/>
                      <a:gd name="connsiteX9" fmla="*/ 365710 w 391946"/>
                      <a:gd name="connsiteY9" fmla="*/ 92339 h 337733"/>
                      <a:gd name="connsiteX10" fmla="*/ 261074 w 391946"/>
                      <a:gd name="connsiteY10" fmla="*/ 31159 h 337733"/>
                      <a:gd name="connsiteX11" fmla="*/ 180849 w 391946"/>
                      <a:gd name="connsiteY11" fmla="*/ 28240 h 337733"/>
                      <a:gd name="connsiteX12" fmla="*/ 179778 w 391946"/>
                      <a:gd name="connsiteY12" fmla="*/ 14796 h 337733"/>
                      <a:gd name="connsiteX13" fmla="*/ 0 w 391946"/>
                      <a:gd name="connsiteY13" fmla="*/ 13471 h 337733"/>
                      <a:gd name="connsiteX14" fmla="*/ 15943 w 391946"/>
                      <a:gd name="connsiteY14" fmla="*/ 229 h 337733"/>
                      <a:gd name="connsiteX0" fmla="*/ 15943 w 391946"/>
                      <a:gd name="connsiteY0" fmla="*/ 229 h 337733"/>
                      <a:gd name="connsiteX1" fmla="*/ 365478 w 391946"/>
                      <a:gd name="connsiteY1" fmla="*/ 0 h 337733"/>
                      <a:gd name="connsiteX2" fmla="*/ 381253 w 391946"/>
                      <a:gd name="connsiteY2" fmla="*/ 17579 h 337733"/>
                      <a:gd name="connsiteX3" fmla="*/ 381139 w 391946"/>
                      <a:gd name="connsiteY3" fmla="*/ 67183 h 337733"/>
                      <a:gd name="connsiteX4" fmla="*/ 391709 w 391946"/>
                      <a:gd name="connsiteY4" fmla="*/ 74327 h 337733"/>
                      <a:gd name="connsiteX5" fmla="*/ 391946 w 391946"/>
                      <a:gd name="connsiteY5" fmla="*/ 106321 h 337733"/>
                      <a:gd name="connsiteX6" fmla="*/ 379803 w 391946"/>
                      <a:gd name="connsiteY6" fmla="*/ 119571 h 337733"/>
                      <a:gd name="connsiteX7" fmla="*/ 379887 w 391946"/>
                      <a:gd name="connsiteY7" fmla="*/ 337733 h 337733"/>
                      <a:gd name="connsiteX8" fmla="*/ 366032 w 391946"/>
                      <a:gd name="connsiteY8" fmla="*/ 320510 h 337733"/>
                      <a:gd name="connsiteX9" fmla="*/ 365710 w 391946"/>
                      <a:gd name="connsiteY9" fmla="*/ 92339 h 337733"/>
                      <a:gd name="connsiteX10" fmla="*/ 261074 w 391946"/>
                      <a:gd name="connsiteY10" fmla="*/ 31159 h 337733"/>
                      <a:gd name="connsiteX11" fmla="*/ 180849 w 391946"/>
                      <a:gd name="connsiteY11" fmla="*/ 28240 h 337733"/>
                      <a:gd name="connsiteX12" fmla="*/ 179778 w 391946"/>
                      <a:gd name="connsiteY12" fmla="*/ 14796 h 337733"/>
                      <a:gd name="connsiteX13" fmla="*/ 0 w 391946"/>
                      <a:gd name="connsiteY13" fmla="*/ 13471 h 337733"/>
                      <a:gd name="connsiteX14" fmla="*/ 15943 w 391946"/>
                      <a:gd name="connsiteY14" fmla="*/ 229 h 337733"/>
                      <a:gd name="connsiteX0" fmla="*/ 15943 w 391946"/>
                      <a:gd name="connsiteY0" fmla="*/ 229 h 337733"/>
                      <a:gd name="connsiteX1" fmla="*/ 365478 w 391946"/>
                      <a:gd name="connsiteY1" fmla="*/ 0 h 337733"/>
                      <a:gd name="connsiteX2" fmla="*/ 381253 w 391946"/>
                      <a:gd name="connsiteY2" fmla="*/ 17579 h 337733"/>
                      <a:gd name="connsiteX3" fmla="*/ 381139 w 391946"/>
                      <a:gd name="connsiteY3" fmla="*/ 67183 h 337733"/>
                      <a:gd name="connsiteX4" fmla="*/ 391709 w 391946"/>
                      <a:gd name="connsiteY4" fmla="*/ 74327 h 337733"/>
                      <a:gd name="connsiteX5" fmla="*/ 391946 w 391946"/>
                      <a:gd name="connsiteY5" fmla="*/ 106321 h 337733"/>
                      <a:gd name="connsiteX6" fmla="*/ 379803 w 391946"/>
                      <a:gd name="connsiteY6" fmla="*/ 119571 h 337733"/>
                      <a:gd name="connsiteX7" fmla="*/ 379887 w 391946"/>
                      <a:gd name="connsiteY7" fmla="*/ 337733 h 337733"/>
                      <a:gd name="connsiteX8" fmla="*/ 366032 w 391946"/>
                      <a:gd name="connsiteY8" fmla="*/ 320510 h 337733"/>
                      <a:gd name="connsiteX9" fmla="*/ 365710 w 391946"/>
                      <a:gd name="connsiteY9" fmla="*/ 92339 h 337733"/>
                      <a:gd name="connsiteX10" fmla="*/ 261074 w 391946"/>
                      <a:gd name="connsiteY10" fmla="*/ 31159 h 337733"/>
                      <a:gd name="connsiteX11" fmla="*/ 180849 w 391946"/>
                      <a:gd name="connsiteY11" fmla="*/ 28240 h 337733"/>
                      <a:gd name="connsiteX12" fmla="*/ 179778 w 391946"/>
                      <a:gd name="connsiteY12" fmla="*/ 14796 h 337733"/>
                      <a:gd name="connsiteX13" fmla="*/ 0 w 391946"/>
                      <a:gd name="connsiteY13" fmla="*/ 13471 h 337733"/>
                      <a:gd name="connsiteX14" fmla="*/ 15943 w 391946"/>
                      <a:gd name="connsiteY14" fmla="*/ 229 h 337733"/>
                      <a:gd name="connsiteX0" fmla="*/ 15943 w 391946"/>
                      <a:gd name="connsiteY0" fmla="*/ 229 h 337733"/>
                      <a:gd name="connsiteX1" fmla="*/ 365478 w 391946"/>
                      <a:gd name="connsiteY1" fmla="*/ 0 h 337733"/>
                      <a:gd name="connsiteX2" fmla="*/ 381253 w 391946"/>
                      <a:gd name="connsiteY2" fmla="*/ 17579 h 337733"/>
                      <a:gd name="connsiteX3" fmla="*/ 381139 w 391946"/>
                      <a:gd name="connsiteY3" fmla="*/ 67183 h 337733"/>
                      <a:gd name="connsiteX4" fmla="*/ 391709 w 391946"/>
                      <a:gd name="connsiteY4" fmla="*/ 74327 h 337733"/>
                      <a:gd name="connsiteX5" fmla="*/ 391946 w 391946"/>
                      <a:gd name="connsiteY5" fmla="*/ 106321 h 337733"/>
                      <a:gd name="connsiteX6" fmla="*/ 379803 w 391946"/>
                      <a:gd name="connsiteY6" fmla="*/ 119571 h 337733"/>
                      <a:gd name="connsiteX7" fmla="*/ 379887 w 391946"/>
                      <a:gd name="connsiteY7" fmla="*/ 337733 h 337733"/>
                      <a:gd name="connsiteX8" fmla="*/ 366032 w 391946"/>
                      <a:gd name="connsiteY8" fmla="*/ 320510 h 337733"/>
                      <a:gd name="connsiteX9" fmla="*/ 365710 w 391946"/>
                      <a:gd name="connsiteY9" fmla="*/ 92339 h 337733"/>
                      <a:gd name="connsiteX10" fmla="*/ 261074 w 391946"/>
                      <a:gd name="connsiteY10" fmla="*/ 31159 h 337733"/>
                      <a:gd name="connsiteX11" fmla="*/ 180849 w 391946"/>
                      <a:gd name="connsiteY11" fmla="*/ 28240 h 337733"/>
                      <a:gd name="connsiteX12" fmla="*/ 179778 w 391946"/>
                      <a:gd name="connsiteY12" fmla="*/ 14796 h 337733"/>
                      <a:gd name="connsiteX13" fmla="*/ 0 w 391946"/>
                      <a:gd name="connsiteY13" fmla="*/ 13471 h 337733"/>
                      <a:gd name="connsiteX14" fmla="*/ 15943 w 391946"/>
                      <a:gd name="connsiteY14" fmla="*/ 229 h 337733"/>
                      <a:gd name="connsiteX0" fmla="*/ 15943 w 391946"/>
                      <a:gd name="connsiteY0" fmla="*/ 229 h 337733"/>
                      <a:gd name="connsiteX1" fmla="*/ 365478 w 391946"/>
                      <a:gd name="connsiteY1" fmla="*/ 0 h 337733"/>
                      <a:gd name="connsiteX2" fmla="*/ 381253 w 391946"/>
                      <a:gd name="connsiteY2" fmla="*/ 17579 h 337733"/>
                      <a:gd name="connsiteX3" fmla="*/ 381139 w 391946"/>
                      <a:gd name="connsiteY3" fmla="*/ 67183 h 337733"/>
                      <a:gd name="connsiteX4" fmla="*/ 391709 w 391946"/>
                      <a:gd name="connsiteY4" fmla="*/ 74327 h 337733"/>
                      <a:gd name="connsiteX5" fmla="*/ 391946 w 391946"/>
                      <a:gd name="connsiteY5" fmla="*/ 106321 h 337733"/>
                      <a:gd name="connsiteX6" fmla="*/ 379803 w 391946"/>
                      <a:gd name="connsiteY6" fmla="*/ 119571 h 337733"/>
                      <a:gd name="connsiteX7" fmla="*/ 379887 w 391946"/>
                      <a:gd name="connsiteY7" fmla="*/ 337733 h 337733"/>
                      <a:gd name="connsiteX8" fmla="*/ 366032 w 391946"/>
                      <a:gd name="connsiteY8" fmla="*/ 320510 h 337733"/>
                      <a:gd name="connsiteX9" fmla="*/ 365710 w 391946"/>
                      <a:gd name="connsiteY9" fmla="*/ 92339 h 337733"/>
                      <a:gd name="connsiteX10" fmla="*/ 261074 w 391946"/>
                      <a:gd name="connsiteY10" fmla="*/ 31159 h 337733"/>
                      <a:gd name="connsiteX11" fmla="*/ 180849 w 391946"/>
                      <a:gd name="connsiteY11" fmla="*/ 28240 h 337733"/>
                      <a:gd name="connsiteX12" fmla="*/ 179778 w 391946"/>
                      <a:gd name="connsiteY12" fmla="*/ 14796 h 337733"/>
                      <a:gd name="connsiteX13" fmla="*/ 0 w 391946"/>
                      <a:gd name="connsiteY13" fmla="*/ 13471 h 337733"/>
                      <a:gd name="connsiteX14" fmla="*/ 15943 w 391946"/>
                      <a:gd name="connsiteY14" fmla="*/ 229 h 337733"/>
                      <a:gd name="connsiteX0" fmla="*/ 15943 w 391946"/>
                      <a:gd name="connsiteY0" fmla="*/ 229 h 337733"/>
                      <a:gd name="connsiteX1" fmla="*/ 365478 w 391946"/>
                      <a:gd name="connsiteY1" fmla="*/ 0 h 337733"/>
                      <a:gd name="connsiteX2" fmla="*/ 381253 w 391946"/>
                      <a:gd name="connsiteY2" fmla="*/ 17579 h 337733"/>
                      <a:gd name="connsiteX3" fmla="*/ 381139 w 391946"/>
                      <a:gd name="connsiteY3" fmla="*/ 67183 h 337733"/>
                      <a:gd name="connsiteX4" fmla="*/ 391709 w 391946"/>
                      <a:gd name="connsiteY4" fmla="*/ 74327 h 337733"/>
                      <a:gd name="connsiteX5" fmla="*/ 391946 w 391946"/>
                      <a:gd name="connsiteY5" fmla="*/ 106321 h 337733"/>
                      <a:gd name="connsiteX6" fmla="*/ 379803 w 391946"/>
                      <a:gd name="connsiteY6" fmla="*/ 119571 h 337733"/>
                      <a:gd name="connsiteX7" fmla="*/ 379887 w 391946"/>
                      <a:gd name="connsiteY7" fmla="*/ 337733 h 337733"/>
                      <a:gd name="connsiteX8" fmla="*/ 366032 w 391946"/>
                      <a:gd name="connsiteY8" fmla="*/ 320510 h 337733"/>
                      <a:gd name="connsiteX9" fmla="*/ 365710 w 391946"/>
                      <a:gd name="connsiteY9" fmla="*/ 92339 h 337733"/>
                      <a:gd name="connsiteX10" fmla="*/ 261074 w 391946"/>
                      <a:gd name="connsiteY10" fmla="*/ 31159 h 337733"/>
                      <a:gd name="connsiteX11" fmla="*/ 180849 w 391946"/>
                      <a:gd name="connsiteY11" fmla="*/ 28240 h 337733"/>
                      <a:gd name="connsiteX12" fmla="*/ 179778 w 391946"/>
                      <a:gd name="connsiteY12" fmla="*/ 14796 h 337733"/>
                      <a:gd name="connsiteX13" fmla="*/ 0 w 391946"/>
                      <a:gd name="connsiteY13" fmla="*/ 13471 h 337733"/>
                      <a:gd name="connsiteX14" fmla="*/ 15943 w 391946"/>
                      <a:gd name="connsiteY14" fmla="*/ 229 h 337733"/>
                      <a:gd name="connsiteX0" fmla="*/ 15943 w 391946"/>
                      <a:gd name="connsiteY0" fmla="*/ 229 h 337733"/>
                      <a:gd name="connsiteX1" fmla="*/ 365478 w 391946"/>
                      <a:gd name="connsiteY1" fmla="*/ 0 h 337733"/>
                      <a:gd name="connsiteX2" fmla="*/ 381253 w 391946"/>
                      <a:gd name="connsiteY2" fmla="*/ 17579 h 337733"/>
                      <a:gd name="connsiteX3" fmla="*/ 381139 w 391946"/>
                      <a:gd name="connsiteY3" fmla="*/ 67183 h 337733"/>
                      <a:gd name="connsiteX4" fmla="*/ 391709 w 391946"/>
                      <a:gd name="connsiteY4" fmla="*/ 74327 h 337733"/>
                      <a:gd name="connsiteX5" fmla="*/ 391946 w 391946"/>
                      <a:gd name="connsiteY5" fmla="*/ 106321 h 337733"/>
                      <a:gd name="connsiteX6" fmla="*/ 379803 w 391946"/>
                      <a:gd name="connsiteY6" fmla="*/ 119571 h 337733"/>
                      <a:gd name="connsiteX7" fmla="*/ 379887 w 391946"/>
                      <a:gd name="connsiteY7" fmla="*/ 337733 h 337733"/>
                      <a:gd name="connsiteX8" fmla="*/ 366032 w 391946"/>
                      <a:gd name="connsiteY8" fmla="*/ 320510 h 337733"/>
                      <a:gd name="connsiteX9" fmla="*/ 365710 w 391946"/>
                      <a:gd name="connsiteY9" fmla="*/ 92339 h 337733"/>
                      <a:gd name="connsiteX10" fmla="*/ 261074 w 391946"/>
                      <a:gd name="connsiteY10" fmla="*/ 31159 h 337733"/>
                      <a:gd name="connsiteX11" fmla="*/ 180849 w 391946"/>
                      <a:gd name="connsiteY11" fmla="*/ 28240 h 337733"/>
                      <a:gd name="connsiteX12" fmla="*/ 179778 w 391946"/>
                      <a:gd name="connsiteY12" fmla="*/ 14796 h 337733"/>
                      <a:gd name="connsiteX13" fmla="*/ 0 w 391946"/>
                      <a:gd name="connsiteY13" fmla="*/ 13471 h 337733"/>
                      <a:gd name="connsiteX14" fmla="*/ 15943 w 391946"/>
                      <a:gd name="connsiteY14" fmla="*/ 229 h 337733"/>
                      <a:gd name="connsiteX0" fmla="*/ 15943 w 391946"/>
                      <a:gd name="connsiteY0" fmla="*/ 229 h 337733"/>
                      <a:gd name="connsiteX1" fmla="*/ 365478 w 391946"/>
                      <a:gd name="connsiteY1" fmla="*/ 0 h 337733"/>
                      <a:gd name="connsiteX2" fmla="*/ 381253 w 391946"/>
                      <a:gd name="connsiteY2" fmla="*/ 17579 h 337733"/>
                      <a:gd name="connsiteX3" fmla="*/ 381139 w 391946"/>
                      <a:gd name="connsiteY3" fmla="*/ 67183 h 337733"/>
                      <a:gd name="connsiteX4" fmla="*/ 391709 w 391946"/>
                      <a:gd name="connsiteY4" fmla="*/ 74327 h 337733"/>
                      <a:gd name="connsiteX5" fmla="*/ 391946 w 391946"/>
                      <a:gd name="connsiteY5" fmla="*/ 106321 h 337733"/>
                      <a:gd name="connsiteX6" fmla="*/ 379803 w 391946"/>
                      <a:gd name="connsiteY6" fmla="*/ 119571 h 337733"/>
                      <a:gd name="connsiteX7" fmla="*/ 379887 w 391946"/>
                      <a:gd name="connsiteY7" fmla="*/ 337733 h 337733"/>
                      <a:gd name="connsiteX8" fmla="*/ 366032 w 391946"/>
                      <a:gd name="connsiteY8" fmla="*/ 320510 h 337733"/>
                      <a:gd name="connsiteX9" fmla="*/ 365710 w 391946"/>
                      <a:gd name="connsiteY9" fmla="*/ 92339 h 337733"/>
                      <a:gd name="connsiteX10" fmla="*/ 261074 w 391946"/>
                      <a:gd name="connsiteY10" fmla="*/ 31159 h 337733"/>
                      <a:gd name="connsiteX11" fmla="*/ 180849 w 391946"/>
                      <a:gd name="connsiteY11" fmla="*/ 28240 h 337733"/>
                      <a:gd name="connsiteX12" fmla="*/ 179778 w 391946"/>
                      <a:gd name="connsiteY12" fmla="*/ 14796 h 337733"/>
                      <a:gd name="connsiteX13" fmla="*/ 0 w 391946"/>
                      <a:gd name="connsiteY13" fmla="*/ 13471 h 337733"/>
                      <a:gd name="connsiteX14" fmla="*/ 15943 w 391946"/>
                      <a:gd name="connsiteY14" fmla="*/ 229 h 337733"/>
                      <a:gd name="connsiteX0" fmla="*/ 15943 w 391946"/>
                      <a:gd name="connsiteY0" fmla="*/ 229 h 337733"/>
                      <a:gd name="connsiteX1" fmla="*/ 365478 w 391946"/>
                      <a:gd name="connsiteY1" fmla="*/ 0 h 337733"/>
                      <a:gd name="connsiteX2" fmla="*/ 381501 w 391946"/>
                      <a:gd name="connsiteY2" fmla="*/ 13517 h 337733"/>
                      <a:gd name="connsiteX3" fmla="*/ 381139 w 391946"/>
                      <a:gd name="connsiteY3" fmla="*/ 67183 h 337733"/>
                      <a:gd name="connsiteX4" fmla="*/ 391709 w 391946"/>
                      <a:gd name="connsiteY4" fmla="*/ 74327 h 337733"/>
                      <a:gd name="connsiteX5" fmla="*/ 391946 w 391946"/>
                      <a:gd name="connsiteY5" fmla="*/ 106321 h 337733"/>
                      <a:gd name="connsiteX6" fmla="*/ 379803 w 391946"/>
                      <a:gd name="connsiteY6" fmla="*/ 119571 h 337733"/>
                      <a:gd name="connsiteX7" fmla="*/ 379887 w 391946"/>
                      <a:gd name="connsiteY7" fmla="*/ 337733 h 337733"/>
                      <a:gd name="connsiteX8" fmla="*/ 366032 w 391946"/>
                      <a:gd name="connsiteY8" fmla="*/ 320510 h 337733"/>
                      <a:gd name="connsiteX9" fmla="*/ 365710 w 391946"/>
                      <a:gd name="connsiteY9" fmla="*/ 92339 h 337733"/>
                      <a:gd name="connsiteX10" fmla="*/ 261074 w 391946"/>
                      <a:gd name="connsiteY10" fmla="*/ 31159 h 337733"/>
                      <a:gd name="connsiteX11" fmla="*/ 180849 w 391946"/>
                      <a:gd name="connsiteY11" fmla="*/ 28240 h 337733"/>
                      <a:gd name="connsiteX12" fmla="*/ 179778 w 391946"/>
                      <a:gd name="connsiteY12" fmla="*/ 14796 h 337733"/>
                      <a:gd name="connsiteX13" fmla="*/ 0 w 391946"/>
                      <a:gd name="connsiteY13" fmla="*/ 13471 h 337733"/>
                      <a:gd name="connsiteX14" fmla="*/ 15943 w 391946"/>
                      <a:gd name="connsiteY14" fmla="*/ 229 h 337733"/>
                      <a:gd name="connsiteX0" fmla="*/ 15943 w 391946"/>
                      <a:gd name="connsiteY0" fmla="*/ 229 h 337733"/>
                      <a:gd name="connsiteX1" fmla="*/ 365478 w 391946"/>
                      <a:gd name="connsiteY1" fmla="*/ 0 h 337733"/>
                      <a:gd name="connsiteX2" fmla="*/ 381501 w 391946"/>
                      <a:gd name="connsiteY2" fmla="*/ 13517 h 337733"/>
                      <a:gd name="connsiteX3" fmla="*/ 381139 w 391946"/>
                      <a:gd name="connsiteY3" fmla="*/ 67183 h 337733"/>
                      <a:gd name="connsiteX4" fmla="*/ 391709 w 391946"/>
                      <a:gd name="connsiteY4" fmla="*/ 74327 h 337733"/>
                      <a:gd name="connsiteX5" fmla="*/ 391946 w 391946"/>
                      <a:gd name="connsiteY5" fmla="*/ 106321 h 337733"/>
                      <a:gd name="connsiteX6" fmla="*/ 379803 w 391946"/>
                      <a:gd name="connsiteY6" fmla="*/ 119571 h 337733"/>
                      <a:gd name="connsiteX7" fmla="*/ 379887 w 391946"/>
                      <a:gd name="connsiteY7" fmla="*/ 337733 h 337733"/>
                      <a:gd name="connsiteX8" fmla="*/ 366032 w 391946"/>
                      <a:gd name="connsiteY8" fmla="*/ 320510 h 337733"/>
                      <a:gd name="connsiteX9" fmla="*/ 365710 w 391946"/>
                      <a:gd name="connsiteY9" fmla="*/ 92339 h 337733"/>
                      <a:gd name="connsiteX10" fmla="*/ 261074 w 391946"/>
                      <a:gd name="connsiteY10" fmla="*/ 31159 h 337733"/>
                      <a:gd name="connsiteX11" fmla="*/ 180849 w 391946"/>
                      <a:gd name="connsiteY11" fmla="*/ 28240 h 337733"/>
                      <a:gd name="connsiteX12" fmla="*/ 179778 w 391946"/>
                      <a:gd name="connsiteY12" fmla="*/ 14796 h 337733"/>
                      <a:gd name="connsiteX13" fmla="*/ 0 w 391946"/>
                      <a:gd name="connsiteY13" fmla="*/ 13471 h 337733"/>
                      <a:gd name="connsiteX14" fmla="*/ 15943 w 391946"/>
                      <a:gd name="connsiteY14" fmla="*/ 229 h 337733"/>
                      <a:gd name="connsiteX0" fmla="*/ 15943 w 391946"/>
                      <a:gd name="connsiteY0" fmla="*/ 229 h 337733"/>
                      <a:gd name="connsiteX1" fmla="*/ 365478 w 391946"/>
                      <a:gd name="connsiteY1" fmla="*/ 0 h 337733"/>
                      <a:gd name="connsiteX2" fmla="*/ 381501 w 391946"/>
                      <a:gd name="connsiteY2" fmla="*/ 13517 h 337733"/>
                      <a:gd name="connsiteX3" fmla="*/ 381139 w 391946"/>
                      <a:gd name="connsiteY3" fmla="*/ 67183 h 337733"/>
                      <a:gd name="connsiteX4" fmla="*/ 391709 w 391946"/>
                      <a:gd name="connsiteY4" fmla="*/ 74327 h 337733"/>
                      <a:gd name="connsiteX5" fmla="*/ 391946 w 391946"/>
                      <a:gd name="connsiteY5" fmla="*/ 106321 h 337733"/>
                      <a:gd name="connsiteX6" fmla="*/ 379803 w 391946"/>
                      <a:gd name="connsiteY6" fmla="*/ 119571 h 337733"/>
                      <a:gd name="connsiteX7" fmla="*/ 379887 w 391946"/>
                      <a:gd name="connsiteY7" fmla="*/ 337733 h 337733"/>
                      <a:gd name="connsiteX8" fmla="*/ 366032 w 391946"/>
                      <a:gd name="connsiteY8" fmla="*/ 320510 h 337733"/>
                      <a:gd name="connsiteX9" fmla="*/ 365710 w 391946"/>
                      <a:gd name="connsiteY9" fmla="*/ 92339 h 337733"/>
                      <a:gd name="connsiteX10" fmla="*/ 261074 w 391946"/>
                      <a:gd name="connsiteY10" fmla="*/ 31159 h 337733"/>
                      <a:gd name="connsiteX11" fmla="*/ 180849 w 391946"/>
                      <a:gd name="connsiteY11" fmla="*/ 28240 h 337733"/>
                      <a:gd name="connsiteX12" fmla="*/ 179778 w 391946"/>
                      <a:gd name="connsiteY12" fmla="*/ 14796 h 337733"/>
                      <a:gd name="connsiteX13" fmla="*/ 0 w 391946"/>
                      <a:gd name="connsiteY13" fmla="*/ 13471 h 337733"/>
                      <a:gd name="connsiteX14" fmla="*/ 15943 w 391946"/>
                      <a:gd name="connsiteY14" fmla="*/ 229 h 337733"/>
                      <a:gd name="connsiteX0" fmla="*/ 15943 w 391709"/>
                      <a:gd name="connsiteY0" fmla="*/ 229 h 337733"/>
                      <a:gd name="connsiteX1" fmla="*/ 365478 w 391709"/>
                      <a:gd name="connsiteY1" fmla="*/ 0 h 337733"/>
                      <a:gd name="connsiteX2" fmla="*/ 381501 w 391709"/>
                      <a:gd name="connsiteY2" fmla="*/ 13517 h 337733"/>
                      <a:gd name="connsiteX3" fmla="*/ 381139 w 391709"/>
                      <a:gd name="connsiteY3" fmla="*/ 67183 h 337733"/>
                      <a:gd name="connsiteX4" fmla="*/ 391709 w 391709"/>
                      <a:gd name="connsiteY4" fmla="*/ 74327 h 337733"/>
                      <a:gd name="connsiteX5" fmla="*/ 390461 w 391709"/>
                      <a:gd name="connsiteY5" fmla="*/ 107336 h 337733"/>
                      <a:gd name="connsiteX6" fmla="*/ 379803 w 391709"/>
                      <a:gd name="connsiteY6" fmla="*/ 119571 h 337733"/>
                      <a:gd name="connsiteX7" fmla="*/ 379887 w 391709"/>
                      <a:gd name="connsiteY7" fmla="*/ 337733 h 337733"/>
                      <a:gd name="connsiteX8" fmla="*/ 366032 w 391709"/>
                      <a:gd name="connsiteY8" fmla="*/ 320510 h 337733"/>
                      <a:gd name="connsiteX9" fmla="*/ 365710 w 391709"/>
                      <a:gd name="connsiteY9" fmla="*/ 92339 h 337733"/>
                      <a:gd name="connsiteX10" fmla="*/ 261074 w 391709"/>
                      <a:gd name="connsiteY10" fmla="*/ 31159 h 337733"/>
                      <a:gd name="connsiteX11" fmla="*/ 180849 w 391709"/>
                      <a:gd name="connsiteY11" fmla="*/ 28240 h 337733"/>
                      <a:gd name="connsiteX12" fmla="*/ 179778 w 391709"/>
                      <a:gd name="connsiteY12" fmla="*/ 14796 h 337733"/>
                      <a:gd name="connsiteX13" fmla="*/ 0 w 391709"/>
                      <a:gd name="connsiteY13" fmla="*/ 13471 h 337733"/>
                      <a:gd name="connsiteX14" fmla="*/ 15943 w 391709"/>
                      <a:gd name="connsiteY14" fmla="*/ 229 h 337733"/>
                      <a:gd name="connsiteX0" fmla="*/ 15943 w 390461"/>
                      <a:gd name="connsiteY0" fmla="*/ 229 h 337733"/>
                      <a:gd name="connsiteX1" fmla="*/ 365478 w 390461"/>
                      <a:gd name="connsiteY1" fmla="*/ 0 h 337733"/>
                      <a:gd name="connsiteX2" fmla="*/ 381501 w 390461"/>
                      <a:gd name="connsiteY2" fmla="*/ 13517 h 337733"/>
                      <a:gd name="connsiteX3" fmla="*/ 381139 w 390461"/>
                      <a:gd name="connsiteY3" fmla="*/ 67183 h 337733"/>
                      <a:gd name="connsiteX4" fmla="*/ 390224 w 390461"/>
                      <a:gd name="connsiteY4" fmla="*/ 73311 h 337733"/>
                      <a:gd name="connsiteX5" fmla="*/ 390461 w 390461"/>
                      <a:gd name="connsiteY5" fmla="*/ 107336 h 337733"/>
                      <a:gd name="connsiteX6" fmla="*/ 379803 w 390461"/>
                      <a:gd name="connsiteY6" fmla="*/ 119571 h 337733"/>
                      <a:gd name="connsiteX7" fmla="*/ 379887 w 390461"/>
                      <a:gd name="connsiteY7" fmla="*/ 337733 h 337733"/>
                      <a:gd name="connsiteX8" fmla="*/ 366032 w 390461"/>
                      <a:gd name="connsiteY8" fmla="*/ 320510 h 337733"/>
                      <a:gd name="connsiteX9" fmla="*/ 365710 w 390461"/>
                      <a:gd name="connsiteY9" fmla="*/ 92339 h 337733"/>
                      <a:gd name="connsiteX10" fmla="*/ 261074 w 390461"/>
                      <a:gd name="connsiteY10" fmla="*/ 31159 h 337733"/>
                      <a:gd name="connsiteX11" fmla="*/ 180849 w 390461"/>
                      <a:gd name="connsiteY11" fmla="*/ 28240 h 337733"/>
                      <a:gd name="connsiteX12" fmla="*/ 179778 w 390461"/>
                      <a:gd name="connsiteY12" fmla="*/ 14796 h 337733"/>
                      <a:gd name="connsiteX13" fmla="*/ 0 w 390461"/>
                      <a:gd name="connsiteY13" fmla="*/ 13471 h 337733"/>
                      <a:gd name="connsiteX14" fmla="*/ 15943 w 390461"/>
                      <a:gd name="connsiteY14" fmla="*/ 229 h 337733"/>
                      <a:gd name="connsiteX0" fmla="*/ 15943 w 390719"/>
                      <a:gd name="connsiteY0" fmla="*/ 229 h 337733"/>
                      <a:gd name="connsiteX1" fmla="*/ 365478 w 390719"/>
                      <a:gd name="connsiteY1" fmla="*/ 0 h 337733"/>
                      <a:gd name="connsiteX2" fmla="*/ 381501 w 390719"/>
                      <a:gd name="connsiteY2" fmla="*/ 13517 h 337733"/>
                      <a:gd name="connsiteX3" fmla="*/ 381139 w 390719"/>
                      <a:gd name="connsiteY3" fmla="*/ 67183 h 337733"/>
                      <a:gd name="connsiteX4" fmla="*/ 390719 w 390719"/>
                      <a:gd name="connsiteY4" fmla="*/ 74327 h 337733"/>
                      <a:gd name="connsiteX5" fmla="*/ 390461 w 390719"/>
                      <a:gd name="connsiteY5" fmla="*/ 107336 h 337733"/>
                      <a:gd name="connsiteX6" fmla="*/ 379803 w 390719"/>
                      <a:gd name="connsiteY6" fmla="*/ 119571 h 337733"/>
                      <a:gd name="connsiteX7" fmla="*/ 379887 w 390719"/>
                      <a:gd name="connsiteY7" fmla="*/ 337733 h 337733"/>
                      <a:gd name="connsiteX8" fmla="*/ 366032 w 390719"/>
                      <a:gd name="connsiteY8" fmla="*/ 320510 h 337733"/>
                      <a:gd name="connsiteX9" fmla="*/ 365710 w 390719"/>
                      <a:gd name="connsiteY9" fmla="*/ 92339 h 337733"/>
                      <a:gd name="connsiteX10" fmla="*/ 261074 w 390719"/>
                      <a:gd name="connsiteY10" fmla="*/ 31159 h 337733"/>
                      <a:gd name="connsiteX11" fmla="*/ 180849 w 390719"/>
                      <a:gd name="connsiteY11" fmla="*/ 28240 h 337733"/>
                      <a:gd name="connsiteX12" fmla="*/ 179778 w 390719"/>
                      <a:gd name="connsiteY12" fmla="*/ 14796 h 337733"/>
                      <a:gd name="connsiteX13" fmla="*/ 0 w 390719"/>
                      <a:gd name="connsiteY13" fmla="*/ 13471 h 337733"/>
                      <a:gd name="connsiteX14" fmla="*/ 15943 w 390719"/>
                      <a:gd name="connsiteY14" fmla="*/ 229 h 337733"/>
                      <a:gd name="connsiteX0" fmla="*/ 15943 w 390719"/>
                      <a:gd name="connsiteY0" fmla="*/ 229 h 337733"/>
                      <a:gd name="connsiteX1" fmla="*/ 365478 w 390719"/>
                      <a:gd name="connsiteY1" fmla="*/ 0 h 337733"/>
                      <a:gd name="connsiteX2" fmla="*/ 381501 w 390719"/>
                      <a:gd name="connsiteY2" fmla="*/ 13517 h 337733"/>
                      <a:gd name="connsiteX3" fmla="*/ 381139 w 390719"/>
                      <a:gd name="connsiteY3" fmla="*/ 67183 h 337733"/>
                      <a:gd name="connsiteX4" fmla="*/ 390719 w 390719"/>
                      <a:gd name="connsiteY4" fmla="*/ 74327 h 337733"/>
                      <a:gd name="connsiteX5" fmla="*/ 390461 w 390719"/>
                      <a:gd name="connsiteY5" fmla="*/ 107336 h 337733"/>
                      <a:gd name="connsiteX6" fmla="*/ 379803 w 390719"/>
                      <a:gd name="connsiteY6" fmla="*/ 119571 h 337733"/>
                      <a:gd name="connsiteX7" fmla="*/ 379887 w 390719"/>
                      <a:gd name="connsiteY7" fmla="*/ 337733 h 337733"/>
                      <a:gd name="connsiteX8" fmla="*/ 366032 w 390719"/>
                      <a:gd name="connsiteY8" fmla="*/ 320510 h 337733"/>
                      <a:gd name="connsiteX9" fmla="*/ 365710 w 390719"/>
                      <a:gd name="connsiteY9" fmla="*/ 92339 h 337733"/>
                      <a:gd name="connsiteX10" fmla="*/ 261074 w 390719"/>
                      <a:gd name="connsiteY10" fmla="*/ 31159 h 337733"/>
                      <a:gd name="connsiteX11" fmla="*/ 180849 w 390719"/>
                      <a:gd name="connsiteY11" fmla="*/ 28240 h 337733"/>
                      <a:gd name="connsiteX12" fmla="*/ 179778 w 390719"/>
                      <a:gd name="connsiteY12" fmla="*/ 14796 h 337733"/>
                      <a:gd name="connsiteX13" fmla="*/ 0 w 390719"/>
                      <a:gd name="connsiteY13" fmla="*/ 13471 h 337733"/>
                      <a:gd name="connsiteX14" fmla="*/ 15943 w 390719"/>
                      <a:gd name="connsiteY14" fmla="*/ 229 h 337733"/>
                      <a:gd name="connsiteX0" fmla="*/ 15943 w 390719"/>
                      <a:gd name="connsiteY0" fmla="*/ 229 h 337733"/>
                      <a:gd name="connsiteX1" fmla="*/ 365478 w 390719"/>
                      <a:gd name="connsiteY1" fmla="*/ 0 h 337733"/>
                      <a:gd name="connsiteX2" fmla="*/ 381501 w 390719"/>
                      <a:gd name="connsiteY2" fmla="*/ 13517 h 337733"/>
                      <a:gd name="connsiteX3" fmla="*/ 381139 w 390719"/>
                      <a:gd name="connsiteY3" fmla="*/ 67183 h 337733"/>
                      <a:gd name="connsiteX4" fmla="*/ 390719 w 390719"/>
                      <a:gd name="connsiteY4" fmla="*/ 74666 h 337733"/>
                      <a:gd name="connsiteX5" fmla="*/ 390461 w 390719"/>
                      <a:gd name="connsiteY5" fmla="*/ 107336 h 337733"/>
                      <a:gd name="connsiteX6" fmla="*/ 379803 w 390719"/>
                      <a:gd name="connsiteY6" fmla="*/ 119571 h 337733"/>
                      <a:gd name="connsiteX7" fmla="*/ 379887 w 390719"/>
                      <a:gd name="connsiteY7" fmla="*/ 337733 h 337733"/>
                      <a:gd name="connsiteX8" fmla="*/ 366032 w 390719"/>
                      <a:gd name="connsiteY8" fmla="*/ 320510 h 337733"/>
                      <a:gd name="connsiteX9" fmla="*/ 365710 w 390719"/>
                      <a:gd name="connsiteY9" fmla="*/ 92339 h 337733"/>
                      <a:gd name="connsiteX10" fmla="*/ 261074 w 390719"/>
                      <a:gd name="connsiteY10" fmla="*/ 31159 h 337733"/>
                      <a:gd name="connsiteX11" fmla="*/ 180849 w 390719"/>
                      <a:gd name="connsiteY11" fmla="*/ 28240 h 337733"/>
                      <a:gd name="connsiteX12" fmla="*/ 179778 w 390719"/>
                      <a:gd name="connsiteY12" fmla="*/ 14796 h 337733"/>
                      <a:gd name="connsiteX13" fmla="*/ 0 w 390719"/>
                      <a:gd name="connsiteY13" fmla="*/ 13471 h 337733"/>
                      <a:gd name="connsiteX14" fmla="*/ 15943 w 390719"/>
                      <a:gd name="connsiteY14" fmla="*/ 229 h 337733"/>
                      <a:gd name="connsiteX0" fmla="*/ 15943 w 390719"/>
                      <a:gd name="connsiteY0" fmla="*/ 229 h 337733"/>
                      <a:gd name="connsiteX1" fmla="*/ 365478 w 390719"/>
                      <a:gd name="connsiteY1" fmla="*/ 0 h 337733"/>
                      <a:gd name="connsiteX2" fmla="*/ 381501 w 390719"/>
                      <a:gd name="connsiteY2" fmla="*/ 13517 h 337733"/>
                      <a:gd name="connsiteX3" fmla="*/ 381139 w 390719"/>
                      <a:gd name="connsiteY3" fmla="*/ 67183 h 337733"/>
                      <a:gd name="connsiteX4" fmla="*/ 390719 w 390719"/>
                      <a:gd name="connsiteY4" fmla="*/ 74666 h 337733"/>
                      <a:gd name="connsiteX5" fmla="*/ 390461 w 390719"/>
                      <a:gd name="connsiteY5" fmla="*/ 107336 h 337733"/>
                      <a:gd name="connsiteX6" fmla="*/ 379803 w 390719"/>
                      <a:gd name="connsiteY6" fmla="*/ 119571 h 337733"/>
                      <a:gd name="connsiteX7" fmla="*/ 379887 w 390719"/>
                      <a:gd name="connsiteY7" fmla="*/ 337733 h 337733"/>
                      <a:gd name="connsiteX8" fmla="*/ 366032 w 390719"/>
                      <a:gd name="connsiteY8" fmla="*/ 320510 h 337733"/>
                      <a:gd name="connsiteX9" fmla="*/ 365710 w 390719"/>
                      <a:gd name="connsiteY9" fmla="*/ 92339 h 337733"/>
                      <a:gd name="connsiteX10" fmla="*/ 261074 w 390719"/>
                      <a:gd name="connsiteY10" fmla="*/ 31159 h 337733"/>
                      <a:gd name="connsiteX11" fmla="*/ 180849 w 390719"/>
                      <a:gd name="connsiteY11" fmla="*/ 28240 h 337733"/>
                      <a:gd name="connsiteX12" fmla="*/ 179778 w 390719"/>
                      <a:gd name="connsiteY12" fmla="*/ 14796 h 337733"/>
                      <a:gd name="connsiteX13" fmla="*/ 0 w 390719"/>
                      <a:gd name="connsiteY13" fmla="*/ 13471 h 337733"/>
                      <a:gd name="connsiteX14" fmla="*/ 15943 w 390719"/>
                      <a:gd name="connsiteY14" fmla="*/ 229 h 337733"/>
                      <a:gd name="connsiteX0" fmla="*/ 15943 w 390719"/>
                      <a:gd name="connsiteY0" fmla="*/ 229 h 337733"/>
                      <a:gd name="connsiteX1" fmla="*/ 365478 w 390719"/>
                      <a:gd name="connsiteY1" fmla="*/ 0 h 337733"/>
                      <a:gd name="connsiteX2" fmla="*/ 381501 w 390719"/>
                      <a:gd name="connsiteY2" fmla="*/ 13517 h 337733"/>
                      <a:gd name="connsiteX3" fmla="*/ 381139 w 390719"/>
                      <a:gd name="connsiteY3" fmla="*/ 67183 h 337733"/>
                      <a:gd name="connsiteX4" fmla="*/ 390719 w 390719"/>
                      <a:gd name="connsiteY4" fmla="*/ 74666 h 337733"/>
                      <a:gd name="connsiteX5" fmla="*/ 390461 w 390719"/>
                      <a:gd name="connsiteY5" fmla="*/ 107336 h 337733"/>
                      <a:gd name="connsiteX6" fmla="*/ 379803 w 390719"/>
                      <a:gd name="connsiteY6" fmla="*/ 119571 h 337733"/>
                      <a:gd name="connsiteX7" fmla="*/ 379887 w 390719"/>
                      <a:gd name="connsiteY7" fmla="*/ 337733 h 337733"/>
                      <a:gd name="connsiteX8" fmla="*/ 366032 w 390719"/>
                      <a:gd name="connsiteY8" fmla="*/ 320510 h 337733"/>
                      <a:gd name="connsiteX9" fmla="*/ 365958 w 390719"/>
                      <a:gd name="connsiteY9" fmla="*/ 92339 h 337733"/>
                      <a:gd name="connsiteX10" fmla="*/ 261074 w 390719"/>
                      <a:gd name="connsiteY10" fmla="*/ 31159 h 337733"/>
                      <a:gd name="connsiteX11" fmla="*/ 180849 w 390719"/>
                      <a:gd name="connsiteY11" fmla="*/ 28240 h 337733"/>
                      <a:gd name="connsiteX12" fmla="*/ 179778 w 390719"/>
                      <a:gd name="connsiteY12" fmla="*/ 14796 h 337733"/>
                      <a:gd name="connsiteX13" fmla="*/ 0 w 390719"/>
                      <a:gd name="connsiteY13" fmla="*/ 13471 h 337733"/>
                      <a:gd name="connsiteX14" fmla="*/ 15943 w 390719"/>
                      <a:gd name="connsiteY14" fmla="*/ 229 h 337733"/>
                      <a:gd name="connsiteX0" fmla="*/ 15943 w 390719"/>
                      <a:gd name="connsiteY0" fmla="*/ 229 h 337733"/>
                      <a:gd name="connsiteX1" fmla="*/ 365478 w 390719"/>
                      <a:gd name="connsiteY1" fmla="*/ 0 h 337733"/>
                      <a:gd name="connsiteX2" fmla="*/ 381501 w 390719"/>
                      <a:gd name="connsiteY2" fmla="*/ 13517 h 337733"/>
                      <a:gd name="connsiteX3" fmla="*/ 381139 w 390719"/>
                      <a:gd name="connsiteY3" fmla="*/ 67183 h 337733"/>
                      <a:gd name="connsiteX4" fmla="*/ 390719 w 390719"/>
                      <a:gd name="connsiteY4" fmla="*/ 74666 h 337733"/>
                      <a:gd name="connsiteX5" fmla="*/ 390461 w 390719"/>
                      <a:gd name="connsiteY5" fmla="*/ 107336 h 337733"/>
                      <a:gd name="connsiteX6" fmla="*/ 379803 w 390719"/>
                      <a:gd name="connsiteY6" fmla="*/ 119571 h 337733"/>
                      <a:gd name="connsiteX7" fmla="*/ 379887 w 390719"/>
                      <a:gd name="connsiteY7" fmla="*/ 337733 h 337733"/>
                      <a:gd name="connsiteX8" fmla="*/ 366032 w 390719"/>
                      <a:gd name="connsiteY8" fmla="*/ 320510 h 337733"/>
                      <a:gd name="connsiteX9" fmla="*/ 365958 w 390719"/>
                      <a:gd name="connsiteY9" fmla="*/ 92339 h 337733"/>
                      <a:gd name="connsiteX10" fmla="*/ 261074 w 390719"/>
                      <a:gd name="connsiteY10" fmla="*/ 31159 h 337733"/>
                      <a:gd name="connsiteX11" fmla="*/ 180849 w 390719"/>
                      <a:gd name="connsiteY11" fmla="*/ 28240 h 337733"/>
                      <a:gd name="connsiteX12" fmla="*/ 179778 w 390719"/>
                      <a:gd name="connsiteY12" fmla="*/ 14796 h 337733"/>
                      <a:gd name="connsiteX13" fmla="*/ 0 w 390719"/>
                      <a:gd name="connsiteY13" fmla="*/ 13471 h 337733"/>
                      <a:gd name="connsiteX14" fmla="*/ 15943 w 390719"/>
                      <a:gd name="connsiteY14" fmla="*/ 229 h 337733"/>
                      <a:gd name="connsiteX0" fmla="*/ 15943 w 390719"/>
                      <a:gd name="connsiteY0" fmla="*/ 229 h 337733"/>
                      <a:gd name="connsiteX1" fmla="*/ 365478 w 390719"/>
                      <a:gd name="connsiteY1" fmla="*/ 0 h 337733"/>
                      <a:gd name="connsiteX2" fmla="*/ 381501 w 390719"/>
                      <a:gd name="connsiteY2" fmla="*/ 13517 h 337733"/>
                      <a:gd name="connsiteX3" fmla="*/ 381139 w 390719"/>
                      <a:gd name="connsiteY3" fmla="*/ 67183 h 337733"/>
                      <a:gd name="connsiteX4" fmla="*/ 390719 w 390719"/>
                      <a:gd name="connsiteY4" fmla="*/ 74666 h 337733"/>
                      <a:gd name="connsiteX5" fmla="*/ 390461 w 390719"/>
                      <a:gd name="connsiteY5" fmla="*/ 107336 h 337733"/>
                      <a:gd name="connsiteX6" fmla="*/ 379803 w 390719"/>
                      <a:gd name="connsiteY6" fmla="*/ 119571 h 337733"/>
                      <a:gd name="connsiteX7" fmla="*/ 379887 w 390719"/>
                      <a:gd name="connsiteY7" fmla="*/ 337733 h 337733"/>
                      <a:gd name="connsiteX8" fmla="*/ 365537 w 390719"/>
                      <a:gd name="connsiteY8" fmla="*/ 320510 h 337733"/>
                      <a:gd name="connsiteX9" fmla="*/ 365958 w 390719"/>
                      <a:gd name="connsiteY9" fmla="*/ 92339 h 337733"/>
                      <a:gd name="connsiteX10" fmla="*/ 261074 w 390719"/>
                      <a:gd name="connsiteY10" fmla="*/ 31159 h 337733"/>
                      <a:gd name="connsiteX11" fmla="*/ 180849 w 390719"/>
                      <a:gd name="connsiteY11" fmla="*/ 28240 h 337733"/>
                      <a:gd name="connsiteX12" fmla="*/ 179778 w 390719"/>
                      <a:gd name="connsiteY12" fmla="*/ 14796 h 337733"/>
                      <a:gd name="connsiteX13" fmla="*/ 0 w 390719"/>
                      <a:gd name="connsiteY13" fmla="*/ 13471 h 337733"/>
                      <a:gd name="connsiteX14" fmla="*/ 15943 w 390719"/>
                      <a:gd name="connsiteY14" fmla="*/ 229 h 337733"/>
                      <a:gd name="connsiteX0" fmla="*/ 15943 w 390719"/>
                      <a:gd name="connsiteY0" fmla="*/ 229 h 337733"/>
                      <a:gd name="connsiteX1" fmla="*/ 365478 w 390719"/>
                      <a:gd name="connsiteY1" fmla="*/ 0 h 337733"/>
                      <a:gd name="connsiteX2" fmla="*/ 381501 w 390719"/>
                      <a:gd name="connsiteY2" fmla="*/ 13517 h 337733"/>
                      <a:gd name="connsiteX3" fmla="*/ 381139 w 390719"/>
                      <a:gd name="connsiteY3" fmla="*/ 67183 h 337733"/>
                      <a:gd name="connsiteX4" fmla="*/ 390719 w 390719"/>
                      <a:gd name="connsiteY4" fmla="*/ 74666 h 337733"/>
                      <a:gd name="connsiteX5" fmla="*/ 390461 w 390719"/>
                      <a:gd name="connsiteY5" fmla="*/ 107336 h 337733"/>
                      <a:gd name="connsiteX6" fmla="*/ 379803 w 390719"/>
                      <a:gd name="connsiteY6" fmla="*/ 119571 h 337733"/>
                      <a:gd name="connsiteX7" fmla="*/ 379887 w 390719"/>
                      <a:gd name="connsiteY7" fmla="*/ 337733 h 337733"/>
                      <a:gd name="connsiteX8" fmla="*/ 366032 w 390719"/>
                      <a:gd name="connsiteY8" fmla="*/ 320510 h 337733"/>
                      <a:gd name="connsiteX9" fmla="*/ 365958 w 390719"/>
                      <a:gd name="connsiteY9" fmla="*/ 92339 h 337733"/>
                      <a:gd name="connsiteX10" fmla="*/ 261074 w 390719"/>
                      <a:gd name="connsiteY10" fmla="*/ 31159 h 337733"/>
                      <a:gd name="connsiteX11" fmla="*/ 180849 w 390719"/>
                      <a:gd name="connsiteY11" fmla="*/ 28240 h 337733"/>
                      <a:gd name="connsiteX12" fmla="*/ 179778 w 390719"/>
                      <a:gd name="connsiteY12" fmla="*/ 14796 h 337733"/>
                      <a:gd name="connsiteX13" fmla="*/ 0 w 390719"/>
                      <a:gd name="connsiteY13" fmla="*/ 13471 h 337733"/>
                      <a:gd name="connsiteX14" fmla="*/ 15943 w 390719"/>
                      <a:gd name="connsiteY14" fmla="*/ 229 h 337733"/>
                      <a:gd name="connsiteX0" fmla="*/ 15943 w 390719"/>
                      <a:gd name="connsiteY0" fmla="*/ 229 h 337733"/>
                      <a:gd name="connsiteX1" fmla="*/ 365478 w 390719"/>
                      <a:gd name="connsiteY1" fmla="*/ 0 h 337733"/>
                      <a:gd name="connsiteX2" fmla="*/ 381501 w 390719"/>
                      <a:gd name="connsiteY2" fmla="*/ 13517 h 337733"/>
                      <a:gd name="connsiteX3" fmla="*/ 381139 w 390719"/>
                      <a:gd name="connsiteY3" fmla="*/ 67183 h 337733"/>
                      <a:gd name="connsiteX4" fmla="*/ 390719 w 390719"/>
                      <a:gd name="connsiteY4" fmla="*/ 74666 h 337733"/>
                      <a:gd name="connsiteX5" fmla="*/ 390461 w 390719"/>
                      <a:gd name="connsiteY5" fmla="*/ 107336 h 337733"/>
                      <a:gd name="connsiteX6" fmla="*/ 379803 w 390719"/>
                      <a:gd name="connsiteY6" fmla="*/ 119571 h 337733"/>
                      <a:gd name="connsiteX7" fmla="*/ 379887 w 390719"/>
                      <a:gd name="connsiteY7" fmla="*/ 337733 h 337733"/>
                      <a:gd name="connsiteX8" fmla="*/ 365042 w 390719"/>
                      <a:gd name="connsiteY8" fmla="*/ 321864 h 337733"/>
                      <a:gd name="connsiteX9" fmla="*/ 365958 w 390719"/>
                      <a:gd name="connsiteY9" fmla="*/ 92339 h 337733"/>
                      <a:gd name="connsiteX10" fmla="*/ 261074 w 390719"/>
                      <a:gd name="connsiteY10" fmla="*/ 31159 h 337733"/>
                      <a:gd name="connsiteX11" fmla="*/ 180849 w 390719"/>
                      <a:gd name="connsiteY11" fmla="*/ 28240 h 337733"/>
                      <a:gd name="connsiteX12" fmla="*/ 179778 w 390719"/>
                      <a:gd name="connsiteY12" fmla="*/ 14796 h 337733"/>
                      <a:gd name="connsiteX13" fmla="*/ 0 w 390719"/>
                      <a:gd name="connsiteY13" fmla="*/ 13471 h 337733"/>
                      <a:gd name="connsiteX14" fmla="*/ 15943 w 390719"/>
                      <a:gd name="connsiteY14" fmla="*/ 229 h 337733"/>
                      <a:gd name="connsiteX0" fmla="*/ 15943 w 390719"/>
                      <a:gd name="connsiteY0" fmla="*/ 229 h 337733"/>
                      <a:gd name="connsiteX1" fmla="*/ 365478 w 390719"/>
                      <a:gd name="connsiteY1" fmla="*/ 0 h 337733"/>
                      <a:gd name="connsiteX2" fmla="*/ 381501 w 390719"/>
                      <a:gd name="connsiteY2" fmla="*/ 13517 h 337733"/>
                      <a:gd name="connsiteX3" fmla="*/ 381139 w 390719"/>
                      <a:gd name="connsiteY3" fmla="*/ 67183 h 337733"/>
                      <a:gd name="connsiteX4" fmla="*/ 390719 w 390719"/>
                      <a:gd name="connsiteY4" fmla="*/ 74666 h 337733"/>
                      <a:gd name="connsiteX5" fmla="*/ 390461 w 390719"/>
                      <a:gd name="connsiteY5" fmla="*/ 107336 h 337733"/>
                      <a:gd name="connsiteX6" fmla="*/ 379803 w 390719"/>
                      <a:gd name="connsiteY6" fmla="*/ 119571 h 337733"/>
                      <a:gd name="connsiteX7" fmla="*/ 379887 w 390719"/>
                      <a:gd name="connsiteY7" fmla="*/ 337733 h 337733"/>
                      <a:gd name="connsiteX8" fmla="*/ 365042 w 390719"/>
                      <a:gd name="connsiteY8" fmla="*/ 321864 h 337733"/>
                      <a:gd name="connsiteX9" fmla="*/ 365958 w 390719"/>
                      <a:gd name="connsiteY9" fmla="*/ 92339 h 337733"/>
                      <a:gd name="connsiteX10" fmla="*/ 261074 w 390719"/>
                      <a:gd name="connsiteY10" fmla="*/ 31159 h 337733"/>
                      <a:gd name="connsiteX11" fmla="*/ 180849 w 390719"/>
                      <a:gd name="connsiteY11" fmla="*/ 28240 h 337733"/>
                      <a:gd name="connsiteX12" fmla="*/ 179778 w 390719"/>
                      <a:gd name="connsiteY12" fmla="*/ 14796 h 337733"/>
                      <a:gd name="connsiteX13" fmla="*/ 0 w 390719"/>
                      <a:gd name="connsiteY13" fmla="*/ 13471 h 337733"/>
                      <a:gd name="connsiteX14" fmla="*/ 15943 w 390719"/>
                      <a:gd name="connsiteY14" fmla="*/ 229 h 337733"/>
                      <a:gd name="connsiteX0" fmla="*/ 15943 w 390719"/>
                      <a:gd name="connsiteY0" fmla="*/ 229 h 337733"/>
                      <a:gd name="connsiteX1" fmla="*/ 365478 w 390719"/>
                      <a:gd name="connsiteY1" fmla="*/ 0 h 337733"/>
                      <a:gd name="connsiteX2" fmla="*/ 381501 w 390719"/>
                      <a:gd name="connsiteY2" fmla="*/ 13517 h 337733"/>
                      <a:gd name="connsiteX3" fmla="*/ 381139 w 390719"/>
                      <a:gd name="connsiteY3" fmla="*/ 67183 h 337733"/>
                      <a:gd name="connsiteX4" fmla="*/ 390719 w 390719"/>
                      <a:gd name="connsiteY4" fmla="*/ 74666 h 337733"/>
                      <a:gd name="connsiteX5" fmla="*/ 390461 w 390719"/>
                      <a:gd name="connsiteY5" fmla="*/ 107336 h 337733"/>
                      <a:gd name="connsiteX6" fmla="*/ 379803 w 390719"/>
                      <a:gd name="connsiteY6" fmla="*/ 119571 h 337733"/>
                      <a:gd name="connsiteX7" fmla="*/ 379887 w 390719"/>
                      <a:gd name="connsiteY7" fmla="*/ 337733 h 337733"/>
                      <a:gd name="connsiteX8" fmla="*/ 365537 w 390719"/>
                      <a:gd name="connsiteY8" fmla="*/ 321187 h 337733"/>
                      <a:gd name="connsiteX9" fmla="*/ 365958 w 390719"/>
                      <a:gd name="connsiteY9" fmla="*/ 92339 h 337733"/>
                      <a:gd name="connsiteX10" fmla="*/ 261074 w 390719"/>
                      <a:gd name="connsiteY10" fmla="*/ 31159 h 337733"/>
                      <a:gd name="connsiteX11" fmla="*/ 180849 w 390719"/>
                      <a:gd name="connsiteY11" fmla="*/ 28240 h 337733"/>
                      <a:gd name="connsiteX12" fmla="*/ 179778 w 390719"/>
                      <a:gd name="connsiteY12" fmla="*/ 14796 h 337733"/>
                      <a:gd name="connsiteX13" fmla="*/ 0 w 390719"/>
                      <a:gd name="connsiteY13" fmla="*/ 13471 h 337733"/>
                      <a:gd name="connsiteX14" fmla="*/ 15943 w 390719"/>
                      <a:gd name="connsiteY14" fmla="*/ 229 h 337733"/>
                      <a:gd name="connsiteX0" fmla="*/ 15943 w 390719"/>
                      <a:gd name="connsiteY0" fmla="*/ 229 h 337733"/>
                      <a:gd name="connsiteX1" fmla="*/ 365478 w 390719"/>
                      <a:gd name="connsiteY1" fmla="*/ 0 h 337733"/>
                      <a:gd name="connsiteX2" fmla="*/ 381501 w 390719"/>
                      <a:gd name="connsiteY2" fmla="*/ 13517 h 337733"/>
                      <a:gd name="connsiteX3" fmla="*/ 381139 w 390719"/>
                      <a:gd name="connsiteY3" fmla="*/ 67183 h 337733"/>
                      <a:gd name="connsiteX4" fmla="*/ 390719 w 390719"/>
                      <a:gd name="connsiteY4" fmla="*/ 74666 h 337733"/>
                      <a:gd name="connsiteX5" fmla="*/ 390461 w 390719"/>
                      <a:gd name="connsiteY5" fmla="*/ 107336 h 337733"/>
                      <a:gd name="connsiteX6" fmla="*/ 379803 w 390719"/>
                      <a:gd name="connsiteY6" fmla="*/ 119571 h 337733"/>
                      <a:gd name="connsiteX7" fmla="*/ 379887 w 390719"/>
                      <a:gd name="connsiteY7" fmla="*/ 337733 h 337733"/>
                      <a:gd name="connsiteX8" fmla="*/ 366280 w 390719"/>
                      <a:gd name="connsiteY8" fmla="*/ 320848 h 337733"/>
                      <a:gd name="connsiteX9" fmla="*/ 365958 w 390719"/>
                      <a:gd name="connsiteY9" fmla="*/ 92339 h 337733"/>
                      <a:gd name="connsiteX10" fmla="*/ 261074 w 390719"/>
                      <a:gd name="connsiteY10" fmla="*/ 31159 h 337733"/>
                      <a:gd name="connsiteX11" fmla="*/ 180849 w 390719"/>
                      <a:gd name="connsiteY11" fmla="*/ 28240 h 337733"/>
                      <a:gd name="connsiteX12" fmla="*/ 179778 w 390719"/>
                      <a:gd name="connsiteY12" fmla="*/ 14796 h 337733"/>
                      <a:gd name="connsiteX13" fmla="*/ 0 w 390719"/>
                      <a:gd name="connsiteY13" fmla="*/ 13471 h 337733"/>
                      <a:gd name="connsiteX14" fmla="*/ 15943 w 390719"/>
                      <a:gd name="connsiteY14" fmla="*/ 229 h 337733"/>
                      <a:gd name="connsiteX0" fmla="*/ 15943 w 390719"/>
                      <a:gd name="connsiteY0" fmla="*/ 229 h 337733"/>
                      <a:gd name="connsiteX1" fmla="*/ 365478 w 390719"/>
                      <a:gd name="connsiteY1" fmla="*/ 0 h 337733"/>
                      <a:gd name="connsiteX2" fmla="*/ 381501 w 390719"/>
                      <a:gd name="connsiteY2" fmla="*/ 13517 h 337733"/>
                      <a:gd name="connsiteX3" fmla="*/ 381139 w 390719"/>
                      <a:gd name="connsiteY3" fmla="*/ 67183 h 337733"/>
                      <a:gd name="connsiteX4" fmla="*/ 390719 w 390719"/>
                      <a:gd name="connsiteY4" fmla="*/ 74666 h 337733"/>
                      <a:gd name="connsiteX5" fmla="*/ 390461 w 390719"/>
                      <a:gd name="connsiteY5" fmla="*/ 107336 h 337733"/>
                      <a:gd name="connsiteX6" fmla="*/ 379803 w 390719"/>
                      <a:gd name="connsiteY6" fmla="*/ 119571 h 337733"/>
                      <a:gd name="connsiteX7" fmla="*/ 379887 w 390719"/>
                      <a:gd name="connsiteY7" fmla="*/ 337733 h 337733"/>
                      <a:gd name="connsiteX8" fmla="*/ 367270 w 390719"/>
                      <a:gd name="connsiteY8" fmla="*/ 321525 h 337733"/>
                      <a:gd name="connsiteX9" fmla="*/ 365958 w 390719"/>
                      <a:gd name="connsiteY9" fmla="*/ 92339 h 337733"/>
                      <a:gd name="connsiteX10" fmla="*/ 261074 w 390719"/>
                      <a:gd name="connsiteY10" fmla="*/ 31159 h 337733"/>
                      <a:gd name="connsiteX11" fmla="*/ 180849 w 390719"/>
                      <a:gd name="connsiteY11" fmla="*/ 28240 h 337733"/>
                      <a:gd name="connsiteX12" fmla="*/ 179778 w 390719"/>
                      <a:gd name="connsiteY12" fmla="*/ 14796 h 337733"/>
                      <a:gd name="connsiteX13" fmla="*/ 0 w 390719"/>
                      <a:gd name="connsiteY13" fmla="*/ 13471 h 337733"/>
                      <a:gd name="connsiteX14" fmla="*/ 15943 w 390719"/>
                      <a:gd name="connsiteY14" fmla="*/ 229 h 337733"/>
                      <a:gd name="connsiteX0" fmla="*/ 15943 w 390719"/>
                      <a:gd name="connsiteY0" fmla="*/ 229 h 337733"/>
                      <a:gd name="connsiteX1" fmla="*/ 365478 w 390719"/>
                      <a:gd name="connsiteY1" fmla="*/ 0 h 337733"/>
                      <a:gd name="connsiteX2" fmla="*/ 381501 w 390719"/>
                      <a:gd name="connsiteY2" fmla="*/ 13517 h 337733"/>
                      <a:gd name="connsiteX3" fmla="*/ 381139 w 390719"/>
                      <a:gd name="connsiteY3" fmla="*/ 67183 h 337733"/>
                      <a:gd name="connsiteX4" fmla="*/ 390719 w 390719"/>
                      <a:gd name="connsiteY4" fmla="*/ 74666 h 337733"/>
                      <a:gd name="connsiteX5" fmla="*/ 390461 w 390719"/>
                      <a:gd name="connsiteY5" fmla="*/ 107336 h 337733"/>
                      <a:gd name="connsiteX6" fmla="*/ 379803 w 390719"/>
                      <a:gd name="connsiteY6" fmla="*/ 119571 h 337733"/>
                      <a:gd name="connsiteX7" fmla="*/ 379887 w 390719"/>
                      <a:gd name="connsiteY7" fmla="*/ 337733 h 337733"/>
                      <a:gd name="connsiteX8" fmla="*/ 368508 w 390719"/>
                      <a:gd name="connsiteY8" fmla="*/ 321864 h 337733"/>
                      <a:gd name="connsiteX9" fmla="*/ 365958 w 390719"/>
                      <a:gd name="connsiteY9" fmla="*/ 92339 h 337733"/>
                      <a:gd name="connsiteX10" fmla="*/ 261074 w 390719"/>
                      <a:gd name="connsiteY10" fmla="*/ 31159 h 337733"/>
                      <a:gd name="connsiteX11" fmla="*/ 180849 w 390719"/>
                      <a:gd name="connsiteY11" fmla="*/ 28240 h 337733"/>
                      <a:gd name="connsiteX12" fmla="*/ 179778 w 390719"/>
                      <a:gd name="connsiteY12" fmla="*/ 14796 h 337733"/>
                      <a:gd name="connsiteX13" fmla="*/ 0 w 390719"/>
                      <a:gd name="connsiteY13" fmla="*/ 13471 h 337733"/>
                      <a:gd name="connsiteX14" fmla="*/ 15943 w 390719"/>
                      <a:gd name="connsiteY14" fmla="*/ 229 h 337733"/>
                      <a:gd name="connsiteX0" fmla="*/ 15943 w 390719"/>
                      <a:gd name="connsiteY0" fmla="*/ 229 h 337733"/>
                      <a:gd name="connsiteX1" fmla="*/ 365478 w 390719"/>
                      <a:gd name="connsiteY1" fmla="*/ 0 h 337733"/>
                      <a:gd name="connsiteX2" fmla="*/ 381501 w 390719"/>
                      <a:gd name="connsiteY2" fmla="*/ 13517 h 337733"/>
                      <a:gd name="connsiteX3" fmla="*/ 381139 w 390719"/>
                      <a:gd name="connsiteY3" fmla="*/ 67183 h 337733"/>
                      <a:gd name="connsiteX4" fmla="*/ 390719 w 390719"/>
                      <a:gd name="connsiteY4" fmla="*/ 74666 h 337733"/>
                      <a:gd name="connsiteX5" fmla="*/ 390461 w 390719"/>
                      <a:gd name="connsiteY5" fmla="*/ 107336 h 337733"/>
                      <a:gd name="connsiteX6" fmla="*/ 379803 w 390719"/>
                      <a:gd name="connsiteY6" fmla="*/ 119571 h 337733"/>
                      <a:gd name="connsiteX7" fmla="*/ 379887 w 390719"/>
                      <a:gd name="connsiteY7" fmla="*/ 337733 h 337733"/>
                      <a:gd name="connsiteX8" fmla="*/ 367518 w 390719"/>
                      <a:gd name="connsiteY8" fmla="*/ 321864 h 337733"/>
                      <a:gd name="connsiteX9" fmla="*/ 365958 w 390719"/>
                      <a:gd name="connsiteY9" fmla="*/ 92339 h 337733"/>
                      <a:gd name="connsiteX10" fmla="*/ 261074 w 390719"/>
                      <a:gd name="connsiteY10" fmla="*/ 31159 h 337733"/>
                      <a:gd name="connsiteX11" fmla="*/ 180849 w 390719"/>
                      <a:gd name="connsiteY11" fmla="*/ 28240 h 337733"/>
                      <a:gd name="connsiteX12" fmla="*/ 179778 w 390719"/>
                      <a:gd name="connsiteY12" fmla="*/ 14796 h 337733"/>
                      <a:gd name="connsiteX13" fmla="*/ 0 w 390719"/>
                      <a:gd name="connsiteY13" fmla="*/ 13471 h 337733"/>
                      <a:gd name="connsiteX14" fmla="*/ 15943 w 390719"/>
                      <a:gd name="connsiteY14" fmla="*/ 229 h 337733"/>
                      <a:gd name="connsiteX0" fmla="*/ 15943 w 390719"/>
                      <a:gd name="connsiteY0" fmla="*/ 229 h 337733"/>
                      <a:gd name="connsiteX1" fmla="*/ 365478 w 390719"/>
                      <a:gd name="connsiteY1" fmla="*/ 0 h 337733"/>
                      <a:gd name="connsiteX2" fmla="*/ 381501 w 390719"/>
                      <a:gd name="connsiteY2" fmla="*/ 13517 h 337733"/>
                      <a:gd name="connsiteX3" fmla="*/ 381139 w 390719"/>
                      <a:gd name="connsiteY3" fmla="*/ 67183 h 337733"/>
                      <a:gd name="connsiteX4" fmla="*/ 390719 w 390719"/>
                      <a:gd name="connsiteY4" fmla="*/ 74666 h 337733"/>
                      <a:gd name="connsiteX5" fmla="*/ 390461 w 390719"/>
                      <a:gd name="connsiteY5" fmla="*/ 107336 h 337733"/>
                      <a:gd name="connsiteX6" fmla="*/ 379803 w 390719"/>
                      <a:gd name="connsiteY6" fmla="*/ 119571 h 337733"/>
                      <a:gd name="connsiteX7" fmla="*/ 379887 w 390719"/>
                      <a:gd name="connsiteY7" fmla="*/ 337733 h 337733"/>
                      <a:gd name="connsiteX8" fmla="*/ 367518 w 390719"/>
                      <a:gd name="connsiteY8" fmla="*/ 321864 h 337733"/>
                      <a:gd name="connsiteX9" fmla="*/ 367939 w 390719"/>
                      <a:gd name="connsiteY9" fmla="*/ 92339 h 337733"/>
                      <a:gd name="connsiteX10" fmla="*/ 261074 w 390719"/>
                      <a:gd name="connsiteY10" fmla="*/ 31159 h 337733"/>
                      <a:gd name="connsiteX11" fmla="*/ 180849 w 390719"/>
                      <a:gd name="connsiteY11" fmla="*/ 28240 h 337733"/>
                      <a:gd name="connsiteX12" fmla="*/ 179778 w 390719"/>
                      <a:gd name="connsiteY12" fmla="*/ 14796 h 337733"/>
                      <a:gd name="connsiteX13" fmla="*/ 0 w 390719"/>
                      <a:gd name="connsiteY13" fmla="*/ 13471 h 337733"/>
                      <a:gd name="connsiteX14" fmla="*/ 15943 w 390719"/>
                      <a:gd name="connsiteY14" fmla="*/ 229 h 337733"/>
                      <a:gd name="connsiteX0" fmla="*/ 15943 w 390719"/>
                      <a:gd name="connsiteY0" fmla="*/ 229 h 337733"/>
                      <a:gd name="connsiteX1" fmla="*/ 365478 w 390719"/>
                      <a:gd name="connsiteY1" fmla="*/ 0 h 337733"/>
                      <a:gd name="connsiteX2" fmla="*/ 381501 w 390719"/>
                      <a:gd name="connsiteY2" fmla="*/ 13517 h 337733"/>
                      <a:gd name="connsiteX3" fmla="*/ 381139 w 390719"/>
                      <a:gd name="connsiteY3" fmla="*/ 67183 h 337733"/>
                      <a:gd name="connsiteX4" fmla="*/ 390719 w 390719"/>
                      <a:gd name="connsiteY4" fmla="*/ 74666 h 337733"/>
                      <a:gd name="connsiteX5" fmla="*/ 390461 w 390719"/>
                      <a:gd name="connsiteY5" fmla="*/ 107336 h 337733"/>
                      <a:gd name="connsiteX6" fmla="*/ 379803 w 390719"/>
                      <a:gd name="connsiteY6" fmla="*/ 119571 h 337733"/>
                      <a:gd name="connsiteX7" fmla="*/ 379887 w 390719"/>
                      <a:gd name="connsiteY7" fmla="*/ 337733 h 337733"/>
                      <a:gd name="connsiteX8" fmla="*/ 367518 w 390719"/>
                      <a:gd name="connsiteY8" fmla="*/ 321864 h 337733"/>
                      <a:gd name="connsiteX9" fmla="*/ 367939 w 390719"/>
                      <a:gd name="connsiteY9" fmla="*/ 92339 h 337733"/>
                      <a:gd name="connsiteX10" fmla="*/ 261074 w 390719"/>
                      <a:gd name="connsiteY10" fmla="*/ 31159 h 337733"/>
                      <a:gd name="connsiteX11" fmla="*/ 180849 w 390719"/>
                      <a:gd name="connsiteY11" fmla="*/ 28240 h 337733"/>
                      <a:gd name="connsiteX12" fmla="*/ 179778 w 390719"/>
                      <a:gd name="connsiteY12" fmla="*/ 14796 h 337733"/>
                      <a:gd name="connsiteX13" fmla="*/ 0 w 390719"/>
                      <a:gd name="connsiteY13" fmla="*/ 13471 h 337733"/>
                      <a:gd name="connsiteX14" fmla="*/ 15943 w 390719"/>
                      <a:gd name="connsiteY14" fmla="*/ 229 h 337733"/>
                      <a:gd name="connsiteX0" fmla="*/ 15943 w 390719"/>
                      <a:gd name="connsiteY0" fmla="*/ 229 h 337733"/>
                      <a:gd name="connsiteX1" fmla="*/ 365478 w 390719"/>
                      <a:gd name="connsiteY1" fmla="*/ 0 h 337733"/>
                      <a:gd name="connsiteX2" fmla="*/ 381501 w 390719"/>
                      <a:gd name="connsiteY2" fmla="*/ 13517 h 337733"/>
                      <a:gd name="connsiteX3" fmla="*/ 381139 w 390719"/>
                      <a:gd name="connsiteY3" fmla="*/ 67183 h 337733"/>
                      <a:gd name="connsiteX4" fmla="*/ 390719 w 390719"/>
                      <a:gd name="connsiteY4" fmla="*/ 74666 h 337733"/>
                      <a:gd name="connsiteX5" fmla="*/ 390461 w 390719"/>
                      <a:gd name="connsiteY5" fmla="*/ 107336 h 337733"/>
                      <a:gd name="connsiteX6" fmla="*/ 379803 w 390719"/>
                      <a:gd name="connsiteY6" fmla="*/ 119571 h 337733"/>
                      <a:gd name="connsiteX7" fmla="*/ 379887 w 390719"/>
                      <a:gd name="connsiteY7" fmla="*/ 337733 h 337733"/>
                      <a:gd name="connsiteX8" fmla="*/ 367518 w 390719"/>
                      <a:gd name="connsiteY8" fmla="*/ 321864 h 337733"/>
                      <a:gd name="connsiteX9" fmla="*/ 367444 w 390719"/>
                      <a:gd name="connsiteY9" fmla="*/ 93016 h 337733"/>
                      <a:gd name="connsiteX10" fmla="*/ 261074 w 390719"/>
                      <a:gd name="connsiteY10" fmla="*/ 31159 h 337733"/>
                      <a:gd name="connsiteX11" fmla="*/ 180849 w 390719"/>
                      <a:gd name="connsiteY11" fmla="*/ 28240 h 337733"/>
                      <a:gd name="connsiteX12" fmla="*/ 179778 w 390719"/>
                      <a:gd name="connsiteY12" fmla="*/ 14796 h 337733"/>
                      <a:gd name="connsiteX13" fmla="*/ 0 w 390719"/>
                      <a:gd name="connsiteY13" fmla="*/ 13471 h 337733"/>
                      <a:gd name="connsiteX14" fmla="*/ 15943 w 390719"/>
                      <a:gd name="connsiteY14" fmla="*/ 229 h 337733"/>
                      <a:gd name="connsiteX0" fmla="*/ 15943 w 390719"/>
                      <a:gd name="connsiteY0" fmla="*/ 229 h 337733"/>
                      <a:gd name="connsiteX1" fmla="*/ 365478 w 390719"/>
                      <a:gd name="connsiteY1" fmla="*/ 0 h 337733"/>
                      <a:gd name="connsiteX2" fmla="*/ 381501 w 390719"/>
                      <a:gd name="connsiteY2" fmla="*/ 13517 h 337733"/>
                      <a:gd name="connsiteX3" fmla="*/ 381139 w 390719"/>
                      <a:gd name="connsiteY3" fmla="*/ 67183 h 337733"/>
                      <a:gd name="connsiteX4" fmla="*/ 390719 w 390719"/>
                      <a:gd name="connsiteY4" fmla="*/ 74666 h 337733"/>
                      <a:gd name="connsiteX5" fmla="*/ 390461 w 390719"/>
                      <a:gd name="connsiteY5" fmla="*/ 107336 h 337733"/>
                      <a:gd name="connsiteX6" fmla="*/ 379803 w 390719"/>
                      <a:gd name="connsiteY6" fmla="*/ 119571 h 337733"/>
                      <a:gd name="connsiteX7" fmla="*/ 379887 w 390719"/>
                      <a:gd name="connsiteY7" fmla="*/ 337733 h 337733"/>
                      <a:gd name="connsiteX8" fmla="*/ 367518 w 390719"/>
                      <a:gd name="connsiteY8" fmla="*/ 321864 h 337733"/>
                      <a:gd name="connsiteX9" fmla="*/ 367196 w 390719"/>
                      <a:gd name="connsiteY9" fmla="*/ 94370 h 337733"/>
                      <a:gd name="connsiteX10" fmla="*/ 261074 w 390719"/>
                      <a:gd name="connsiteY10" fmla="*/ 31159 h 337733"/>
                      <a:gd name="connsiteX11" fmla="*/ 180849 w 390719"/>
                      <a:gd name="connsiteY11" fmla="*/ 28240 h 337733"/>
                      <a:gd name="connsiteX12" fmla="*/ 179778 w 390719"/>
                      <a:gd name="connsiteY12" fmla="*/ 14796 h 337733"/>
                      <a:gd name="connsiteX13" fmla="*/ 0 w 390719"/>
                      <a:gd name="connsiteY13" fmla="*/ 13471 h 337733"/>
                      <a:gd name="connsiteX14" fmla="*/ 15943 w 390719"/>
                      <a:gd name="connsiteY14" fmla="*/ 229 h 337733"/>
                      <a:gd name="connsiteX0" fmla="*/ 15943 w 390719"/>
                      <a:gd name="connsiteY0" fmla="*/ 229 h 337733"/>
                      <a:gd name="connsiteX1" fmla="*/ 365478 w 390719"/>
                      <a:gd name="connsiteY1" fmla="*/ 0 h 337733"/>
                      <a:gd name="connsiteX2" fmla="*/ 381501 w 390719"/>
                      <a:gd name="connsiteY2" fmla="*/ 13517 h 337733"/>
                      <a:gd name="connsiteX3" fmla="*/ 381139 w 390719"/>
                      <a:gd name="connsiteY3" fmla="*/ 67183 h 337733"/>
                      <a:gd name="connsiteX4" fmla="*/ 390719 w 390719"/>
                      <a:gd name="connsiteY4" fmla="*/ 74666 h 337733"/>
                      <a:gd name="connsiteX5" fmla="*/ 390461 w 390719"/>
                      <a:gd name="connsiteY5" fmla="*/ 107336 h 337733"/>
                      <a:gd name="connsiteX6" fmla="*/ 379803 w 390719"/>
                      <a:gd name="connsiteY6" fmla="*/ 119571 h 337733"/>
                      <a:gd name="connsiteX7" fmla="*/ 379887 w 390719"/>
                      <a:gd name="connsiteY7" fmla="*/ 337733 h 337733"/>
                      <a:gd name="connsiteX8" fmla="*/ 367518 w 390719"/>
                      <a:gd name="connsiteY8" fmla="*/ 321864 h 337733"/>
                      <a:gd name="connsiteX9" fmla="*/ 367691 w 390719"/>
                      <a:gd name="connsiteY9" fmla="*/ 94032 h 337733"/>
                      <a:gd name="connsiteX10" fmla="*/ 261074 w 390719"/>
                      <a:gd name="connsiteY10" fmla="*/ 31159 h 337733"/>
                      <a:gd name="connsiteX11" fmla="*/ 180849 w 390719"/>
                      <a:gd name="connsiteY11" fmla="*/ 28240 h 337733"/>
                      <a:gd name="connsiteX12" fmla="*/ 179778 w 390719"/>
                      <a:gd name="connsiteY12" fmla="*/ 14796 h 337733"/>
                      <a:gd name="connsiteX13" fmla="*/ 0 w 390719"/>
                      <a:gd name="connsiteY13" fmla="*/ 13471 h 337733"/>
                      <a:gd name="connsiteX14" fmla="*/ 15943 w 390719"/>
                      <a:gd name="connsiteY14" fmla="*/ 229 h 337733"/>
                      <a:gd name="connsiteX0" fmla="*/ 15943 w 390719"/>
                      <a:gd name="connsiteY0" fmla="*/ 229 h 337733"/>
                      <a:gd name="connsiteX1" fmla="*/ 365478 w 390719"/>
                      <a:gd name="connsiteY1" fmla="*/ 0 h 337733"/>
                      <a:gd name="connsiteX2" fmla="*/ 381501 w 390719"/>
                      <a:gd name="connsiteY2" fmla="*/ 13517 h 337733"/>
                      <a:gd name="connsiteX3" fmla="*/ 381139 w 390719"/>
                      <a:gd name="connsiteY3" fmla="*/ 67183 h 337733"/>
                      <a:gd name="connsiteX4" fmla="*/ 390719 w 390719"/>
                      <a:gd name="connsiteY4" fmla="*/ 74666 h 337733"/>
                      <a:gd name="connsiteX5" fmla="*/ 390461 w 390719"/>
                      <a:gd name="connsiteY5" fmla="*/ 107336 h 337733"/>
                      <a:gd name="connsiteX6" fmla="*/ 379803 w 390719"/>
                      <a:gd name="connsiteY6" fmla="*/ 119571 h 337733"/>
                      <a:gd name="connsiteX7" fmla="*/ 379887 w 390719"/>
                      <a:gd name="connsiteY7" fmla="*/ 337733 h 337733"/>
                      <a:gd name="connsiteX8" fmla="*/ 367518 w 390719"/>
                      <a:gd name="connsiteY8" fmla="*/ 321864 h 337733"/>
                      <a:gd name="connsiteX9" fmla="*/ 367691 w 390719"/>
                      <a:gd name="connsiteY9" fmla="*/ 94032 h 337733"/>
                      <a:gd name="connsiteX10" fmla="*/ 261074 w 390719"/>
                      <a:gd name="connsiteY10" fmla="*/ 31159 h 337733"/>
                      <a:gd name="connsiteX11" fmla="*/ 180849 w 390719"/>
                      <a:gd name="connsiteY11" fmla="*/ 28240 h 337733"/>
                      <a:gd name="connsiteX12" fmla="*/ 179778 w 390719"/>
                      <a:gd name="connsiteY12" fmla="*/ 14796 h 337733"/>
                      <a:gd name="connsiteX13" fmla="*/ 0 w 390719"/>
                      <a:gd name="connsiteY13" fmla="*/ 13471 h 337733"/>
                      <a:gd name="connsiteX14" fmla="*/ 15943 w 390719"/>
                      <a:gd name="connsiteY14" fmla="*/ 229 h 337733"/>
                      <a:gd name="connsiteX0" fmla="*/ 15943 w 390719"/>
                      <a:gd name="connsiteY0" fmla="*/ 229 h 337733"/>
                      <a:gd name="connsiteX1" fmla="*/ 365478 w 390719"/>
                      <a:gd name="connsiteY1" fmla="*/ 0 h 337733"/>
                      <a:gd name="connsiteX2" fmla="*/ 381501 w 390719"/>
                      <a:gd name="connsiteY2" fmla="*/ 13517 h 337733"/>
                      <a:gd name="connsiteX3" fmla="*/ 381139 w 390719"/>
                      <a:gd name="connsiteY3" fmla="*/ 67183 h 337733"/>
                      <a:gd name="connsiteX4" fmla="*/ 390719 w 390719"/>
                      <a:gd name="connsiteY4" fmla="*/ 74666 h 337733"/>
                      <a:gd name="connsiteX5" fmla="*/ 390461 w 390719"/>
                      <a:gd name="connsiteY5" fmla="*/ 107336 h 337733"/>
                      <a:gd name="connsiteX6" fmla="*/ 379803 w 390719"/>
                      <a:gd name="connsiteY6" fmla="*/ 119571 h 337733"/>
                      <a:gd name="connsiteX7" fmla="*/ 379887 w 390719"/>
                      <a:gd name="connsiteY7" fmla="*/ 337733 h 337733"/>
                      <a:gd name="connsiteX8" fmla="*/ 367518 w 390719"/>
                      <a:gd name="connsiteY8" fmla="*/ 321864 h 337733"/>
                      <a:gd name="connsiteX9" fmla="*/ 367691 w 390719"/>
                      <a:gd name="connsiteY9" fmla="*/ 94032 h 337733"/>
                      <a:gd name="connsiteX10" fmla="*/ 261074 w 390719"/>
                      <a:gd name="connsiteY10" fmla="*/ 31159 h 337733"/>
                      <a:gd name="connsiteX11" fmla="*/ 180849 w 390719"/>
                      <a:gd name="connsiteY11" fmla="*/ 28240 h 337733"/>
                      <a:gd name="connsiteX12" fmla="*/ 179778 w 390719"/>
                      <a:gd name="connsiteY12" fmla="*/ 14796 h 337733"/>
                      <a:gd name="connsiteX13" fmla="*/ 0 w 390719"/>
                      <a:gd name="connsiteY13" fmla="*/ 13471 h 337733"/>
                      <a:gd name="connsiteX14" fmla="*/ 15943 w 390719"/>
                      <a:gd name="connsiteY14" fmla="*/ 229 h 337733"/>
                      <a:gd name="connsiteX0" fmla="*/ 15943 w 390719"/>
                      <a:gd name="connsiteY0" fmla="*/ 229 h 337733"/>
                      <a:gd name="connsiteX1" fmla="*/ 365478 w 390719"/>
                      <a:gd name="connsiteY1" fmla="*/ 0 h 337733"/>
                      <a:gd name="connsiteX2" fmla="*/ 381501 w 390719"/>
                      <a:gd name="connsiteY2" fmla="*/ 13517 h 337733"/>
                      <a:gd name="connsiteX3" fmla="*/ 381139 w 390719"/>
                      <a:gd name="connsiteY3" fmla="*/ 67183 h 337733"/>
                      <a:gd name="connsiteX4" fmla="*/ 390719 w 390719"/>
                      <a:gd name="connsiteY4" fmla="*/ 74666 h 337733"/>
                      <a:gd name="connsiteX5" fmla="*/ 390461 w 390719"/>
                      <a:gd name="connsiteY5" fmla="*/ 107336 h 337733"/>
                      <a:gd name="connsiteX6" fmla="*/ 379803 w 390719"/>
                      <a:gd name="connsiteY6" fmla="*/ 119571 h 337733"/>
                      <a:gd name="connsiteX7" fmla="*/ 379887 w 390719"/>
                      <a:gd name="connsiteY7" fmla="*/ 337733 h 337733"/>
                      <a:gd name="connsiteX8" fmla="*/ 367518 w 390719"/>
                      <a:gd name="connsiteY8" fmla="*/ 321864 h 337733"/>
                      <a:gd name="connsiteX9" fmla="*/ 367691 w 390719"/>
                      <a:gd name="connsiteY9" fmla="*/ 94032 h 337733"/>
                      <a:gd name="connsiteX10" fmla="*/ 261074 w 390719"/>
                      <a:gd name="connsiteY10" fmla="*/ 31159 h 337733"/>
                      <a:gd name="connsiteX11" fmla="*/ 180849 w 390719"/>
                      <a:gd name="connsiteY11" fmla="*/ 28240 h 337733"/>
                      <a:gd name="connsiteX12" fmla="*/ 179778 w 390719"/>
                      <a:gd name="connsiteY12" fmla="*/ 14796 h 337733"/>
                      <a:gd name="connsiteX13" fmla="*/ 0 w 390719"/>
                      <a:gd name="connsiteY13" fmla="*/ 13471 h 337733"/>
                      <a:gd name="connsiteX14" fmla="*/ 15943 w 390719"/>
                      <a:gd name="connsiteY14" fmla="*/ 229 h 337733"/>
                      <a:gd name="connsiteX0" fmla="*/ 15943 w 390719"/>
                      <a:gd name="connsiteY0" fmla="*/ 229 h 337733"/>
                      <a:gd name="connsiteX1" fmla="*/ 365478 w 390719"/>
                      <a:gd name="connsiteY1" fmla="*/ 0 h 337733"/>
                      <a:gd name="connsiteX2" fmla="*/ 381501 w 390719"/>
                      <a:gd name="connsiteY2" fmla="*/ 13517 h 337733"/>
                      <a:gd name="connsiteX3" fmla="*/ 381139 w 390719"/>
                      <a:gd name="connsiteY3" fmla="*/ 67183 h 337733"/>
                      <a:gd name="connsiteX4" fmla="*/ 390719 w 390719"/>
                      <a:gd name="connsiteY4" fmla="*/ 74666 h 337733"/>
                      <a:gd name="connsiteX5" fmla="*/ 390461 w 390719"/>
                      <a:gd name="connsiteY5" fmla="*/ 107336 h 337733"/>
                      <a:gd name="connsiteX6" fmla="*/ 379803 w 390719"/>
                      <a:gd name="connsiteY6" fmla="*/ 119571 h 337733"/>
                      <a:gd name="connsiteX7" fmla="*/ 379887 w 390719"/>
                      <a:gd name="connsiteY7" fmla="*/ 337733 h 337733"/>
                      <a:gd name="connsiteX8" fmla="*/ 367518 w 390719"/>
                      <a:gd name="connsiteY8" fmla="*/ 321864 h 337733"/>
                      <a:gd name="connsiteX9" fmla="*/ 367691 w 390719"/>
                      <a:gd name="connsiteY9" fmla="*/ 94032 h 337733"/>
                      <a:gd name="connsiteX10" fmla="*/ 261074 w 390719"/>
                      <a:gd name="connsiteY10" fmla="*/ 31159 h 337733"/>
                      <a:gd name="connsiteX11" fmla="*/ 180849 w 390719"/>
                      <a:gd name="connsiteY11" fmla="*/ 28240 h 337733"/>
                      <a:gd name="connsiteX12" fmla="*/ 179778 w 390719"/>
                      <a:gd name="connsiteY12" fmla="*/ 14796 h 337733"/>
                      <a:gd name="connsiteX13" fmla="*/ 0 w 390719"/>
                      <a:gd name="connsiteY13" fmla="*/ 13471 h 337733"/>
                      <a:gd name="connsiteX14" fmla="*/ 15943 w 390719"/>
                      <a:gd name="connsiteY14" fmla="*/ 229 h 337733"/>
                      <a:gd name="connsiteX0" fmla="*/ 15943 w 390461"/>
                      <a:gd name="connsiteY0" fmla="*/ 229 h 337733"/>
                      <a:gd name="connsiteX1" fmla="*/ 365478 w 390461"/>
                      <a:gd name="connsiteY1" fmla="*/ 0 h 337733"/>
                      <a:gd name="connsiteX2" fmla="*/ 381501 w 390461"/>
                      <a:gd name="connsiteY2" fmla="*/ 13517 h 337733"/>
                      <a:gd name="connsiteX3" fmla="*/ 381139 w 390461"/>
                      <a:gd name="connsiteY3" fmla="*/ 67183 h 337733"/>
                      <a:gd name="connsiteX4" fmla="*/ 390389 w 390461"/>
                      <a:gd name="connsiteY4" fmla="*/ 74666 h 337733"/>
                      <a:gd name="connsiteX5" fmla="*/ 390461 w 390461"/>
                      <a:gd name="connsiteY5" fmla="*/ 107336 h 337733"/>
                      <a:gd name="connsiteX6" fmla="*/ 379803 w 390461"/>
                      <a:gd name="connsiteY6" fmla="*/ 119571 h 337733"/>
                      <a:gd name="connsiteX7" fmla="*/ 379887 w 390461"/>
                      <a:gd name="connsiteY7" fmla="*/ 337733 h 337733"/>
                      <a:gd name="connsiteX8" fmla="*/ 367518 w 390461"/>
                      <a:gd name="connsiteY8" fmla="*/ 321864 h 337733"/>
                      <a:gd name="connsiteX9" fmla="*/ 367691 w 390461"/>
                      <a:gd name="connsiteY9" fmla="*/ 94032 h 337733"/>
                      <a:gd name="connsiteX10" fmla="*/ 261074 w 390461"/>
                      <a:gd name="connsiteY10" fmla="*/ 31159 h 337733"/>
                      <a:gd name="connsiteX11" fmla="*/ 180849 w 390461"/>
                      <a:gd name="connsiteY11" fmla="*/ 28240 h 337733"/>
                      <a:gd name="connsiteX12" fmla="*/ 179778 w 390461"/>
                      <a:gd name="connsiteY12" fmla="*/ 14796 h 337733"/>
                      <a:gd name="connsiteX13" fmla="*/ 0 w 390461"/>
                      <a:gd name="connsiteY13" fmla="*/ 13471 h 337733"/>
                      <a:gd name="connsiteX14" fmla="*/ 15943 w 390461"/>
                      <a:gd name="connsiteY14" fmla="*/ 229 h 337733"/>
                      <a:gd name="connsiteX0" fmla="*/ 15943 w 390461"/>
                      <a:gd name="connsiteY0" fmla="*/ 229 h 337733"/>
                      <a:gd name="connsiteX1" fmla="*/ 365478 w 390461"/>
                      <a:gd name="connsiteY1" fmla="*/ 0 h 337733"/>
                      <a:gd name="connsiteX2" fmla="*/ 381171 w 390461"/>
                      <a:gd name="connsiteY2" fmla="*/ 13968 h 337733"/>
                      <a:gd name="connsiteX3" fmla="*/ 381139 w 390461"/>
                      <a:gd name="connsiteY3" fmla="*/ 67183 h 337733"/>
                      <a:gd name="connsiteX4" fmla="*/ 390389 w 390461"/>
                      <a:gd name="connsiteY4" fmla="*/ 74666 h 337733"/>
                      <a:gd name="connsiteX5" fmla="*/ 390461 w 390461"/>
                      <a:gd name="connsiteY5" fmla="*/ 107336 h 337733"/>
                      <a:gd name="connsiteX6" fmla="*/ 379803 w 390461"/>
                      <a:gd name="connsiteY6" fmla="*/ 119571 h 337733"/>
                      <a:gd name="connsiteX7" fmla="*/ 379887 w 390461"/>
                      <a:gd name="connsiteY7" fmla="*/ 337733 h 337733"/>
                      <a:gd name="connsiteX8" fmla="*/ 367518 w 390461"/>
                      <a:gd name="connsiteY8" fmla="*/ 321864 h 337733"/>
                      <a:gd name="connsiteX9" fmla="*/ 367691 w 390461"/>
                      <a:gd name="connsiteY9" fmla="*/ 94032 h 337733"/>
                      <a:gd name="connsiteX10" fmla="*/ 261074 w 390461"/>
                      <a:gd name="connsiteY10" fmla="*/ 31159 h 337733"/>
                      <a:gd name="connsiteX11" fmla="*/ 180849 w 390461"/>
                      <a:gd name="connsiteY11" fmla="*/ 28240 h 337733"/>
                      <a:gd name="connsiteX12" fmla="*/ 179778 w 390461"/>
                      <a:gd name="connsiteY12" fmla="*/ 14796 h 337733"/>
                      <a:gd name="connsiteX13" fmla="*/ 0 w 390461"/>
                      <a:gd name="connsiteY13" fmla="*/ 13471 h 337733"/>
                      <a:gd name="connsiteX14" fmla="*/ 15943 w 390461"/>
                      <a:gd name="connsiteY14" fmla="*/ 229 h 337733"/>
                      <a:gd name="connsiteX0" fmla="*/ 15943 w 390461"/>
                      <a:gd name="connsiteY0" fmla="*/ 229 h 337733"/>
                      <a:gd name="connsiteX1" fmla="*/ 365478 w 390461"/>
                      <a:gd name="connsiteY1" fmla="*/ 0 h 337733"/>
                      <a:gd name="connsiteX2" fmla="*/ 382161 w 390461"/>
                      <a:gd name="connsiteY2" fmla="*/ 13517 h 337733"/>
                      <a:gd name="connsiteX3" fmla="*/ 381139 w 390461"/>
                      <a:gd name="connsiteY3" fmla="*/ 67183 h 337733"/>
                      <a:gd name="connsiteX4" fmla="*/ 390389 w 390461"/>
                      <a:gd name="connsiteY4" fmla="*/ 74666 h 337733"/>
                      <a:gd name="connsiteX5" fmla="*/ 390461 w 390461"/>
                      <a:gd name="connsiteY5" fmla="*/ 107336 h 337733"/>
                      <a:gd name="connsiteX6" fmla="*/ 379803 w 390461"/>
                      <a:gd name="connsiteY6" fmla="*/ 119571 h 337733"/>
                      <a:gd name="connsiteX7" fmla="*/ 379887 w 390461"/>
                      <a:gd name="connsiteY7" fmla="*/ 337733 h 337733"/>
                      <a:gd name="connsiteX8" fmla="*/ 367518 w 390461"/>
                      <a:gd name="connsiteY8" fmla="*/ 321864 h 337733"/>
                      <a:gd name="connsiteX9" fmla="*/ 367691 w 390461"/>
                      <a:gd name="connsiteY9" fmla="*/ 94032 h 337733"/>
                      <a:gd name="connsiteX10" fmla="*/ 261074 w 390461"/>
                      <a:gd name="connsiteY10" fmla="*/ 31159 h 337733"/>
                      <a:gd name="connsiteX11" fmla="*/ 180849 w 390461"/>
                      <a:gd name="connsiteY11" fmla="*/ 28240 h 337733"/>
                      <a:gd name="connsiteX12" fmla="*/ 179778 w 390461"/>
                      <a:gd name="connsiteY12" fmla="*/ 14796 h 337733"/>
                      <a:gd name="connsiteX13" fmla="*/ 0 w 390461"/>
                      <a:gd name="connsiteY13" fmla="*/ 13471 h 337733"/>
                      <a:gd name="connsiteX14" fmla="*/ 15943 w 390461"/>
                      <a:gd name="connsiteY14" fmla="*/ 229 h 337733"/>
                      <a:gd name="connsiteX0" fmla="*/ 15943 w 390461"/>
                      <a:gd name="connsiteY0" fmla="*/ 229 h 337733"/>
                      <a:gd name="connsiteX1" fmla="*/ 365478 w 390461"/>
                      <a:gd name="connsiteY1" fmla="*/ 0 h 337733"/>
                      <a:gd name="connsiteX2" fmla="*/ 381501 w 390461"/>
                      <a:gd name="connsiteY2" fmla="*/ 13517 h 337733"/>
                      <a:gd name="connsiteX3" fmla="*/ 381139 w 390461"/>
                      <a:gd name="connsiteY3" fmla="*/ 67183 h 337733"/>
                      <a:gd name="connsiteX4" fmla="*/ 390389 w 390461"/>
                      <a:gd name="connsiteY4" fmla="*/ 74666 h 337733"/>
                      <a:gd name="connsiteX5" fmla="*/ 390461 w 390461"/>
                      <a:gd name="connsiteY5" fmla="*/ 107336 h 337733"/>
                      <a:gd name="connsiteX6" fmla="*/ 379803 w 390461"/>
                      <a:gd name="connsiteY6" fmla="*/ 119571 h 337733"/>
                      <a:gd name="connsiteX7" fmla="*/ 379887 w 390461"/>
                      <a:gd name="connsiteY7" fmla="*/ 337733 h 337733"/>
                      <a:gd name="connsiteX8" fmla="*/ 367518 w 390461"/>
                      <a:gd name="connsiteY8" fmla="*/ 321864 h 337733"/>
                      <a:gd name="connsiteX9" fmla="*/ 367691 w 390461"/>
                      <a:gd name="connsiteY9" fmla="*/ 94032 h 337733"/>
                      <a:gd name="connsiteX10" fmla="*/ 261074 w 390461"/>
                      <a:gd name="connsiteY10" fmla="*/ 31159 h 337733"/>
                      <a:gd name="connsiteX11" fmla="*/ 180849 w 390461"/>
                      <a:gd name="connsiteY11" fmla="*/ 28240 h 337733"/>
                      <a:gd name="connsiteX12" fmla="*/ 179778 w 390461"/>
                      <a:gd name="connsiteY12" fmla="*/ 14796 h 337733"/>
                      <a:gd name="connsiteX13" fmla="*/ 0 w 390461"/>
                      <a:gd name="connsiteY13" fmla="*/ 13471 h 337733"/>
                      <a:gd name="connsiteX14" fmla="*/ 15943 w 390461"/>
                      <a:gd name="connsiteY14" fmla="*/ 229 h 337733"/>
                      <a:gd name="connsiteX0" fmla="*/ 15943 w 390461"/>
                      <a:gd name="connsiteY0" fmla="*/ 229 h 337733"/>
                      <a:gd name="connsiteX1" fmla="*/ 365478 w 390461"/>
                      <a:gd name="connsiteY1" fmla="*/ 0 h 337733"/>
                      <a:gd name="connsiteX2" fmla="*/ 381501 w 390461"/>
                      <a:gd name="connsiteY2" fmla="*/ 13517 h 337733"/>
                      <a:gd name="connsiteX3" fmla="*/ 381139 w 390461"/>
                      <a:gd name="connsiteY3" fmla="*/ 67183 h 337733"/>
                      <a:gd name="connsiteX4" fmla="*/ 390389 w 390461"/>
                      <a:gd name="connsiteY4" fmla="*/ 74666 h 337733"/>
                      <a:gd name="connsiteX5" fmla="*/ 390461 w 390461"/>
                      <a:gd name="connsiteY5" fmla="*/ 107336 h 337733"/>
                      <a:gd name="connsiteX6" fmla="*/ 379803 w 390461"/>
                      <a:gd name="connsiteY6" fmla="*/ 119571 h 337733"/>
                      <a:gd name="connsiteX7" fmla="*/ 379887 w 390461"/>
                      <a:gd name="connsiteY7" fmla="*/ 337733 h 337733"/>
                      <a:gd name="connsiteX8" fmla="*/ 367518 w 390461"/>
                      <a:gd name="connsiteY8" fmla="*/ 321864 h 337733"/>
                      <a:gd name="connsiteX9" fmla="*/ 367691 w 390461"/>
                      <a:gd name="connsiteY9" fmla="*/ 94032 h 337733"/>
                      <a:gd name="connsiteX10" fmla="*/ 261074 w 390461"/>
                      <a:gd name="connsiteY10" fmla="*/ 31159 h 337733"/>
                      <a:gd name="connsiteX11" fmla="*/ 180849 w 390461"/>
                      <a:gd name="connsiteY11" fmla="*/ 28240 h 337733"/>
                      <a:gd name="connsiteX12" fmla="*/ 179778 w 390461"/>
                      <a:gd name="connsiteY12" fmla="*/ 14796 h 337733"/>
                      <a:gd name="connsiteX13" fmla="*/ 0 w 390461"/>
                      <a:gd name="connsiteY13" fmla="*/ 13471 h 337733"/>
                      <a:gd name="connsiteX14" fmla="*/ 15943 w 390461"/>
                      <a:gd name="connsiteY14" fmla="*/ 229 h 337733"/>
                      <a:gd name="connsiteX0" fmla="*/ 15943 w 390461"/>
                      <a:gd name="connsiteY0" fmla="*/ 229 h 337733"/>
                      <a:gd name="connsiteX1" fmla="*/ 365478 w 390461"/>
                      <a:gd name="connsiteY1" fmla="*/ 0 h 337733"/>
                      <a:gd name="connsiteX2" fmla="*/ 381501 w 390461"/>
                      <a:gd name="connsiteY2" fmla="*/ 13517 h 337733"/>
                      <a:gd name="connsiteX3" fmla="*/ 381139 w 390461"/>
                      <a:gd name="connsiteY3" fmla="*/ 67183 h 337733"/>
                      <a:gd name="connsiteX4" fmla="*/ 390389 w 390461"/>
                      <a:gd name="connsiteY4" fmla="*/ 74666 h 337733"/>
                      <a:gd name="connsiteX5" fmla="*/ 390461 w 390461"/>
                      <a:gd name="connsiteY5" fmla="*/ 107336 h 337733"/>
                      <a:gd name="connsiteX6" fmla="*/ 379803 w 390461"/>
                      <a:gd name="connsiteY6" fmla="*/ 119571 h 337733"/>
                      <a:gd name="connsiteX7" fmla="*/ 379887 w 390461"/>
                      <a:gd name="connsiteY7" fmla="*/ 337733 h 337733"/>
                      <a:gd name="connsiteX8" fmla="*/ 367518 w 390461"/>
                      <a:gd name="connsiteY8" fmla="*/ 321864 h 337733"/>
                      <a:gd name="connsiteX9" fmla="*/ 367691 w 390461"/>
                      <a:gd name="connsiteY9" fmla="*/ 94032 h 337733"/>
                      <a:gd name="connsiteX10" fmla="*/ 261074 w 390461"/>
                      <a:gd name="connsiteY10" fmla="*/ 31159 h 337733"/>
                      <a:gd name="connsiteX11" fmla="*/ 180849 w 390461"/>
                      <a:gd name="connsiteY11" fmla="*/ 28240 h 337733"/>
                      <a:gd name="connsiteX12" fmla="*/ 179778 w 390461"/>
                      <a:gd name="connsiteY12" fmla="*/ 14796 h 337733"/>
                      <a:gd name="connsiteX13" fmla="*/ 0 w 390461"/>
                      <a:gd name="connsiteY13" fmla="*/ 13471 h 337733"/>
                      <a:gd name="connsiteX14" fmla="*/ 15943 w 390461"/>
                      <a:gd name="connsiteY14" fmla="*/ 229 h 337733"/>
                      <a:gd name="connsiteX0" fmla="*/ 15283 w 390461"/>
                      <a:gd name="connsiteY0" fmla="*/ 0 h 337955"/>
                      <a:gd name="connsiteX1" fmla="*/ 365478 w 390461"/>
                      <a:gd name="connsiteY1" fmla="*/ 222 h 337955"/>
                      <a:gd name="connsiteX2" fmla="*/ 381501 w 390461"/>
                      <a:gd name="connsiteY2" fmla="*/ 13739 h 337955"/>
                      <a:gd name="connsiteX3" fmla="*/ 381139 w 390461"/>
                      <a:gd name="connsiteY3" fmla="*/ 67405 h 337955"/>
                      <a:gd name="connsiteX4" fmla="*/ 390389 w 390461"/>
                      <a:gd name="connsiteY4" fmla="*/ 74888 h 337955"/>
                      <a:gd name="connsiteX5" fmla="*/ 390461 w 390461"/>
                      <a:gd name="connsiteY5" fmla="*/ 107558 h 337955"/>
                      <a:gd name="connsiteX6" fmla="*/ 379803 w 390461"/>
                      <a:gd name="connsiteY6" fmla="*/ 119793 h 337955"/>
                      <a:gd name="connsiteX7" fmla="*/ 379887 w 390461"/>
                      <a:gd name="connsiteY7" fmla="*/ 337955 h 337955"/>
                      <a:gd name="connsiteX8" fmla="*/ 367518 w 390461"/>
                      <a:gd name="connsiteY8" fmla="*/ 322086 h 337955"/>
                      <a:gd name="connsiteX9" fmla="*/ 367691 w 390461"/>
                      <a:gd name="connsiteY9" fmla="*/ 94254 h 337955"/>
                      <a:gd name="connsiteX10" fmla="*/ 261074 w 390461"/>
                      <a:gd name="connsiteY10" fmla="*/ 31381 h 337955"/>
                      <a:gd name="connsiteX11" fmla="*/ 180849 w 390461"/>
                      <a:gd name="connsiteY11" fmla="*/ 28462 h 337955"/>
                      <a:gd name="connsiteX12" fmla="*/ 179778 w 390461"/>
                      <a:gd name="connsiteY12" fmla="*/ 15018 h 337955"/>
                      <a:gd name="connsiteX13" fmla="*/ 0 w 390461"/>
                      <a:gd name="connsiteY13" fmla="*/ 13693 h 337955"/>
                      <a:gd name="connsiteX14" fmla="*/ 15283 w 390461"/>
                      <a:gd name="connsiteY14" fmla="*/ 0 h 337955"/>
                      <a:gd name="connsiteX0" fmla="*/ 15283 w 390461"/>
                      <a:gd name="connsiteY0" fmla="*/ 0 h 337955"/>
                      <a:gd name="connsiteX1" fmla="*/ 365478 w 390461"/>
                      <a:gd name="connsiteY1" fmla="*/ 222 h 337955"/>
                      <a:gd name="connsiteX2" fmla="*/ 381501 w 390461"/>
                      <a:gd name="connsiteY2" fmla="*/ 13739 h 337955"/>
                      <a:gd name="connsiteX3" fmla="*/ 381139 w 390461"/>
                      <a:gd name="connsiteY3" fmla="*/ 67405 h 337955"/>
                      <a:gd name="connsiteX4" fmla="*/ 390389 w 390461"/>
                      <a:gd name="connsiteY4" fmla="*/ 74888 h 337955"/>
                      <a:gd name="connsiteX5" fmla="*/ 390461 w 390461"/>
                      <a:gd name="connsiteY5" fmla="*/ 107558 h 337955"/>
                      <a:gd name="connsiteX6" fmla="*/ 379803 w 390461"/>
                      <a:gd name="connsiteY6" fmla="*/ 119793 h 337955"/>
                      <a:gd name="connsiteX7" fmla="*/ 379887 w 390461"/>
                      <a:gd name="connsiteY7" fmla="*/ 337955 h 337955"/>
                      <a:gd name="connsiteX8" fmla="*/ 367518 w 390461"/>
                      <a:gd name="connsiteY8" fmla="*/ 322086 h 337955"/>
                      <a:gd name="connsiteX9" fmla="*/ 367691 w 390461"/>
                      <a:gd name="connsiteY9" fmla="*/ 94254 h 337955"/>
                      <a:gd name="connsiteX10" fmla="*/ 261074 w 390461"/>
                      <a:gd name="connsiteY10" fmla="*/ 31381 h 337955"/>
                      <a:gd name="connsiteX11" fmla="*/ 180849 w 390461"/>
                      <a:gd name="connsiteY11" fmla="*/ 28462 h 337955"/>
                      <a:gd name="connsiteX12" fmla="*/ 179778 w 390461"/>
                      <a:gd name="connsiteY12" fmla="*/ 15018 h 337955"/>
                      <a:gd name="connsiteX13" fmla="*/ 0 w 390461"/>
                      <a:gd name="connsiteY13" fmla="*/ 13693 h 337955"/>
                      <a:gd name="connsiteX14" fmla="*/ 15283 w 390461"/>
                      <a:gd name="connsiteY14" fmla="*/ 0 h 337955"/>
                      <a:gd name="connsiteX0" fmla="*/ 15283 w 390461"/>
                      <a:gd name="connsiteY0" fmla="*/ 0 h 337955"/>
                      <a:gd name="connsiteX1" fmla="*/ 365478 w 390461"/>
                      <a:gd name="connsiteY1" fmla="*/ 222 h 337955"/>
                      <a:gd name="connsiteX2" fmla="*/ 381501 w 390461"/>
                      <a:gd name="connsiteY2" fmla="*/ 13739 h 337955"/>
                      <a:gd name="connsiteX3" fmla="*/ 381139 w 390461"/>
                      <a:gd name="connsiteY3" fmla="*/ 67405 h 337955"/>
                      <a:gd name="connsiteX4" fmla="*/ 390389 w 390461"/>
                      <a:gd name="connsiteY4" fmla="*/ 74888 h 337955"/>
                      <a:gd name="connsiteX5" fmla="*/ 390461 w 390461"/>
                      <a:gd name="connsiteY5" fmla="*/ 107558 h 337955"/>
                      <a:gd name="connsiteX6" fmla="*/ 379803 w 390461"/>
                      <a:gd name="connsiteY6" fmla="*/ 119793 h 337955"/>
                      <a:gd name="connsiteX7" fmla="*/ 379887 w 390461"/>
                      <a:gd name="connsiteY7" fmla="*/ 337955 h 337955"/>
                      <a:gd name="connsiteX8" fmla="*/ 367518 w 390461"/>
                      <a:gd name="connsiteY8" fmla="*/ 322086 h 337955"/>
                      <a:gd name="connsiteX9" fmla="*/ 367691 w 390461"/>
                      <a:gd name="connsiteY9" fmla="*/ 94254 h 337955"/>
                      <a:gd name="connsiteX10" fmla="*/ 261074 w 390461"/>
                      <a:gd name="connsiteY10" fmla="*/ 31381 h 337955"/>
                      <a:gd name="connsiteX11" fmla="*/ 180849 w 390461"/>
                      <a:gd name="connsiteY11" fmla="*/ 28462 h 337955"/>
                      <a:gd name="connsiteX12" fmla="*/ 180438 w 390461"/>
                      <a:gd name="connsiteY12" fmla="*/ 14567 h 337955"/>
                      <a:gd name="connsiteX13" fmla="*/ 0 w 390461"/>
                      <a:gd name="connsiteY13" fmla="*/ 13693 h 337955"/>
                      <a:gd name="connsiteX14" fmla="*/ 15283 w 390461"/>
                      <a:gd name="connsiteY14" fmla="*/ 0 h 337955"/>
                      <a:gd name="connsiteX0" fmla="*/ 15283 w 390461"/>
                      <a:gd name="connsiteY0" fmla="*/ 0 h 337955"/>
                      <a:gd name="connsiteX1" fmla="*/ 365478 w 390461"/>
                      <a:gd name="connsiteY1" fmla="*/ 222 h 337955"/>
                      <a:gd name="connsiteX2" fmla="*/ 381501 w 390461"/>
                      <a:gd name="connsiteY2" fmla="*/ 13739 h 337955"/>
                      <a:gd name="connsiteX3" fmla="*/ 381139 w 390461"/>
                      <a:gd name="connsiteY3" fmla="*/ 67405 h 337955"/>
                      <a:gd name="connsiteX4" fmla="*/ 390389 w 390461"/>
                      <a:gd name="connsiteY4" fmla="*/ 74888 h 337955"/>
                      <a:gd name="connsiteX5" fmla="*/ 390461 w 390461"/>
                      <a:gd name="connsiteY5" fmla="*/ 107558 h 337955"/>
                      <a:gd name="connsiteX6" fmla="*/ 379803 w 390461"/>
                      <a:gd name="connsiteY6" fmla="*/ 119793 h 337955"/>
                      <a:gd name="connsiteX7" fmla="*/ 379887 w 390461"/>
                      <a:gd name="connsiteY7" fmla="*/ 337955 h 337955"/>
                      <a:gd name="connsiteX8" fmla="*/ 367518 w 390461"/>
                      <a:gd name="connsiteY8" fmla="*/ 322086 h 337955"/>
                      <a:gd name="connsiteX9" fmla="*/ 367691 w 390461"/>
                      <a:gd name="connsiteY9" fmla="*/ 94254 h 337955"/>
                      <a:gd name="connsiteX10" fmla="*/ 261074 w 390461"/>
                      <a:gd name="connsiteY10" fmla="*/ 31381 h 337955"/>
                      <a:gd name="connsiteX11" fmla="*/ 180849 w 390461"/>
                      <a:gd name="connsiteY11" fmla="*/ 28462 h 337955"/>
                      <a:gd name="connsiteX12" fmla="*/ 180768 w 390461"/>
                      <a:gd name="connsiteY12" fmla="*/ 14567 h 337955"/>
                      <a:gd name="connsiteX13" fmla="*/ 0 w 390461"/>
                      <a:gd name="connsiteY13" fmla="*/ 13693 h 337955"/>
                      <a:gd name="connsiteX14" fmla="*/ 15283 w 390461"/>
                      <a:gd name="connsiteY14" fmla="*/ 0 h 337955"/>
                      <a:gd name="connsiteX0" fmla="*/ 15283 w 390461"/>
                      <a:gd name="connsiteY0" fmla="*/ 0 h 337955"/>
                      <a:gd name="connsiteX1" fmla="*/ 365478 w 390461"/>
                      <a:gd name="connsiteY1" fmla="*/ 222 h 337955"/>
                      <a:gd name="connsiteX2" fmla="*/ 381501 w 390461"/>
                      <a:gd name="connsiteY2" fmla="*/ 13739 h 337955"/>
                      <a:gd name="connsiteX3" fmla="*/ 381139 w 390461"/>
                      <a:gd name="connsiteY3" fmla="*/ 67405 h 337955"/>
                      <a:gd name="connsiteX4" fmla="*/ 390389 w 390461"/>
                      <a:gd name="connsiteY4" fmla="*/ 74888 h 337955"/>
                      <a:gd name="connsiteX5" fmla="*/ 390461 w 390461"/>
                      <a:gd name="connsiteY5" fmla="*/ 107558 h 337955"/>
                      <a:gd name="connsiteX6" fmla="*/ 379803 w 390461"/>
                      <a:gd name="connsiteY6" fmla="*/ 119793 h 337955"/>
                      <a:gd name="connsiteX7" fmla="*/ 379887 w 390461"/>
                      <a:gd name="connsiteY7" fmla="*/ 337955 h 337955"/>
                      <a:gd name="connsiteX8" fmla="*/ 367518 w 390461"/>
                      <a:gd name="connsiteY8" fmla="*/ 322086 h 337955"/>
                      <a:gd name="connsiteX9" fmla="*/ 367691 w 390461"/>
                      <a:gd name="connsiteY9" fmla="*/ 94254 h 337955"/>
                      <a:gd name="connsiteX10" fmla="*/ 261074 w 390461"/>
                      <a:gd name="connsiteY10" fmla="*/ 31381 h 337955"/>
                      <a:gd name="connsiteX11" fmla="*/ 180849 w 390461"/>
                      <a:gd name="connsiteY11" fmla="*/ 28462 h 337955"/>
                      <a:gd name="connsiteX12" fmla="*/ 180768 w 390461"/>
                      <a:gd name="connsiteY12" fmla="*/ 14567 h 337955"/>
                      <a:gd name="connsiteX13" fmla="*/ 0 w 390461"/>
                      <a:gd name="connsiteY13" fmla="*/ 13693 h 337955"/>
                      <a:gd name="connsiteX14" fmla="*/ 15283 w 390461"/>
                      <a:gd name="connsiteY14" fmla="*/ 0 h 337955"/>
                      <a:gd name="connsiteX0" fmla="*/ 15283 w 390461"/>
                      <a:gd name="connsiteY0" fmla="*/ 0 h 337955"/>
                      <a:gd name="connsiteX1" fmla="*/ 365478 w 390461"/>
                      <a:gd name="connsiteY1" fmla="*/ 222 h 337955"/>
                      <a:gd name="connsiteX2" fmla="*/ 381501 w 390461"/>
                      <a:gd name="connsiteY2" fmla="*/ 13739 h 337955"/>
                      <a:gd name="connsiteX3" fmla="*/ 381139 w 390461"/>
                      <a:gd name="connsiteY3" fmla="*/ 67405 h 337955"/>
                      <a:gd name="connsiteX4" fmla="*/ 390389 w 390461"/>
                      <a:gd name="connsiteY4" fmla="*/ 74888 h 337955"/>
                      <a:gd name="connsiteX5" fmla="*/ 390461 w 390461"/>
                      <a:gd name="connsiteY5" fmla="*/ 107558 h 337955"/>
                      <a:gd name="connsiteX6" fmla="*/ 379803 w 390461"/>
                      <a:gd name="connsiteY6" fmla="*/ 119793 h 337955"/>
                      <a:gd name="connsiteX7" fmla="*/ 379887 w 390461"/>
                      <a:gd name="connsiteY7" fmla="*/ 337955 h 337955"/>
                      <a:gd name="connsiteX8" fmla="*/ 367518 w 390461"/>
                      <a:gd name="connsiteY8" fmla="*/ 322086 h 337955"/>
                      <a:gd name="connsiteX9" fmla="*/ 367691 w 390461"/>
                      <a:gd name="connsiteY9" fmla="*/ 94254 h 337955"/>
                      <a:gd name="connsiteX10" fmla="*/ 258433 w 390461"/>
                      <a:gd name="connsiteY10" fmla="*/ 30478 h 337955"/>
                      <a:gd name="connsiteX11" fmla="*/ 180849 w 390461"/>
                      <a:gd name="connsiteY11" fmla="*/ 28462 h 337955"/>
                      <a:gd name="connsiteX12" fmla="*/ 180768 w 390461"/>
                      <a:gd name="connsiteY12" fmla="*/ 14567 h 337955"/>
                      <a:gd name="connsiteX13" fmla="*/ 0 w 390461"/>
                      <a:gd name="connsiteY13" fmla="*/ 13693 h 337955"/>
                      <a:gd name="connsiteX14" fmla="*/ 15283 w 390461"/>
                      <a:gd name="connsiteY14" fmla="*/ 0 h 337955"/>
                      <a:gd name="connsiteX0" fmla="*/ 15283 w 390461"/>
                      <a:gd name="connsiteY0" fmla="*/ 0 h 337955"/>
                      <a:gd name="connsiteX1" fmla="*/ 365478 w 390461"/>
                      <a:gd name="connsiteY1" fmla="*/ 222 h 337955"/>
                      <a:gd name="connsiteX2" fmla="*/ 381501 w 390461"/>
                      <a:gd name="connsiteY2" fmla="*/ 13739 h 337955"/>
                      <a:gd name="connsiteX3" fmla="*/ 381139 w 390461"/>
                      <a:gd name="connsiteY3" fmla="*/ 67405 h 337955"/>
                      <a:gd name="connsiteX4" fmla="*/ 390389 w 390461"/>
                      <a:gd name="connsiteY4" fmla="*/ 74888 h 337955"/>
                      <a:gd name="connsiteX5" fmla="*/ 390461 w 390461"/>
                      <a:gd name="connsiteY5" fmla="*/ 107558 h 337955"/>
                      <a:gd name="connsiteX6" fmla="*/ 379803 w 390461"/>
                      <a:gd name="connsiteY6" fmla="*/ 119793 h 337955"/>
                      <a:gd name="connsiteX7" fmla="*/ 379887 w 390461"/>
                      <a:gd name="connsiteY7" fmla="*/ 337955 h 337955"/>
                      <a:gd name="connsiteX8" fmla="*/ 367518 w 390461"/>
                      <a:gd name="connsiteY8" fmla="*/ 322086 h 337955"/>
                      <a:gd name="connsiteX9" fmla="*/ 367691 w 390461"/>
                      <a:gd name="connsiteY9" fmla="*/ 94254 h 337955"/>
                      <a:gd name="connsiteX10" fmla="*/ 258433 w 390461"/>
                      <a:gd name="connsiteY10" fmla="*/ 29124 h 337955"/>
                      <a:gd name="connsiteX11" fmla="*/ 180849 w 390461"/>
                      <a:gd name="connsiteY11" fmla="*/ 28462 h 337955"/>
                      <a:gd name="connsiteX12" fmla="*/ 180768 w 390461"/>
                      <a:gd name="connsiteY12" fmla="*/ 14567 h 337955"/>
                      <a:gd name="connsiteX13" fmla="*/ 0 w 390461"/>
                      <a:gd name="connsiteY13" fmla="*/ 13693 h 337955"/>
                      <a:gd name="connsiteX14" fmla="*/ 15283 w 390461"/>
                      <a:gd name="connsiteY14" fmla="*/ 0 h 337955"/>
                      <a:gd name="connsiteX0" fmla="*/ 15283 w 390461"/>
                      <a:gd name="connsiteY0" fmla="*/ 0 h 337955"/>
                      <a:gd name="connsiteX1" fmla="*/ 365478 w 390461"/>
                      <a:gd name="connsiteY1" fmla="*/ 222 h 337955"/>
                      <a:gd name="connsiteX2" fmla="*/ 381501 w 390461"/>
                      <a:gd name="connsiteY2" fmla="*/ 13739 h 337955"/>
                      <a:gd name="connsiteX3" fmla="*/ 381139 w 390461"/>
                      <a:gd name="connsiteY3" fmla="*/ 67405 h 337955"/>
                      <a:gd name="connsiteX4" fmla="*/ 390389 w 390461"/>
                      <a:gd name="connsiteY4" fmla="*/ 74888 h 337955"/>
                      <a:gd name="connsiteX5" fmla="*/ 390461 w 390461"/>
                      <a:gd name="connsiteY5" fmla="*/ 107558 h 337955"/>
                      <a:gd name="connsiteX6" fmla="*/ 379803 w 390461"/>
                      <a:gd name="connsiteY6" fmla="*/ 119793 h 337955"/>
                      <a:gd name="connsiteX7" fmla="*/ 379887 w 390461"/>
                      <a:gd name="connsiteY7" fmla="*/ 337955 h 337955"/>
                      <a:gd name="connsiteX8" fmla="*/ 367518 w 390461"/>
                      <a:gd name="connsiteY8" fmla="*/ 322086 h 337955"/>
                      <a:gd name="connsiteX9" fmla="*/ 367691 w 390461"/>
                      <a:gd name="connsiteY9" fmla="*/ 94254 h 337955"/>
                      <a:gd name="connsiteX10" fmla="*/ 258433 w 390461"/>
                      <a:gd name="connsiteY10" fmla="*/ 29124 h 337955"/>
                      <a:gd name="connsiteX11" fmla="*/ 180849 w 390461"/>
                      <a:gd name="connsiteY11" fmla="*/ 28462 h 337955"/>
                      <a:gd name="connsiteX12" fmla="*/ 180768 w 390461"/>
                      <a:gd name="connsiteY12" fmla="*/ 14567 h 337955"/>
                      <a:gd name="connsiteX13" fmla="*/ 0 w 390461"/>
                      <a:gd name="connsiteY13" fmla="*/ 13693 h 337955"/>
                      <a:gd name="connsiteX14" fmla="*/ 15283 w 390461"/>
                      <a:gd name="connsiteY14" fmla="*/ 0 h 337955"/>
                      <a:gd name="connsiteX0" fmla="*/ 15283 w 390461"/>
                      <a:gd name="connsiteY0" fmla="*/ 0 h 337955"/>
                      <a:gd name="connsiteX1" fmla="*/ 365478 w 390461"/>
                      <a:gd name="connsiteY1" fmla="*/ 222 h 337955"/>
                      <a:gd name="connsiteX2" fmla="*/ 381501 w 390461"/>
                      <a:gd name="connsiteY2" fmla="*/ 13739 h 337955"/>
                      <a:gd name="connsiteX3" fmla="*/ 381139 w 390461"/>
                      <a:gd name="connsiteY3" fmla="*/ 67405 h 337955"/>
                      <a:gd name="connsiteX4" fmla="*/ 390389 w 390461"/>
                      <a:gd name="connsiteY4" fmla="*/ 74888 h 337955"/>
                      <a:gd name="connsiteX5" fmla="*/ 390461 w 390461"/>
                      <a:gd name="connsiteY5" fmla="*/ 107558 h 337955"/>
                      <a:gd name="connsiteX6" fmla="*/ 379803 w 390461"/>
                      <a:gd name="connsiteY6" fmla="*/ 119793 h 337955"/>
                      <a:gd name="connsiteX7" fmla="*/ 379887 w 390461"/>
                      <a:gd name="connsiteY7" fmla="*/ 337955 h 337955"/>
                      <a:gd name="connsiteX8" fmla="*/ 367518 w 390461"/>
                      <a:gd name="connsiteY8" fmla="*/ 322086 h 337955"/>
                      <a:gd name="connsiteX9" fmla="*/ 367691 w 390461"/>
                      <a:gd name="connsiteY9" fmla="*/ 94254 h 337955"/>
                      <a:gd name="connsiteX10" fmla="*/ 258433 w 390461"/>
                      <a:gd name="connsiteY10" fmla="*/ 29124 h 337955"/>
                      <a:gd name="connsiteX11" fmla="*/ 180849 w 390461"/>
                      <a:gd name="connsiteY11" fmla="*/ 28462 h 337955"/>
                      <a:gd name="connsiteX12" fmla="*/ 180768 w 390461"/>
                      <a:gd name="connsiteY12" fmla="*/ 14567 h 337955"/>
                      <a:gd name="connsiteX13" fmla="*/ 0 w 390461"/>
                      <a:gd name="connsiteY13" fmla="*/ 13693 h 337955"/>
                      <a:gd name="connsiteX14" fmla="*/ 15283 w 390461"/>
                      <a:gd name="connsiteY14" fmla="*/ 0 h 337955"/>
                      <a:gd name="connsiteX0" fmla="*/ 15283 w 390461"/>
                      <a:gd name="connsiteY0" fmla="*/ 0 h 337955"/>
                      <a:gd name="connsiteX1" fmla="*/ 365478 w 390461"/>
                      <a:gd name="connsiteY1" fmla="*/ 222 h 337955"/>
                      <a:gd name="connsiteX2" fmla="*/ 381501 w 390461"/>
                      <a:gd name="connsiteY2" fmla="*/ 13739 h 337955"/>
                      <a:gd name="connsiteX3" fmla="*/ 381139 w 390461"/>
                      <a:gd name="connsiteY3" fmla="*/ 67405 h 337955"/>
                      <a:gd name="connsiteX4" fmla="*/ 390389 w 390461"/>
                      <a:gd name="connsiteY4" fmla="*/ 74888 h 337955"/>
                      <a:gd name="connsiteX5" fmla="*/ 390461 w 390461"/>
                      <a:gd name="connsiteY5" fmla="*/ 107558 h 337955"/>
                      <a:gd name="connsiteX6" fmla="*/ 379803 w 390461"/>
                      <a:gd name="connsiteY6" fmla="*/ 119793 h 337955"/>
                      <a:gd name="connsiteX7" fmla="*/ 379887 w 390461"/>
                      <a:gd name="connsiteY7" fmla="*/ 337955 h 337955"/>
                      <a:gd name="connsiteX8" fmla="*/ 367518 w 390461"/>
                      <a:gd name="connsiteY8" fmla="*/ 322086 h 337955"/>
                      <a:gd name="connsiteX9" fmla="*/ 367691 w 390461"/>
                      <a:gd name="connsiteY9" fmla="*/ 94254 h 337955"/>
                      <a:gd name="connsiteX10" fmla="*/ 309858 w 390461"/>
                      <a:gd name="connsiteY10" fmla="*/ 29124 h 337955"/>
                      <a:gd name="connsiteX11" fmla="*/ 180849 w 390461"/>
                      <a:gd name="connsiteY11" fmla="*/ 28462 h 337955"/>
                      <a:gd name="connsiteX12" fmla="*/ 180768 w 390461"/>
                      <a:gd name="connsiteY12" fmla="*/ 14567 h 337955"/>
                      <a:gd name="connsiteX13" fmla="*/ 0 w 390461"/>
                      <a:gd name="connsiteY13" fmla="*/ 13693 h 337955"/>
                      <a:gd name="connsiteX14" fmla="*/ 15283 w 390461"/>
                      <a:gd name="connsiteY14" fmla="*/ 0 h 3379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390461" h="337955">
                        <a:moveTo>
                          <a:pt x="15283" y="0"/>
                        </a:moveTo>
                        <a:lnTo>
                          <a:pt x="365478" y="222"/>
                        </a:lnTo>
                        <a:lnTo>
                          <a:pt x="381501" y="13739"/>
                        </a:lnTo>
                        <a:cubicBezTo>
                          <a:pt x="381429" y="26113"/>
                          <a:pt x="380969" y="55043"/>
                          <a:pt x="381139" y="67405"/>
                        </a:cubicBezTo>
                        <a:lnTo>
                          <a:pt x="390389" y="74888"/>
                        </a:lnTo>
                        <a:lnTo>
                          <a:pt x="390461" y="107558"/>
                        </a:lnTo>
                        <a:lnTo>
                          <a:pt x="379803" y="119793"/>
                        </a:lnTo>
                        <a:cubicBezTo>
                          <a:pt x="379831" y="192514"/>
                          <a:pt x="379859" y="265234"/>
                          <a:pt x="379887" y="337955"/>
                        </a:cubicBezTo>
                        <a:lnTo>
                          <a:pt x="367518" y="322086"/>
                        </a:lnTo>
                        <a:cubicBezTo>
                          <a:pt x="367976" y="207323"/>
                          <a:pt x="367480" y="209016"/>
                          <a:pt x="367691" y="94254"/>
                        </a:cubicBezTo>
                        <a:lnTo>
                          <a:pt x="309858" y="29124"/>
                        </a:lnTo>
                        <a:lnTo>
                          <a:pt x="180849" y="28462"/>
                        </a:lnTo>
                        <a:cubicBezTo>
                          <a:pt x="180794" y="24327"/>
                          <a:pt x="180823" y="18702"/>
                          <a:pt x="180768" y="14567"/>
                        </a:cubicBezTo>
                        <a:cubicBezTo>
                          <a:pt x="152592" y="13028"/>
                          <a:pt x="28176" y="15232"/>
                          <a:pt x="0" y="13693"/>
                        </a:cubicBezTo>
                        <a:cubicBezTo>
                          <a:pt x="8954" y="4484"/>
                          <a:pt x="3613" y="9209"/>
                          <a:pt x="15283" y="0"/>
                        </a:cubicBezTo>
                        <a:close/>
                      </a:path>
                    </a:pathLst>
                  </a:custGeom>
                  <a:solidFill>
                    <a:srgbClr val="00B0F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grpSp>
                <p:nvGrpSpPr>
                  <p:cNvPr id="103" name="Agrupar 102">
                    <a:extLst>
                      <a:ext uri="{FF2B5EF4-FFF2-40B4-BE49-F238E27FC236}">
                        <a16:creationId xmlns:a16="http://schemas.microsoft.com/office/drawing/2014/main" id="{F2B9D755-2A3C-3636-F9F0-5B52E33CE537}"/>
                      </a:ext>
                    </a:extLst>
                  </p:cNvPr>
                  <p:cNvGrpSpPr/>
                  <p:nvPr/>
                </p:nvGrpSpPr>
                <p:grpSpPr>
                  <a:xfrm>
                    <a:off x="1987288" y="3912670"/>
                    <a:ext cx="153222" cy="137766"/>
                    <a:chOff x="2120858" y="4193874"/>
                    <a:chExt cx="153222" cy="137766"/>
                  </a:xfrm>
                </p:grpSpPr>
                <p:sp>
                  <p:nvSpPr>
                    <p:cNvPr id="104" name="Elipse 103">
                      <a:extLst>
                        <a:ext uri="{FF2B5EF4-FFF2-40B4-BE49-F238E27FC236}">
                          <a16:creationId xmlns:a16="http://schemas.microsoft.com/office/drawing/2014/main" id="{5A028477-B96D-3191-75E2-B955159079A5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2189797" y="4235147"/>
                      <a:ext cx="25200" cy="25200"/>
                    </a:xfrm>
                    <a:prstGeom prst="ellipse">
                      <a:avLst/>
                    </a:prstGeom>
                    <a:solidFill>
                      <a:schemeClr val="accent1">
                        <a:lumMod val="50000"/>
                      </a:schemeClr>
                    </a:solidFill>
                    <a:ln>
                      <a:solidFill>
                        <a:schemeClr val="accent1">
                          <a:lumMod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05" name="Elipse 104">
                      <a:extLst>
                        <a:ext uri="{FF2B5EF4-FFF2-40B4-BE49-F238E27FC236}">
                          <a16:creationId xmlns:a16="http://schemas.microsoft.com/office/drawing/2014/main" id="{A39A77A3-81FD-039A-4EEB-1991297CE4F4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2248880" y="4281652"/>
                      <a:ext cx="25200" cy="25200"/>
                    </a:xfrm>
                    <a:prstGeom prst="ellipse">
                      <a:avLst/>
                    </a:prstGeom>
                    <a:solidFill>
                      <a:schemeClr val="accent1">
                        <a:lumMod val="50000"/>
                      </a:schemeClr>
                    </a:solidFill>
                    <a:ln>
                      <a:solidFill>
                        <a:schemeClr val="accent1">
                          <a:lumMod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06" name="Elipse 105">
                      <a:extLst>
                        <a:ext uri="{FF2B5EF4-FFF2-40B4-BE49-F238E27FC236}">
                          <a16:creationId xmlns:a16="http://schemas.microsoft.com/office/drawing/2014/main" id="{76AD51C3-D876-0415-1F2C-8366C8EA8E27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2120858" y="4264006"/>
                      <a:ext cx="25200" cy="25200"/>
                    </a:xfrm>
                    <a:prstGeom prst="ellipse">
                      <a:avLst/>
                    </a:prstGeom>
                    <a:solidFill>
                      <a:schemeClr val="accent1">
                        <a:lumMod val="50000"/>
                      </a:schemeClr>
                    </a:solidFill>
                    <a:ln>
                      <a:solidFill>
                        <a:schemeClr val="accent1">
                          <a:lumMod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07" name="Elipse 106">
                      <a:extLst>
                        <a:ext uri="{FF2B5EF4-FFF2-40B4-BE49-F238E27FC236}">
                          <a16:creationId xmlns:a16="http://schemas.microsoft.com/office/drawing/2014/main" id="{4E31BAA6-71DC-BE57-ED79-BAF89176077F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2180580" y="4306440"/>
                      <a:ext cx="25200" cy="25200"/>
                    </a:xfrm>
                    <a:prstGeom prst="ellipse">
                      <a:avLst/>
                    </a:prstGeom>
                    <a:solidFill>
                      <a:schemeClr val="accent1">
                        <a:lumMod val="50000"/>
                      </a:schemeClr>
                    </a:solidFill>
                    <a:ln>
                      <a:solidFill>
                        <a:schemeClr val="accent1">
                          <a:lumMod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08" name="Elipse 107">
                      <a:extLst>
                        <a:ext uri="{FF2B5EF4-FFF2-40B4-BE49-F238E27FC236}">
                          <a16:creationId xmlns:a16="http://schemas.microsoft.com/office/drawing/2014/main" id="{CFDFC1A5-2515-12CF-F353-227D108E0174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2135819" y="4193874"/>
                      <a:ext cx="25200" cy="25200"/>
                    </a:xfrm>
                    <a:prstGeom prst="ellipse">
                      <a:avLst/>
                    </a:prstGeom>
                    <a:solidFill>
                      <a:schemeClr val="accent1">
                        <a:lumMod val="50000"/>
                      </a:schemeClr>
                    </a:solidFill>
                    <a:ln>
                      <a:solidFill>
                        <a:schemeClr val="accent1">
                          <a:lumMod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</p:grpSp>
            </p:grpSp>
            <p:sp>
              <p:nvSpPr>
                <p:cNvPr id="101" name="Forma Livre: Forma 100">
                  <a:extLst>
                    <a:ext uri="{FF2B5EF4-FFF2-40B4-BE49-F238E27FC236}">
                      <a16:creationId xmlns:a16="http://schemas.microsoft.com/office/drawing/2014/main" id="{0A0DCDEF-AD90-0641-C433-10FBFC94DD94}"/>
                    </a:ext>
                  </a:extLst>
                </p:cNvPr>
                <p:cNvSpPr/>
                <p:nvPr/>
              </p:nvSpPr>
              <p:spPr>
                <a:xfrm>
                  <a:off x="1958916" y="3437768"/>
                  <a:ext cx="1037876" cy="692743"/>
                </a:xfrm>
                <a:custGeom>
                  <a:avLst/>
                  <a:gdLst>
                    <a:gd name="connsiteX0" fmla="*/ 9525 w 1062037"/>
                    <a:gd name="connsiteY0" fmla="*/ 73819 h 685800"/>
                    <a:gd name="connsiteX1" fmla="*/ 109537 w 1062037"/>
                    <a:gd name="connsiteY1" fmla="*/ 0 h 685800"/>
                    <a:gd name="connsiteX2" fmla="*/ 111918 w 1062037"/>
                    <a:gd name="connsiteY2" fmla="*/ 426244 h 685800"/>
                    <a:gd name="connsiteX3" fmla="*/ 226218 w 1062037"/>
                    <a:gd name="connsiteY3" fmla="*/ 423862 h 685800"/>
                    <a:gd name="connsiteX4" fmla="*/ 311943 w 1062037"/>
                    <a:gd name="connsiteY4" fmla="*/ 495300 h 685800"/>
                    <a:gd name="connsiteX5" fmla="*/ 309562 w 1062037"/>
                    <a:gd name="connsiteY5" fmla="*/ 614362 h 685800"/>
                    <a:gd name="connsiteX6" fmla="*/ 1000125 w 1062037"/>
                    <a:gd name="connsiteY6" fmla="*/ 609600 h 685800"/>
                    <a:gd name="connsiteX7" fmla="*/ 1062037 w 1062037"/>
                    <a:gd name="connsiteY7" fmla="*/ 685800 h 685800"/>
                    <a:gd name="connsiteX8" fmla="*/ 0 w 1062037"/>
                    <a:gd name="connsiteY8" fmla="*/ 681037 h 685800"/>
                    <a:gd name="connsiteX9" fmla="*/ 9525 w 1062037"/>
                    <a:gd name="connsiteY9" fmla="*/ 73819 h 685800"/>
                    <a:gd name="connsiteX0" fmla="*/ 9525 w 1062037"/>
                    <a:gd name="connsiteY0" fmla="*/ 73819 h 685800"/>
                    <a:gd name="connsiteX1" fmla="*/ 109537 w 1062037"/>
                    <a:gd name="connsiteY1" fmla="*/ 0 h 685800"/>
                    <a:gd name="connsiteX2" fmla="*/ 111918 w 1062037"/>
                    <a:gd name="connsiteY2" fmla="*/ 426244 h 685800"/>
                    <a:gd name="connsiteX3" fmla="*/ 226218 w 1062037"/>
                    <a:gd name="connsiteY3" fmla="*/ 423862 h 685800"/>
                    <a:gd name="connsiteX4" fmla="*/ 311943 w 1062037"/>
                    <a:gd name="connsiteY4" fmla="*/ 495300 h 685800"/>
                    <a:gd name="connsiteX5" fmla="*/ 309562 w 1062037"/>
                    <a:gd name="connsiteY5" fmla="*/ 614362 h 685800"/>
                    <a:gd name="connsiteX6" fmla="*/ 1000125 w 1062037"/>
                    <a:gd name="connsiteY6" fmla="*/ 609600 h 685800"/>
                    <a:gd name="connsiteX7" fmla="*/ 1062037 w 1062037"/>
                    <a:gd name="connsiteY7" fmla="*/ 685800 h 685800"/>
                    <a:gd name="connsiteX8" fmla="*/ 92091 w 1062037"/>
                    <a:gd name="connsiteY8" fmla="*/ 679614 h 685800"/>
                    <a:gd name="connsiteX9" fmla="*/ 0 w 1062037"/>
                    <a:gd name="connsiteY9" fmla="*/ 681037 h 685800"/>
                    <a:gd name="connsiteX10" fmla="*/ 9525 w 1062037"/>
                    <a:gd name="connsiteY10" fmla="*/ 73819 h 685800"/>
                    <a:gd name="connsiteX0" fmla="*/ 4696 w 1057208"/>
                    <a:gd name="connsiteY0" fmla="*/ 73819 h 685800"/>
                    <a:gd name="connsiteX1" fmla="*/ 104708 w 1057208"/>
                    <a:gd name="connsiteY1" fmla="*/ 0 h 685800"/>
                    <a:gd name="connsiteX2" fmla="*/ 107089 w 1057208"/>
                    <a:gd name="connsiteY2" fmla="*/ 426244 h 685800"/>
                    <a:gd name="connsiteX3" fmla="*/ 221389 w 1057208"/>
                    <a:gd name="connsiteY3" fmla="*/ 423862 h 685800"/>
                    <a:gd name="connsiteX4" fmla="*/ 307114 w 1057208"/>
                    <a:gd name="connsiteY4" fmla="*/ 495300 h 685800"/>
                    <a:gd name="connsiteX5" fmla="*/ 304733 w 1057208"/>
                    <a:gd name="connsiteY5" fmla="*/ 614362 h 685800"/>
                    <a:gd name="connsiteX6" fmla="*/ 995296 w 1057208"/>
                    <a:gd name="connsiteY6" fmla="*/ 609600 h 685800"/>
                    <a:gd name="connsiteX7" fmla="*/ 1057208 w 1057208"/>
                    <a:gd name="connsiteY7" fmla="*/ 685800 h 685800"/>
                    <a:gd name="connsiteX8" fmla="*/ 87262 w 1057208"/>
                    <a:gd name="connsiteY8" fmla="*/ 679614 h 685800"/>
                    <a:gd name="connsiteX9" fmla="*/ 0 w 1057208"/>
                    <a:gd name="connsiteY9" fmla="*/ 610315 h 685800"/>
                    <a:gd name="connsiteX10" fmla="*/ 4696 w 1057208"/>
                    <a:gd name="connsiteY10" fmla="*/ 73819 h 685800"/>
                    <a:gd name="connsiteX0" fmla="*/ 4696 w 1057208"/>
                    <a:gd name="connsiteY0" fmla="*/ 73819 h 685800"/>
                    <a:gd name="connsiteX1" fmla="*/ 104708 w 1057208"/>
                    <a:gd name="connsiteY1" fmla="*/ 0 h 685800"/>
                    <a:gd name="connsiteX2" fmla="*/ 107089 w 1057208"/>
                    <a:gd name="connsiteY2" fmla="*/ 426244 h 685800"/>
                    <a:gd name="connsiteX3" fmla="*/ 221389 w 1057208"/>
                    <a:gd name="connsiteY3" fmla="*/ 423862 h 685800"/>
                    <a:gd name="connsiteX4" fmla="*/ 307114 w 1057208"/>
                    <a:gd name="connsiteY4" fmla="*/ 495300 h 685800"/>
                    <a:gd name="connsiteX5" fmla="*/ 304733 w 1057208"/>
                    <a:gd name="connsiteY5" fmla="*/ 614362 h 685800"/>
                    <a:gd name="connsiteX6" fmla="*/ 995296 w 1057208"/>
                    <a:gd name="connsiteY6" fmla="*/ 609600 h 685800"/>
                    <a:gd name="connsiteX7" fmla="*/ 1057208 w 1057208"/>
                    <a:gd name="connsiteY7" fmla="*/ 685800 h 685800"/>
                    <a:gd name="connsiteX8" fmla="*/ 130723 w 1057208"/>
                    <a:gd name="connsiteY8" fmla="*/ 679614 h 685800"/>
                    <a:gd name="connsiteX9" fmla="*/ 0 w 1057208"/>
                    <a:gd name="connsiteY9" fmla="*/ 610315 h 685800"/>
                    <a:gd name="connsiteX10" fmla="*/ 4696 w 1057208"/>
                    <a:gd name="connsiteY10" fmla="*/ 73819 h 685800"/>
                    <a:gd name="connsiteX0" fmla="*/ 7110 w 1059622"/>
                    <a:gd name="connsiteY0" fmla="*/ 73819 h 685800"/>
                    <a:gd name="connsiteX1" fmla="*/ 107122 w 1059622"/>
                    <a:gd name="connsiteY1" fmla="*/ 0 h 685800"/>
                    <a:gd name="connsiteX2" fmla="*/ 109503 w 1059622"/>
                    <a:gd name="connsiteY2" fmla="*/ 426244 h 685800"/>
                    <a:gd name="connsiteX3" fmla="*/ 223803 w 1059622"/>
                    <a:gd name="connsiteY3" fmla="*/ 423862 h 685800"/>
                    <a:gd name="connsiteX4" fmla="*/ 309528 w 1059622"/>
                    <a:gd name="connsiteY4" fmla="*/ 495300 h 685800"/>
                    <a:gd name="connsiteX5" fmla="*/ 307147 w 1059622"/>
                    <a:gd name="connsiteY5" fmla="*/ 614362 h 685800"/>
                    <a:gd name="connsiteX6" fmla="*/ 997710 w 1059622"/>
                    <a:gd name="connsiteY6" fmla="*/ 609600 h 685800"/>
                    <a:gd name="connsiteX7" fmla="*/ 1059622 w 1059622"/>
                    <a:gd name="connsiteY7" fmla="*/ 685800 h 685800"/>
                    <a:gd name="connsiteX8" fmla="*/ 133137 w 1059622"/>
                    <a:gd name="connsiteY8" fmla="*/ 679614 h 685800"/>
                    <a:gd name="connsiteX9" fmla="*/ 0 w 1059622"/>
                    <a:gd name="connsiteY9" fmla="*/ 619745 h 685800"/>
                    <a:gd name="connsiteX10" fmla="*/ 7110 w 1059622"/>
                    <a:gd name="connsiteY10" fmla="*/ 73819 h 685800"/>
                    <a:gd name="connsiteX0" fmla="*/ 7110 w 1059622"/>
                    <a:gd name="connsiteY0" fmla="*/ 73819 h 685800"/>
                    <a:gd name="connsiteX1" fmla="*/ 107122 w 1059622"/>
                    <a:gd name="connsiteY1" fmla="*/ 0 h 685800"/>
                    <a:gd name="connsiteX2" fmla="*/ 109503 w 1059622"/>
                    <a:gd name="connsiteY2" fmla="*/ 426244 h 685800"/>
                    <a:gd name="connsiteX3" fmla="*/ 223803 w 1059622"/>
                    <a:gd name="connsiteY3" fmla="*/ 423862 h 685800"/>
                    <a:gd name="connsiteX4" fmla="*/ 309528 w 1059622"/>
                    <a:gd name="connsiteY4" fmla="*/ 495300 h 685800"/>
                    <a:gd name="connsiteX5" fmla="*/ 307147 w 1059622"/>
                    <a:gd name="connsiteY5" fmla="*/ 614362 h 685800"/>
                    <a:gd name="connsiteX6" fmla="*/ 997710 w 1059622"/>
                    <a:gd name="connsiteY6" fmla="*/ 609600 h 685800"/>
                    <a:gd name="connsiteX7" fmla="*/ 1059622 w 1059622"/>
                    <a:gd name="connsiteY7" fmla="*/ 685800 h 685800"/>
                    <a:gd name="connsiteX8" fmla="*/ 96919 w 1059622"/>
                    <a:gd name="connsiteY8" fmla="*/ 681971 h 685800"/>
                    <a:gd name="connsiteX9" fmla="*/ 0 w 1059622"/>
                    <a:gd name="connsiteY9" fmla="*/ 619745 h 685800"/>
                    <a:gd name="connsiteX10" fmla="*/ 7110 w 1059622"/>
                    <a:gd name="connsiteY10" fmla="*/ 73819 h 685800"/>
                    <a:gd name="connsiteX0" fmla="*/ 2281 w 1054793"/>
                    <a:gd name="connsiteY0" fmla="*/ 73819 h 685800"/>
                    <a:gd name="connsiteX1" fmla="*/ 102293 w 1054793"/>
                    <a:gd name="connsiteY1" fmla="*/ 0 h 685800"/>
                    <a:gd name="connsiteX2" fmla="*/ 104674 w 1054793"/>
                    <a:gd name="connsiteY2" fmla="*/ 426244 h 685800"/>
                    <a:gd name="connsiteX3" fmla="*/ 218974 w 1054793"/>
                    <a:gd name="connsiteY3" fmla="*/ 423862 h 685800"/>
                    <a:gd name="connsiteX4" fmla="*/ 304699 w 1054793"/>
                    <a:gd name="connsiteY4" fmla="*/ 495300 h 685800"/>
                    <a:gd name="connsiteX5" fmla="*/ 302318 w 1054793"/>
                    <a:gd name="connsiteY5" fmla="*/ 614362 h 685800"/>
                    <a:gd name="connsiteX6" fmla="*/ 992881 w 1054793"/>
                    <a:gd name="connsiteY6" fmla="*/ 609600 h 685800"/>
                    <a:gd name="connsiteX7" fmla="*/ 1054793 w 1054793"/>
                    <a:gd name="connsiteY7" fmla="*/ 685800 h 685800"/>
                    <a:gd name="connsiteX8" fmla="*/ 92090 w 1054793"/>
                    <a:gd name="connsiteY8" fmla="*/ 681971 h 685800"/>
                    <a:gd name="connsiteX9" fmla="*/ 0 w 1054793"/>
                    <a:gd name="connsiteY9" fmla="*/ 629174 h 685800"/>
                    <a:gd name="connsiteX10" fmla="*/ 2281 w 1054793"/>
                    <a:gd name="connsiteY10" fmla="*/ 73819 h 685800"/>
                    <a:gd name="connsiteX0" fmla="*/ 2281 w 1054793"/>
                    <a:gd name="connsiteY0" fmla="*/ 73819 h 685800"/>
                    <a:gd name="connsiteX1" fmla="*/ 102293 w 1054793"/>
                    <a:gd name="connsiteY1" fmla="*/ 0 h 685800"/>
                    <a:gd name="connsiteX2" fmla="*/ 104674 w 1054793"/>
                    <a:gd name="connsiteY2" fmla="*/ 426244 h 685800"/>
                    <a:gd name="connsiteX3" fmla="*/ 218974 w 1054793"/>
                    <a:gd name="connsiteY3" fmla="*/ 423862 h 685800"/>
                    <a:gd name="connsiteX4" fmla="*/ 304699 w 1054793"/>
                    <a:gd name="connsiteY4" fmla="*/ 495300 h 685800"/>
                    <a:gd name="connsiteX5" fmla="*/ 302318 w 1054793"/>
                    <a:gd name="connsiteY5" fmla="*/ 614362 h 685800"/>
                    <a:gd name="connsiteX6" fmla="*/ 992881 w 1054793"/>
                    <a:gd name="connsiteY6" fmla="*/ 609600 h 685800"/>
                    <a:gd name="connsiteX7" fmla="*/ 1054793 w 1054793"/>
                    <a:gd name="connsiteY7" fmla="*/ 685800 h 685800"/>
                    <a:gd name="connsiteX8" fmla="*/ 87261 w 1054793"/>
                    <a:gd name="connsiteY8" fmla="*/ 684328 h 685800"/>
                    <a:gd name="connsiteX9" fmla="*/ 0 w 1054793"/>
                    <a:gd name="connsiteY9" fmla="*/ 629174 h 685800"/>
                    <a:gd name="connsiteX10" fmla="*/ 2281 w 1054793"/>
                    <a:gd name="connsiteY10" fmla="*/ 73819 h 685800"/>
                    <a:gd name="connsiteX0" fmla="*/ 437 w 1052949"/>
                    <a:gd name="connsiteY0" fmla="*/ 73819 h 685800"/>
                    <a:gd name="connsiteX1" fmla="*/ 100449 w 1052949"/>
                    <a:gd name="connsiteY1" fmla="*/ 0 h 685800"/>
                    <a:gd name="connsiteX2" fmla="*/ 102830 w 1052949"/>
                    <a:gd name="connsiteY2" fmla="*/ 426244 h 685800"/>
                    <a:gd name="connsiteX3" fmla="*/ 217130 w 1052949"/>
                    <a:gd name="connsiteY3" fmla="*/ 423862 h 685800"/>
                    <a:gd name="connsiteX4" fmla="*/ 302855 w 1052949"/>
                    <a:gd name="connsiteY4" fmla="*/ 495300 h 685800"/>
                    <a:gd name="connsiteX5" fmla="*/ 300474 w 1052949"/>
                    <a:gd name="connsiteY5" fmla="*/ 614362 h 685800"/>
                    <a:gd name="connsiteX6" fmla="*/ 991037 w 1052949"/>
                    <a:gd name="connsiteY6" fmla="*/ 609600 h 685800"/>
                    <a:gd name="connsiteX7" fmla="*/ 1052949 w 1052949"/>
                    <a:gd name="connsiteY7" fmla="*/ 685800 h 685800"/>
                    <a:gd name="connsiteX8" fmla="*/ 85417 w 1052949"/>
                    <a:gd name="connsiteY8" fmla="*/ 684328 h 685800"/>
                    <a:gd name="connsiteX9" fmla="*/ 570 w 1052949"/>
                    <a:gd name="connsiteY9" fmla="*/ 629174 h 685800"/>
                    <a:gd name="connsiteX10" fmla="*/ 437 w 1052949"/>
                    <a:gd name="connsiteY10" fmla="*/ 73819 h 685800"/>
                    <a:gd name="connsiteX0" fmla="*/ 437 w 1052949"/>
                    <a:gd name="connsiteY0" fmla="*/ 73819 h 685800"/>
                    <a:gd name="connsiteX1" fmla="*/ 100449 w 1052949"/>
                    <a:gd name="connsiteY1" fmla="*/ 0 h 685800"/>
                    <a:gd name="connsiteX2" fmla="*/ 102830 w 1052949"/>
                    <a:gd name="connsiteY2" fmla="*/ 426244 h 685800"/>
                    <a:gd name="connsiteX3" fmla="*/ 217130 w 1052949"/>
                    <a:gd name="connsiteY3" fmla="*/ 423862 h 685800"/>
                    <a:gd name="connsiteX4" fmla="*/ 302855 w 1052949"/>
                    <a:gd name="connsiteY4" fmla="*/ 495300 h 685800"/>
                    <a:gd name="connsiteX5" fmla="*/ 300474 w 1052949"/>
                    <a:gd name="connsiteY5" fmla="*/ 614362 h 685800"/>
                    <a:gd name="connsiteX6" fmla="*/ 991037 w 1052949"/>
                    <a:gd name="connsiteY6" fmla="*/ 609600 h 685800"/>
                    <a:gd name="connsiteX7" fmla="*/ 1052949 w 1052949"/>
                    <a:gd name="connsiteY7" fmla="*/ 685800 h 685800"/>
                    <a:gd name="connsiteX8" fmla="*/ 85417 w 1052949"/>
                    <a:gd name="connsiteY8" fmla="*/ 684328 h 685800"/>
                    <a:gd name="connsiteX9" fmla="*/ 570 w 1052949"/>
                    <a:gd name="connsiteY9" fmla="*/ 640961 h 685800"/>
                    <a:gd name="connsiteX10" fmla="*/ 437 w 1052949"/>
                    <a:gd name="connsiteY10" fmla="*/ 73819 h 685800"/>
                    <a:gd name="connsiteX0" fmla="*/ 4697 w 1052379"/>
                    <a:gd name="connsiteY0" fmla="*/ 71461 h 685800"/>
                    <a:gd name="connsiteX1" fmla="*/ 99879 w 1052379"/>
                    <a:gd name="connsiteY1" fmla="*/ 0 h 685800"/>
                    <a:gd name="connsiteX2" fmla="*/ 102260 w 1052379"/>
                    <a:gd name="connsiteY2" fmla="*/ 426244 h 685800"/>
                    <a:gd name="connsiteX3" fmla="*/ 216560 w 1052379"/>
                    <a:gd name="connsiteY3" fmla="*/ 423862 h 685800"/>
                    <a:gd name="connsiteX4" fmla="*/ 302285 w 1052379"/>
                    <a:gd name="connsiteY4" fmla="*/ 495300 h 685800"/>
                    <a:gd name="connsiteX5" fmla="*/ 299904 w 1052379"/>
                    <a:gd name="connsiteY5" fmla="*/ 614362 h 685800"/>
                    <a:gd name="connsiteX6" fmla="*/ 990467 w 1052379"/>
                    <a:gd name="connsiteY6" fmla="*/ 609600 h 685800"/>
                    <a:gd name="connsiteX7" fmla="*/ 1052379 w 1052379"/>
                    <a:gd name="connsiteY7" fmla="*/ 685800 h 685800"/>
                    <a:gd name="connsiteX8" fmla="*/ 84847 w 1052379"/>
                    <a:gd name="connsiteY8" fmla="*/ 684328 h 685800"/>
                    <a:gd name="connsiteX9" fmla="*/ 0 w 1052379"/>
                    <a:gd name="connsiteY9" fmla="*/ 640961 h 685800"/>
                    <a:gd name="connsiteX10" fmla="*/ 4697 w 1052379"/>
                    <a:gd name="connsiteY10" fmla="*/ 71461 h 685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052379" h="685800">
                      <a:moveTo>
                        <a:pt x="4697" y="71461"/>
                      </a:moveTo>
                      <a:lnTo>
                        <a:pt x="99879" y="0"/>
                      </a:lnTo>
                      <a:cubicBezTo>
                        <a:pt x="100673" y="142081"/>
                        <a:pt x="101466" y="284163"/>
                        <a:pt x="102260" y="426244"/>
                      </a:cubicBezTo>
                      <a:lnTo>
                        <a:pt x="216560" y="423862"/>
                      </a:lnTo>
                      <a:lnTo>
                        <a:pt x="302285" y="495300"/>
                      </a:lnTo>
                      <a:cubicBezTo>
                        <a:pt x="301491" y="534987"/>
                        <a:pt x="300698" y="574675"/>
                        <a:pt x="299904" y="614362"/>
                      </a:cubicBezTo>
                      <a:lnTo>
                        <a:pt x="990467" y="609600"/>
                      </a:lnTo>
                      <a:lnTo>
                        <a:pt x="1052379" y="685800"/>
                      </a:lnTo>
                      <a:lnTo>
                        <a:pt x="84847" y="684328"/>
                      </a:lnTo>
                      <a:lnTo>
                        <a:pt x="0" y="640961"/>
                      </a:lnTo>
                      <a:cubicBezTo>
                        <a:pt x="1565" y="462129"/>
                        <a:pt x="3132" y="250293"/>
                        <a:pt x="4697" y="71461"/>
                      </a:cubicBezTo>
                      <a:close/>
                    </a:path>
                  </a:pathLst>
                </a:custGeom>
                <a:solidFill>
                  <a:srgbClr val="2F5597">
                    <a:alpha val="50196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sp>
            <p:nvSpPr>
              <p:cNvPr id="98" name="Retângulo 97">
                <a:extLst>
                  <a:ext uri="{FF2B5EF4-FFF2-40B4-BE49-F238E27FC236}">
                    <a16:creationId xmlns:a16="http://schemas.microsoft.com/office/drawing/2014/main" id="{D93744B8-DC80-9229-4808-FE856258C27C}"/>
                  </a:ext>
                </a:extLst>
              </p:cNvPr>
              <p:cNvSpPr/>
              <p:nvPr/>
            </p:nvSpPr>
            <p:spPr>
              <a:xfrm>
                <a:off x="2045910" y="2679345"/>
                <a:ext cx="881474" cy="12003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pt-BR" sz="900" dirty="0">
                    <a:solidFill>
                      <a:schemeClr val="accent1"/>
                    </a:solidFill>
                  </a:rPr>
                  <a:t> System Time </a:t>
                </a:r>
              </a:p>
              <a:p>
                <a:r>
                  <a:rPr lang="pt-BR" sz="900" dirty="0">
                    <a:solidFill>
                      <a:srgbClr val="00B0F0"/>
                    </a:solidFill>
                  </a:rPr>
                  <a:t>  12:00:00</a:t>
                </a:r>
              </a:p>
              <a:p>
                <a:endParaRPr lang="pt-BR" sz="900" dirty="0">
                  <a:solidFill>
                    <a:schemeClr val="accent1"/>
                  </a:solidFill>
                </a:endParaRPr>
              </a:p>
              <a:p>
                <a:r>
                  <a:rPr lang="pt-BR" sz="900" dirty="0">
                    <a:solidFill>
                      <a:schemeClr val="accent1"/>
                    </a:solidFill>
                  </a:rPr>
                  <a:t>  Longitude</a:t>
                </a:r>
              </a:p>
              <a:p>
                <a:r>
                  <a:rPr lang="pt-BR" sz="900" dirty="0">
                    <a:solidFill>
                      <a:srgbClr val="00B0F0"/>
                    </a:solidFill>
                  </a:rPr>
                  <a:t>  N 25° 3’ 33.3’’</a:t>
                </a:r>
              </a:p>
              <a:p>
                <a:endParaRPr lang="pt-BR" sz="900" dirty="0">
                  <a:solidFill>
                    <a:schemeClr val="accent1"/>
                  </a:solidFill>
                </a:endParaRPr>
              </a:p>
              <a:p>
                <a:r>
                  <a:rPr lang="pt-BR" sz="900" dirty="0">
                    <a:solidFill>
                      <a:schemeClr val="accent1"/>
                    </a:solidFill>
                  </a:rPr>
                  <a:t>  Latitude</a:t>
                </a:r>
              </a:p>
              <a:p>
                <a:r>
                  <a:rPr lang="pt-BR" sz="900" dirty="0">
                    <a:solidFill>
                      <a:srgbClr val="00B0F0"/>
                    </a:solidFill>
                  </a:rPr>
                  <a:t>  S 25° 3’ 99.9’’</a:t>
                </a:r>
                <a:endParaRPr lang="pt-BR" sz="900" dirty="0"/>
              </a:p>
            </p:txBody>
          </p:sp>
          <p:cxnSp>
            <p:nvCxnSpPr>
              <p:cNvPr id="99" name="Conector reto 98">
                <a:extLst>
                  <a:ext uri="{FF2B5EF4-FFF2-40B4-BE49-F238E27FC236}">
                    <a16:creationId xmlns:a16="http://schemas.microsoft.com/office/drawing/2014/main" id="{B74B8213-62A6-39BD-93EF-A7C6E973A091}"/>
                  </a:ext>
                </a:extLst>
              </p:cNvPr>
              <p:cNvCxnSpPr/>
              <p:nvPr/>
            </p:nvCxnSpPr>
            <p:spPr>
              <a:xfrm>
                <a:off x="2883346" y="2788995"/>
                <a:ext cx="0" cy="1137279"/>
              </a:xfrm>
              <a:prstGeom prst="line">
                <a:avLst/>
              </a:prstGeom>
              <a:ln w="95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21" name="Agrupar 120">
            <a:extLst>
              <a:ext uri="{FF2B5EF4-FFF2-40B4-BE49-F238E27FC236}">
                <a16:creationId xmlns:a16="http://schemas.microsoft.com/office/drawing/2014/main" id="{672C7AEE-36D7-A8DD-F901-E50B17E44C2B}"/>
              </a:ext>
            </a:extLst>
          </p:cNvPr>
          <p:cNvGrpSpPr/>
          <p:nvPr/>
        </p:nvGrpSpPr>
        <p:grpSpPr>
          <a:xfrm>
            <a:off x="9969249" y="4724568"/>
            <a:ext cx="1626306" cy="1665093"/>
            <a:chOff x="1662899" y="279270"/>
            <a:chExt cx="1626306" cy="1665093"/>
          </a:xfrm>
        </p:grpSpPr>
        <p:sp>
          <p:nvSpPr>
            <p:cNvPr id="122" name="CaixaDeTexto 121">
              <a:extLst>
                <a:ext uri="{FF2B5EF4-FFF2-40B4-BE49-F238E27FC236}">
                  <a16:creationId xmlns:a16="http://schemas.microsoft.com/office/drawing/2014/main" id="{2739D54C-4593-6091-57D3-24F6E8B6464F}"/>
                </a:ext>
              </a:extLst>
            </p:cNvPr>
            <p:cNvSpPr txBox="1"/>
            <p:nvPr/>
          </p:nvSpPr>
          <p:spPr>
            <a:xfrm>
              <a:off x="1662899" y="279270"/>
              <a:ext cx="1626306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8800" b="1" spc="600" dirty="0">
                  <a:solidFill>
                    <a:schemeClr val="bg1"/>
                  </a:solidFill>
                </a:rPr>
                <a:t>30</a:t>
              </a:r>
            </a:p>
          </p:txBody>
        </p:sp>
        <p:sp>
          <p:nvSpPr>
            <p:cNvPr id="123" name="Fluxograma: Cartão 30">
              <a:extLst>
                <a:ext uri="{FF2B5EF4-FFF2-40B4-BE49-F238E27FC236}">
                  <a16:creationId xmlns:a16="http://schemas.microsoft.com/office/drawing/2014/main" id="{BE708876-4655-9ED3-A6F3-1168FC31BBE3}"/>
                </a:ext>
              </a:extLst>
            </p:cNvPr>
            <p:cNvSpPr/>
            <p:nvPr/>
          </p:nvSpPr>
          <p:spPr>
            <a:xfrm>
              <a:off x="1844295" y="1419788"/>
              <a:ext cx="1183526" cy="313174"/>
            </a:xfrm>
            <a:custGeom>
              <a:avLst/>
              <a:gdLst>
                <a:gd name="connsiteX0" fmla="*/ 0 w 10000"/>
                <a:gd name="connsiteY0" fmla="*/ 2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10000 w 10000"/>
                <a:gd name="connsiteY3" fmla="*/ 10000 h 10000"/>
                <a:gd name="connsiteX4" fmla="*/ 0 w 10000"/>
                <a:gd name="connsiteY4" fmla="*/ 10000 h 10000"/>
                <a:gd name="connsiteX5" fmla="*/ 0 w 10000"/>
                <a:gd name="connsiteY5" fmla="*/ 2000 h 10000"/>
                <a:gd name="connsiteX0" fmla="*/ 30 w 10030"/>
                <a:gd name="connsiteY0" fmla="*/ 2000 h 10000"/>
                <a:gd name="connsiteX1" fmla="*/ 0 w 10030"/>
                <a:gd name="connsiteY1" fmla="*/ 0 h 10000"/>
                <a:gd name="connsiteX2" fmla="*/ 10030 w 10030"/>
                <a:gd name="connsiteY2" fmla="*/ 0 h 10000"/>
                <a:gd name="connsiteX3" fmla="*/ 10030 w 10030"/>
                <a:gd name="connsiteY3" fmla="*/ 10000 h 10000"/>
                <a:gd name="connsiteX4" fmla="*/ 30 w 10030"/>
                <a:gd name="connsiteY4" fmla="*/ 10000 h 10000"/>
                <a:gd name="connsiteX5" fmla="*/ 30 w 10030"/>
                <a:gd name="connsiteY5" fmla="*/ 2000 h 10000"/>
                <a:gd name="connsiteX0" fmla="*/ 50 w 10030"/>
                <a:gd name="connsiteY0" fmla="*/ 6966 h 10000"/>
                <a:gd name="connsiteX1" fmla="*/ 0 w 10030"/>
                <a:gd name="connsiteY1" fmla="*/ 0 h 10000"/>
                <a:gd name="connsiteX2" fmla="*/ 10030 w 10030"/>
                <a:gd name="connsiteY2" fmla="*/ 0 h 10000"/>
                <a:gd name="connsiteX3" fmla="*/ 10030 w 10030"/>
                <a:gd name="connsiteY3" fmla="*/ 10000 h 10000"/>
                <a:gd name="connsiteX4" fmla="*/ 30 w 10030"/>
                <a:gd name="connsiteY4" fmla="*/ 10000 h 10000"/>
                <a:gd name="connsiteX5" fmla="*/ 50 w 10030"/>
                <a:gd name="connsiteY5" fmla="*/ 6966 h 10000"/>
                <a:gd name="connsiteX0" fmla="*/ 50 w 10030"/>
                <a:gd name="connsiteY0" fmla="*/ 6966 h 10061"/>
                <a:gd name="connsiteX1" fmla="*/ 0 w 10030"/>
                <a:gd name="connsiteY1" fmla="*/ 0 h 10061"/>
                <a:gd name="connsiteX2" fmla="*/ 10030 w 10030"/>
                <a:gd name="connsiteY2" fmla="*/ 0 h 10061"/>
                <a:gd name="connsiteX3" fmla="*/ 10030 w 10030"/>
                <a:gd name="connsiteY3" fmla="*/ 10000 h 10061"/>
                <a:gd name="connsiteX4" fmla="*/ 1135 w 10030"/>
                <a:gd name="connsiteY4" fmla="*/ 10061 h 10061"/>
                <a:gd name="connsiteX5" fmla="*/ 50 w 10030"/>
                <a:gd name="connsiteY5" fmla="*/ 6966 h 10061"/>
                <a:gd name="connsiteX0" fmla="*/ 50 w 10030"/>
                <a:gd name="connsiteY0" fmla="*/ 6966 h 10061"/>
                <a:gd name="connsiteX1" fmla="*/ 0 w 10030"/>
                <a:gd name="connsiteY1" fmla="*/ 0 h 10061"/>
                <a:gd name="connsiteX2" fmla="*/ 10030 w 10030"/>
                <a:gd name="connsiteY2" fmla="*/ 0 h 10061"/>
                <a:gd name="connsiteX3" fmla="*/ 10030 w 10030"/>
                <a:gd name="connsiteY3" fmla="*/ 10000 h 10061"/>
                <a:gd name="connsiteX4" fmla="*/ 1135 w 10030"/>
                <a:gd name="connsiteY4" fmla="*/ 10061 h 10061"/>
                <a:gd name="connsiteX5" fmla="*/ 50 w 10030"/>
                <a:gd name="connsiteY5" fmla="*/ 6966 h 10061"/>
                <a:gd name="connsiteX0" fmla="*/ 50 w 10030"/>
                <a:gd name="connsiteY0" fmla="*/ 6966 h 10061"/>
                <a:gd name="connsiteX1" fmla="*/ 0 w 10030"/>
                <a:gd name="connsiteY1" fmla="*/ 0 h 10061"/>
                <a:gd name="connsiteX2" fmla="*/ 10030 w 10030"/>
                <a:gd name="connsiteY2" fmla="*/ 0 h 10061"/>
                <a:gd name="connsiteX3" fmla="*/ 10030 w 10030"/>
                <a:gd name="connsiteY3" fmla="*/ 10000 h 10061"/>
                <a:gd name="connsiteX4" fmla="*/ 1135 w 10030"/>
                <a:gd name="connsiteY4" fmla="*/ 10061 h 10061"/>
                <a:gd name="connsiteX5" fmla="*/ 50 w 10030"/>
                <a:gd name="connsiteY5" fmla="*/ 6966 h 10061"/>
                <a:gd name="connsiteX0" fmla="*/ 3 w 9983"/>
                <a:gd name="connsiteY0" fmla="*/ 6966 h 10061"/>
                <a:gd name="connsiteX1" fmla="*/ 13 w 9983"/>
                <a:gd name="connsiteY1" fmla="*/ 61 h 10061"/>
                <a:gd name="connsiteX2" fmla="*/ 9983 w 9983"/>
                <a:gd name="connsiteY2" fmla="*/ 0 h 10061"/>
                <a:gd name="connsiteX3" fmla="*/ 9983 w 9983"/>
                <a:gd name="connsiteY3" fmla="*/ 10000 h 10061"/>
                <a:gd name="connsiteX4" fmla="*/ 1088 w 9983"/>
                <a:gd name="connsiteY4" fmla="*/ 10061 h 10061"/>
                <a:gd name="connsiteX5" fmla="*/ 3 w 9983"/>
                <a:gd name="connsiteY5" fmla="*/ 6966 h 10061"/>
                <a:gd name="connsiteX0" fmla="*/ 10 w 10007"/>
                <a:gd name="connsiteY0" fmla="*/ 6924 h 10000"/>
                <a:gd name="connsiteX1" fmla="*/ 0 w 10007"/>
                <a:gd name="connsiteY1" fmla="*/ 61 h 10000"/>
                <a:gd name="connsiteX2" fmla="*/ 10007 w 10007"/>
                <a:gd name="connsiteY2" fmla="*/ 0 h 10000"/>
                <a:gd name="connsiteX3" fmla="*/ 10007 w 10007"/>
                <a:gd name="connsiteY3" fmla="*/ 9939 h 10000"/>
                <a:gd name="connsiteX4" fmla="*/ 1097 w 10007"/>
                <a:gd name="connsiteY4" fmla="*/ 10000 h 10000"/>
                <a:gd name="connsiteX5" fmla="*/ 10 w 10007"/>
                <a:gd name="connsiteY5" fmla="*/ 6924 h 10000"/>
                <a:gd name="connsiteX0" fmla="*/ 10 w 10007"/>
                <a:gd name="connsiteY0" fmla="*/ 6924 h 10000"/>
                <a:gd name="connsiteX1" fmla="*/ 0 w 10007"/>
                <a:gd name="connsiteY1" fmla="*/ 61 h 10000"/>
                <a:gd name="connsiteX2" fmla="*/ 10007 w 10007"/>
                <a:gd name="connsiteY2" fmla="*/ 0 h 10000"/>
                <a:gd name="connsiteX3" fmla="*/ 10007 w 10007"/>
                <a:gd name="connsiteY3" fmla="*/ 9939 h 10000"/>
                <a:gd name="connsiteX4" fmla="*/ 1097 w 10007"/>
                <a:gd name="connsiteY4" fmla="*/ 10000 h 10000"/>
                <a:gd name="connsiteX5" fmla="*/ 10 w 10007"/>
                <a:gd name="connsiteY5" fmla="*/ 6924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07" h="10000">
                  <a:moveTo>
                    <a:pt x="10" y="6924"/>
                  </a:moveTo>
                  <a:cubicBezTo>
                    <a:pt x="0" y="6261"/>
                    <a:pt x="10" y="724"/>
                    <a:pt x="0" y="61"/>
                  </a:cubicBezTo>
                  <a:lnTo>
                    <a:pt x="10007" y="0"/>
                  </a:lnTo>
                  <a:lnTo>
                    <a:pt x="10007" y="9939"/>
                  </a:lnTo>
                  <a:lnTo>
                    <a:pt x="1097" y="10000"/>
                  </a:lnTo>
                  <a:lnTo>
                    <a:pt x="10" y="6924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b="1" dirty="0">
                  <a:solidFill>
                    <a:schemeClr val="accent1">
                      <a:lumMod val="50000"/>
                    </a:schemeClr>
                  </a:solidFill>
                  <a:latin typeface="Agency FB" panose="020B0503020202020204" pitchFamily="34" charset="0"/>
                </a:rPr>
                <a:t>SETEMBRO</a:t>
              </a:r>
              <a:endParaRPr lang="pt-BR" sz="1200" b="1" dirty="0">
                <a:solidFill>
                  <a:schemeClr val="accent1">
                    <a:lumMod val="50000"/>
                  </a:schemeClr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124" name="CaixaDeTexto 123">
              <a:extLst>
                <a:ext uri="{FF2B5EF4-FFF2-40B4-BE49-F238E27FC236}">
                  <a16:creationId xmlns:a16="http://schemas.microsoft.com/office/drawing/2014/main" id="{3523E1B2-D705-DF88-3338-D2B42F900485}"/>
                </a:ext>
              </a:extLst>
            </p:cNvPr>
            <p:cNvSpPr txBox="1"/>
            <p:nvPr/>
          </p:nvSpPr>
          <p:spPr>
            <a:xfrm flipH="1">
              <a:off x="1827090" y="1682753"/>
              <a:ext cx="129419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t-BR" sz="1100" dirty="0">
                  <a:solidFill>
                    <a:schemeClr val="bg1"/>
                  </a:solidFill>
                </a:rPr>
                <a:t>Segunda-feira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263678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C69D0522-D0D0-4CBB-8118-63139D60F378}"/>
              </a:ext>
            </a:extLst>
          </p:cNvPr>
          <p:cNvSpPr/>
          <p:nvPr/>
        </p:nvSpPr>
        <p:spPr>
          <a:xfrm>
            <a:off x="2381" y="350838"/>
            <a:ext cx="12192000" cy="692727"/>
          </a:xfrm>
          <a:prstGeom prst="rect">
            <a:avLst/>
          </a:prstGeom>
          <a:gradFill>
            <a:gsLst>
              <a:gs pos="0">
                <a:schemeClr val="accent5">
                  <a:lumMod val="50000"/>
                </a:schemeClr>
              </a:gs>
              <a:gs pos="48000">
                <a:schemeClr val="accent5">
                  <a:lumMod val="75000"/>
                </a:schemeClr>
              </a:gs>
              <a:gs pos="16000">
                <a:schemeClr val="accent5"/>
              </a:gs>
              <a:gs pos="83000">
                <a:schemeClr val="accent5"/>
              </a:gs>
              <a:gs pos="100000">
                <a:schemeClr val="accent5">
                  <a:lumMod val="5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3" name="CaixaDeTexto 72">
            <a:extLst>
              <a:ext uri="{FF2B5EF4-FFF2-40B4-BE49-F238E27FC236}">
                <a16:creationId xmlns:a16="http://schemas.microsoft.com/office/drawing/2014/main" id="{B7699A85-036C-40F9-A666-AAF8E85B030F}"/>
              </a:ext>
            </a:extLst>
          </p:cNvPr>
          <p:cNvSpPr txBox="1"/>
          <p:nvPr/>
        </p:nvSpPr>
        <p:spPr>
          <a:xfrm>
            <a:off x="4855027" y="404813"/>
            <a:ext cx="2481943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solidFill>
                  <a:schemeClr val="bg1"/>
                </a:solidFill>
              </a:rPr>
              <a:t>Setup</a:t>
            </a:r>
          </a:p>
        </p:txBody>
      </p:sp>
      <p:sp>
        <p:nvSpPr>
          <p:cNvPr id="71" name="CaixaDeTexto 70">
            <a:extLst>
              <a:ext uri="{FF2B5EF4-FFF2-40B4-BE49-F238E27FC236}">
                <a16:creationId xmlns:a16="http://schemas.microsoft.com/office/drawing/2014/main" id="{3EADD99F-6BB8-41DA-B1EC-D8DCCA31B227}"/>
              </a:ext>
            </a:extLst>
          </p:cNvPr>
          <p:cNvSpPr txBox="1"/>
          <p:nvPr/>
        </p:nvSpPr>
        <p:spPr>
          <a:xfrm>
            <a:off x="10918211" y="497147"/>
            <a:ext cx="1135905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chemeClr val="bg1"/>
                </a:solidFill>
              </a:rPr>
              <a:t>00:00</a:t>
            </a: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A4A59BAA-F32E-4D74-8FC7-55CBB41080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35" y="472190"/>
            <a:ext cx="523663" cy="530292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FB83354D-2BBE-40D4-99F4-BDB14536E352}"/>
              </a:ext>
            </a:extLst>
          </p:cNvPr>
          <p:cNvSpPr txBox="1"/>
          <p:nvPr/>
        </p:nvSpPr>
        <p:spPr>
          <a:xfrm>
            <a:off x="2279722" y="4741622"/>
            <a:ext cx="7919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</a:rPr>
              <a:t>00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4E5B66C-6D68-465F-9F06-08B00097AD7E}"/>
              </a:ext>
            </a:extLst>
          </p:cNvPr>
          <p:cNvSpPr txBox="1"/>
          <p:nvPr/>
        </p:nvSpPr>
        <p:spPr>
          <a:xfrm>
            <a:off x="1504079" y="4741622"/>
            <a:ext cx="7919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</a:rPr>
              <a:t>00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9DD96530-744F-460E-AA56-517C60133124}"/>
              </a:ext>
            </a:extLst>
          </p:cNvPr>
          <p:cNvSpPr txBox="1"/>
          <p:nvPr/>
        </p:nvSpPr>
        <p:spPr>
          <a:xfrm>
            <a:off x="2050422" y="4741622"/>
            <a:ext cx="4168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</a:rPr>
              <a:t>: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2C0E020C-8610-40D7-BEBF-6977A73069EB}"/>
              </a:ext>
            </a:extLst>
          </p:cNvPr>
          <p:cNvSpPr txBox="1"/>
          <p:nvPr/>
        </p:nvSpPr>
        <p:spPr>
          <a:xfrm>
            <a:off x="1374420" y="5364840"/>
            <a:ext cx="5459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 err="1">
                <a:solidFill>
                  <a:schemeClr val="bg1"/>
                </a:solidFill>
              </a:rPr>
              <a:t>dd</a:t>
            </a:r>
            <a:endParaRPr lang="pt-BR" sz="2400" b="1" dirty="0">
              <a:solidFill>
                <a:schemeClr val="bg1"/>
              </a:solidFill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53B84DD2-6227-42C1-996C-984201B288A3}"/>
              </a:ext>
            </a:extLst>
          </p:cNvPr>
          <p:cNvSpPr txBox="1"/>
          <p:nvPr/>
        </p:nvSpPr>
        <p:spPr>
          <a:xfrm>
            <a:off x="1877892" y="5364840"/>
            <a:ext cx="2873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chemeClr val="bg1"/>
                </a:solidFill>
              </a:rPr>
              <a:t>/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701D28BC-4879-43CE-A8CF-48B31E4459D0}"/>
              </a:ext>
            </a:extLst>
          </p:cNvPr>
          <p:cNvSpPr txBox="1"/>
          <p:nvPr/>
        </p:nvSpPr>
        <p:spPr>
          <a:xfrm>
            <a:off x="2180864" y="5364840"/>
            <a:ext cx="8260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chemeClr val="bg1"/>
                </a:solidFill>
              </a:rPr>
              <a:t>mm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F1ABCE33-9179-470E-89F9-47CE219B6043}"/>
              </a:ext>
            </a:extLst>
          </p:cNvPr>
          <p:cNvSpPr txBox="1"/>
          <p:nvPr/>
        </p:nvSpPr>
        <p:spPr>
          <a:xfrm>
            <a:off x="3078786" y="5364840"/>
            <a:ext cx="8260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 err="1">
                <a:solidFill>
                  <a:schemeClr val="bg1"/>
                </a:solidFill>
              </a:rPr>
              <a:t>aaaa</a:t>
            </a:r>
            <a:endParaRPr lang="pt-BR" sz="2400" b="1" dirty="0">
              <a:solidFill>
                <a:schemeClr val="bg1"/>
              </a:solidFill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624D94C8-A1F9-4C40-ACC4-2C22C36F6B36}"/>
              </a:ext>
            </a:extLst>
          </p:cNvPr>
          <p:cNvSpPr txBox="1"/>
          <p:nvPr/>
        </p:nvSpPr>
        <p:spPr>
          <a:xfrm>
            <a:off x="2819355" y="5364840"/>
            <a:ext cx="2873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chemeClr val="bg1"/>
                </a:solidFill>
              </a:rPr>
              <a:t>/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BD413D60-607F-4BC9-A1C1-A4EEB183D86D}"/>
              </a:ext>
            </a:extLst>
          </p:cNvPr>
          <p:cNvSpPr txBox="1"/>
          <p:nvPr/>
        </p:nvSpPr>
        <p:spPr>
          <a:xfrm>
            <a:off x="620741" y="5364840"/>
            <a:ext cx="6509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 err="1">
                <a:solidFill>
                  <a:schemeClr val="bg1"/>
                </a:solidFill>
              </a:rPr>
              <a:t>Sss</a:t>
            </a:r>
            <a:endParaRPr lang="pt-BR" sz="2400" b="1" dirty="0">
              <a:solidFill>
                <a:schemeClr val="bg1"/>
              </a:solidFill>
            </a:endParaRPr>
          </a:p>
        </p:txBody>
      </p:sp>
      <p:grpSp>
        <p:nvGrpSpPr>
          <p:cNvPr id="48" name="Agrupar 47">
            <a:extLst>
              <a:ext uri="{FF2B5EF4-FFF2-40B4-BE49-F238E27FC236}">
                <a16:creationId xmlns:a16="http://schemas.microsoft.com/office/drawing/2014/main" id="{1D13ED6B-16CC-403F-9872-DF43B452D57F}"/>
              </a:ext>
            </a:extLst>
          </p:cNvPr>
          <p:cNvGrpSpPr/>
          <p:nvPr/>
        </p:nvGrpSpPr>
        <p:grpSpPr>
          <a:xfrm>
            <a:off x="907592" y="1748196"/>
            <a:ext cx="2449410" cy="2447087"/>
            <a:chOff x="6884257" y="2008308"/>
            <a:chExt cx="2449410" cy="2447087"/>
          </a:xfrm>
        </p:grpSpPr>
        <p:grpSp>
          <p:nvGrpSpPr>
            <p:cNvPr id="23" name="Agrupar 22">
              <a:extLst>
                <a:ext uri="{FF2B5EF4-FFF2-40B4-BE49-F238E27FC236}">
                  <a16:creationId xmlns:a16="http://schemas.microsoft.com/office/drawing/2014/main" id="{3BD2BDB5-3264-4F58-BEBC-7678079E5B88}"/>
                </a:ext>
              </a:extLst>
            </p:cNvPr>
            <p:cNvGrpSpPr/>
            <p:nvPr/>
          </p:nvGrpSpPr>
          <p:grpSpPr>
            <a:xfrm>
              <a:off x="6884257" y="2008308"/>
              <a:ext cx="2449410" cy="2447087"/>
              <a:chOff x="6135575" y="1788395"/>
              <a:chExt cx="2449410" cy="2447087"/>
            </a:xfrm>
          </p:grpSpPr>
          <p:sp>
            <p:nvSpPr>
              <p:cNvPr id="5" name="Elipse 4">
                <a:extLst>
                  <a:ext uri="{FF2B5EF4-FFF2-40B4-BE49-F238E27FC236}">
                    <a16:creationId xmlns:a16="http://schemas.microsoft.com/office/drawing/2014/main" id="{B1733D39-4925-4D0B-8241-AB22FAC7C170}"/>
                  </a:ext>
                </a:extLst>
              </p:cNvPr>
              <p:cNvSpPr/>
              <p:nvPr/>
            </p:nvSpPr>
            <p:spPr>
              <a:xfrm>
                <a:off x="6135575" y="1788395"/>
                <a:ext cx="2449410" cy="2447087"/>
              </a:xfrm>
              <a:prstGeom prst="ellipse">
                <a:avLst/>
              </a:prstGeom>
              <a:noFill/>
              <a:ln w="139700">
                <a:solidFill>
                  <a:schemeClr val="bg1">
                    <a:lumMod val="50000"/>
                  </a:schemeClr>
                </a:solidFill>
              </a:ln>
              <a:scene3d>
                <a:camera prst="orthographicFront"/>
                <a:lightRig rig="threePt" dir="t"/>
              </a:scene3d>
              <a:sp3d>
                <a:bevelT w="114300" prst="hardEdge"/>
              </a:sp3d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1" name="Elipse 20">
                <a:extLst>
                  <a:ext uri="{FF2B5EF4-FFF2-40B4-BE49-F238E27FC236}">
                    <a16:creationId xmlns:a16="http://schemas.microsoft.com/office/drawing/2014/main" id="{2B4C7131-021A-4F02-BACC-AEE413525EF4}"/>
                  </a:ext>
                </a:extLst>
              </p:cNvPr>
              <p:cNvSpPr/>
              <p:nvPr/>
            </p:nvSpPr>
            <p:spPr>
              <a:xfrm>
                <a:off x="6200655" y="1854771"/>
                <a:ext cx="2319251" cy="2314335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22" name="Elipse 21">
                <a:extLst>
                  <a:ext uri="{FF2B5EF4-FFF2-40B4-BE49-F238E27FC236}">
                    <a16:creationId xmlns:a16="http://schemas.microsoft.com/office/drawing/2014/main" id="{1AA66472-7179-4A1C-A40B-EC326425A054}"/>
                  </a:ext>
                </a:extLst>
              </p:cNvPr>
              <p:cNvSpPr/>
              <p:nvPr/>
            </p:nvSpPr>
            <p:spPr>
              <a:xfrm>
                <a:off x="6946280" y="2597938"/>
                <a:ext cx="828000" cy="828000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  <a:alpha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" name="Triângulo isósceles 6">
                <a:extLst>
                  <a:ext uri="{FF2B5EF4-FFF2-40B4-BE49-F238E27FC236}">
                    <a16:creationId xmlns:a16="http://schemas.microsoft.com/office/drawing/2014/main" id="{7633B13E-F480-410E-9DA9-173EFBF0D9FB}"/>
                  </a:ext>
                </a:extLst>
              </p:cNvPr>
              <p:cNvSpPr/>
              <p:nvPr/>
            </p:nvSpPr>
            <p:spPr>
              <a:xfrm>
                <a:off x="7322805" y="1924759"/>
                <a:ext cx="74947" cy="1249773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/>
                </a:solidFill>
              </a:ln>
              <a:scene3d>
                <a:camera prst="orthographicFront"/>
                <a:lightRig rig="threePt" dir="t"/>
              </a:scene3d>
              <a:sp3d>
                <a:bevelT w="152400" h="50800" prst="softRound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4" name="Triângulo isósceles 23">
                <a:extLst>
                  <a:ext uri="{FF2B5EF4-FFF2-40B4-BE49-F238E27FC236}">
                    <a16:creationId xmlns:a16="http://schemas.microsoft.com/office/drawing/2014/main" id="{15FEBBAD-D934-4D32-A442-8BC216B1C229}"/>
                  </a:ext>
                </a:extLst>
              </p:cNvPr>
              <p:cNvSpPr/>
              <p:nvPr/>
            </p:nvSpPr>
            <p:spPr>
              <a:xfrm rot="5400000">
                <a:off x="7699188" y="2500236"/>
                <a:ext cx="45719" cy="1015104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/>
                </a:solidFill>
              </a:ln>
              <a:scene3d>
                <a:camera prst="orthographicFront"/>
                <a:lightRig rig="threePt" dir="t"/>
              </a:scene3d>
              <a:sp3d>
                <a:bevelT w="152400" h="50800" prst="softRound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8" name="Elipse 7">
                <a:extLst>
                  <a:ext uri="{FF2B5EF4-FFF2-40B4-BE49-F238E27FC236}">
                    <a16:creationId xmlns:a16="http://schemas.microsoft.com/office/drawing/2014/main" id="{0C8973E7-605E-4C35-9905-8C7F71ECD481}"/>
                  </a:ext>
                </a:extLst>
              </p:cNvPr>
              <p:cNvSpPr/>
              <p:nvPr/>
            </p:nvSpPr>
            <p:spPr>
              <a:xfrm>
                <a:off x="7293605" y="2944073"/>
                <a:ext cx="133350" cy="135731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25" name="CaixaDeTexto 24">
              <a:extLst>
                <a:ext uri="{FF2B5EF4-FFF2-40B4-BE49-F238E27FC236}">
                  <a16:creationId xmlns:a16="http://schemas.microsoft.com/office/drawing/2014/main" id="{BEB24634-EAB6-412D-9D03-0DEFBDEB8B07}"/>
                </a:ext>
              </a:extLst>
            </p:cNvPr>
            <p:cNvSpPr txBox="1"/>
            <p:nvPr/>
          </p:nvSpPr>
          <p:spPr>
            <a:xfrm>
              <a:off x="7853484" y="2065418"/>
              <a:ext cx="47285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0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12</a:t>
              </a:r>
            </a:p>
          </p:txBody>
        </p:sp>
        <p:sp>
          <p:nvSpPr>
            <p:cNvPr id="31" name="CaixaDeTexto 30">
              <a:extLst>
                <a:ext uri="{FF2B5EF4-FFF2-40B4-BE49-F238E27FC236}">
                  <a16:creationId xmlns:a16="http://schemas.microsoft.com/office/drawing/2014/main" id="{3FA39C2F-3A33-47F4-B08E-A7EBDB8116F6}"/>
                </a:ext>
              </a:extLst>
            </p:cNvPr>
            <p:cNvSpPr txBox="1"/>
            <p:nvPr/>
          </p:nvSpPr>
          <p:spPr>
            <a:xfrm>
              <a:off x="8803040" y="3011974"/>
              <a:ext cx="47285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0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</a:p>
          </p:txBody>
        </p:sp>
        <p:sp>
          <p:nvSpPr>
            <p:cNvPr id="32" name="CaixaDeTexto 31">
              <a:extLst>
                <a:ext uri="{FF2B5EF4-FFF2-40B4-BE49-F238E27FC236}">
                  <a16:creationId xmlns:a16="http://schemas.microsoft.com/office/drawing/2014/main" id="{DCBCDA0F-9FAA-4808-A229-8EA9563D952F}"/>
                </a:ext>
              </a:extLst>
            </p:cNvPr>
            <p:cNvSpPr txBox="1"/>
            <p:nvPr/>
          </p:nvSpPr>
          <p:spPr>
            <a:xfrm>
              <a:off x="6917851" y="3016717"/>
              <a:ext cx="47285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0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9</a:t>
              </a:r>
            </a:p>
          </p:txBody>
        </p:sp>
        <p:sp>
          <p:nvSpPr>
            <p:cNvPr id="33" name="CaixaDeTexto 32">
              <a:extLst>
                <a:ext uri="{FF2B5EF4-FFF2-40B4-BE49-F238E27FC236}">
                  <a16:creationId xmlns:a16="http://schemas.microsoft.com/office/drawing/2014/main" id="{7FE90586-3A67-4B6C-940D-66FF7C9657E7}"/>
                </a:ext>
              </a:extLst>
            </p:cNvPr>
            <p:cNvSpPr txBox="1"/>
            <p:nvPr/>
          </p:nvSpPr>
          <p:spPr>
            <a:xfrm>
              <a:off x="7887857" y="3955454"/>
              <a:ext cx="47285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0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6</a:t>
              </a:r>
            </a:p>
          </p:txBody>
        </p:sp>
        <p:sp>
          <p:nvSpPr>
            <p:cNvPr id="34" name="CaixaDeTexto 33">
              <a:extLst>
                <a:ext uri="{FF2B5EF4-FFF2-40B4-BE49-F238E27FC236}">
                  <a16:creationId xmlns:a16="http://schemas.microsoft.com/office/drawing/2014/main" id="{3757D69C-7B7F-42FD-8AE2-714DF41BF575}"/>
                </a:ext>
              </a:extLst>
            </p:cNvPr>
            <p:cNvSpPr txBox="1"/>
            <p:nvPr/>
          </p:nvSpPr>
          <p:spPr>
            <a:xfrm>
              <a:off x="8323309" y="2192016"/>
              <a:ext cx="47285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0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35" name="CaixaDeTexto 34">
              <a:extLst>
                <a:ext uri="{FF2B5EF4-FFF2-40B4-BE49-F238E27FC236}">
                  <a16:creationId xmlns:a16="http://schemas.microsoft.com/office/drawing/2014/main" id="{2262B4A6-FF66-473C-83A2-0026B4E2BB2C}"/>
                </a:ext>
              </a:extLst>
            </p:cNvPr>
            <p:cNvSpPr txBox="1"/>
            <p:nvPr/>
          </p:nvSpPr>
          <p:spPr>
            <a:xfrm>
              <a:off x="8693344" y="2518215"/>
              <a:ext cx="47285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0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50" name="CaixaDeTexto 49">
              <a:extLst>
                <a:ext uri="{FF2B5EF4-FFF2-40B4-BE49-F238E27FC236}">
                  <a16:creationId xmlns:a16="http://schemas.microsoft.com/office/drawing/2014/main" id="{2DD42730-F9E5-4B4E-AA25-0AB1DDCCC6AD}"/>
                </a:ext>
              </a:extLst>
            </p:cNvPr>
            <p:cNvSpPr txBox="1"/>
            <p:nvPr/>
          </p:nvSpPr>
          <p:spPr>
            <a:xfrm>
              <a:off x="8700244" y="3477645"/>
              <a:ext cx="47285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0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</a:p>
          </p:txBody>
        </p:sp>
        <p:sp>
          <p:nvSpPr>
            <p:cNvPr id="51" name="CaixaDeTexto 50">
              <a:extLst>
                <a:ext uri="{FF2B5EF4-FFF2-40B4-BE49-F238E27FC236}">
                  <a16:creationId xmlns:a16="http://schemas.microsoft.com/office/drawing/2014/main" id="{71243ADF-C11C-42F6-9758-0E19546B0FBF}"/>
                </a:ext>
              </a:extLst>
            </p:cNvPr>
            <p:cNvSpPr txBox="1"/>
            <p:nvPr/>
          </p:nvSpPr>
          <p:spPr>
            <a:xfrm>
              <a:off x="8323167" y="3819816"/>
              <a:ext cx="47285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0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5</a:t>
              </a:r>
            </a:p>
          </p:txBody>
        </p:sp>
        <p:sp>
          <p:nvSpPr>
            <p:cNvPr id="52" name="CaixaDeTexto 51">
              <a:extLst>
                <a:ext uri="{FF2B5EF4-FFF2-40B4-BE49-F238E27FC236}">
                  <a16:creationId xmlns:a16="http://schemas.microsoft.com/office/drawing/2014/main" id="{C0472028-824C-41EE-88A2-18241C8B638D}"/>
                </a:ext>
              </a:extLst>
            </p:cNvPr>
            <p:cNvSpPr txBox="1"/>
            <p:nvPr/>
          </p:nvSpPr>
          <p:spPr>
            <a:xfrm>
              <a:off x="7414965" y="3812776"/>
              <a:ext cx="47285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0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7</a:t>
              </a:r>
            </a:p>
          </p:txBody>
        </p:sp>
        <p:sp>
          <p:nvSpPr>
            <p:cNvPr id="53" name="CaixaDeTexto 52">
              <a:extLst>
                <a:ext uri="{FF2B5EF4-FFF2-40B4-BE49-F238E27FC236}">
                  <a16:creationId xmlns:a16="http://schemas.microsoft.com/office/drawing/2014/main" id="{B35FEB10-8B85-4822-B23D-0D715E3BCB63}"/>
                </a:ext>
              </a:extLst>
            </p:cNvPr>
            <p:cNvSpPr txBox="1"/>
            <p:nvPr/>
          </p:nvSpPr>
          <p:spPr>
            <a:xfrm>
              <a:off x="7059590" y="3501019"/>
              <a:ext cx="47285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0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8</a:t>
              </a:r>
            </a:p>
          </p:txBody>
        </p:sp>
        <p:sp>
          <p:nvSpPr>
            <p:cNvPr id="54" name="CaixaDeTexto 53">
              <a:extLst>
                <a:ext uri="{FF2B5EF4-FFF2-40B4-BE49-F238E27FC236}">
                  <a16:creationId xmlns:a16="http://schemas.microsoft.com/office/drawing/2014/main" id="{E5550FA8-580A-4461-99ED-C202B8C4D80A}"/>
                </a:ext>
              </a:extLst>
            </p:cNvPr>
            <p:cNvSpPr txBox="1"/>
            <p:nvPr/>
          </p:nvSpPr>
          <p:spPr>
            <a:xfrm>
              <a:off x="7052646" y="2561367"/>
              <a:ext cx="47285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0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10</a:t>
              </a:r>
            </a:p>
          </p:txBody>
        </p:sp>
        <p:sp>
          <p:nvSpPr>
            <p:cNvPr id="55" name="CaixaDeTexto 54">
              <a:extLst>
                <a:ext uri="{FF2B5EF4-FFF2-40B4-BE49-F238E27FC236}">
                  <a16:creationId xmlns:a16="http://schemas.microsoft.com/office/drawing/2014/main" id="{C693B960-7099-41BF-98BE-A02F0A2FDBC0}"/>
                </a:ext>
              </a:extLst>
            </p:cNvPr>
            <p:cNvSpPr txBox="1"/>
            <p:nvPr/>
          </p:nvSpPr>
          <p:spPr>
            <a:xfrm>
              <a:off x="7402310" y="2181647"/>
              <a:ext cx="47285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0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11</a:t>
              </a:r>
            </a:p>
          </p:txBody>
        </p:sp>
        <p:sp>
          <p:nvSpPr>
            <p:cNvPr id="47" name="Elipse 46">
              <a:extLst>
                <a:ext uri="{FF2B5EF4-FFF2-40B4-BE49-F238E27FC236}">
                  <a16:creationId xmlns:a16="http://schemas.microsoft.com/office/drawing/2014/main" id="{E60B8A99-A34E-4924-A87D-8152B36A37B5}"/>
                </a:ext>
              </a:extLst>
            </p:cNvPr>
            <p:cNvSpPr/>
            <p:nvPr/>
          </p:nvSpPr>
          <p:spPr>
            <a:xfrm>
              <a:off x="8098909" y="3221029"/>
              <a:ext cx="18000" cy="18000"/>
            </a:xfrm>
            <a:prstGeom prst="ellipse">
              <a:avLst/>
            </a:prstGeom>
            <a:solidFill>
              <a:schemeClr val="tx1"/>
            </a:solidFill>
            <a:ln w="63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57" name="CaixaDeTexto 56">
            <a:extLst>
              <a:ext uri="{FF2B5EF4-FFF2-40B4-BE49-F238E27FC236}">
                <a16:creationId xmlns:a16="http://schemas.microsoft.com/office/drawing/2014/main" id="{646794E7-58A1-4558-B2CF-F1E39EC2A0AC}"/>
              </a:ext>
            </a:extLst>
          </p:cNvPr>
          <p:cNvSpPr txBox="1"/>
          <p:nvPr/>
        </p:nvSpPr>
        <p:spPr>
          <a:xfrm>
            <a:off x="4679722" y="4638539"/>
            <a:ext cx="10976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Volume</a:t>
            </a:r>
          </a:p>
        </p:txBody>
      </p:sp>
      <p:sp>
        <p:nvSpPr>
          <p:cNvPr id="77" name="CaixaDeTexto 76">
            <a:extLst>
              <a:ext uri="{FF2B5EF4-FFF2-40B4-BE49-F238E27FC236}">
                <a16:creationId xmlns:a16="http://schemas.microsoft.com/office/drawing/2014/main" id="{3366179C-4D32-4B54-8DAF-5193FD05CA14}"/>
              </a:ext>
            </a:extLst>
          </p:cNvPr>
          <p:cNvSpPr txBox="1"/>
          <p:nvPr/>
        </p:nvSpPr>
        <p:spPr>
          <a:xfrm>
            <a:off x="5702674" y="4638539"/>
            <a:ext cx="10976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Grave</a:t>
            </a:r>
          </a:p>
        </p:txBody>
      </p:sp>
      <p:sp>
        <p:nvSpPr>
          <p:cNvPr id="78" name="CaixaDeTexto 77">
            <a:extLst>
              <a:ext uri="{FF2B5EF4-FFF2-40B4-BE49-F238E27FC236}">
                <a16:creationId xmlns:a16="http://schemas.microsoft.com/office/drawing/2014/main" id="{205779C3-330D-4C54-828F-A334505D7A55}"/>
              </a:ext>
            </a:extLst>
          </p:cNvPr>
          <p:cNvSpPr txBox="1"/>
          <p:nvPr/>
        </p:nvSpPr>
        <p:spPr>
          <a:xfrm>
            <a:off x="6733267" y="4638539"/>
            <a:ext cx="10976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Agudo</a:t>
            </a:r>
          </a:p>
        </p:txBody>
      </p:sp>
      <p:sp>
        <p:nvSpPr>
          <p:cNvPr id="79" name="CaixaDeTexto 78">
            <a:extLst>
              <a:ext uri="{FF2B5EF4-FFF2-40B4-BE49-F238E27FC236}">
                <a16:creationId xmlns:a16="http://schemas.microsoft.com/office/drawing/2014/main" id="{228623CD-1E3B-48D7-AD66-A92BF0C346BB}"/>
              </a:ext>
            </a:extLst>
          </p:cNvPr>
          <p:cNvSpPr txBox="1"/>
          <p:nvPr/>
        </p:nvSpPr>
        <p:spPr>
          <a:xfrm>
            <a:off x="9539666" y="4638539"/>
            <a:ext cx="10976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Balance</a:t>
            </a:r>
          </a:p>
        </p:txBody>
      </p:sp>
      <p:sp>
        <p:nvSpPr>
          <p:cNvPr id="62" name="Retângulo 61">
            <a:extLst>
              <a:ext uri="{FF2B5EF4-FFF2-40B4-BE49-F238E27FC236}">
                <a16:creationId xmlns:a16="http://schemas.microsoft.com/office/drawing/2014/main" id="{680A74FD-23AF-4E33-8410-10E4D6C5C0DD}"/>
              </a:ext>
            </a:extLst>
          </p:cNvPr>
          <p:cNvSpPr/>
          <p:nvPr/>
        </p:nvSpPr>
        <p:spPr>
          <a:xfrm>
            <a:off x="9508054" y="5172994"/>
            <a:ext cx="116089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sz="2000" dirty="0" err="1">
                <a:solidFill>
                  <a:schemeClr val="bg1">
                    <a:lumMod val="85000"/>
                  </a:schemeClr>
                </a:solidFill>
              </a:rPr>
              <a:t>Loudness</a:t>
            </a:r>
            <a:endParaRPr lang="pt-BR" sz="2000" dirty="0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BE9609ED-B961-46A3-B9D8-3D1EB6AD8BB6}"/>
              </a:ext>
            </a:extLst>
          </p:cNvPr>
          <p:cNvGrpSpPr/>
          <p:nvPr/>
        </p:nvGrpSpPr>
        <p:grpSpPr>
          <a:xfrm>
            <a:off x="5040461" y="1497651"/>
            <a:ext cx="378428" cy="3093575"/>
            <a:chOff x="4949522" y="1760814"/>
            <a:chExt cx="378428" cy="3093575"/>
          </a:xfrm>
        </p:grpSpPr>
        <p:sp>
          <p:nvSpPr>
            <p:cNvPr id="2" name="Retângulo 1">
              <a:extLst>
                <a:ext uri="{FF2B5EF4-FFF2-40B4-BE49-F238E27FC236}">
                  <a16:creationId xmlns:a16="http://schemas.microsoft.com/office/drawing/2014/main" id="{DAECD554-3D0A-4443-99D1-ED85E0C2B285}"/>
                </a:ext>
              </a:extLst>
            </p:cNvPr>
            <p:cNvSpPr/>
            <p:nvPr/>
          </p:nvSpPr>
          <p:spPr>
            <a:xfrm>
              <a:off x="4974111" y="2084323"/>
              <a:ext cx="327017" cy="2447087"/>
            </a:xfrm>
            <a:prstGeom prst="rect">
              <a:avLst/>
            </a:prstGeom>
            <a:gradFill flip="none" rotWithShape="1">
              <a:gsLst>
                <a:gs pos="0">
                  <a:schemeClr val="bg2">
                    <a:lumMod val="75000"/>
                  </a:schemeClr>
                </a:gs>
                <a:gs pos="59000">
                  <a:schemeClr val="bg2">
                    <a:lumMod val="10000"/>
                  </a:schemeClr>
                </a:gs>
                <a:gs pos="15000">
                  <a:schemeClr val="bg2">
                    <a:lumMod val="25000"/>
                  </a:schemeClr>
                </a:gs>
                <a:gs pos="76000">
                  <a:schemeClr val="bg2">
                    <a:lumMod val="2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" name="Fluxograma: Atraso 5">
              <a:extLst>
                <a:ext uri="{FF2B5EF4-FFF2-40B4-BE49-F238E27FC236}">
                  <a16:creationId xmlns:a16="http://schemas.microsoft.com/office/drawing/2014/main" id="{5B9AB9DA-F6B8-4840-93CA-D776F2014DC7}"/>
                </a:ext>
              </a:extLst>
            </p:cNvPr>
            <p:cNvSpPr/>
            <p:nvPr/>
          </p:nvSpPr>
          <p:spPr>
            <a:xfrm rot="16200000">
              <a:off x="4978364" y="1734207"/>
              <a:ext cx="322979" cy="376193"/>
            </a:xfrm>
            <a:prstGeom prst="flowChartDelay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 prst="divo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0"/>
                </a:lnSpc>
              </a:pPr>
              <a:r>
                <a:rPr lang="pt-BR" sz="2800" b="1" dirty="0"/>
                <a:t>+</a:t>
              </a:r>
            </a:p>
          </p:txBody>
        </p:sp>
        <p:sp>
          <p:nvSpPr>
            <p:cNvPr id="63" name="Fluxograma: Atraso 62">
              <a:extLst>
                <a:ext uri="{FF2B5EF4-FFF2-40B4-BE49-F238E27FC236}">
                  <a16:creationId xmlns:a16="http://schemas.microsoft.com/office/drawing/2014/main" id="{15C53613-4F9C-4ED6-A943-E1AC50CD2855}"/>
                </a:ext>
              </a:extLst>
            </p:cNvPr>
            <p:cNvSpPr/>
            <p:nvPr/>
          </p:nvSpPr>
          <p:spPr>
            <a:xfrm rot="5400000">
              <a:off x="4976129" y="4504803"/>
              <a:ext cx="322979" cy="376193"/>
            </a:xfrm>
            <a:prstGeom prst="flowChartDelay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 prst="divo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2200"/>
                </a:lnSpc>
              </a:pPr>
              <a:r>
                <a:rPr lang="pt-BR" sz="2000" b="1" dirty="0"/>
                <a:t>|</a:t>
              </a:r>
            </a:p>
          </p:txBody>
        </p:sp>
      </p:grpSp>
      <p:grpSp>
        <p:nvGrpSpPr>
          <p:cNvPr id="64" name="Agrupar 63">
            <a:extLst>
              <a:ext uri="{FF2B5EF4-FFF2-40B4-BE49-F238E27FC236}">
                <a16:creationId xmlns:a16="http://schemas.microsoft.com/office/drawing/2014/main" id="{AB381E5B-A07B-4C13-B7FD-DC9BD8653C2F}"/>
              </a:ext>
            </a:extLst>
          </p:cNvPr>
          <p:cNvGrpSpPr/>
          <p:nvPr/>
        </p:nvGrpSpPr>
        <p:grpSpPr>
          <a:xfrm>
            <a:off x="6062037" y="1498581"/>
            <a:ext cx="378428" cy="3093575"/>
            <a:chOff x="4949522" y="1760814"/>
            <a:chExt cx="378428" cy="3093575"/>
          </a:xfrm>
        </p:grpSpPr>
        <p:sp>
          <p:nvSpPr>
            <p:cNvPr id="65" name="Retângulo 64">
              <a:extLst>
                <a:ext uri="{FF2B5EF4-FFF2-40B4-BE49-F238E27FC236}">
                  <a16:creationId xmlns:a16="http://schemas.microsoft.com/office/drawing/2014/main" id="{A1B931C0-F0C4-4431-AC7E-8882F23A05C0}"/>
                </a:ext>
              </a:extLst>
            </p:cNvPr>
            <p:cNvSpPr/>
            <p:nvPr/>
          </p:nvSpPr>
          <p:spPr>
            <a:xfrm>
              <a:off x="4974111" y="2084323"/>
              <a:ext cx="327017" cy="2447087"/>
            </a:xfrm>
            <a:prstGeom prst="rect">
              <a:avLst/>
            </a:prstGeom>
            <a:gradFill flip="none" rotWithShape="1">
              <a:gsLst>
                <a:gs pos="0">
                  <a:schemeClr val="bg2">
                    <a:lumMod val="75000"/>
                  </a:schemeClr>
                </a:gs>
                <a:gs pos="59000">
                  <a:schemeClr val="bg2">
                    <a:lumMod val="10000"/>
                  </a:schemeClr>
                </a:gs>
                <a:gs pos="15000">
                  <a:schemeClr val="bg2">
                    <a:lumMod val="25000"/>
                  </a:schemeClr>
                </a:gs>
                <a:gs pos="76000">
                  <a:schemeClr val="bg2">
                    <a:lumMod val="2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9" name="Fluxograma: Atraso 68">
              <a:extLst>
                <a:ext uri="{FF2B5EF4-FFF2-40B4-BE49-F238E27FC236}">
                  <a16:creationId xmlns:a16="http://schemas.microsoft.com/office/drawing/2014/main" id="{15707ED1-57E8-4F63-9E62-0E2BCC83777D}"/>
                </a:ext>
              </a:extLst>
            </p:cNvPr>
            <p:cNvSpPr/>
            <p:nvPr/>
          </p:nvSpPr>
          <p:spPr>
            <a:xfrm rot="16200000">
              <a:off x="4978364" y="1734207"/>
              <a:ext cx="322979" cy="376193"/>
            </a:xfrm>
            <a:prstGeom prst="flowChartDelay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 prst="divo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0"/>
                </a:lnSpc>
              </a:pPr>
              <a:r>
                <a:rPr lang="pt-BR" sz="2800" b="1" dirty="0"/>
                <a:t>+</a:t>
              </a:r>
            </a:p>
          </p:txBody>
        </p:sp>
        <p:sp>
          <p:nvSpPr>
            <p:cNvPr id="70" name="Fluxograma: Atraso 69">
              <a:extLst>
                <a:ext uri="{FF2B5EF4-FFF2-40B4-BE49-F238E27FC236}">
                  <a16:creationId xmlns:a16="http://schemas.microsoft.com/office/drawing/2014/main" id="{039611EE-BA30-4684-9869-F30A39530880}"/>
                </a:ext>
              </a:extLst>
            </p:cNvPr>
            <p:cNvSpPr/>
            <p:nvPr/>
          </p:nvSpPr>
          <p:spPr>
            <a:xfrm rot="5400000">
              <a:off x="4976129" y="4504803"/>
              <a:ext cx="322979" cy="376193"/>
            </a:xfrm>
            <a:prstGeom prst="flowChartDelay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 prst="divo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2200"/>
                </a:lnSpc>
              </a:pPr>
              <a:r>
                <a:rPr lang="pt-BR" sz="2000" b="1" dirty="0"/>
                <a:t>|</a:t>
              </a:r>
            </a:p>
          </p:txBody>
        </p:sp>
      </p:grpSp>
      <p:grpSp>
        <p:nvGrpSpPr>
          <p:cNvPr id="95" name="Agrupar 94">
            <a:extLst>
              <a:ext uri="{FF2B5EF4-FFF2-40B4-BE49-F238E27FC236}">
                <a16:creationId xmlns:a16="http://schemas.microsoft.com/office/drawing/2014/main" id="{A9FB415B-6676-4939-AC2F-6259C8EEC6F8}"/>
              </a:ext>
            </a:extLst>
          </p:cNvPr>
          <p:cNvGrpSpPr/>
          <p:nvPr/>
        </p:nvGrpSpPr>
        <p:grpSpPr>
          <a:xfrm>
            <a:off x="7094006" y="1480818"/>
            <a:ext cx="378428" cy="3093575"/>
            <a:chOff x="4949522" y="1760814"/>
            <a:chExt cx="378428" cy="3093575"/>
          </a:xfrm>
        </p:grpSpPr>
        <p:sp>
          <p:nvSpPr>
            <p:cNvPr id="96" name="Retângulo 95">
              <a:extLst>
                <a:ext uri="{FF2B5EF4-FFF2-40B4-BE49-F238E27FC236}">
                  <a16:creationId xmlns:a16="http://schemas.microsoft.com/office/drawing/2014/main" id="{0A7368E9-4CC7-475A-9749-4952E1C65707}"/>
                </a:ext>
              </a:extLst>
            </p:cNvPr>
            <p:cNvSpPr/>
            <p:nvPr/>
          </p:nvSpPr>
          <p:spPr>
            <a:xfrm>
              <a:off x="4974111" y="2084323"/>
              <a:ext cx="327017" cy="2447087"/>
            </a:xfrm>
            <a:prstGeom prst="rect">
              <a:avLst/>
            </a:prstGeom>
            <a:gradFill flip="none" rotWithShape="1">
              <a:gsLst>
                <a:gs pos="0">
                  <a:schemeClr val="bg2">
                    <a:lumMod val="75000"/>
                  </a:schemeClr>
                </a:gs>
                <a:gs pos="59000">
                  <a:schemeClr val="bg2">
                    <a:lumMod val="10000"/>
                  </a:schemeClr>
                </a:gs>
                <a:gs pos="15000">
                  <a:schemeClr val="bg2">
                    <a:lumMod val="25000"/>
                  </a:schemeClr>
                </a:gs>
                <a:gs pos="76000">
                  <a:schemeClr val="bg2">
                    <a:lumMod val="2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7" name="Fluxograma: Atraso 96">
              <a:extLst>
                <a:ext uri="{FF2B5EF4-FFF2-40B4-BE49-F238E27FC236}">
                  <a16:creationId xmlns:a16="http://schemas.microsoft.com/office/drawing/2014/main" id="{B1695705-C4EB-4CAC-952F-C60E28962CD5}"/>
                </a:ext>
              </a:extLst>
            </p:cNvPr>
            <p:cNvSpPr/>
            <p:nvPr/>
          </p:nvSpPr>
          <p:spPr>
            <a:xfrm rot="16200000">
              <a:off x="4978364" y="1734207"/>
              <a:ext cx="322979" cy="376193"/>
            </a:xfrm>
            <a:prstGeom prst="flowChartDelay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 prst="divo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0"/>
                </a:lnSpc>
              </a:pPr>
              <a:r>
                <a:rPr lang="pt-BR" sz="2800" b="1" dirty="0"/>
                <a:t>+</a:t>
              </a:r>
            </a:p>
          </p:txBody>
        </p:sp>
        <p:sp>
          <p:nvSpPr>
            <p:cNvPr id="98" name="Fluxograma: Atraso 97">
              <a:extLst>
                <a:ext uri="{FF2B5EF4-FFF2-40B4-BE49-F238E27FC236}">
                  <a16:creationId xmlns:a16="http://schemas.microsoft.com/office/drawing/2014/main" id="{99498084-D7A9-4D6A-8DCC-B1CF5ED2A2AB}"/>
                </a:ext>
              </a:extLst>
            </p:cNvPr>
            <p:cNvSpPr/>
            <p:nvPr/>
          </p:nvSpPr>
          <p:spPr>
            <a:xfrm rot="5400000">
              <a:off x="4976129" y="4504803"/>
              <a:ext cx="322979" cy="376193"/>
            </a:xfrm>
            <a:prstGeom prst="flowChartDelay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 prst="divo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2200"/>
                </a:lnSpc>
              </a:pPr>
              <a:r>
                <a:rPr lang="pt-BR" sz="2000" b="1" dirty="0"/>
                <a:t>|</a:t>
              </a:r>
            </a:p>
          </p:txBody>
        </p:sp>
      </p:grp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A0784D34-0E8C-4452-A0C4-4824D47497D4}"/>
              </a:ext>
            </a:extLst>
          </p:cNvPr>
          <p:cNvSpPr txBox="1"/>
          <p:nvPr/>
        </p:nvSpPr>
        <p:spPr>
          <a:xfrm>
            <a:off x="5377553" y="1803807"/>
            <a:ext cx="466190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solidFill>
                  <a:schemeClr val="bg1"/>
                </a:solidFill>
              </a:rPr>
              <a:t>63</a:t>
            </a:r>
          </a:p>
          <a:p>
            <a:endParaRPr lang="pt-BR" sz="1200" dirty="0">
              <a:solidFill>
                <a:schemeClr val="bg1"/>
              </a:solidFill>
            </a:endParaRPr>
          </a:p>
          <a:p>
            <a:endParaRPr lang="pt-BR" sz="1200" dirty="0">
              <a:solidFill>
                <a:schemeClr val="bg1"/>
              </a:solidFill>
            </a:endParaRPr>
          </a:p>
          <a:p>
            <a:endParaRPr lang="pt-BR" sz="1200" dirty="0">
              <a:solidFill>
                <a:schemeClr val="bg1"/>
              </a:solidFill>
            </a:endParaRPr>
          </a:p>
          <a:p>
            <a:endParaRPr lang="pt-BR" sz="1200" dirty="0">
              <a:solidFill>
                <a:schemeClr val="bg1"/>
              </a:solidFill>
            </a:endParaRPr>
          </a:p>
          <a:p>
            <a:endParaRPr lang="pt-BR" sz="1200" dirty="0">
              <a:solidFill>
                <a:schemeClr val="bg1"/>
              </a:solidFill>
            </a:endParaRPr>
          </a:p>
          <a:p>
            <a:endParaRPr lang="pt-BR" sz="1200" dirty="0">
              <a:solidFill>
                <a:schemeClr val="bg1"/>
              </a:solidFill>
            </a:endParaRPr>
          </a:p>
          <a:p>
            <a:endParaRPr lang="pt-BR" sz="1200" dirty="0">
              <a:solidFill>
                <a:schemeClr val="bg1"/>
              </a:solidFill>
            </a:endParaRPr>
          </a:p>
          <a:p>
            <a:endParaRPr lang="pt-BR" sz="1200" dirty="0">
              <a:solidFill>
                <a:schemeClr val="bg1"/>
              </a:solidFill>
            </a:endParaRPr>
          </a:p>
          <a:p>
            <a:endParaRPr lang="pt-BR" sz="1200" dirty="0">
              <a:solidFill>
                <a:schemeClr val="bg1"/>
              </a:solidFill>
            </a:endParaRPr>
          </a:p>
          <a:p>
            <a:endParaRPr lang="pt-BR" sz="1200" dirty="0">
              <a:solidFill>
                <a:schemeClr val="bg1"/>
              </a:solidFill>
            </a:endParaRPr>
          </a:p>
          <a:p>
            <a:endParaRPr lang="pt-BR" sz="1200" dirty="0">
              <a:solidFill>
                <a:schemeClr val="bg1"/>
              </a:solidFill>
            </a:endParaRPr>
          </a:p>
          <a:p>
            <a:r>
              <a:rPr lang="pt-BR" sz="1200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99" name="CaixaDeTexto 98">
            <a:extLst>
              <a:ext uri="{FF2B5EF4-FFF2-40B4-BE49-F238E27FC236}">
                <a16:creationId xmlns:a16="http://schemas.microsoft.com/office/drawing/2014/main" id="{D008CA40-3205-4901-9147-00315D0D0D3B}"/>
              </a:ext>
            </a:extLst>
          </p:cNvPr>
          <p:cNvSpPr txBox="1"/>
          <p:nvPr/>
        </p:nvSpPr>
        <p:spPr>
          <a:xfrm>
            <a:off x="6332423" y="1778407"/>
            <a:ext cx="376193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>
                <a:solidFill>
                  <a:schemeClr val="bg1"/>
                </a:solidFill>
              </a:rPr>
              <a:t>7</a:t>
            </a:r>
          </a:p>
          <a:p>
            <a:pPr algn="ctr"/>
            <a:endParaRPr lang="pt-BR" sz="1200" dirty="0">
              <a:solidFill>
                <a:schemeClr val="bg1"/>
              </a:solidFill>
            </a:endParaRPr>
          </a:p>
          <a:p>
            <a:pPr algn="ctr"/>
            <a:endParaRPr lang="pt-BR" sz="1200" dirty="0">
              <a:solidFill>
                <a:schemeClr val="bg1"/>
              </a:solidFill>
            </a:endParaRPr>
          </a:p>
          <a:p>
            <a:pPr algn="ctr"/>
            <a:endParaRPr lang="pt-BR" sz="1200" dirty="0">
              <a:solidFill>
                <a:schemeClr val="bg1"/>
              </a:solidFill>
            </a:endParaRPr>
          </a:p>
          <a:p>
            <a:pPr algn="ctr"/>
            <a:endParaRPr lang="pt-BR" sz="1200" dirty="0">
              <a:solidFill>
                <a:schemeClr val="bg1"/>
              </a:solidFill>
            </a:endParaRPr>
          </a:p>
          <a:p>
            <a:pPr algn="ctr"/>
            <a:endParaRPr lang="pt-BR" sz="1200" dirty="0">
              <a:solidFill>
                <a:schemeClr val="bg1"/>
              </a:solidFill>
            </a:endParaRPr>
          </a:p>
          <a:p>
            <a:pPr algn="ctr"/>
            <a:r>
              <a:rPr lang="pt-BR" sz="1200" dirty="0">
                <a:solidFill>
                  <a:schemeClr val="bg1"/>
                </a:solidFill>
              </a:rPr>
              <a:t>0</a:t>
            </a:r>
          </a:p>
          <a:p>
            <a:pPr algn="ctr"/>
            <a:endParaRPr lang="pt-BR" sz="1200" dirty="0">
              <a:solidFill>
                <a:schemeClr val="bg1"/>
              </a:solidFill>
            </a:endParaRPr>
          </a:p>
          <a:p>
            <a:pPr algn="ctr"/>
            <a:endParaRPr lang="pt-BR" sz="1200" dirty="0">
              <a:solidFill>
                <a:schemeClr val="bg1"/>
              </a:solidFill>
            </a:endParaRPr>
          </a:p>
          <a:p>
            <a:pPr algn="ctr"/>
            <a:endParaRPr lang="pt-BR" sz="1200" dirty="0">
              <a:solidFill>
                <a:schemeClr val="bg1"/>
              </a:solidFill>
            </a:endParaRPr>
          </a:p>
          <a:p>
            <a:pPr algn="ctr"/>
            <a:endParaRPr lang="pt-BR" sz="1200" dirty="0">
              <a:solidFill>
                <a:schemeClr val="bg1"/>
              </a:solidFill>
            </a:endParaRPr>
          </a:p>
          <a:p>
            <a:pPr algn="ctr"/>
            <a:endParaRPr lang="pt-BR" sz="1200" dirty="0">
              <a:solidFill>
                <a:schemeClr val="bg1"/>
              </a:solidFill>
            </a:endParaRPr>
          </a:p>
          <a:p>
            <a:pPr algn="ctr"/>
            <a:r>
              <a:rPr lang="pt-BR" sz="1200" dirty="0">
                <a:solidFill>
                  <a:schemeClr val="bg1"/>
                </a:solidFill>
              </a:rPr>
              <a:t>-7</a:t>
            </a:r>
          </a:p>
        </p:txBody>
      </p:sp>
      <p:sp>
        <p:nvSpPr>
          <p:cNvPr id="100" name="CaixaDeTexto 99">
            <a:extLst>
              <a:ext uri="{FF2B5EF4-FFF2-40B4-BE49-F238E27FC236}">
                <a16:creationId xmlns:a16="http://schemas.microsoft.com/office/drawing/2014/main" id="{7028A136-1E33-4845-AB7D-20D1D254989C}"/>
              </a:ext>
            </a:extLst>
          </p:cNvPr>
          <p:cNvSpPr txBox="1"/>
          <p:nvPr/>
        </p:nvSpPr>
        <p:spPr>
          <a:xfrm>
            <a:off x="7378207" y="1778407"/>
            <a:ext cx="376193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>
                <a:solidFill>
                  <a:schemeClr val="bg1"/>
                </a:solidFill>
              </a:rPr>
              <a:t>7</a:t>
            </a:r>
          </a:p>
          <a:p>
            <a:pPr algn="ctr"/>
            <a:endParaRPr lang="pt-BR" sz="1200" dirty="0">
              <a:solidFill>
                <a:schemeClr val="bg1"/>
              </a:solidFill>
            </a:endParaRPr>
          </a:p>
          <a:p>
            <a:pPr algn="ctr"/>
            <a:endParaRPr lang="pt-BR" sz="1200" dirty="0">
              <a:solidFill>
                <a:schemeClr val="bg1"/>
              </a:solidFill>
            </a:endParaRPr>
          </a:p>
          <a:p>
            <a:pPr algn="ctr"/>
            <a:endParaRPr lang="pt-BR" sz="1200" dirty="0">
              <a:solidFill>
                <a:schemeClr val="bg1"/>
              </a:solidFill>
            </a:endParaRPr>
          </a:p>
          <a:p>
            <a:pPr algn="ctr"/>
            <a:endParaRPr lang="pt-BR" sz="1200" dirty="0">
              <a:solidFill>
                <a:schemeClr val="bg1"/>
              </a:solidFill>
            </a:endParaRPr>
          </a:p>
          <a:p>
            <a:pPr algn="ctr"/>
            <a:endParaRPr lang="pt-BR" sz="1200" dirty="0">
              <a:solidFill>
                <a:schemeClr val="bg1"/>
              </a:solidFill>
            </a:endParaRPr>
          </a:p>
          <a:p>
            <a:pPr algn="ctr"/>
            <a:r>
              <a:rPr lang="pt-BR" sz="1200" dirty="0">
                <a:solidFill>
                  <a:schemeClr val="bg1"/>
                </a:solidFill>
              </a:rPr>
              <a:t>0</a:t>
            </a:r>
          </a:p>
          <a:p>
            <a:pPr algn="ctr"/>
            <a:endParaRPr lang="pt-BR" sz="1200" dirty="0">
              <a:solidFill>
                <a:schemeClr val="bg1"/>
              </a:solidFill>
            </a:endParaRPr>
          </a:p>
          <a:p>
            <a:pPr algn="ctr"/>
            <a:endParaRPr lang="pt-BR" sz="1200" dirty="0">
              <a:solidFill>
                <a:schemeClr val="bg1"/>
              </a:solidFill>
            </a:endParaRPr>
          </a:p>
          <a:p>
            <a:pPr algn="ctr"/>
            <a:endParaRPr lang="pt-BR" sz="1200" dirty="0">
              <a:solidFill>
                <a:schemeClr val="bg1"/>
              </a:solidFill>
            </a:endParaRPr>
          </a:p>
          <a:p>
            <a:pPr algn="ctr"/>
            <a:endParaRPr lang="pt-BR" sz="1200" dirty="0">
              <a:solidFill>
                <a:schemeClr val="bg1"/>
              </a:solidFill>
            </a:endParaRPr>
          </a:p>
          <a:p>
            <a:pPr algn="ctr"/>
            <a:endParaRPr lang="pt-BR" sz="1200" dirty="0">
              <a:solidFill>
                <a:schemeClr val="bg1"/>
              </a:solidFill>
            </a:endParaRPr>
          </a:p>
          <a:p>
            <a:pPr algn="ctr"/>
            <a:r>
              <a:rPr lang="pt-BR" sz="1200" dirty="0">
                <a:solidFill>
                  <a:schemeClr val="bg1"/>
                </a:solidFill>
              </a:rPr>
              <a:t>-7</a:t>
            </a:r>
          </a:p>
        </p:txBody>
      </p:sp>
      <p:sp>
        <p:nvSpPr>
          <p:cNvPr id="26" name="Elipse 25">
            <a:extLst>
              <a:ext uri="{FF2B5EF4-FFF2-40B4-BE49-F238E27FC236}">
                <a16:creationId xmlns:a16="http://schemas.microsoft.com/office/drawing/2014/main" id="{F5100D52-1F51-41D2-91A9-C70C27DC25AE}"/>
              </a:ext>
            </a:extLst>
          </p:cNvPr>
          <p:cNvSpPr/>
          <p:nvPr/>
        </p:nvSpPr>
        <p:spPr>
          <a:xfrm>
            <a:off x="8997955" y="1849441"/>
            <a:ext cx="2160000" cy="2160000"/>
          </a:xfrm>
          <a:prstGeom prst="ellipse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8" name="Conector reto 27">
            <a:extLst>
              <a:ext uri="{FF2B5EF4-FFF2-40B4-BE49-F238E27FC236}">
                <a16:creationId xmlns:a16="http://schemas.microsoft.com/office/drawing/2014/main" id="{F6203CCA-DDB7-4493-86A2-C285BA1D1F10}"/>
              </a:ext>
            </a:extLst>
          </p:cNvPr>
          <p:cNvCxnSpPr>
            <a:stCxn id="19" idx="0"/>
            <a:endCxn id="19" idx="4"/>
          </p:cNvCxnSpPr>
          <p:nvPr/>
        </p:nvCxnSpPr>
        <p:spPr>
          <a:xfrm>
            <a:off x="10079341" y="1670445"/>
            <a:ext cx="0" cy="252000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to 29">
            <a:extLst>
              <a:ext uri="{FF2B5EF4-FFF2-40B4-BE49-F238E27FC236}">
                <a16:creationId xmlns:a16="http://schemas.microsoft.com/office/drawing/2014/main" id="{B704655E-6E53-447B-A25C-61217134A453}"/>
              </a:ext>
            </a:extLst>
          </p:cNvPr>
          <p:cNvCxnSpPr>
            <a:stCxn id="19" idx="2"/>
            <a:endCxn id="19" idx="6"/>
          </p:cNvCxnSpPr>
          <p:nvPr/>
        </p:nvCxnSpPr>
        <p:spPr>
          <a:xfrm>
            <a:off x="8819341" y="2930445"/>
            <a:ext cx="252000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4" name="Elipse 113">
            <a:extLst>
              <a:ext uri="{FF2B5EF4-FFF2-40B4-BE49-F238E27FC236}">
                <a16:creationId xmlns:a16="http://schemas.microsoft.com/office/drawing/2014/main" id="{8E0CB825-E646-47B4-8015-BC3E0C24541A}"/>
              </a:ext>
            </a:extLst>
          </p:cNvPr>
          <p:cNvSpPr/>
          <p:nvPr/>
        </p:nvSpPr>
        <p:spPr>
          <a:xfrm>
            <a:off x="9177714" y="2033551"/>
            <a:ext cx="1800000" cy="1800000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24321F3A-F50F-4A6C-B9D4-0A14FA40262E}"/>
              </a:ext>
            </a:extLst>
          </p:cNvPr>
          <p:cNvSpPr/>
          <p:nvPr/>
        </p:nvSpPr>
        <p:spPr>
          <a:xfrm>
            <a:off x="8819341" y="1670445"/>
            <a:ext cx="2520000" cy="2520000"/>
          </a:xfrm>
          <a:prstGeom prst="ellipse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5" name="Elipse 114">
            <a:extLst>
              <a:ext uri="{FF2B5EF4-FFF2-40B4-BE49-F238E27FC236}">
                <a16:creationId xmlns:a16="http://schemas.microsoft.com/office/drawing/2014/main" id="{1717FA74-26E0-4B00-986A-979C892000B6}"/>
              </a:ext>
            </a:extLst>
          </p:cNvPr>
          <p:cNvSpPr/>
          <p:nvPr/>
        </p:nvSpPr>
        <p:spPr>
          <a:xfrm>
            <a:off x="9361864" y="2211351"/>
            <a:ext cx="1440000" cy="1440000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6" name="Elipse 115">
            <a:extLst>
              <a:ext uri="{FF2B5EF4-FFF2-40B4-BE49-F238E27FC236}">
                <a16:creationId xmlns:a16="http://schemas.microsoft.com/office/drawing/2014/main" id="{E18439A9-ABC7-4832-8964-5C281C2464C3}"/>
              </a:ext>
            </a:extLst>
          </p:cNvPr>
          <p:cNvSpPr/>
          <p:nvPr/>
        </p:nvSpPr>
        <p:spPr>
          <a:xfrm>
            <a:off x="9539664" y="2389151"/>
            <a:ext cx="1080000" cy="1080000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7" name="Elipse 116">
            <a:extLst>
              <a:ext uri="{FF2B5EF4-FFF2-40B4-BE49-F238E27FC236}">
                <a16:creationId xmlns:a16="http://schemas.microsoft.com/office/drawing/2014/main" id="{08C8F3A4-01BC-4748-94E6-369869105407}"/>
              </a:ext>
            </a:extLst>
          </p:cNvPr>
          <p:cNvSpPr/>
          <p:nvPr/>
        </p:nvSpPr>
        <p:spPr>
          <a:xfrm>
            <a:off x="9717464" y="2566951"/>
            <a:ext cx="720000" cy="720000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8" name="Elipse 117">
            <a:extLst>
              <a:ext uri="{FF2B5EF4-FFF2-40B4-BE49-F238E27FC236}">
                <a16:creationId xmlns:a16="http://schemas.microsoft.com/office/drawing/2014/main" id="{C27BDED5-7AC3-4817-B94B-E908B97F7598}"/>
              </a:ext>
            </a:extLst>
          </p:cNvPr>
          <p:cNvSpPr/>
          <p:nvPr/>
        </p:nvSpPr>
        <p:spPr>
          <a:xfrm>
            <a:off x="9901614" y="2744751"/>
            <a:ext cx="360000" cy="360000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9" name="Elipse 118">
            <a:extLst>
              <a:ext uri="{FF2B5EF4-FFF2-40B4-BE49-F238E27FC236}">
                <a16:creationId xmlns:a16="http://schemas.microsoft.com/office/drawing/2014/main" id="{22D9D65E-F892-4408-A929-2FD47EDBCB2D}"/>
              </a:ext>
            </a:extLst>
          </p:cNvPr>
          <p:cNvSpPr/>
          <p:nvPr/>
        </p:nvSpPr>
        <p:spPr>
          <a:xfrm>
            <a:off x="10023464" y="2876445"/>
            <a:ext cx="108000" cy="108000"/>
          </a:xfrm>
          <a:prstGeom prst="ellipse">
            <a:avLst/>
          </a:prstGeom>
          <a:solidFill>
            <a:srgbClr val="00B0F0"/>
          </a:solidFill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Retângulo 26">
            <a:extLst>
              <a:ext uri="{FF2B5EF4-FFF2-40B4-BE49-F238E27FC236}">
                <a16:creationId xmlns:a16="http://schemas.microsoft.com/office/drawing/2014/main" id="{F4A42B4B-60EF-49C9-8703-C6441A0CAC23}"/>
              </a:ext>
            </a:extLst>
          </p:cNvPr>
          <p:cNvSpPr/>
          <p:nvPr/>
        </p:nvSpPr>
        <p:spPr>
          <a:xfrm>
            <a:off x="8181722" y="2590784"/>
            <a:ext cx="69762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40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ebdings" panose="05030102010509060703" pitchFamily="18" charset="2"/>
              </a:rPr>
              <a:t></a:t>
            </a:r>
            <a:endParaRPr lang="pt-BR" sz="40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2B6A4153-237A-4684-9F82-FA4563C69C05}"/>
              </a:ext>
            </a:extLst>
          </p:cNvPr>
          <p:cNvSpPr/>
          <p:nvPr/>
        </p:nvSpPr>
        <p:spPr>
          <a:xfrm>
            <a:off x="9758221" y="4128905"/>
            <a:ext cx="69762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40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ebdings" panose="05030102010509060703" pitchFamily="18" charset="2"/>
              </a:rPr>
              <a:t></a:t>
            </a:r>
            <a:endParaRPr lang="pt-BR" sz="4000" dirty="0"/>
          </a:p>
        </p:txBody>
      </p:sp>
      <p:sp>
        <p:nvSpPr>
          <p:cNvPr id="36" name="Retângulo 35">
            <a:extLst>
              <a:ext uri="{FF2B5EF4-FFF2-40B4-BE49-F238E27FC236}">
                <a16:creationId xmlns:a16="http://schemas.microsoft.com/office/drawing/2014/main" id="{46D80CCB-46BC-409A-B2F4-C98CED3347C9}"/>
              </a:ext>
            </a:extLst>
          </p:cNvPr>
          <p:cNvSpPr/>
          <p:nvPr/>
        </p:nvSpPr>
        <p:spPr>
          <a:xfrm>
            <a:off x="9758221" y="1019905"/>
            <a:ext cx="69762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40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ebdings" panose="05030102010509060703" pitchFamily="18" charset="2"/>
              </a:rPr>
              <a:t></a:t>
            </a:r>
            <a:endParaRPr lang="pt-BR" sz="4000" dirty="0"/>
          </a:p>
        </p:txBody>
      </p:sp>
      <p:sp>
        <p:nvSpPr>
          <p:cNvPr id="37" name="Retângulo 36">
            <a:extLst>
              <a:ext uri="{FF2B5EF4-FFF2-40B4-BE49-F238E27FC236}">
                <a16:creationId xmlns:a16="http://schemas.microsoft.com/office/drawing/2014/main" id="{B5B3AF6D-0B9B-4FD7-9B25-021C7C7E5D28}"/>
              </a:ext>
            </a:extLst>
          </p:cNvPr>
          <p:cNvSpPr/>
          <p:nvPr/>
        </p:nvSpPr>
        <p:spPr>
          <a:xfrm>
            <a:off x="11311651" y="2590784"/>
            <a:ext cx="69762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40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ebdings" panose="05030102010509060703" pitchFamily="18" charset="2"/>
              </a:rPr>
              <a:t></a:t>
            </a:r>
            <a:endParaRPr lang="pt-BR" sz="4000" dirty="0"/>
          </a:p>
        </p:txBody>
      </p:sp>
    </p:spTree>
    <p:extLst>
      <p:ext uri="{BB962C8B-B14F-4D97-AF65-F5344CB8AC3E}">
        <p14:creationId xmlns:p14="http://schemas.microsoft.com/office/powerpoint/2010/main" val="23908223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5" name="Canto Direito Baixo">
            <a:extLst>
              <a:ext uri="{FF2B5EF4-FFF2-40B4-BE49-F238E27FC236}">
                <a16:creationId xmlns:a16="http://schemas.microsoft.com/office/drawing/2014/main" id="{ABD02215-4E87-D792-96FC-7DD26EAD43F7}"/>
              </a:ext>
            </a:extLst>
          </p:cNvPr>
          <p:cNvGrpSpPr/>
          <p:nvPr/>
        </p:nvGrpSpPr>
        <p:grpSpPr>
          <a:xfrm>
            <a:off x="4127909" y="2782110"/>
            <a:ext cx="7963274" cy="4358622"/>
            <a:chOff x="4127909" y="2782110"/>
            <a:chExt cx="7963274" cy="4358622"/>
          </a:xfrm>
        </p:grpSpPr>
        <p:sp>
          <p:nvSpPr>
            <p:cNvPr id="396" name="Forma Livre: Forma 395">
              <a:extLst>
                <a:ext uri="{FF2B5EF4-FFF2-40B4-BE49-F238E27FC236}">
                  <a16:creationId xmlns:a16="http://schemas.microsoft.com/office/drawing/2014/main" id="{3DD6877E-E51B-CF53-9992-8C48259A61F2}"/>
                </a:ext>
              </a:extLst>
            </p:cNvPr>
            <p:cNvSpPr/>
            <p:nvPr/>
          </p:nvSpPr>
          <p:spPr>
            <a:xfrm flipH="1">
              <a:off x="4127909" y="2782110"/>
              <a:ext cx="7963274" cy="4358622"/>
            </a:xfrm>
            <a:custGeom>
              <a:avLst/>
              <a:gdLst>
                <a:gd name="connsiteX0" fmla="*/ 0 w 534572"/>
                <a:gd name="connsiteY0" fmla="*/ 5936566 h 5950634"/>
                <a:gd name="connsiteX1" fmla="*/ 407963 w 534572"/>
                <a:gd name="connsiteY1" fmla="*/ 5950634 h 5950634"/>
                <a:gd name="connsiteX2" fmla="*/ 436099 w 534572"/>
                <a:gd name="connsiteY2" fmla="*/ 5711483 h 5950634"/>
                <a:gd name="connsiteX3" fmla="*/ 281354 w 534572"/>
                <a:gd name="connsiteY3" fmla="*/ 5556739 h 5950634"/>
                <a:gd name="connsiteX4" fmla="*/ 309489 w 534572"/>
                <a:gd name="connsiteY4" fmla="*/ 3854548 h 5950634"/>
                <a:gd name="connsiteX5" fmla="*/ 520505 w 534572"/>
                <a:gd name="connsiteY5" fmla="*/ 3685736 h 5950634"/>
                <a:gd name="connsiteX6" fmla="*/ 534572 w 534572"/>
                <a:gd name="connsiteY6" fmla="*/ 914400 h 5950634"/>
                <a:gd name="connsiteX7" fmla="*/ 337625 w 534572"/>
                <a:gd name="connsiteY7" fmla="*/ 731520 h 5950634"/>
                <a:gd name="connsiteX8" fmla="*/ 351692 w 534572"/>
                <a:gd name="connsiteY8" fmla="*/ 0 h 5950634"/>
                <a:gd name="connsiteX9" fmla="*/ 28135 w 534572"/>
                <a:gd name="connsiteY9" fmla="*/ 14068 h 5950634"/>
                <a:gd name="connsiteX10" fmla="*/ 0 w 534572"/>
                <a:gd name="connsiteY10" fmla="*/ 5936566 h 5950634"/>
                <a:gd name="connsiteX0" fmla="*/ 0 w 534572"/>
                <a:gd name="connsiteY0" fmla="*/ 5936566 h 5950634"/>
                <a:gd name="connsiteX1" fmla="*/ 407963 w 534572"/>
                <a:gd name="connsiteY1" fmla="*/ 5950634 h 5950634"/>
                <a:gd name="connsiteX2" fmla="*/ 436099 w 534572"/>
                <a:gd name="connsiteY2" fmla="*/ 5711483 h 5950634"/>
                <a:gd name="connsiteX3" fmla="*/ 281354 w 534572"/>
                <a:gd name="connsiteY3" fmla="*/ 5556739 h 5950634"/>
                <a:gd name="connsiteX4" fmla="*/ 309489 w 534572"/>
                <a:gd name="connsiteY4" fmla="*/ 3854548 h 5950634"/>
                <a:gd name="connsiteX5" fmla="*/ 520505 w 534572"/>
                <a:gd name="connsiteY5" fmla="*/ 3685736 h 5950634"/>
                <a:gd name="connsiteX6" fmla="*/ 534572 w 534572"/>
                <a:gd name="connsiteY6" fmla="*/ 914400 h 5950634"/>
                <a:gd name="connsiteX7" fmla="*/ 337625 w 534572"/>
                <a:gd name="connsiteY7" fmla="*/ 731520 h 5950634"/>
                <a:gd name="connsiteX8" fmla="*/ 351692 w 534572"/>
                <a:gd name="connsiteY8" fmla="*/ 0 h 5950634"/>
                <a:gd name="connsiteX9" fmla="*/ 18610 w 534572"/>
                <a:gd name="connsiteY9" fmla="*/ 1368 h 5950634"/>
                <a:gd name="connsiteX10" fmla="*/ 0 w 534572"/>
                <a:gd name="connsiteY10" fmla="*/ 5936566 h 5950634"/>
                <a:gd name="connsiteX0" fmla="*/ 0 w 534572"/>
                <a:gd name="connsiteY0" fmla="*/ 5936566 h 5950634"/>
                <a:gd name="connsiteX1" fmla="*/ 407963 w 534572"/>
                <a:gd name="connsiteY1" fmla="*/ 5950634 h 5950634"/>
                <a:gd name="connsiteX2" fmla="*/ 436099 w 534572"/>
                <a:gd name="connsiteY2" fmla="*/ 5711483 h 5950634"/>
                <a:gd name="connsiteX3" fmla="*/ 281354 w 534572"/>
                <a:gd name="connsiteY3" fmla="*/ 5556739 h 5950634"/>
                <a:gd name="connsiteX4" fmla="*/ 309489 w 534572"/>
                <a:gd name="connsiteY4" fmla="*/ 3854548 h 5950634"/>
                <a:gd name="connsiteX5" fmla="*/ 520505 w 534572"/>
                <a:gd name="connsiteY5" fmla="*/ 3685736 h 5950634"/>
                <a:gd name="connsiteX6" fmla="*/ 534572 w 534572"/>
                <a:gd name="connsiteY6" fmla="*/ 914400 h 5950634"/>
                <a:gd name="connsiteX7" fmla="*/ 337625 w 534572"/>
                <a:gd name="connsiteY7" fmla="*/ 731520 h 5950634"/>
                <a:gd name="connsiteX8" fmla="*/ 351692 w 534572"/>
                <a:gd name="connsiteY8" fmla="*/ 0 h 5950634"/>
                <a:gd name="connsiteX9" fmla="*/ 12260 w 534572"/>
                <a:gd name="connsiteY9" fmla="*/ 7718 h 5950634"/>
                <a:gd name="connsiteX10" fmla="*/ 0 w 534572"/>
                <a:gd name="connsiteY10" fmla="*/ 5936566 h 5950634"/>
                <a:gd name="connsiteX0" fmla="*/ 0 w 534572"/>
                <a:gd name="connsiteY0" fmla="*/ 5938373 h 5952441"/>
                <a:gd name="connsiteX1" fmla="*/ 407963 w 534572"/>
                <a:gd name="connsiteY1" fmla="*/ 5952441 h 5952441"/>
                <a:gd name="connsiteX2" fmla="*/ 436099 w 534572"/>
                <a:gd name="connsiteY2" fmla="*/ 5713290 h 5952441"/>
                <a:gd name="connsiteX3" fmla="*/ 281354 w 534572"/>
                <a:gd name="connsiteY3" fmla="*/ 5558546 h 5952441"/>
                <a:gd name="connsiteX4" fmla="*/ 309489 w 534572"/>
                <a:gd name="connsiteY4" fmla="*/ 3856355 h 5952441"/>
                <a:gd name="connsiteX5" fmla="*/ 520505 w 534572"/>
                <a:gd name="connsiteY5" fmla="*/ 3687543 h 5952441"/>
                <a:gd name="connsiteX6" fmla="*/ 534572 w 534572"/>
                <a:gd name="connsiteY6" fmla="*/ 916207 h 5952441"/>
                <a:gd name="connsiteX7" fmla="*/ 337625 w 534572"/>
                <a:gd name="connsiteY7" fmla="*/ 733327 h 5952441"/>
                <a:gd name="connsiteX8" fmla="*/ 351692 w 534572"/>
                <a:gd name="connsiteY8" fmla="*/ 1807 h 5952441"/>
                <a:gd name="connsiteX9" fmla="*/ 15435 w 534572"/>
                <a:gd name="connsiteY9" fmla="*/ 0 h 5952441"/>
                <a:gd name="connsiteX10" fmla="*/ 0 w 534572"/>
                <a:gd name="connsiteY10" fmla="*/ 5938373 h 5952441"/>
                <a:gd name="connsiteX0" fmla="*/ 0 w 534572"/>
                <a:gd name="connsiteY0" fmla="*/ 5938373 h 5952441"/>
                <a:gd name="connsiteX1" fmla="*/ 407963 w 534572"/>
                <a:gd name="connsiteY1" fmla="*/ 5952441 h 5952441"/>
                <a:gd name="connsiteX2" fmla="*/ 436099 w 534572"/>
                <a:gd name="connsiteY2" fmla="*/ 5713290 h 5952441"/>
                <a:gd name="connsiteX3" fmla="*/ 281354 w 534572"/>
                <a:gd name="connsiteY3" fmla="*/ 5558546 h 5952441"/>
                <a:gd name="connsiteX4" fmla="*/ 309489 w 534572"/>
                <a:gd name="connsiteY4" fmla="*/ 3856355 h 5952441"/>
                <a:gd name="connsiteX5" fmla="*/ 520505 w 534572"/>
                <a:gd name="connsiteY5" fmla="*/ 3687543 h 5952441"/>
                <a:gd name="connsiteX6" fmla="*/ 534572 w 534572"/>
                <a:gd name="connsiteY6" fmla="*/ 916207 h 5952441"/>
                <a:gd name="connsiteX7" fmla="*/ 343975 w 534572"/>
                <a:gd name="connsiteY7" fmla="*/ 730152 h 5952441"/>
                <a:gd name="connsiteX8" fmla="*/ 351692 w 534572"/>
                <a:gd name="connsiteY8" fmla="*/ 1807 h 5952441"/>
                <a:gd name="connsiteX9" fmla="*/ 15435 w 534572"/>
                <a:gd name="connsiteY9" fmla="*/ 0 h 5952441"/>
                <a:gd name="connsiteX10" fmla="*/ 0 w 534572"/>
                <a:gd name="connsiteY10" fmla="*/ 5938373 h 5952441"/>
                <a:gd name="connsiteX0" fmla="*/ 0 w 534572"/>
                <a:gd name="connsiteY0" fmla="*/ 5938373 h 5952441"/>
                <a:gd name="connsiteX1" fmla="*/ 407963 w 534572"/>
                <a:gd name="connsiteY1" fmla="*/ 5952441 h 5952441"/>
                <a:gd name="connsiteX2" fmla="*/ 436099 w 534572"/>
                <a:gd name="connsiteY2" fmla="*/ 5713290 h 5952441"/>
                <a:gd name="connsiteX3" fmla="*/ 281354 w 534572"/>
                <a:gd name="connsiteY3" fmla="*/ 5558546 h 5952441"/>
                <a:gd name="connsiteX4" fmla="*/ 309489 w 534572"/>
                <a:gd name="connsiteY4" fmla="*/ 3856355 h 5952441"/>
                <a:gd name="connsiteX5" fmla="*/ 520505 w 534572"/>
                <a:gd name="connsiteY5" fmla="*/ 3687543 h 5952441"/>
                <a:gd name="connsiteX6" fmla="*/ 534572 w 534572"/>
                <a:gd name="connsiteY6" fmla="*/ 916207 h 5952441"/>
                <a:gd name="connsiteX7" fmla="*/ 347150 w 534572"/>
                <a:gd name="connsiteY7" fmla="*/ 730152 h 5952441"/>
                <a:gd name="connsiteX8" fmla="*/ 351692 w 534572"/>
                <a:gd name="connsiteY8" fmla="*/ 1807 h 5952441"/>
                <a:gd name="connsiteX9" fmla="*/ 15435 w 534572"/>
                <a:gd name="connsiteY9" fmla="*/ 0 h 5952441"/>
                <a:gd name="connsiteX10" fmla="*/ 0 w 534572"/>
                <a:gd name="connsiteY10" fmla="*/ 5938373 h 5952441"/>
                <a:gd name="connsiteX0" fmla="*/ 0 w 534572"/>
                <a:gd name="connsiteY0" fmla="*/ 5938373 h 5952441"/>
                <a:gd name="connsiteX1" fmla="*/ 407963 w 534572"/>
                <a:gd name="connsiteY1" fmla="*/ 5952441 h 5952441"/>
                <a:gd name="connsiteX2" fmla="*/ 436099 w 534572"/>
                <a:gd name="connsiteY2" fmla="*/ 5713290 h 5952441"/>
                <a:gd name="connsiteX3" fmla="*/ 281354 w 534572"/>
                <a:gd name="connsiteY3" fmla="*/ 5558546 h 5952441"/>
                <a:gd name="connsiteX4" fmla="*/ 309489 w 534572"/>
                <a:gd name="connsiteY4" fmla="*/ 3856355 h 5952441"/>
                <a:gd name="connsiteX5" fmla="*/ 520505 w 534572"/>
                <a:gd name="connsiteY5" fmla="*/ 3687543 h 5952441"/>
                <a:gd name="connsiteX6" fmla="*/ 534572 w 534572"/>
                <a:gd name="connsiteY6" fmla="*/ 916207 h 5952441"/>
                <a:gd name="connsiteX7" fmla="*/ 347150 w 534572"/>
                <a:gd name="connsiteY7" fmla="*/ 730152 h 5952441"/>
                <a:gd name="connsiteX8" fmla="*/ 351692 w 534572"/>
                <a:gd name="connsiteY8" fmla="*/ 1807 h 5952441"/>
                <a:gd name="connsiteX9" fmla="*/ 15435 w 534572"/>
                <a:gd name="connsiteY9" fmla="*/ 0 h 5952441"/>
                <a:gd name="connsiteX10" fmla="*/ 0 w 534572"/>
                <a:gd name="connsiteY10" fmla="*/ 5938373 h 5952441"/>
                <a:gd name="connsiteX0" fmla="*/ 0 w 534572"/>
                <a:gd name="connsiteY0" fmla="*/ 5938373 h 5952441"/>
                <a:gd name="connsiteX1" fmla="*/ 407963 w 534572"/>
                <a:gd name="connsiteY1" fmla="*/ 5952441 h 5952441"/>
                <a:gd name="connsiteX2" fmla="*/ 436099 w 534572"/>
                <a:gd name="connsiteY2" fmla="*/ 5713290 h 5952441"/>
                <a:gd name="connsiteX3" fmla="*/ 281354 w 534572"/>
                <a:gd name="connsiteY3" fmla="*/ 5558546 h 5952441"/>
                <a:gd name="connsiteX4" fmla="*/ 309489 w 534572"/>
                <a:gd name="connsiteY4" fmla="*/ 3856355 h 5952441"/>
                <a:gd name="connsiteX5" fmla="*/ 520505 w 534572"/>
                <a:gd name="connsiteY5" fmla="*/ 3687543 h 5952441"/>
                <a:gd name="connsiteX6" fmla="*/ 534572 w 534572"/>
                <a:gd name="connsiteY6" fmla="*/ 916207 h 5952441"/>
                <a:gd name="connsiteX7" fmla="*/ 347150 w 534572"/>
                <a:gd name="connsiteY7" fmla="*/ 733327 h 5952441"/>
                <a:gd name="connsiteX8" fmla="*/ 351692 w 534572"/>
                <a:gd name="connsiteY8" fmla="*/ 1807 h 5952441"/>
                <a:gd name="connsiteX9" fmla="*/ 15435 w 534572"/>
                <a:gd name="connsiteY9" fmla="*/ 0 h 5952441"/>
                <a:gd name="connsiteX10" fmla="*/ 0 w 534572"/>
                <a:gd name="connsiteY10" fmla="*/ 5938373 h 5952441"/>
                <a:gd name="connsiteX0" fmla="*/ 0 w 534572"/>
                <a:gd name="connsiteY0" fmla="*/ 5938373 h 5952441"/>
                <a:gd name="connsiteX1" fmla="*/ 407963 w 534572"/>
                <a:gd name="connsiteY1" fmla="*/ 5952441 h 5952441"/>
                <a:gd name="connsiteX2" fmla="*/ 436099 w 534572"/>
                <a:gd name="connsiteY2" fmla="*/ 5713290 h 5952441"/>
                <a:gd name="connsiteX3" fmla="*/ 281354 w 534572"/>
                <a:gd name="connsiteY3" fmla="*/ 5558546 h 5952441"/>
                <a:gd name="connsiteX4" fmla="*/ 309489 w 534572"/>
                <a:gd name="connsiteY4" fmla="*/ 3856355 h 5952441"/>
                <a:gd name="connsiteX5" fmla="*/ 520505 w 534572"/>
                <a:gd name="connsiteY5" fmla="*/ 3687543 h 5952441"/>
                <a:gd name="connsiteX6" fmla="*/ 534572 w 534572"/>
                <a:gd name="connsiteY6" fmla="*/ 916207 h 5952441"/>
                <a:gd name="connsiteX7" fmla="*/ 347150 w 534572"/>
                <a:gd name="connsiteY7" fmla="*/ 733327 h 5952441"/>
                <a:gd name="connsiteX8" fmla="*/ 351692 w 534572"/>
                <a:gd name="connsiteY8" fmla="*/ 1807 h 5952441"/>
                <a:gd name="connsiteX9" fmla="*/ 15435 w 534572"/>
                <a:gd name="connsiteY9" fmla="*/ 0 h 5952441"/>
                <a:gd name="connsiteX10" fmla="*/ 0 w 534572"/>
                <a:gd name="connsiteY10" fmla="*/ 5938373 h 5952441"/>
                <a:gd name="connsiteX0" fmla="*/ 0 w 525047"/>
                <a:gd name="connsiteY0" fmla="*/ 5938373 h 5952441"/>
                <a:gd name="connsiteX1" fmla="*/ 407963 w 525047"/>
                <a:gd name="connsiteY1" fmla="*/ 5952441 h 5952441"/>
                <a:gd name="connsiteX2" fmla="*/ 436099 w 525047"/>
                <a:gd name="connsiteY2" fmla="*/ 5713290 h 5952441"/>
                <a:gd name="connsiteX3" fmla="*/ 281354 w 525047"/>
                <a:gd name="connsiteY3" fmla="*/ 5558546 h 5952441"/>
                <a:gd name="connsiteX4" fmla="*/ 309489 w 525047"/>
                <a:gd name="connsiteY4" fmla="*/ 3856355 h 5952441"/>
                <a:gd name="connsiteX5" fmla="*/ 520505 w 525047"/>
                <a:gd name="connsiteY5" fmla="*/ 3687543 h 5952441"/>
                <a:gd name="connsiteX6" fmla="*/ 525047 w 525047"/>
                <a:gd name="connsiteY6" fmla="*/ 913826 h 5952441"/>
                <a:gd name="connsiteX7" fmla="*/ 347150 w 525047"/>
                <a:gd name="connsiteY7" fmla="*/ 733327 h 5952441"/>
                <a:gd name="connsiteX8" fmla="*/ 351692 w 525047"/>
                <a:gd name="connsiteY8" fmla="*/ 1807 h 5952441"/>
                <a:gd name="connsiteX9" fmla="*/ 15435 w 525047"/>
                <a:gd name="connsiteY9" fmla="*/ 0 h 5952441"/>
                <a:gd name="connsiteX10" fmla="*/ 0 w 525047"/>
                <a:gd name="connsiteY10" fmla="*/ 5938373 h 5952441"/>
                <a:gd name="connsiteX0" fmla="*/ 0 w 525267"/>
                <a:gd name="connsiteY0" fmla="*/ 5938373 h 5952441"/>
                <a:gd name="connsiteX1" fmla="*/ 407963 w 525267"/>
                <a:gd name="connsiteY1" fmla="*/ 5952441 h 5952441"/>
                <a:gd name="connsiteX2" fmla="*/ 436099 w 525267"/>
                <a:gd name="connsiteY2" fmla="*/ 5713290 h 5952441"/>
                <a:gd name="connsiteX3" fmla="*/ 281354 w 525267"/>
                <a:gd name="connsiteY3" fmla="*/ 5558546 h 5952441"/>
                <a:gd name="connsiteX4" fmla="*/ 309489 w 525267"/>
                <a:gd name="connsiteY4" fmla="*/ 3856355 h 5952441"/>
                <a:gd name="connsiteX5" fmla="*/ 525267 w 525267"/>
                <a:gd name="connsiteY5" fmla="*/ 3687543 h 5952441"/>
                <a:gd name="connsiteX6" fmla="*/ 525047 w 525267"/>
                <a:gd name="connsiteY6" fmla="*/ 913826 h 5952441"/>
                <a:gd name="connsiteX7" fmla="*/ 347150 w 525267"/>
                <a:gd name="connsiteY7" fmla="*/ 733327 h 5952441"/>
                <a:gd name="connsiteX8" fmla="*/ 351692 w 525267"/>
                <a:gd name="connsiteY8" fmla="*/ 1807 h 5952441"/>
                <a:gd name="connsiteX9" fmla="*/ 15435 w 525267"/>
                <a:gd name="connsiteY9" fmla="*/ 0 h 5952441"/>
                <a:gd name="connsiteX10" fmla="*/ 0 w 525267"/>
                <a:gd name="connsiteY10" fmla="*/ 5938373 h 5952441"/>
                <a:gd name="connsiteX0" fmla="*/ 0 w 525267"/>
                <a:gd name="connsiteY0" fmla="*/ 5938373 h 5952441"/>
                <a:gd name="connsiteX1" fmla="*/ 407963 w 525267"/>
                <a:gd name="connsiteY1" fmla="*/ 5952441 h 5952441"/>
                <a:gd name="connsiteX2" fmla="*/ 436099 w 525267"/>
                <a:gd name="connsiteY2" fmla="*/ 5713290 h 5952441"/>
                <a:gd name="connsiteX3" fmla="*/ 281354 w 525267"/>
                <a:gd name="connsiteY3" fmla="*/ 5558546 h 5952441"/>
                <a:gd name="connsiteX4" fmla="*/ 309489 w 525267"/>
                <a:gd name="connsiteY4" fmla="*/ 3856355 h 5952441"/>
                <a:gd name="connsiteX5" fmla="*/ 525267 w 525267"/>
                <a:gd name="connsiteY5" fmla="*/ 3687543 h 5952441"/>
                <a:gd name="connsiteX6" fmla="*/ 525047 w 525267"/>
                <a:gd name="connsiteY6" fmla="*/ 913826 h 5952441"/>
                <a:gd name="connsiteX7" fmla="*/ 347150 w 525267"/>
                <a:gd name="connsiteY7" fmla="*/ 733327 h 5952441"/>
                <a:gd name="connsiteX8" fmla="*/ 346929 w 525267"/>
                <a:gd name="connsiteY8" fmla="*/ 1807 h 5952441"/>
                <a:gd name="connsiteX9" fmla="*/ 15435 w 525267"/>
                <a:gd name="connsiteY9" fmla="*/ 0 h 5952441"/>
                <a:gd name="connsiteX10" fmla="*/ 0 w 525267"/>
                <a:gd name="connsiteY10" fmla="*/ 5938373 h 5952441"/>
                <a:gd name="connsiteX0" fmla="*/ 0 w 518123"/>
                <a:gd name="connsiteY0" fmla="*/ 5957423 h 5957423"/>
                <a:gd name="connsiteX1" fmla="*/ 400819 w 518123"/>
                <a:gd name="connsiteY1" fmla="*/ 5952441 h 5957423"/>
                <a:gd name="connsiteX2" fmla="*/ 428955 w 518123"/>
                <a:gd name="connsiteY2" fmla="*/ 5713290 h 5957423"/>
                <a:gd name="connsiteX3" fmla="*/ 274210 w 518123"/>
                <a:gd name="connsiteY3" fmla="*/ 5558546 h 5957423"/>
                <a:gd name="connsiteX4" fmla="*/ 302345 w 518123"/>
                <a:gd name="connsiteY4" fmla="*/ 3856355 h 5957423"/>
                <a:gd name="connsiteX5" fmla="*/ 518123 w 518123"/>
                <a:gd name="connsiteY5" fmla="*/ 3687543 h 5957423"/>
                <a:gd name="connsiteX6" fmla="*/ 517903 w 518123"/>
                <a:gd name="connsiteY6" fmla="*/ 913826 h 5957423"/>
                <a:gd name="connsiteX7" fmla="*/ 340006 w 518123"/>
                <a:gd name="connsiteY7" fmla="*/ 733327 h 5957423"/>
                <a:gd name="connsiteX8" fmla="*/ 339785 w 518123"/>
                <a:gd name="connsiteY8" fmla="*/ 1807 h 5957423"/>
                <a:gd name="connsiteX9" fmla="*/ 8291 w 518123"/>
                <a:gd name="connsiteY9" fmla="*/ 0 h 5957423"/>
                <a:gd name="connsiteX10" fmla="*/ 0 w 518123"/>
                <a:gd name="connsiteY10" fmla="*/ 5957423 h 5957423"/>
                <a:gd name="connsiteX0" fmla="*/ 0 w 518123"/>
                <a:gd name="connsiteY0" fmla="*/ 5952660 h 5952660"/>
                <a:gd name="connsiteX1" fmla="*/ 400819 w 518123"/>
                <a:gd name="connsiteY1" fmla="*/ 5952441 h 5952660"/>
                <a:gd name="connsiteX2" fmla="*/ 428955 w 518123"/>
                <a:gd name="connsiteY2" fmla="*/ 5713290 h 5952660"/>
                <a:gd name="connsiteX3" fmla="*/ 274210 w 518123"/>
                <a:gd name="connsiteY3" fmla="*/ 5558546 h 5952660"/>
                <a:gd name="connsiteX4" fmla="*/ 302345 w 518123"/>
                <a:gd name="connsiteY4" fmla="*/ 3856355 h 5952660"/>
                <a:gd name="connsiteX5" fmla="*/ 518123 w 518123"/>
                <a:gd name="connsiteY5" fmla="*/ 3687543 h 5952660"/>
                <a:gd name="connsiteX6" fmla="*/ 517903 w 518123"/>
                <a:gd name="connsiteY6" fmla="*/ 913826 h 5952660"/>
                <a:gd name="connsiteX7" fmla="*/ 340006 w 518123"/>
                <a:gd name="connsiteY7" fmla="*/ 733327 h 5952660"/>
                <a:gd name="connsiteX8" fmla="*/ 339785 w 518123"/>
                <a:gd name="connsiteY8" fmla="*/ 1807 h 5952660"/>
                <a:gd name="connsiteX9" fmla="*/ 8291 w 518123"/>
                <a:gd name="connsiteY9" fmla="*/ 0 h 5952660"/>
                <a:gd name="connsiteX10" fmla="*/ 0 w 518123"/>
                <a:gd name="connsiteY10" fmla="*/ 5952660 h 5952660"/>
                <a:gd name="connsiteX0" fmla="*/ 0 w 518123"/>
                <a:gd name="connsiteY0" fmla="*/ 5952660 h 5952660"/>
                <a:gd name="connsiteX1" fmla="*/ 400819 w 518123"/>
                <a:gd name="connsiteY1" fmla="*/ 5952441 h 5952660"/>
                <a:gd name="connsiteX2" fmla="*/ 428955 w 518123"/>
                <a:gd name="connsiteY2" fmla="*/ 5713290 h 5952660"/>
                <a:gd name="connsiteX3" fmla="*/ 295641 w 518123"/>
                <a:gd name="connsiteY3" fmla="*/ 5563308 h 5952660"/>
                <a:gd name="connsiteX4" fmla="*/ 302345 w 518123"/>
                <a:gd name="connsiteY4" fmla="*/ 3856355 h 5952660"/>
                <a:gd name="connsiteX5" fmla="*/ 518123 w 518123"/>
                <a:gd name="connsiteY5" fmla="*/ 3687543 h 5952660"/>
                <a:gd name="connsiteX6" fmla="*/ 517903 w 518123"/>
                <a:gd name="connsiteY6" fmla="*/ 913826 h 5952660"/>
                <a:gd name="connsiteX7" fmla="*/ 340006 w 518123"/>
                <a:gd name="connsiteY7" fmla="*/ 733327 h 5952660"/>
                <a:gd name="connsiteX8" fmla="*/ 339785 w 518123"/>
                <a:gd name="connsiteY8" fmla="*/ 1807 h 5952660"/>
                <a:gd name="connsiteX9" fmla="*/ 8291 w 518123"/>
                <a:gd name="connsiteY9" fmla="*/ 0 h 5952660"/>
                <a:gd name="connsiteX10" fmla="*/ 0 w 518123"/>
                <a:gd name="connsiteY10" fmla="*/ 5952660 h 5952660"/>
                <a:gd name="connsiteX0" fmla="*/ 0 w 518123"/>
                <a:gd name="connsiteY0" fmla="*/ 5952660 h 5952660"/>
                <a:gd name="connsiteX1" fmla="*/ 400819 w 518123"/>
                <a:gd name="connsiteY1" fmla="*/ 5952441 h 5952660"/>
                <a:gd name="connsiteX2" fmla="*/ 428955 w 518123"/>
                <a:gd name="connsiteY2" fmla="*/ 5713290 h 5952660"/>
                <a:gd name="connsiteX3" fmla="*/ 302784 w 518123"/>
                <a:gd name="connsiteY3" fmla="*/ 5563308 h 5952660"/>
                <a:gd name="connsiteX4" fmla="*/ 302345 w 518123"/>
                <a:gd name="connsiteY4" fmla="*/ 3856355 h 5952660"/>
                <a:gd name="connsiteX5" fmla="*/ 518123 w 518123"/>
                <a:gd name="connsiteY5" fmla="*/ 3687543 h 5952660"/>
                <a:gd name="connsiteX6" fmla="*/ 517903 w 518123"/>
                <a:gd name="connsiteY6" fmla="*/ 913826 h 5952660"/>
                <a:gd name="connsiteX7" fmla="*/ 340006 w 518123"/>
                <a:gd name="connsiteY7" fmla="*/ 733327 h 5952660"/>
                <a:gd name="connsiteX8" fmla="*/ 339785 w 518123"/>
                <a:gd name="connsiteY8" fmla="*/ 1807 h 5952660"/>
                <a:gd name="connsiteX9" fmla="*/ 8291 w 518123"/>
                <a:gd name="connsiteY9" fmla="*/ 0 h 5952660"/>
                <a:gd name="connsiteX10" fmla="*/ 0 w 518123"/>
                <a:gd name="connsiteY10" fmla="*/ 5952660 h 5952660"/>
                <a:gd name="connsiteX0" fmla="*/ 0 w 518123"/>
                <a:gd name="connsiteY0" fmla="*/ 5952660 h 5952660"/>
                <a:gd name="connsiteX1" fmla="*/ 400819 w 518123"/>
                <a:gd name="connsiteY1" fmla="*/ 5952441 h 5952660"/>
                <a:gd name="connsiteX2" fmla="*/ 428955 w 518123"/>
                <a:gd name="connsiteY2" fmla="*/ 5713290 h 5952660"/>
                <a:gd name="connsiteX3" fmla="*/ 298021 w 518123"/>
                <a:gd name="connsiteY3" fmla="*/ 5563308 h 5952660"/>
                <a:gd name="connsiteX4" fmla="*/ 302345 w 518123"/>
                <a:gd name="connsiteY4" fmla="*/ 3856355 h 5952660"/>
                <a:gd name="connsiteX5" fmla="*/ 518123 w 518123"/>
                <a:gd name="connsiteY5" fmla="*/ 3687543 h 5952660"/>
                <a:gd name="connsiteX6" fmla="*/ 517903 w 518123"/>
                <a:gd name="connsiteY6" fmla="*/ 913826 h 5952660"/>
                <a:gd name="connsiteX7" fmla="*/ 340006 w 518123"/>
                <a:gd name="connsiteY7" fmla="*/ 733327 h 5952660"/>
                <a:gd name="connsiteX8" fmla="*/ 339785 w 518123"/>
                <a:gd name="connsiteY8" fmla="*/ 1807 h 5952660"/>
                <a:gd name="connsiteX9" fmla="*/ 8291 w 518123"/>
                <a:gd name="connsiteY9" fmla="*/ 0 h 5952660"/>
                <a:gd name="connsiteX10" fmla="*/ 0 w 518123"/>
                <a:gd name="connsiteY10" fmla="*/ 5952660 h 5952660"/>
                <a:gd name="connsiteX0" fmla="*/ 0 w 518123"/>
                <a:gd name="connsiteY0" fmla="*/ 5952660 h 5952660"/>
                <a:gd name="connsiteX1" fmla="*/ 400819 w 518123"/>
                <a:gd name="connsiteY1" fmla="*/ 5952441 h 5952660"/>
                <a:gd name="connsiteX2" fmla="*/ 428955 w 518123"/>
                <a:gd name="connsiteY2" fmla="*/ 5713290 h 5952660"/>
                <a:gd name="connsiteX3" fmla="*/ 298021 w 518123"/>
                <a:gd name="connsiteY3" fmla="*/ 5563308 h 5952660"/>
                <a:gd name="connsiteX4" fmla="*/ 302345 w 518123"/>
                <a:gd name="connsiteY4" fmla="*/ 3856355 h 5952660"/>
                <a:gd name="connsiteX5" fmla="*/ 518123 w 518123"/>
                <a:gd name="connsiteY5" fmla="*/ 3687543 h 5952660"/>
                <a:gd name="connsiteX6" fmla="*/ 517903 w 518123"/>
                <a:gd name="connsiteY6" fmla="*/ 913826 h 5952660"/>
                <a:gd name="connsiteX7" fmla="*/ 340006 w 518123"/>
                <a:gd name="connsiteY7" fmla="*/ 733327 h 5952660"/>
                <a:gd name="connsiteX8" fmla="*/ 339785 w 518123"/>
                <a:gd name="connsiteY8" fmla="*/ 1807 h 5952660"/>
                <a:gd name="connsiteX9" fmla="*/ 8291 w 518123"/>
                <a:gd name="connsiteY9" fmla="*/ 0 h 5952660"/>
                <a:gd name="connsiteX10" fmla="*/ 0 w 518123"/>
                <a:gd name="connsiteY10" fmla="*/ 5952660 h 5952660"/>
                <a:gd name="connsiteX0" fmla="*/ 0 w 518123"/>
                <a:gd name="connsiteY0" fmla="*/ 5952660 h 5952660"/>
                <a:gd name="connsiteX1" fmla="*/ 400819 w 518123"/>
                <a:gd name="connsiteY1" fmla="*/ 5952441 h 5952660"/>
                <a:gd name="connsiteX2" fmla="*/ 428955 w 518123"/>
                <a:gd name="connsiteY2" fmla="*/ 5713290 h 5952660"/>
                <a:gd name="connsiteX3" fmla="*/ 298021 w 518123"/>
                <a:gd name="connsiteY3" fmla="*/ 5563308 h 5952660"/>
                <a:gd name="connsiteX4" fmla="*/ 302345 w 518123"/>
                <a:gd name="connsiteY4" fmla="*/ 3856355 h 5952660"/>
                <a:gd name="connsiteX5" fmla="*/ 518123 w 518123"/>
                <a:gd name="connsiteY5" fmla="*/ 3687543 h 5952660"/>
                <a:gd name="connsiteX6" fmla="*/ 517903 w 518123"/>
                <a:gd name="connsiteY6" fmla="*/ 913826 h 5952660"/>
                <a:gd name="connsiteX7" fmla="*/ 340006 w 518123"/>
                <a:gd name="connsiteY7" fmla="*/ 733327 h 5952660"/>
                <a:gd name="connsiteX8" fmla="*/ 339785 w 518123"/>
                <a:gd name="connsiteY8" fmla="*/ 1807 h 5952660"/>
                <a:gd name="connsiteX9" fmla="*/ 8291 w 518123"/>
                <a:gd name="connsiteY9" fmla="*/ 0 h 5952660"/>
                <a:gd name="connsiteX10" fmla="*/ 0 w 518123"/>
                <a:gd name="connsiteY10" fmla="*/ 5952660 h 5952660"/>
                <a:gd name="connsiteX0" fmla="*/ 0 w 518123"/>
                <a:gd name="connsiteY0" fmla="*/ 5952660 h 5952660"/>
                <a:gd name="connsiteX1" fmla="*/ 400819 w 518123"/>
                <a:gd name="connsiteY1" fmla="*/ 5952441 h 5952660"/>
                <a:gd name="connsiteX2" fmla="*/ 405142 w 518123"/>
                <a:gd name="connsiteY2" fmla="*/ 5713290 h 5952660"/>
                <a:gd name="connsiteX3" fmla="*/ 298021 w 518123"/>
                <a:gd name="connsiteY3" fmla="*/ 5563308 h 5952660"/>
                <a:gd name="connsiteX4" fmla="*/ 302345 w 518123"/>
                <a:gd name="connsiteY4" fmla="*/ 3856355 h 5952660"/>
                <a:gd name="connsiteX5" fmla="*/ 518123 w 518123"/>
                <a:gd name="connsiteY5" fmla="*/ 3687543 h 5952660"/>
                <a:gd name="connsiteX6" fmla="*/ 517903 w 518123"/>
                <a:gd name="connsiteY6" fmla="*/ 913826 h 5952660"/>
                <a:gd name="connsiteX7" fmla="*/ 340006 w 518123"/>
                <a:gd name="connsiteY7" fmla="*/ 733327 h 5952660"/>
                <a:gd name="connsiteX8" fmla="*/ 339785 w 518123"/>
                <a:gd name="connsiteY8" fmla="*/ 1807 h 5952660"/>
                <a:gd name="connsiteX9" fmla="*/ 8291 w 518123"/>
                <a:gd name="connsiteY9" fmla="*/ 0 h 5952660"/>
                <a:gd name="connsiteX10" fmla="*/ 0 w 518123"/>
                <a:gd name="connsiteY10" fmla="*/ 5952660 h 5952660"/>
                <a:gd name="connsiteX0" fmla="*/ 0 w 518123"/>
                <a:gd name="connsiteY0" fmla="*/ 5952660 h 5952660"/>
                <a:gd name="connsiteX1" fmla="*/ 400819 w 518123"/>
                <a:gd name="connsiteY1" fmla="*/ 5952441 h 5952660"/>
                <a:gd name="connsiteX2" fmla="*/ 397998 w 518123"/>
                <a:gd name="connsiteY2" fmla="*/ 5713290 h 5952660"/>
                <a:gd name="connsiteX3" fmla="*/ 298021 w 518123"/>
                <a:gd name="connsiteY3" fmla="*/ 5563308 h 5952660"/>
                <a:gd name="connsiteX4" fmla="*/ 302345 w 518123"/>
                <a:gd name="connsiteY4" fmla="*/ 3856355 h 5952660"/>
                <a:gd name="connsiteX5" fmla="*/ 518123 w 518123"/>
                <a:gd name="connsiteY5" fmla="*/ 3687543 h 5952660"/>
                <a:gd name="connsiteX6" fmla="*/ 517903 w 518123"/>
                <a:gd name="connsiteY6" fmla="*/ 913826 h 5952660"/>
                <a:gd name="connsiteX7" fmla="*/ 340006 w 518123"/>
                <a:gd name="connsiteY7" fmla="*/ 733327 h 5952660"/>
                <a:gd name="connsiteX8" fmla="*/ 339785 w 518123"/>
                <a:gd name="connsiteY8" fmla="*/ 1807 h 5952660"/>
                <a:gd name="connsiteX9" fmla="*/ 8291 w 518123"/>
                <a:gd name="connsiteY9" fmla="*/ 0 h 5952660"/>
                <a:gd name="connsiteX10" fmla="*/ 0 w 518123"/>
                <a:gd name="connsiteY10" fmla="*/ 5952660 h 5952660"/>
                <a:gd name="connsiteX0" fmla="*/ 0 w 518123"/>
                <a:gd name="connsiteY0" fmla="*/ 5952660 h 5952660"/>
                <a:gd name="connsiteX1" fmla="*/ 400819 w 518123"/>
                <a:gd name="connsiteY1" fmla="*/ 5952441 h 5952660"/>
                <a:gd name="connsiteX2" fmla="*/ 397998 w 518123"/>
                <a:gd name="connsiteY2" fmla="*/ 5713290 h 5952660"/>
                <a:gd name="connsiteX3" fmla="*/ 298021 w 518123"/>
                <a:gd name="connsiteY3" fmla="*/ 5563308 h 5952660"/>
                <a:gd name="connsiteX4" fmla="*/ 302345 w 518123"/>
                <a:gd name="connsiteY4" fmla="*/ 3856355 h 5952660"/>
                <a:gd name="connsiteX5" fmla="*/ 518123 w 518123"/>
                <a:gd name="connsiteY5" fmla="*/ 3687543 h 5952660"/>
                <a:gd name="connsiteX6" fmla="*/ 517903 w 518123"/>
                <a:gd name="connsiteY6" fmla="*/ 913826 h 5952660"/>
                <a:gd name="connsiteX7" fmla="*/ 340006 w 518123"/>
                <a:gd name="connsiteY7" fmla="*/ 733327 h 5952660"/>
                <a:gd name="connsiteX8" fmla="*/ 339785 w 518123"/>
                <a:gd name="connsiteY8" fmla="*/ 1807 h 5952660"/>
                <a:gd name="connsiteX9" fmla="*/ 8291 w 518123"/>
                <a:gd name="connsiteY9" fmla="*/ 0 h 5952660"/>
                <a:gd name="connsiteX10" fmla="*/ 0 w 518123"/>
                <a:gd name="connsiteY10" fmla="*/ 5952660 h 5952660"/>
                <a:gd name="connsiteX0" fmla="*/ 0 w 518123"/>
                <a:gd name="connsiteY0" fmla="*/ 5952660 h 5952660"/>
                <a:gd name="connsiteX1" fmla="*/ 400819 w 518123"/>
                <a:gd name="connsiteY1" fmla="*/ 5952441 h 5952660"/>
                <a:gd name="connsiteX2" fmla="*/ 397998 w 518123"/>
                <a:gd name="connsiteY2" fmla="*/ 5713290 h 5952660"/>
                <a:gd name="connsiteX3" fmla="*/ 300402 w 518123"/>
                <a:gd name="connsiteY3" fmla="*/ 5563308 h 5952660"/>
                <a:gd name="connsiteX4" fmla="*/ 302345 w 518123"/>
                <a:gd name="connsiteY4" fmla="*/ 3856355 h 5952660"/>
                <a:gd name="connsiteX5" fmla="*/ 518123 w 518123"/>
                <a:gd name="connsiteY5" fmla="*/ 3687543 h 5952660"/>
                <a:gd name="connsiteX6" fmla="*/ 517903 w 518123"/>
                <a:gd name="connsiteY6" fmla="*/ 913826 h 5952660"/>
                <a:gd name="connsiteX7" fmla="*/ 340006 w 518123"/>
                <a:gd name="connsiteY7" fmla="*/ 733327 h 5952660"/>
                <a:gd name="connsiteX8" fmla="*/ 339785 w 518123"/>
                <a:gd name="connsiteY8" fmla="*/ 1807 h 5952660"/>
                <a:gd name="connsiteX9" fmla="*/ 8291 w 518123"/>
                <a:gd name="connsiteY9" fmla="*/ 0 h 5952660"/>
                <a:gd name="connsiteX10" fmla="*/ 0 w 518123"/>
                <a:gd name="connsiteY10" fmla="*/ 5952660 h 5952660"/>
                <a:gd name="connsiteX0" fmla="*/ 0 w 518123"/>
                <a:gd name="connsiteY0" fmla="*/ 5952660 h 5952660"/>
                <a:gd name="connsiteX1" fmla="*/ 400819 w 518123"/>
                <a:gd name="connsiteY1" fmla="*/ 5952441 h 5952660"/>
                <a:gd name="connsiteX2" fmla="*/ 397998 w 518123"/>
                <a:gd name="connsiteY2" fmla="*/ 5713290 h 5952660"/>
                <a:gd name="connsiteX3" fmla="*/ 305165 w 518123"/>
                <a:gd name="connsiteY3" fmla="*/ 5568071 h 5952660"/>
                <a:gd name="connsiteX4" fmla="*/ 302345 w 518123"/>
                <a:gd name="connsiteY4" fmla="*/ 3856355 h 5952660"/>
                <a:gd name="connsiteX5" fmla="*/ 518123 w 518123"/>
                <a:gd name="connsiteY5" fmla="*/ 3687543 h 5952660"/>
                <a:gd name="connsiteX6" fmla="*/ 517903 w 518123"/>
                <a:gd name="connsiteY6" fmla="*/ 913826 h 5952660"/>
                <a:gd name="connsiteX7" fmla="*/ 340006 w 518123"/>
                <a:gd name="connsiteY7" fmla="*/ 733327 h 5952660"/>
                <a:gd name="connsiteX8" fmla="*/ 339785 w 518123"/>
                <a:gd name="connsiteY8" fmla="*/ 1807 h 5952660"/>
                <a:gd name="connsiteX9" fmla="*/ 8291 w 518123"/>
                <a:gd name="connsiteY9" fmla="*/ 0 h 5952660"/>
                <a:gd name="connsiteX10" fmla="*/ 0 w 518123"/>
                <a:gd name="connsiteY10" fmla="*/ 5952660 h 5952660"/>
                <a:gd name="connsiteX0" fmla="*/ 0 w 518123"/>
                <a:gd name="connsiteY0" fmla="*/ 5952660 h 5952660"/>
                <a:gd name="connsiteX1" fmla="*/ 400819 w 518123"/>
                <a:gd name="connsiteY1" fmla="*/ 5952441 h 5952660"/>
                <a:gd name="connsiteX2" fmla="*/ 400380 w 518123"/>
                <a:gd name="connsiteY2" fmla="*/ 5713290 h 5952660"/>
                <a:gd name="connsiteX3" fmla="*/ 305165 w 518123"/>
                <a:gd name="connsiteY3" fmla="*/ 5568071 h 5952660"/>
                <a:gd name="connsiteX4" fmla="*/ 302345 w 518123"/>
                <a:gd name="connsiteY4" fmla="*/ 3856355 h 5952660"/>
                <a:gd name="connsiteX5" fmla="*/ 518123 w 518123"/>
                <a:gd name="connsiteY5" fmla="*/ 3687543 h 5952660"/>
                <a:gd name="connsiteX6" fmla="*/ 517903 w 518123"/>
                <a:gd name="connsiteY6" fmla="*/ 913826 h 5952660"/>
                <a:gd name="connsiteX7" fmla="*/ 340006 w 518123"/>
                <a:gd name="connsiteY7" fmla="*/ 733327 h 5952660"/>
                <a:gd name="connsiteX8" fmla="*/ 339785 w 518123"/>
                <a:gd name="connsiteY8" fmla="*/ 1807 h 5952660"/>
                <a:gd name="connsiteX9" fmla="*/ 8291 w 518123"/>
                <a:gd name="connsiteY9" fmla="*/ 0 h 5952660"/>
                <a:gd name="connsiteX10" fmla="*/ 0 w 518123"/>
                <a:gd name="connsiteY10" fmla="*/ 5952660 h 5952660"/>
                <a:gd name="connsiteX0" fmla="*/ 0 w 518123"/>
                <a:gd name="connsiteY0" fmla="*/ 5952660 h 5952660"/>
                <a:gd name="connsiteX1" fmla="*/ 400819 w 518123"/>
                <a:gd name="connsiteY1" fmla="*/ 5952441 h 5952660"/>
                <a:gd name="connsiteX2" fmla="*/ 394189 w 518123"/>
                <a:gd name="connsiteY2" fmla="*/ 5867667 h 5952660"/>
                <a:gd name="connsiteX3" fmla="*/ 400380 w 518123"/>
                <a:gd name="connsiteY3" fmla="*/ 5713290 h 5952660"/>
                <a:gd name="connsiteX4" fmla="*/ 305165 w 518123"/>
                <a:gd name="connsiteY4" fmla="*/ 5568071 h 5952660"/>
                <a:gd name="connsiteX5" fmla="*/ 302345 w 518123"/>
                <a:gd name="connsiteY5" fmla="*/ 3856355 h 5952660"/>
                <a:gd name="connsiteX6" fmla="*/ 518123 w 518123"/>
                <a:gd name="connsiteY6" fmla="*/ 3687543 h 5952660"/>
                <a:gd name="connsiteX7" fmla="*/ 517903 w 518123"/>
                <a:gd name="connsiteY7" fmla="*/ 913826 h 5952660"/>
                <a:gd name="connsiteX8" fmla="*/ 340006 w 518123"/>
                <a:gd name="connsiteY8" fmla="*/ 733327 h 5952660"/>
                <a:gd name="connsiteX9" fmla="*/ 339785 w 518123"/>
                <a:gd name="connsiteY9" fmla="*/ 1807 h 5952660"/>
                <a:gd name="connsiteX10" fmla="*/ 8291 w 518123"/>
                <a:gd name="connsiteY10" fmla="*/ 0 h 5952660"/>
                <a:gd name="connsiteX11" fmla="*/ 0 w 518123"/>
                <a:gd name="connsiteY11" fmla="*/ 5952660 h 5952660"/>
                <a:gd name="connsiteX0" fmla="*/ 0 w 2398070"/>
                <a:gd name="connsiteY0" fmla="*/ 5952660 h 5953841"/>
                <a:gd name="connsiteX1" fmla="*/ 400819 w 2398070"/>
                <a:gd name="connsiteY1" fmla="*/ 5952441 h 5953841"/>
                <a:gd name="connsiteX2" fmla="*/ 2398070 w 2398070"/>
                <a:gd name="connsiteY2" fmla="*/ 5934309 h 5953841"/>
                <a:gd name="connsiteX3" fmla="*/ 400380 w 2398070"/>
                <a:gd name="connsiteY3" fmla="*/ 5713290 h 5953841"/>
                <a:gd name="connsiteX4" fmla="*/ 305165 w 2398070"/>
                <a:gd name="connsiteY4" fmla="*/ 5568071 h 5953841"/>
                <a:gd name="connsiteX5" fmla="*/ 302345 w 2398070"/>
                <a:gd name="connsiteY5" fmla="*/ 3856355 h 5953841"/>
                <a:gd name="connsiteX6" fmla="*/ 518123 w 2398070"/>
                <a:gd name="connsiteY6" fmla="*/ 3687543 h 5953841"/>
                <a:gd name="connsiteX7" fmla="*/ 517903 w 2398070"/>
                <a:gd name="connsiteY7" fmla="*/ 913826 h 5953841"/>
                <a:gd name="connsiteX8" fmla="*/ 340006 w 2398070"/>
                <a:gd name="connsiteY8" fmla="*/ 733327 h 5953841"/>
                <a:gd name="connsiteX9" fmla="*/ 339785 w 2398070"/>
                <a:gd name="connsiteY9" fmla="*/ 1807 h 5953841"/>
                <a:gd name="connsiteX10" fmla="*/ 8291 w 2398070"/>
                <a:gd name="connsiteY10" fmla="*/ 0 h 5953841"/>
                <a:gd name="connsiteX11" fmla="*/ 0 w 2398070"/>
                <a:gd name="connsiteY11" fmla="*/ 5952660 h 5953841"/>
                <a:gd name="connsiteX0" fmla="*/ 0 w 2398342"/>
                <a:gd name="connsiteY0" fmla="*/ 5952660 h 5953841"/>
                <a:gd name="connsiteX1" fmla="*/ 400819 w 2398342"/>
                <a:gd name="connsiteY1" fmla="*/ 5952441 h 5953841"/>
                <a:gd name="connsiteX2" fmla="*/ 2398070 w 2398342"/>
                <a:gd name="connsiteY2" fmla="*/ 5934309 h 5953841"/>
                <a:gd name="connsiteX3" fmla="*/ 399393 w 2398342"/>
                <a:gd name="connsiteY3" fmla="*/ 5880162 h 5953841"/>
                <a:gd name="connsiteX4" fmla="*/ 400380 w 2398342"/>
                <a:gd name="connsiteY4" fmla="*/ 5713290 h 5953841"/>
                <a:gd name="connsiteX5" fmla="*/ 305165 w 2398342"/>
                <a:gd name="connsiteY5" fmla="*/ 5568071 h 5953841"/>
                <a:gd name="connsiteX6" fmla="*/ 302345 w 2398342"/>
                <a:gd name="connsiteY6" fmla="*/ 3856355 h 5953841"/>
                <a:gd name="connsiteX7" fmla="*/ 518123 w 2398342"/>
                <a:gd name="connsiteY7" fmla="*/ 3687543 h 5953841"/>
                <a:gd name="connsiteX8" fmla="*/ 517903 w 2398342"/>
                <a:gd name="connsiteY8" fmla="*/ 913826 h 5953841"/>
                <a:gd name="connsiteX9" fmla="*/ 340006 w 2398342"/>
                <a:gd name="connsiteY9" fmla="*/ 733327 h 5953841"/>
                <a:gd name="connsiteX10" fmla="*/ 339785 w 2398342"/>
                <a:gd name="connsiteY10" fmla="*/ 1807 h 5953841"/>
                <a:gd name="connsiteX11" fmla="*/ 8291 w 2398342"/>
                <a:gd name="connsiteY11" fmla="*/ 0 h 5953841"/>
                <a:gd name="connsiteX12" fmla="*/ 0 w 2398342"/>
                <a:gd name="connsiteY12" fmla="*/ 5952660 h 5953841"/>
                <a:gd name="connsiteX0" fmla="*/ 0 w 2398342"/>
                <a:gd name="connsiteY0" fmla="*/ 5952660 h 5953841"/>
                <a:gd name="connsiteX1" fmla="*/ 400819 w 2398342"/>
                <a:gd name="connsiteY1" fmla="*/ 5952441 h 5953841"/>
                <a:gd name="connsiteX2" fmla="*/ 2398070 w 2398342"/>
                <a:gd name="connsiteY2" fmla="*/ 5934309 h 5953841"/>
                <a:gd name="connsiteX3" fmla="*/ 399393 w 2398342"/>
                <a:gd name="connsiteY3" fmla="*/ 5892657 h 5953841"/>
                <a:gd name="connsiteX4" fmla="*/ 400380 w 2398342"/>
                <a:gd name="connsiteY4" fmla="*/ 5713290 h 5953841"/>
                <a:gd name="connsiteX5" fmla="*/ 305165 w 2398342"/>
                <a:gd name="connsiteY5" fmla="*/ 5568071 h 5953841"/>
                <a:gd name="connsiteX6" fmla="*/ 302345 w 2398342"/>
                <a:gd name="connsiteY6" fmla="*/ 3856355 h 5953841"/>
                <a:gd name="connsiteX7" fmla="*/ 518123 w 2398342"/>
                <a:gd name="connsiteY7" fmla="*/ 3687543 h 5953841"/>
                <a:gd name="connsiteX8" fmla="*/ 517903 w 2398342"/>
                <a:gd name="connsiteY8" fmla="*/ 913826 h 5953841"/>
                <a:gd name="connsiteX9" fmla="*/ 340006 w 2398342"/>
                <a:gd name="connsiteY9" fmla="*/ 733327 h 5953841"/>
                <a:gd name="connsiteX10" fmla="*/ 339785 w 2398342"/>
                <a:gd name="connsiteY10" fmla="*/ 1807 h 5953841"/>
                <a:gd name="connsiteX11" fmla="*/ 8291 w 2398342"/>
                <a:gd name="connsiteY11" fmla="*/ 0 h 5953841"/>
                <a:gd name="connsiteX12" fmla="*/ 0 w 2398342"/>
                <a:gd name="connsiteY12" fmla="*/ 5952660 h 5953841"/>
                <a:gd name="connsiteX0" fmla="*/ 0 w 2398342"/>
                <a:gd name="connsiteY0" fmla="*/ 5952660 h 5953841"/>
                <a:gd name="connsiteX1" fmla="*/ 400819 w 2398342"/>
                <a:gd name="connsiteY1" fmla="*/ 5952441 h 5953841"/>
                <a:gd name="connsiteX2" fmla="*/ 2398070 w 2398342"/>
                <a:gd name="connsiteY2" fmla="*/ 5934309 h 5953841"/>
                <a:gd name="connsiteX3" fmla="*/ 399393 w 2398342"/>
                <a:gd name="connsiteY3" fmla="*/ 5892657 h 5953841"/>
                <a:gd name="connsiteX4" fmla="*/ 400380 w 2398342"/>
                <a:gd name="connsiteY4" fmla="*/ 5713290 h 5953841"/>
                <a:gd name="connsiteX5" fmla="*/ 305165 w 2398342"/>
                <a:gd name="connsiteY5" fmla="*/ 5568071 h 5953841"/>
                <a:gd name="connsiteX6" fmla="*/ 302345 w 2398342"/>
                <a:gd name="connsiteY6" fmla="*/ 3856355 h 5953841"/>
                <a:gd name="connsiteX7" fmla="*/ 518123 w 2398342"/>
                <a:gd name="connsiteY7" fmla="*/ 3687543 h 5953841"/>
                <a:gd name="connsiteX8" fmla="*/ 517903 w 2398342"/>
                <a:gd name="connsiteY8" fmla="*/ 913826 h 5953841"/>
                <a:gd name="connsiteX9" fmla="*/ 340006 w 2398342"/>
                <a:gd name="connsiteY9" fmla="*/ 733327 h 5953841"/>
                <a:gd name="connsiteX10" fmla="*/ 339785 w 2398342"/>
                <a:gd name="connsiteY10" fmla="*/ 1807 h 5953841"/>
                <a:gd name="connsiteX11" fmla="*/ 8291 w 2398342"/>
                <a:gd name="connsiteY11" fmla="*/ 0 h 5953841"/>
                <a:gd name="connsiteX12" fmla="*/ 0 w 2398342"/>
                <a:gd name="connsiteY12" fmla="*/ 5952660 h 5953841"/>
                <a:gd name="connsiteX0" fmla="*/ 0 w 2398342"/>
                <a:gd name="connsiteY0" fmla="*/ 5952660 h 5953841"/>
                <a:gd name="connsiteX1" fmla="*/ 400819 w 2398342"/>
                <a:gd name="connsiteY1" fmla="*/ 5952441 h 5953841"/>
                <a:gd name="connsiteX2" fmla="*/ 2398070 w 2398342"/>
                <a:gd name="connsiteY2" fmla="*/ 5934309 h 5953841"/>
                <a:gd name="connsiteX3" fmla="*/ 399393 w 2398342"/>
                <a:gd name="connsiteY3" fmla="*/ 5892657 h 5953841"/>
                <a:gd name="connsiteX4" fmla="*/ 400380 w 2398342"/>
                <a:gd name="connsiteY4" fmla="*/ 5713290 h 5953841"/>
                <a:gd name="connsiteX5" fmla="*/ 305165 w 2398342"/>
                <a:gd name="connsiteY5" fmla="*/ 5568071 h 5953841"/>
                <a:gd name="connsiteX6" fmla="*/ 302345 w 2398342"/>
                <a:gd name="connsiteY6" fmla="*/ 3856355 h 5953841"/>
                <a:gd name="connsiteX7" fmla="*/ 518123 w 2398342"/>
                <a:gd name="connsiteY7" fmla="*/ 3687543 h 5953841"/>
                <a:gd name="connsiteX8" fmla="*/ 517903 w 2398342"/>
                <a:gd name="connsiteY8" fmla="*/ 913826 h 5953841"/>
                <a:gd name="connsiteX9" fmla="*/ 340006 w 2398342"/>
                <a:gd name="connsiteY9" fmla="*/ 733327 h 5953841"/>
                <a:gd name="connsiteX10" fmla="*/ 339785 w 2398342"/>
                <a:gd name="connsiteY10" fmla="*/ 1807 h 5953841"/>
                <a:gd name="connsiteX11" fmla="*/ 8291 w 2398342"/>
                <a:gd name="connsiteY11" fmla="*/ 0 h 5953841"/>
                <a:gd name="connsiteX12" fmla="*/ 0 w 2398342"/>
                <a:gd name="connsiteY12" fmla="*/ 5952660 h 5953841"/>
                <a:gd name="connsiteX0" fmla="*/ 0 w 2398344"/>
                <a:gd name="connsiteY0" fmla="*/ 5952660 h 5953841"/>
                <a:gd name="connsiteX1" fmla="*/ 400819 w 2398344"/>
                <a:gd name="connsiteY1" fmla="*/ 5952441 h 5953841"/>
                <a:gd name="connsiteX2" fmla="*/ 2398070 w 2398344"/>
                <a:gd name="connsiteY2" fmla="*/ 5934309 h 5953841"/>
                <a:gd name="connsiteX3" fmla="*/ 399393 w 2398344"/>
                <a:gd name="connsiteY3" fmla="*/ 5892657 h 5953841"/>
                <a:gd name="connsiteX4" fmla="*/ 400380 w 2398344"/>
                <a:gd name="connsiteY4" fmla="*/ 5713290 h 5953841"/>
                <a:gd name="connsiteX5" fmla="*/ 305165 w 2398344"/>
                <a:gd name="connsiteY5" fmla="*/ 5568071 h 5953841"/>
                <a:gd name="connsiteX6" fmla="*/ 302345 w 2398344"/>
                <a:gd name="connsiteY6" fmla="*/ 3856355 h 5953841"/>
                <a:gd name="connsiteX7" fmla="*/ 518123 w 2398344"/>
                <a:gd name="connsiteY7" fmla="*/ 3687543 h 5953841"/>
                <a:gd name="connsiteX8" fmla="*/ 517903 w 2398344"/>
                <a:gd name="connsiteY8" fmla="*/ 913826 h 5953841"/>
                <a:gd name="connsiteX9" fmla="*/ 340006 w 2398344"/>
                <a:gd name="connsiteY9" fmla="*/ 733327 h 5953841"/>
                <a:gd name="connsiteX10" fmla="*/ 339785 w 2398344"/>
                <a:gd name="connsiteY10" fmla="*/ 1807 h 5953841"/>
                <a:gd name="connsiteX11" fmla="*/ 8291 w 2398344"/>
                <a:gd name="connsiteY11" fmla="*/ 0 h 5953841"/>
                <a:gd name="connsiteX12" fmla="*/ 0 w 2398344"/>
                <a:gd name="connsiteY12" fmla="*/ 5952660 h 5953841"/>
                <a:gd name="connsiteX0" fmla="*/ 0 w 2636770"/>
                <a:gd name="connsiteY0" fmla="*/ 5952660 h 5953841"/>
                <a:gd name="connsiteX1" fmla="*/ 400819 w 2636770"/>
                <a:gd name="connsiteY1" fmla="*/ 5952441 h 5953841"/>
                <a:gd name="connsiteX2" fmla="*/ 2398070 w 2636770"/>
                <a:gd name="connsiteY2" fmla="*/ 5934309 h 5953841"/>
                <a:gd name="connsiteX3" fmla="*/ 2403273 w 2636770"/>
                <a:gd name="connsiteY3" fmla="*/ 5888492 h 5953841"/>
                <a:gd name="connsiteX4" fmla="*/ 399393 w 2636770"/>
                <a:gd name="connsiteY4" fmla="*/ 5892657 h 5953841"/>
                <a:gd name="connsiteX5" fmla="*/ 400380 w 2636770"/>
                <a:gd name="connsiteY5" fmla="*/ 5713290 h 5953841"/>
                <a:gd name="connsiteX6" fmla="*/ 305165 w 2636770"/>
                <a:gd name="connsiteY6" fmla="*/ 5568071 h 5953841"/>
                <a:gd name="connsiteX7" fmla="*/ 302345 w 2636770"/>
                <a:gd name="connsiteY7" fmla="*/ 3856355 h 5953841"/>
                <a:gd name="connsiteX8" fmla="*/ 518123 w 2636770"/>
                <a:gd name="connsiteY8" fmla="*/ 3687543 h 5953841"/>
                <a:gd name="connsiteX9" fmla="*/ 517903 w 2636770"/>
                <a:gd name="connsiteY9" fmla="*/ 913826 h 5953841"/>
                <a:gd name="connsiteX10" fmla="*/ 340006 w 2636770"/>
                <a:gd name="connsiteY10" fmla="*/ 733327 h 5953841"/>
                <a:gd name="connsiteX11" fmla="*/ 339785 w 2636770"/>
                <a:gd name="connsiteY11" fmla="*/ 1807 h 5953841"/>
                <a:gd name="connsiteX12" fmla="*/ 8291 w 2636770"/>
                <a:gd name="connsiteY12" fmla="*/ 0 h 5953841"/>
                <a:gd name="connsiteX13" fmla="*/ 0 w 2636770"/>
                <a:gd name="connsiteY13" fmla="*/ 5952660 h 5953841"/>
                <a:gd name="connsiteX0" fmla="*/ 0 w 2528474"/>
                <a:gd name="connsiteY0" fmla="*/ 5952660 h 5953841"/>
                <a:gd name="connsiteX1" fmla="*/ 400819 w 2528474"/>
                <a:gd name="connsiteY1" fmla="*/ 5952441 h 5953841"/>
                <a:gd name="connsiteX2" fmla="*/ 2398070 w 2528474"/>
                <a:gd name="connsiteY2" fmla="*/ 5934309 h 5953841"/>
                <a:gd name="connsiteX3" fmla="*/ 2403273 w 2528474"/>
                <a:gd name="connsiteY3" fmla="*/ 5888492 h 5953841"/>
                <a:gd name="connsiteX4" fmla="*/ 399393 w 2528474"/>
                <a:gd name="connsiteY4" fmla="*/ 5892657 h 5953841"/>
                <a:gd name="connsiteX5" fmla="*/ 400380 w 2528474"/>
                <a:gd name="connsiteY5" fmla="*/ 5713290 h 5953841"/>
                <a:gd name="connsiteX6" fmla="*/ 305165 w 2528474"/>
                <a:gd name="connsiteY6" fmla="*/ 5568071 h 5953841"/>
                <a:gd name="connsiteX7" fmla="*/ 302345 w 2528474"/>
                <a:gd name="connsiteY7" fmla="*/ 3856355 h 5953841"/>
                <a:gd name="connsiteX8" fmla="*/ 518123 w 2528474"/>
                <a:gd name="connsiteY8" fmla="*/ 3687543 h 5953841"/>
                <a:gd name="connsiteX9" fmla="*/ 517903 w 2528474"/>
                <a:gd name="connsiteY9" fmla="*/ 913826 h 5953841"/>
                <a:gd name="connsiteX10" fmla="*/ 340006 w 2528474"/>
                <a:gd name="connsiteY10" fmla="*/ 733327 h 5953841"/>
                <a:gd name="connsiteX11" fmla="*/ 339785 w 2528474"/>
                <a:gd name="connsiteY11" fmla="*/ 1807 h 5953841"/>
                <a:gd name="connsiteX12" fmla="*/ 8291 w 2528474"/>
                <a:gd name="connsiteY12" fmla="*/ 0 h 5953841"/>
                <a:gd name="connsiteX13" fmla="*/ 0 w 2528474"/>
                <a:gd name="connsiteY13" fmla="*/ 5952660 h 5953841"/>
                <a:gd name="connsiteX0" fmla="*/ 0 w 2403273"/>
                <a:gd name="connsiteY0" fmla="*/ 5952660 h 5953841"/>
                <a:gd name="connsiteX1" fmla="*/ 400819 w 2403273"/>
                <a:gd name="connsiteY1" fmla="*/ 5952441 h 5953841"/>
                <a:gd name="connsiteX2" fmla="*/ 2398070 w 2403273"/>
                <a:gd name="connsiteY2" fmla="*/ 5934309 h 5953841"/>
                <a:gd name="connsiteX3" fmla="*/ 2403273 w 2403273"/>
                <a:gd name="connsiteY3" fmla="*/ 5888492 h 5953841"/>
                <a:gd name="connsiteX4" fmla="*/ 399393 w 2403273"/>
                <a:gd name="connsiteY4" fmla="*/ 5892657 h 5953841"/>
                <a:gd name="connsiteX5" fmla="*/ 400380 w 2403273"/>
                <a:gd name="connsiteY5" fmla="*/ 5713290 h 5953841"/>
                <a:gd name="connsiteX6" fmla="*/ 305165 w 2403273"/>
                <a:gd name="connsiteY6" fmla="*/ 5568071 h 5953841"/>
                <a:gd name="connsiteX7" fmla="*/ 302345 w 2403273"/>
                <a:gd name="connsiteY7" fmla="*/ 3856355 h 5953841"/>
                <a:gd name="connsiteX8" fmla="*/ 518123 w 2403273"/>
                <a:gd name="connsiteY8" fmla="*/ 3687543 h 5953841"/>
                <a:gd name="connsiteX9" fmla="*/ 517903 w 2403273"/>
                <a:gd name="connsiteY9" fmla="*/ 913826 h 5953841"/>
                <a:gd name="connsiteX10" fmla="*/ 340006 w 2403273"/>
                <a:gd name="connsiteY10" fmla="*/ 733327 h 5953841"/>
                <a:gd name="connsiteX11" fmla="*/ 339785 w 2403273"/>
                <a:gd name="connsiteY11" fmla="*/ 1807 h 5953841"/>
                <a:gd name="connsiteX12" fmla="*/ 8291 w 2403273"/>
                <a:gd name="connsiteY12" fmla="*/ 0 h 5953841"/>
                <a:gd name="connsiteX13" fmla="*/ 0 w 2403273"/>
                <a:gd name="connsiteY13" fmla="*/ 5952660 h 5953841"/>
                <a:gd name="connsiteX0" fmla="*/ 0 w 2403273"/>
                <a:gd name="connsiteY0" fmla="*/ 5952660 h 5952660"/>
                <a:gd name="connsiteX1" fmla="*/ 400819 w 2403273"/>
                <a:gd name="connsiteY1" fmla="*/ 5952441 h 5952660"/>
                <a:gd name="connsiteX2" fmla="*/ 2398070 w 2403273"/>
                <a:gd name="connsiteY2" fmla="*/ 5934309 h 5952660"/>
                <a:gd name="connsiteX3" fmla="*/ 2403273 w 2403273"/>
                <a:gd name="connsiteY3" fmla="*/ 5888492 h 5952660"/>
                <a:gd name="connsiteX4" fmla="*/ 399393 w 2403273"/>
                <a:gd name="connsiteY4" fmla="*/ 5892657 h 5952660"/>
                <a:gd name="connsiteX5" fmla="*/ 400380 w 2403273"/>
                <a:gd name="connsiteY5" fmla="*/ 5713290 h 5952660"/>
                <a:gd name="connsiteX6" fmla="*/ 305165 w 2403273"/>
                <a:gd name="connsiteY6" fmla="*/ 5568071 h 5952660"/>
                <a:gd name="connsiteX7" fmla="*/ 302345 w 2403273"/>
                <a:gd name="connsiteY7" fmla="*/ 3856355 h 5952660"/>
                <a:gd name="connsiteX8" fmla="*/ 518123 w 2403273"/>
                <a:gd name="connsiteY8" fmla="*/ 3687543 h 5952660"/>
                <a:gd name="connsiteX9" fmla="*/ 517903 w 2403273"/>
                <a:gd name="connsiteY9" fmla="*/ 913826 h 5952660"/>
                <a:gd name="connsiteX10" fmla="*/ 340006 w 2403273"/>
                <a:gd name="connsiteY10" fmla="*/ 733327 h 5952660"/>
                <a:gd name="connsiteX11" fmla="*/ 339785 w 2403273"/>
                <a:gd name="connsiteY11" fmla="*/ 1807 h 5952660"/>
                <a:gd name="connsiteX12" fmla="*/ 8291 w 2403273"/>
                <a:gd name="connsiteY12" fmla="*/ 0 h 5952660"/>
                <a:gd name="connsiteX13" fmla="*/ 0 w 2403273"/>
                <a:gd name="connsiteY13" fmla="*/ 5952660 h 5952660"/>
                <a:gd name="connsiteX0" fmla="*/ 0 w 2403273"/>
                <a:gd name="connsiteY0" fmla="*/ 5952660 h 5952660"/>
                <a:gd name="connsiteX1" fmla="*/ 400819 w 2403273"/>
                <a:gd name="connsiteY1" fmla="*/ 5952441 h 5952660"/>
                <a:gd name="connsiteX2" fmla="*/ 2398070 w 2403273"/>
                <a:gd name="connsiteY2" fmla="*/ 5934309 h 5952660"/>
                <a:gd name="connsiteX3" fmla="*/ 2403273 w 2403273"/>
                <a:gd name="connsiteY3" fmla="*/ 5888492 h 5952660"/>
                <a:gd name="connsiteX4" fmla="*/ 399393 w 2403273"/>
                <a:gd name="connsiteY4" fmla="*/ 5892657 h 5952660"/>
                <a:gd name="connsiteX5" fmla="*/ 400380 w 2403273"/>
                <a:gd name="connsiteY5" fmla="*/ 5713290 h 5952660"/>
                <a:gd name="connsiteX6" fmla="*/ 305165 w 2403273"/>
                <a:gd name="connsiteY6" fmla="*/ 5568071 h 5952660"/>
                <a:gd name="connsiteX7" fmla="*/ 302345 w 2403273"/>
                <a:gd name="connsiteY7" fmla="*/ 3856355 h 5952660"/>
                <a:gd name="connsiteX8" fmla="*/ 518123 w 2403273"/>
                <a:gd name="connsiteY8" fmla="*/ 3687543 h 5952660"/>
                <a:gd name="connsiteX9" fmla="*/ 517903 w 2403273"/>
                <a:gd name="connsiteY9" fmla="*/ 913826 h 5952660"/>
                <a:gd name="connsiteX10" fmla="*/ 340006 w 2403273"/>
                <a:gd name="connsiteY10" fmla="*/ 733327 h 5952660"/>
                <a:gd name="connsiteX11" fmla="*/ 339785 w 2403273"/>
                <a:gd name="connsiteY11" fmla="*/ 1807 h 5952660"/>
                <a:gd name="connsiteX12" fmla="*/ 8291 w 2403273"/>
                <a:gd name="connsiteY12" fmla="*/ 0 h 5952660"/>
                <a:gd name="connsiteX13" fmla="*/ 0 w 2403273"/>
                <a:gd name="connsiteY13" fmla="*/ 5952660 h 5952660"/>
                <a:gd name="connsiteX0" fmla="*/ 0 w 2403273"/>
                <a:gd name="connsiteY0" fmla="*/ 5952660 h 5952660"/>
                <a:gd name="connsiteX1" fmla="*/ 400819 w 2403273"/>
                <a:gd name="connsiteY1" fmla="*/ 5952441 h 5952660"/>
                <a:gd name="connsiteX2" fmla="*/ 2398070 w 2403273"/>
                <a:gd name="connsiteY2" fmla="*/ 5934309 h 5952660"/>
                <a:gd name="connsiteX3" fmla="*/ 2403273 w 2403273"/>
                <a:gd name="connsiteY3" fmla="*/ 5888492 h 5952660"/>
                <a:gd name="connsiteX4" fmla="*/ 399393 w 2403273"/>
                <a:gd name="connsiteY4" fmla="*/ 5892657 h 5952660"/>
                <a:gd name="connsiteX5" fmla="*/ 400380 w 2403273"/>
                <a:gd name="connsiteY5" fmla="*/ 5713290 h 5952660"/>
                <a:gd name="connsiteX6" fmla="*/ 305165 w 2403273"/>
                <a:gd name="connsiteY6" fmla="*/ 5568071 h 5952660"/>
                <a:gd name="connsiteX7" fmla="*/ 302345 w 2403273"/>
                <a:gd name="connsiteY7" fmla="*/ 3856355 h 5952660"/>
                <a:gd name="connsiteX8" fmla="*/ 518123 w 2403273"/>
                <a:gd name="connsiteY8" fmla="*/ 3687543 h 5952660"/>
                <a:gd name="connsiteX9" fmla="*/ 517903 w 2403273"/>
                <a:gd name="connsiteY9" fmla="*/ 913826 h 5952660"/>
                <a:gd name="connsiteX10" fmla="*/ 340006 w 2403273"/>
                <a:gd name="connsiteY10" fmla="*/ 733327 h 5952660"/>
                <a:gd name="connsiteX11" fmla="*/ 339785 w 2403273"/>
                <a:gd name="connsiteY11" fmla="*/ 1807 h 5952660"/>
                <a:gd name="connsiteX12" fmla="*/ 8291 w 2403273"/>
                <a:gd name="connsiteY12" fmla="*/ 0 h 5952660"/>
                <a:gd name="connsiteX13" fmla="*/ 0 w 2403273"/>
                <a:gd name="connsiteY13" fmla="*/ 5952660 h 5952660"/>
                <a:gd name="connsiteX0" fmla="*/ 0 w 2403273"/>
                <a:gd name="connsiteY0" fmla="*/ 5952660 h 5952660"/>
                <a:gd name="connsiteX1" fmla="*/ 400819 w 2403273"/>
                <a:gd name="connsiteY1" fmla="*/ 5952441 h 5952660"/>
                <a:gd name="connsiteX2" fmla="*/ 2398070 w 2403273"/>
                <a:gd name="connsiteY2" fmla="*/ 5934309 h 5952660"/>
                <a:gd name="connsiteX3" fmla="*/ 2403273 w 2403273"/>
                <a:gd name="connsiteY3" fmla="*/ 5888492 h 5952660"/>
                <a:gd name="connsiteX4" fmla="*/ 399393 w 2403273"/>
                <a:gd name="connsiteY4" fmla="*/ 5892657 h 5952660"/>
                <a:gd name="connsiteX5" fmla="*/ 400380 w 2403273"/>
                <a:gd name="connsiteY5" fmla="*/ 5713290 h 5952660"/>
                <a:gd name="connsiteX6" fmla="*/ 305165 w 2403273"/>
                <a:gd name="connsiteY6" fmla="*/ 5568071 h 5952660"/>
                <a:gd name="connsiteX7" fmla="*/ 302345 w 2403273"/>
                <a:gd name="connsiteY7" fmla="*/ 3856355 h 5952660"/>
                <a:gd name="connsiteX8" fmla="*/ 518123 w 2403273"/>
                <a:gd name="connsiteY8" fmla="*/ 3687543 h 5952660"/>
                <a:gd name="connsiteX9" fmla="*/ 517903 w 2403273"/>
                <a:gd name="connsiteY9" fmla="*/ 913826 h 5952660"/>
                <a:gd name="connsiteX10" fmla="*/ 340006 w 2403273"/>
                <a:gd name="connsiteY10" fmla="*/ 733327 h 5952660"/>
                <a:gd name="connsiteX11" fmla="*/ 339785 w 2403273"/>
                <a:gd name="connsiteY11" fmla="*/ 1807 h 5952660"/>
                <a:gd name="connsiteX12" fmla="*/ 8291 w 2403273"/>
                <a:gd name="connsiteY12" fmla="*/ 0 h 5952660"/>
                <a:gd name="connsiteX13" fmla="*/ 0 w 2403273"/>
                <a:gd name="connsiteY13" fmla="*/ 5952660 h 5952660"/>
                <a:gd name="connsiteX0" fmla="*/ 0 w 2403273"/>
                <a:gd name="connsiteY0" fmla="*/ 5952660 h 5952660"/>
                <a:gd name="connsiteX1" fmla="*/ 400819 w 2403273"/>
                <a:gd name="connsiteY1" fmla="*/ 5952441 h 5952660"/>
                <a:gd name="connsiteX2" fmla="*/ 2398070 w 2403273"/>
                <a:gd name="connsiteY2" fmla="*/ 5934309 h 5952660"/>
                <a:gd name="connsiteX3" fmla="*/ 2403273 w 2403273"/>
                <a:gd name="connsiteY3" fmla="*/ 5888492 h 5952660"/>
                <a:gd name="connsiteX4" fmla="*/ 399393 w 2403273"/>
                <a:gd name="connsiteY4" fmla="*/ 5892657 h 5952660"/>
                <a:gd name="connsiteX5" fmla="*/ 400380 w 2403273"/>
                <a:gd name="connsiteY5" fmla="*/ 5713290 h 5952660"/>
                <a:gd name="connsiteX6" fmla="*/ 305165 w 2403273"/>
                <a:gd name="connsiteY6" fmla="*/ 5568071 h 5952660"/>
                <a:gd name="connsiteX7" fmla="*/ 302345 w 2403273"/>
                <a:gd name="connsiteY7" fmla="*/ 3856355 h 5952660"/>
                <a:gd name="connsiteX8" fmla="*/ 518123 w 2403273"/>
                <a:gd name="connsiteY8" fmla="*/ 3687543 h 5952660"/>
                <a:gd name="connsiteX9" fmla="*/ 517903 w 2403273"/>
                <a:gd name="connsiteY9" fmla="*/ 913826 h 5952660"/>
                <a:gd name="connsiteX10" fmla="*/ 340006 w 2403273"/>
                <a:gd name="connsiteY10" fmla="*/ 733327 h 5952660"/>
                <a:gd name="connsiteX11" fmla="*/ 339785 w 2403273"/>
                <a:gd name="connsiteY11" fmla="*/ 1807 h 5952660"/>
                <a:gd name="connsiteX12" fmla="*/ 8291 w 2403273"/>
                <a:gd name="connsiteY12" fmla="*/ 0 h 5952660"/>
                <a:gd name="connsiteX13" fmla="*/ 0 w 2403273"/>
                <a:gd name="connsiteY13" fmla="*/ 5952660 h 5952660"/>
                <a:gd name="connsiteX0" fmla="*/ 0 w 2403273"/>
                <a:gd name="connsiteY0" fmla="*/ 5952660 h 5952660"/>
                <a:gd name="connsiteX1" fmla="*/ 400819 w 2403273"/>
                <a:gd name="connsiteY1" fmla="*/ 5952441 h 5952660"/>
                <a:gd name="connsiteX2" fmla="*/ 2398070 w 2403273"/>
                <a:gd name="connsiteY2" fmla="*/ 5934309 h 5952660"/>
                <a:gd name="connsiteX3" fmla="*/ 2403273 w 2403273"/>
                <a:gd name="connsiteY3" fmla="*/ 5888492 h 5952660"/>
                <a:gd name="connsiteX4" fmla="*/ 399393 w 2403273"/>
                <a:gd name="connsiteY4" fmla="*/ 5892657 h 5952660"/>
                <a:gd name="connsiteX5" fmla="*/ 384765 w 2403273"/>
                <a:gd name="connsiteY5" fmla="*/ 5721621 h 5952660"/>
                <a:gd name="connsiteX6" fmla="*/ 305165 w 2403273"/>
                <a:gd name="connsiteY6" fmla="*/ 5568071 h 5952660"/>
                <a:gd name="connsiteX7" fmla="*/ 302345 w 2403273"/>
                <a:gd name="connsiteY7" fmla="*/ 3856355 h 5952660"/>
                <a:gd name="connsiteX8" fmla="*/ 518123 w 2403273"/>
                <a:gd name="connsiteY8" fmla="*/ 3687543 h 5952660"/>
                <a:gd name="connsiteX9" fmla="*/ 517903 w 2403273"/>
                <a:gd name="connsiteY9" fmla="*/ 913826 h 5952660"/>
                <a:gd name="connsiteX10" fmla="*/ 340006 w 2403273"/>
                <a:gd name="connsiteY10" fmla="*/ 733327 h 5952660"/>
                <a:gd name="connsiteX11" fmla="*/ 339785 w 2403273"/>
                <a:gd name="connsiteY11" fmla="*/ 1807 h 5952660"/>
                <a:gd name="connsiteX12" fmla="*/ 8291 w 2403273"/>
                <a:gd name="connsiteY12" fmla="*/ 0 h 5952660"/>
                <a:gd name="connsiteX13" fmla="*/ 0 w 2403273"/>
                <a:gd name="connsiteY13" fmla="*/ 5952660 h 5952660"/>
                <a:gd name="connsiteX0" fmla="*/ 0 w 2403273"/>
                <a:gd name="connsiteY0" fmla="*/ 5952660 h 5952660"/>
                <a:gd name="connsiteX1" fmla="*/ 400819 w 2403273"/>
                <a:gd name="connsiteY1" fmla="*/ 5952441 h 5952660"/>
                <a:gd name="connsiteX2" fmla="*/ 2398070 w 2403273"/>
                <a:gd name="connsiteY2" fmla="*/ 5934309 h 5952660"/>
                <a:gd name="connsiteX3" fmla="*/ 2403273 w 2403273"/>
                <a:gd name="connsiteY3" fmla="*/ 5888492 h 5952660"/>
                <a:gd name="connsiteX4" fmla="*/ 399393 w 2403273"/>
                <a:gd name="connsiteY4" fmla="*/ 5892657 h 5952660"/>
                <a:gd name="connsiteX5" fmla="*/ 384765 w 2403273"/>
                <a:gd name="connsiteY5" fmla="*/ 5721621 h 5952660"/>
                <a:gd name="connsiteX6" fmla="*/ 305165 w 2403273"/>
                <a:gd name="connsiteY6" fmla="*/ 5568071 h 5952660"/>
                <a:gd name="connsiteX7" fmla="*/ 302345 w 2403273"/>
                <a:gd name="connsiteY7" fmla="*/ 3856355 h 5952660"/>
                <a:gd name="connsiteX8" fmla="*/ 518123 w 2403273"/>
                <a:gd name="connsiteY8" fmla="*/ 3687543 h 5952660"/>
                <a:gd name="connsiteX9" fmla="*/ 517903 w 2403273"/>
                <a:gd name="connsiteY9" fmla="*/ 913826 h 5952660"/>
                <a:gd name="connsiteX10" fmla="*/ 340006 w 2403273"/>
                <a:gd name="connsiteY10" fmla="*/ 733327 h 5952660"/>
                <a:gd name="connsiteX11" fmla="*/ 339785 w 2403273"/>
                <a:gd name="connsiteY11" fmla="*/ 1807 h 5952660"/>
                <a:gd name="connsiteX12" fmla="*/ 8291 w 2403273"/>
                <a:gd name="connsiteY12" fmla="*/ 0 h 5952660"/>
                <a:gd name="connsiteX13" fmla="*/ 0 w 2403273"/>
                <a:gd name="connsiteY13" fmla="*/ 5952660 h 5952660"/>
                <a:gd name="connsiteX0" fmla="*/ 0 w 4313467"/>
                <a:gd name="connsiteY0" fmla="*/ 5952660 h 5953258"/>
                <a:gd name="connsiteX1" fmla="*/ 400819 w 4313467"/>
                <a:gd name="connsiteY1" fmla="*/ 5952441 h 5953258"/>
                <a:gd name="connsiteX2" fmla="*/ 4313467 w 4313467"/>
                <a:gd name="connsiteY2" fmla="*/ 5950969 h 5953258"/>
                <a:gd name="connsiteX3" fmla="*/ 2403273 w 4313467"/>
                <a:gd name="connsiteY3" fmla="*/ 5888492 h 5953258"/>
                <a:gd name="connsiteX4" fmla="*/ 399393 w 4313467"/>
                <a:gd name="connsiteY4" fmla="*/ 5892657 h 5953258"/>
                <a:gd name="connsiteX5" fmla="*/ 384765 w 4313467"/>
                <a:gd name="connsiteY5" fmla="*/ 5721621 h 5953258"/>
                <a:gd name="connsiteX6" fmla="*/ 305165 w 4313467"/>
                <a:gd name="connsiteY6" fmla="*/ 5568071 h 5953258"/>
                <a:gd name="connsiteX7" fmla="*/ 302345 w 4313467"/>
                <a:gd name="connsiteY7" fmla="*/ 3856355 h 5953258"/>
                <a:gd name="connsiteX8" fmla="*/ 518123 w 4313467"/>
                <a:gd name="connsiteY8" fmla="*/ 3687543 h 5953258"/>
                <a:gd name="connsiteX9" fmla="*/ 517903 w 4313467"/>
                <a:gd name="connsiteY9" fmla="*/ 913826 h 5953258"/>
                <a:gd name="connsiteX10" fmla="*/ 340006 w 4313467"/>
                <a:gd name="connsiteY10" fmla="*/ 733327 h 5953258"/>
                <a:gd name="connsiteX11" fmla="*/ 339785 w 4313467"/>
                <a:gd name="connsiteY11" fmla="*/ 1807 h 5953258"/>
                <a:gd name="connsiteX12" fmla="*/ 8291 w 4313467"/>
                <a:gd name="connsiteY12" fmla="*/ 0 h 5953258"/>
                <a:gd name="connsiteX13" fmla="*/ 0 w 4313467"/>
                <a:gd name="connsiteY13" fmla="*/ 5952660 h 5953258"/>
                <a:gd name="connsiteX0" fmla="*/ 0 w 4313467"/>
                <a:gd name="connsiteY0" fmla="*/ 5952660 h 5952660"/>
                <a:gd name="connsiteX1" fmla="*/ 4313467 w 4313467"/>
                <a:gd name="connsiteY1" fmla="*/ 5950969 h 5952660"/>
                <a:gd name="connsiteX2" fmla="*/ 2403273 w 4313467"/>
                <a:gd name="connsiteY2" fmla="*/ 5888492 h 5952660"/>
                <a:gd name="connsiteX3" fmla="*/ 399393 w 4313467"/>
                <a:gd name="connsiteY3" fmla="*/ 5892657 h 5952660"/>
                <a:gd name="connsiteX4" fmla="*/ 384765 w 4313467"/>
                <a:gd name="connsiteY4" fmla="*/ 5721621 h 5952660"/>
                <a:gd name="connsiteX5" fmla="*/ 305165 w 4313467"/>
                <a:gd name="connsiteY5" fmla="*/ 5568071 h 5952660"/>
                <a:gd name="connsiteX6" fmla="*/ 302345 w 4313467"/>
                <a:gd name="connsiteY6" fmla="*/ 3856355 h 5952660"/>
                <a:gd name="connsiteX7" fmla="*/ 518123 w 4313467"/>
                <a:gd name="connsiteY7" fmla="*/ 3687543 h 5952660"/>
                <a:gd name="connsiteX8" fmla="*/ 517903 w 4313467"/>
                <a:gd name="connsiteY8" fmla="*/ 913826 h 5952660"/>
                <a:gd name="connsiteX9" fmla="*/ 340006 w 4313467"/>
                <a:gd name="connsiteY9" fmla="*/ 733327 h 5952660"/>
                <a:gd name="connsiteX10" fmla="*/ 339785 w 4313467"/>
                <a:gd name="connsiteY10" fmla="*/ 1807 h 5952660"/>
                <a:gd name="connsiteX11" fmla="*/ 8291 w 4313467"/>
                <a:gd name="connsiteY11" fmla="*/ 0 h 5952660"/>
                <a:gd name="connsiteX12" fmla="*/ 0 w 4313467"/>
                <a:gd name="connsiteY12" fmla="*/ 5952660 h 5952660"/>
                <a:gd name="connsiteX0" fmla="*/ 0 w 4329080"/>
                <a:gd name="connsiteY0" fmla="*/ 5952660 h 5952660"/>
                <a:gd name="connsiteX1" fmla="*/ 4313467 w 4329080"/>
                <a:gd name="connsiteY1" fmla="*/ 5950969 h 5952660"/>
                <a:gd name="connsiteX2" fmla="*/ 4329080 w 4329080"/>
                <a:gd name="connsiteY2" fmla="*/ 5905152 h 5952660"/>
                <a:gd name="connsiteX3" fmla="*/ 399393 w 4329080"/>
                <a:gd name="connsiteY3" fmla="*/ 5892657 h 5952660"/>
                <a:gd name="connsiteX4" fmla="*/ 384765 w 4329080"/>
                <a:gd name="connsiteY4" fmla="*/ 5721621 h 5952660"/>
                <a:gd name="connsiteX5" fmla="*/ 305165 w 4329080"/>
                <a:gd name="connsiteY5" fmla="*/ 5568071 h 5952660"/>
                <a:gd name="connsiteX6" fmla="*/ 302345 w 4329080"/>
                <a:gd name="connsiteY6" fmla="*/ 3856355 h 5952660"/>
                <a:gd name="connsiteX7" fmla="*/ 518123 w 4329080"/>
                <a:gd name="connsiteY7" fmla="*/ 3687543 h 5952660"/>
                <a:gd name="connsiteX8" fmla="*/ 517903 w 4329080"/>
                <a:gd name="connsiteY8" fmla="*/ 913826 h 5952660"/>
                <a:gd name="connsiteX9" fmla="*/ 340006 w 4329080"/>
                <a:gd name="connsiteY9" fmla="*/ 733327 h 5952660"/>
                <a:gd name="connsiteX10" fmla="*/ 339785 w 4329080"/>
                <a:gd name="connsiteY10" fmla="*/ 1807 h 5952660"/>
                <a:gd name="connsiteX11" fmla="*/ 8291 w 4329080"/>
                <a:gd name="connsiteY11" fmla="*/ 0 h 5952660"/>
                <a:gd name="connsiteX12" fmla="*/ 0 w 4329080"/>
                <a:gd name="connsiteY12" fmla="*/ 5952660 h 5952660"/>
                <a:gd name="connsiteX0" fmla="*/ 0 w 4329080"/>
                <a:gd name="connsiteY0" fmla="*/ 5952660 h 5952660"/>
                <a:gd name="connsiteX1" fmla="*/ 4313467 w 4329080"/>
                <a:gd name="connsiteY1" fmla="*/ 5950969 h 5952660"/>
                <a:gd name="connsiteX2" fmla="*/ 4329080 w 4329080"/>
                <a:gd name="connsiteY2" fmla="*/ 5905152 h 5952660"/>
                <a:gd name="connsiteX3" fmla="*/ 399393 w 4329080"/>
                <a:gd name="connsiteY3" fmla="*/ 5892657 h 5952660"/>
                <a:gd name="connsiteX4" fmla="*/ 384765 w 4329080"/>
                <a:gd name="connsiteY4" fmla="*/ 5721621 h 5952660"/>
                <a:gd name="connsiteX5" fmla="*/ 305165 w 4329080"/>
                <a:gd name="connsiteY5" fmla="*/ 5568071 h 5952660"/>
                <a:gd name="connsiteX6" fmla="*/ 302345 w 4329080"/>
                <a:gd name="connsiteY6" fmla="*/ 3856355 h 5952660"/>
                <a:gd name="connsiteX7" fmla="*/ 518123 w 4329080"/>
                <a:gd name="connsiteY7" fmla="*/ 3687543 h 5952660"/>
                <a:gd name="connsiteX8" fmla="*/ 517903 w 4329080"/>
                <a:gd name="connsiteY8" fmla="*/ 913826 h 5952660"/>
                <a:gd name="connsiteX9" fmla="*/ 340006 w 4329080"/>
                <a:gd name="connsiteY9" fmla="*/ 733327 h 5952660"/>
                <a:gd name="connsiteX10" fmla="*/ 339785 w 4329080"/>
                <a:gd name="connsiteY10" fmla="*/ 1807 h 5952660"/>
                <a:gd name="connsiteX11" fmla="*/ 8291 w 4329080"/>
                <a:gd name="connsiteY11" fmla="*/ 0 h 5952660"/>
                <a:gd name="connsiteX12" fmla="*/ 0 w 4329080"/>
                <a:gd name="connsiteY12" fmla="*/ 5952660 h 5952660"/>
                <a:gd name="connsiteX0" fmla="*/ 0 w 4329080"/>
                <a:gd name="connsiteY0" fmla="*/ 5952660 h 5952660"/>
                <a:gd name="connsiteX1" fmla="*/ 4313467 w 4329080"/>
                <a:gd name="connsiteY1" fmla="*/ 5950969 h 5952660"/>
                <a:gd name="connsiteX2" fmla="*/ 4329080 w 4329080"/>
                <a:gd name="connsiteY2" fmla="*/ 5905152 h 5952660"/>
                <a:gd name="connsiteX3" fmla="*/ 399393 w 4329080"/>
                <a:gd name="connsiteY3" fmla="*/ 5892657 h 5952660"/>
                <a:gd name="connsiteX4" fmla="*/ 384765 w 4329080"/>
                <a:gd name="connsiteY4" fmla="*/ 5721621 h 5952660"/>
                <a:gd name="connsiteX5" fmla="*/ 305165 w 4329080"/>
                <a:gd name="connsiteY5" fmla="*/ 5568071 h 5952660"/>
                <a:gd name="connsiteX6" fmla="*/ 302345 w 4329080"/>
                <a:gd name="connsiteY6" fmla="*/ 3856355 h 5952660"/>
                <a:gd name="connsiteX7" fmla="*/ 518123 w 4329080"/>
                <a:gd name="connsiteY7" fmla="*/ 3687543 h 5952660"/>
                <a:gd name="connsiteX8" fmla="*/ 517903 w 4329080"/>
                <a:gd name="connsiteY8" fmla="*/ 913826 h 5952660"/>
                <a:gd name="connsiteX9" fmla="*/ 340006 w 4329080"/>
                <a:gd name="connsiteY9" fmla="*/ 733327 h 5952660"/>
                <a:gd name="connsiteX10" fmla="*/ 339785 w 4329080"/>
                <a:gd name="connsiteY10" fmla="*/ 1807 h 5952660"/>
                <a:gd name="connsiteX11" fmla="*/ 8291 w 4329080"/>
                <a:gd name="connsiteY11" fmla="*/ 0 h 5952660"/>
                <a:gd name="connsiteX12" fmla="*/ 0 w 4329080"/>
                <a:gd name="connsiteY12" fmla="*/ 5952660 h 5952660"/>
                <a:gd name="connsiteX0" fmla="*/ 0 w 4313467"/>
                <a:gd name="connsiteY0" fmla="*/ 5952660 h 5952660"/>
                <a:gd name="connsiteX1" fmla="*/ 4313467 w 4313467"/>
                <a:gd name="connsiteY1" fmla="*/ 5950969 h 5952660"/>
                <a:gd name="connsiteX2" fmla="*/ 4309562 w 4313467"/>
                <a:gd name="connsiteY2" fmla="*/ 5905152 h 5952660"/>
                <a:gd name="connsiteX3" fmla="*/ 399393 w 4313467"/>
                <a:gd name="connsiteY3" fmla="*/ 5892657 h 5952660"/>
                <a:gd name="connsiteX4" fmla="*/ 384765 w 4313467"/>
                <a:gd name="connsiteY4" fmla="*/ 5721621 h 5952660"/>
                <a:gd name="connsiteX5" fmla="*/ 305165 w 4313467"/>
                <a:gd name="connsiteY5" fmla="*/ 5568071 h 5952660"/>
                <a:gd name="connsiteX6" fmla="*/ 302345 w 4313467"/>
                <a:gd name="connsiteY6" fmla="*/ 3856355 h 5952660"/>
                <a:gd name="connsiteX7" fmla="*/ 518123 w 4313467"/>
                <a:gd name="connsiteY7" fmla="*/ 3687543 h 5952660"/>
                <a:gd name="connsiteX8" fmla="*/ 517903 w 4313467"/>
                <a:gd name="connsiteY8" fmla="*/ 913826 h 5952660"/>
                <a:gd name="connsiteX9" fmla="*/ 340006 w 4313467"/>
                <a:gd name="connsiteY9" fmla="*/ 733327 h 5952660"/>
                <a:gd name="connsiteX10" fmla="*/ 339785 w 4313467"/>
                <a:gd name="connsiteY10" fmla="*/ 1807 h 5952660"/>
                <a:gd name="connsiteX11" fmla="*/ 8291 w 4313467"/>
                <a:gd name="connsiteY11" fmla="*/ 0 h 5952660"/>
                <a:gd name="connsiteX12" fmla="*/ 0 w 4313467"/>
                <a:gd name="connsiteY12" fmla="*/ 5952660 h 5952660"/>
                <a:gd name="connsiteX0" fmla="*/ 0 w 4313467"/>
                <a:gd name="connsiteY0" fmla="*/ 5952660 h 5952660"/>
                <a:gd name="connsiteX1" fmla="*/ 4313467 w 4313467"/>
                <a:gd name="connsiteY1" fmla="*/ 5950969 h 5952660"/>
                <a:gd name="connsiteX2" fmla="*/ 4309562 w 4313467"/>
                <a:gd name="connsiteY2" fmla="*/ 5905152 h 5952660"/>
                <a:gd name="connsiteX3" fmla="*/ 391586 w 4313467"/>
                <a:gd name="connsiteY3" fmla="*/ 5905152 h 5952660"/>
                <a:gd name="connsiteX4" fmla="*/ 384765 w 4313467"/>
                <a:gd name="connsiteY4" fmla="*/ 5721621 h 5952660"/>
                <a:gd name="connsiteX5" fmla="*/ 305165 w 4313467"/>
                <a:gd name="connsiteY5" fmla="*/ 5568071 h 5952660"/>
                <a:gd name="connsiteX6" fmla="*/ 302345 w 4313467"/>
                <a:gd name="connsiteY6" fmla="*/ 3856355 h 5952660"/>
                <a:gd name="connsiteX7" fmla="*/ 518123 w 4313467"/>
                <a:gd name="connsiteY7" fmla="*/ 3687543 h 5952660"/>
                <a:gd name="connsiteX8" fmla="*/ 517903 w 4313467"/>
                <a:gd name="connsiteY8" fmla="*/ 913826 h 5952660"/>
                <a:gd name="connsiteX9" fmla="*/ 340006 w 4313467"/>
                <a:gd name="connsiteY9" fmla="*/ 733327 h 5952660"/>
                <a:gd name="connsiteX10" fmla="*/ 339785 w 4313467"/>
                <a:gd name="connsiteY10" fmla="*/ 1807 h 5952660"/>
                <a:gd name="connsiteX11" fmla="*/ 8291 w 4313467"/>
                <a:gd name="connsiteY11" fmla="*/ 0 h 5952660"/>
                <a:gd name="connsiteX12" fmla="*/ 0 w 4313467"/>
                <a:gd name="connsiteY12" fmla="*/ 5952660 h 5952660"/>
                <a:gd name="connsiteX0" fmla="*/ 0 w 4313467"/>
                <a:gd name="connsiteY0" fmla="*/ 5952660 h 5952660"/>
                <a:gd name="connsiteX1" fmla="*/ 4313467 w 4313467"/>
                <a:gd name="connsiteY1" fmla="*/ 5950969 h 5952660"/>
                <a:gd name="connsiteX2" fmla="*/ 4309562 w 4313467"/>
                <a:gd name="connsiteY2" fmla="*/ 5905152 h 5952660"/>
                <a:gd name="connsiteX3" fmla="*/ 391586 w 4313467"/>
                <a:gd name="connsiteY3" fmla="*/ 5905152 h 5952660"/>
                <a:gd name="connsiteX4" fmla="*/ 384765 w 4313467"/>
                <a:gd name="connsiteY4" fmla="*/ 5737241 h 5952660"/>
                <a:gd name="connsiteX5" fmla="*/ 305165 w 4313467"/>
                <a:gd name="connsiteY5" fmla="*/ 5568071 h 5952660"/>
                <a:gd name="connsiteX6" fmla="*/ 302345 w 4313467"/>
                <a:gd name="connsiteY6" fmla="*/ 3856355 h 5952660"/>
                <a:gd name="connsiteX7" fmla="*/ 518123 w 4313467"/>
                <a:gd name="connsiteY7" fmla="*/ 3687543 h 5952660"/>
                <a:gd name="connsiteX8" fmla="*/ 517903 w 4313467"/>
                <a:gd name="connsiteY8" fmla="*/ 913826 h 5952660"/>
                <a:gd name="connsiteX9" fmla="*/ 340006 w 4313467"/>
                <a:gd name="connsiteY9" fmla="*/ 733327 h 5952660"/>
                <a:gd name="connsiteX10" fmla="*/ 339785 w 4313467"/>
                <a:gd name="connsiteY10" fmla="*/ 1807 h 5952660"/>
                <a:gd name="connsiteX11" fmla="*/ 8291 w 4313467"/>
                <a:gd name="connsiteY11" fmla="*/ 0 h 5952660"/>
                <a:gd name="connsiteX12" fmla="*/ 0 w 4313467"/>
                <a:gd name="connsiteY12" fmla="*/ 5952660 h 5952660"/>
                <a:gd name="connsiteX0" fmla="*/ 0 w 4313467"/>
                <a:gd name="connsiteY0" fmla="*/ 5952660 h 5952660"/>
                <a:gd name="connsiteX1" fmla="*/ 4313467 w 4313467"/>
                <a:gd name="connsiteY1" fmla="*/ 5950969 h 5952660"/>
                <a:gd name="connsiteX2" fmla="*/ 4309562 w 4313467"/>
                <a:gd name="connsiteY2" fmla="*/ 5905152 h 5952660"/>
                <a:gd name="connsiteX3" fmla="*/ 391586 w 4313467"/>
                <a:gd name="connsiteY3" fmla="*/ 5905152 h 5952660"/>
                <a:gd name="connsiteX4" fmla="*/ 384765 w 4313467"/>
                <a:gd name="connsiteY4" fmla="*/ 5737242 h 5952660"/>
                <a:gd name="connsiteX5" fmla="*/ 305165 w 4313467"/>
                <a:gd name="connsiteY5" fmla="*/ 5568071 h 5952660"/>
                <a:gd name="connsiteX6" fmla="*/ 302345 w 4313467"/>
                <a:gd name="connsiteY6" fmla="*/ 3856355 h 5952660"/>
                <a:gd name="connsiteX7" fmla="*/ 518123 w 4313467"/>
                <a:gd name="connsiteY7" fmla="*/ 3687543 h 5952660"/>
                <a:gd name="connsiteX8" fmla="*/ 517903 w 4313467"/>
                <a:gd name="connsiteY8" fmla="*/ 913826 h 5952660"/>
                <a:gd name="connsiteX9" fmla="*/ 340006 w 4313467"/>
                <a:gd name="connsiteY9" fmla="*/ 733327 h 5952660"/>
                <a:gd name="connsiteX10" fmla="*/ 339785 w 4313467"/>
                <a:gd name="connsiteY10" fmla="*/ 1807 h 5952660"/>
                <a:gd name="connsiteX11" fmla="*/ 8291 w 4313467"/>
                <a:gd name="connsiteY11" fmla="*/ 0 h 5952660"/>
                <a:gd name="connsiteX12" fmla="*/ 0 w 4313467"/>
                <a:gd name="connsiteY12" fmla="*/ 5952660 h 5952660"/>
                <a:gd name="connsiteX0" fmla="*/ 0 w 4313467"/>
                <a:gd name="connsiteY0" fmla="*/ 5952660 h 5952660"/>
                <a:gd name="connsiteX1" fmla="*/ 4313467 w 4313467"/>
                <a:gd name="connsiteY1" fmla="*/ 5950969 h 5952660"/>
                <a:gd name="connsiteX2" fmla="*/ 4309562 w 4313467"/>
                <a:gd name="connsiteY2" fmla="*/ 5905152 h 5952660"/>
                <a:gd name="connsiteX3" fmla="*/ 391586 w 4313467"/>
                <a:gd name="connsiteY3" fmla="*/ 5905152 h 5952660"/>
                <a:gd name="connsiteX4" fmla="*/ 384765 w 4313467"/>
                <a:gd name="connsiteY4" fmla="*/ 5737242 h 5952660"/>
                <a:gd name="connsiteX5" fmla="*/ 305165 w 4313467"/>
                <a:gd name="connsiteY5" fmla="*/ 5568071 h 5952660"/>
                <a:gd name="connsiteX6" fmla="*/ 302345 w 4313467"/>
                <a:gd name="connsiteY6" fmla="*/ 3856355 h 5952660"/>
                <a:gd name="connsiteX7" fmla="*/ 518123 w 4313467"/>
                <a:gd name="connsiteY7" fmla="*/ 3687543 h 5952660"/>
                <a:gd name="connsiteX8" fmla="*/ 517903 w 4313467"/>
                <a:gd name="connsiteY8" fmla="*/ 913826 h 5952660"/>
                <a:gd name="connsiteX9" fmla="*/ 340006 w 4313467"/>
                <a:gd name="connsiteY9" fmla="*/ 733327 h 5952660"/>
                <a:gd name="connsiteX10" fmla="*/ 339785 w 4313467"/>
                <a:gd name="connsiteY10" fmla="*/ 1807 h 5952660"/>
                <a:gd name="connsiteX11" fmla="*/ 8291 w 4313467"/>
                <a:gd name="connsiteY11" fmla="*/ 0 h 5952660"/>
                <a:gd name="connsiteX12" fmla="*/ 0 w 4313467"/>
                <a:gd name="connsiteY12" fmla="*/ 5952660 h 5952660"/>
                <a:gd name="connsiteX0" fmla="*/ 0 w 4313467"/>
                <a:gd name="connsiteY0" fmla="*/ 5952660 h 5952660"/>
                <a:gd name="connsiteX1" fmla="*/ 4313467 w 4313467"/>
                <a:gd name="connsiteY1" fmla="*/ 5950969 h 5952660"/>
                <a:gd name="connsiteX2" fmla="*/ 4309562 w 4313467"/>
                <a:gd name="connsiteY2" fmla="*/ 5905152 h 5952660"/>
                <a:gd name="connsiteX3" fmla="*/ 375971 w 4313467"/>
                <a:gd name="connsiteY3" fmla="*/ 5905152 h 5952660"/>
                <a:gd name="connsiteX4" fmla="*/ 384765 w 4313467"/>
                <a:gd name="connsiteY4" fmla="*/ 5737242 h 5952660"/>
                <a:gd name="connsiteX5" fmla="*/ 305165 w 4313467"/>
                <a:gd name="connsiteY5" fmla="*/ 5568071 h 5952660"/>
                <a:gd name="connsiteX6" fmla="*/ 302345 w 4313467"/>
                <a:gd name="connsiteY6" fmla="*/ 3856355 h 5952660"/>
                <a:gd name="connsiteX7" fmla="*/ 518123 w 4313467"/>
                <a:gd name="connsiteY7" fmla="*/ 3687543 h 5952660"/>
                <a:gd name="connsiteX8" fmla="*/ 517903 w 4313467"/>
                <a:gd name="connsiteY8" fmla="*/ 913826 h 5952660"/>
                <a:gd name="connsiteX9" fmla="*/ 340006 w 4313467"/>
                <a:gd name="connsiteY9" fmla="*/ 733327 h 5952660"/>
                <a:gd name="connsiteX10" fmla="*/ 339785 w 4313467"/>
                <a:gd name="connsiteY10" fmla="*/ 1807 h 5952660"/>
                <a:gd name="connsiteX11" fmla="*/ 8291 w 4313467"/>
                <a:gd name="connsiteY11" fmla="*/ 0 h 5952660"/>
                <a:gd name="connsiteX12" fmla="*/ 0 w 4313467"/>
                <a:gd name="connsiteY12" fmla="*/ 5952660 h 5952660"/>
                <a:gd name="connsiteX0" fmla="*/ 0 w 4313467"/>
                <a:gd name="connsiteY0" fmla="*/ 5952660 h 5952660"/>
                <a:gd name="connsiteX1" fmla="*/ 4313467 w 4313467"/>
                <a:gd name="connsiteY1" fmla="*/ 5950969 h 5952660"/>
                <a:gd name="connsiteX2" fmla="*/ 4309562 w 4313467"/>
                <a:gd name="connsiteY2" fmla="*/ 5905152 h 5952660"/>
                <a:gd name="connsiteX3" fmla="*/ 375971 w 4313467"/>
                <a:gd name="connsiteY3" fmla="*/ 5905152 h 5952660"/>
                <a:gd name="connsiteX4" fmla="*/ 376957 w 4313467"/>
                <a:gd name="connsiteY4" fmla="*/ 5740365 h 5952660"/>
                <a:gd name="connsiteX5" fmla="*/ 305165 w 4313467"/>
                <a:gd name="connsiteY5" fmla="*/ 5568071 h 5952660"/>
                <a:gd name="connsiteX6" fmla="*/ 302345 w 4313467"/>
                <a:gd name="connsiteY6" fmla="*/ 3856355 h 5952660"/>
                <a:gd name="connsiteX7" fmla="*/ 518123 w 4313467"/>
                <a:gd name="connsiteY7" fmla="*/ 3687543 h 5952660"/>
                <a:gd name="connsiteX8" fmla="*/ 517903 w 4313467"/>
                <a:gd name="connsiteY8" fmla="*/ 913826 h 5952660"/>
                <a:gd name="connsiteX9" fmla="*/ 340006 w 4313467"/>
                <a:gd name="connsiteY9" fmla="*/ 733327 h 5952660"/>
                <a:gd name="connsiteX10" fmla="*/ 339785 w 4313467"/>
                <a:gd name="connsiteY10" fmla="*/ 1807 h 5952660"/>
                <a:gd name="connsiteX11" fmla="*/ 8291 w 4313467"/>
                <a:gd name="connsiteY11" fmla="*/ 0 h 5952660"/>
                <a:gd name="connsiteX12" fmla="*/ 0 w 4313467"/>
                <a:gd name="connsiteY12" fmla="*/ 5952660 h 5952660"/>
                <a:gd name="connsiteX0" fmla="*/ 0 w 4313467"/>
                <a:gd name="connsiteY0" fmla="*/ 5952660 h 5952660"/>
                <a:gd name="connsiteX1" fmla="*/ 4313467 w 4313467"/>
                <a:gd name="connsiteY1" fmla="*/ 5950969 h 5952660"/>
                <a:gd name="connsiteX2" fmla="*/ 4309562 w 4313467"/>
                <a:gd name="connsiteY2" fmla="*/ 5905152 h 5952660"/>
                <a:gd name="connsiteX3" fmla="*/ 375971 w 4313467"/>
                <a:gd name="connsiteY3" fmla="*/ 5905152 h 5952660"/>
                <a:gd name="connsiteX4" fmla="*/ 376957 w 4313467"/>
                <a:gd name="connsiteY4" fmla="*/ 5743489 h 5952660"/>
                <a:gd name="connsiteX5" fmla="*/ 305165 w 4313467"/>
                <a:gd name="connsiteY5" fmla="*/ 5568071 h 5952660"/>
                <a:gd name="connsiteX6" fmla="*/ 302345 w 4313467"/>
                <a:gd name="connsiteY6" fmla="*/ 3856355 h 5952660"/>
                <a:gd name="connsiteX7" fmla="*/ 518123 w 4313467"/>
                <a:gd name="connsiteY7" fmla="*/ 3687543 h 5952660"/>
                <a:gd name="connsiteX8" fmla="*/ 517903 w 4313467"/>
                <a:gd name="connsiteY8" fmla="*/ 913826 h 5952660"/>
                <a:gd name="connsiteX9" fmla="*/ 340006 w 4313467"/>
                <a:gd name="connsiteY9" fmla="*/ 733327 h 5952660"/>
                <a:gd name="connsiteX10" fmla="*/ 339785 w 4313467"/>
                <a:gd name="connsiteY10" fmla="*/ 1807 h 5952660"/>
                <a:gd name="connsiteX11" fmla="*/ 8291 w 4313467"/>
                <a:gd name="connsiteY11" fmla="*/ 0 h 5952660"/>
                <a:gd name="connsiteX12" fmla="*/ 0 w 4313467"/>
                <a:gd name="connsiteY12" fmla="*/ 5952660 h 5952660"/>
                <a:gd name="connsiteX0" fmla="*/ 0 w 4313467"/>
                <a:gd name="connsiteY0" fmla="*/ 5952660 h 5952660"/>
                <a:gd name="connsiteX1" fmla="*/ 4313467 w 4313467"/>
                <a:gd name="connsiteY1" fmla="*/ 5950969 h 5952660"/>
                <a:gd name="connsiteX2" fmla="*/ 4309562 w 4313467"/>
                <a:gd name="connsiteY2" fmla="*/ 5905152 h 5952660"/>
                <a:gd name="connsiteX3" fmla="*/ 375971 w 4313467"/>
                <a:gd name="connsiteY3" fmla="*/ 5905152 h 5952660"/>
                <a:gd name="connsiteX4" fmla="*/ 376957 w 4313467"/>
                <a:gd name="connsiteY4" fmla="*/ 5743489 h 5952660"/>
                <a:gd name="connsiteX5" fmla="*/ 305165 w 4313467"/>
                <a:gd name="connsiteY5" fmla="*/ 5568071 h 5952660"/>
                <a:gd name="connsiteX6" fmla="*/ 302345 w 4313467"/>
                <a:gd name="connsiteY6" fmla="*/ 3856355 h 5952660"/>
                <a:gd name="connsiteX7" fmla="*/ 518123 w 4313467"/>
                <a:gd name="connsiteY7" fmla="*/ 3687543 h 5952660"/>
                <a:gd name="connsiteX8" fmla="*/ 517903 w 4313467"/>
                <a:gd name="connsiteY8" fmla="*/ 913826 h 5952660"/>
                <a:gd name="connsiteX9" fmla="*/ 340006 w 4313467"/>
                <a:gd name="connsiteY9" fmla="*/ 733327 h 5952660"/>
                <a:gd name="connsiteX10" fmla="*/ 339785 w 4313467"/>
                <a:gd name="connsiteY10" fmla="*/ 1807 h 5952660"/>
                <a:gd name="connsiteX11" fmla="*/ 8291 w 4313467"/>
                <a:gd name="connsiteY11" fmla="*/ 0 h 5952660"/>
                <a:gd name="connsiteX12" fmla="*/ 0 w 4313467"/>
                <a:gd name="connsiteY12" fmla="*/ 5952660 h 5952660"/>
                <a:gd name="connsiteX0" fmla="*/ 0 w 4313467"/>
                <a:gd name="connsiteY0" fmla="*/ 5952660 h 5952660"/>
                <a:gd name="connsiteX1" fmla="*/ 4313467 w 4313467"/>
                <a:gd name="connsiteY1" fmla="*/ 5950969 h 5952660"/>
                <a:gd name="connsiteX2" fmla="*/ 4309562 w 4313467"/>
                <a:gd name="connsiteY2" fmla="*/ 5905152 h 5952660"/>
                <a:gd name="connsiteX3" fmla="*/ 375971 w 4313467"/>
                <a:gd name="connsiteY3" fmla="*/ 5905152 h 5952660"/>
                <a:gd name="connsiteX4" fmla="*/ 376957 w 4313467"/>
                <a:gd name="connsiteY4" fmla="*/ 5743489 h 5952660"/>
                <a:gd name="connsiteX5" fmla="*/ 305165 w 4313467"/>
                <a:gd name="connsiteY5" fmla="*/ 5568071 h 5952660"/>
                <a:gd name="connsiteX6" fmla="*/ 302345 w 4313467"/>
                <a:gd name="connsiteY6" fmla="*/ 3856355 h 5952660"/>
                <a:gd name="connsiteX7" fmla="*/ 518123 w 4313467"/>
                <a:gd name="connsiteY7" fmla="*/ 3687543 h 5952660"/>
                <a:gd name="connsiteX8" fmla="*/ 517903 w 4313467"/>
                <a:gd name="connsiteY8" fmla="*/ 913826 h 5952660"/>
                <a:gd name="connsiteX9" fmla="*/ 340006 w 4313467"/>
                <a:gd name="connsiteY9" fmla="*/ 733327 h 5952660"/>
                <a:gd name="connsiteX10" fmla="*/ 339785 w 4313467"/>
                <a:gd name="connsiteY10" fmla="*/ 1807 h 5952660"/>
                <a:gd name="connsiteX11" fmla="*/ 8291 w 4313467"/>
                <a:gd name="connsiteY11" fmla="*/ 0 h 5952660"/>
                <a:gd name="connsiteX12" fmla="*/ 0 w 4313467"/>
                <a:gd name="connsiteY12" fmla="*/ 5952660 h 5952660"/>
                <a:gd name="connsiteX0" fmla="*/ 0 w 4313467"/>
                <a:gd name="connsiteY0" fmla="*/ 5952660 h 5952660"/>
                <a:gd name="connsiteX1" fmla="*/ 4313467 w 4313467"/>
                <a:gd name="connsiteY1" fmla="*/ 5950969 h 5952660"/>
                <a:gd name="connsiteX2" fmla="*/ 4309562 w 4313467"/>
                <a:gd name="connsiteY2" fmla="*/ 5905152 h 5952660"/>
                <a:gd name="connsiteX3" fmla="*/ 375971 w 4313467"/>
                <a:gd name="connsiteY3" fmla="*/ 5905152 h 5952660"/>
                <a:gd name="connsiteX4" fmla="*/ 376957 w 4313467"/>
                <a:gd name="connsiteY4" fmla="*/ 5743489 h 5952660"/>
                <a:gd name="connsiteX5" fmla="*/ 305165 w 4313467"/>
                <a:gd name="connsiteY5" fmla="*/ 5568071 h 5952660"/>
                <a:gd name="connsiteX6" fmla="*/ 302345 w 4313467"/>
                <a:gd name="connsiteY6" fmla="*/ 3856355 h 5952660"/>
                <a:gd name="connsiteX7" fmla="*/ 518123 w 4313467"/>
                <a:gd name="connsiteY7" fmla="*/ 3687543 h 5952660"/>
                <a:gd name="connsiteX8" fmla="*/ 517903 w 4313467"/>
                <a:gd name="connsiteY8" fmla="*/ 913826 h 5952660"/>
                <a:gd name="connsiteX9" fmla="*/ 340006 w 4313467"/>
                <a:gd name="connsiteY9" fmla="*/ 733327 h 5952660"/>
                <a:gd name="connsiteX10" fmla="*/ 339785 w 4313467"/>
                <a:gd name="connsiteY10" fmla="*/ 1807 h 5952660"/>
                <a:gd name="connsiteX11" fmla="*/ 8291 w 4313467"/>
                <a:gd name="connsiteY11" fmla="*/ 0 h 5952660"/>
                <a:gd name="connsiteX12" fmla="*/ 0 w 4313467"/>
                <a:gd name="connsiteY12" fmla="*/ 5952660 h 5952660"/>
                <a:gd name="connsiteX0" fmla="*/ 0 w 4313467"/>
                <a:gd name="connsiteY0" fmla="*/ 5952660 h 5952660"/>
                <a:gd name="connsiteX1" fmla="*/ 4313467 w 4313467"/>
                <a:gd name="connsiteY1" fmla="*/ 5950969 h 5952660"/>
                <a:gd name="connsiteX2" fmla="*/ 4309562 w 4313467"/>
                <a:gd name="connsiteY2" fmla="*/ 5905152 h 5952660"/>
                <a:gd name="connsiteX3" fmla="*/ 375971 w 4313467"/>
                <a:gd name="connsiteY3" fmla="*/ 5905152 h 5952660"/>
                <a:gd name="connsiteX4" fmla="*/ 376957 w 4313467"/>
                <a:gd name="connsiteY4" fmla="*/ 5743489 h 5952660"/>
                <a:gd name="connsiteX5" fmla="*/ 305165 w 4313467"/>
                <a:gd name="connsiteY5" fmla="*/ 5568071 h 5952660"/>
                <a:gd name="connsiteX6" fmla="*/ 302345 w 4313467"/>
                <a:gd name="connsiteY6" fmla="*/ 3856355 h 5952660"/>
                <a:gd name="connsiteX7" fmla="*/ 518123 w 4313467"/>
                <a:gd name="connsiteY7" fmla="*/ 3687543 h 5952660"/>
                <a:gd name="connsiteX8" fmla="*/ 517903 w 4313467"/>
                <a:gd name="connsiteY8" fmla="*/ 913826 h 5952660"/>
                <a:gd name="connsiteX9" fmla="*/ 340006 w 4313467"/>
                <a:gd name="connsiteY9" fmla="*/ 733327 h 5952660"/>
                <a:gd name="connsiteX10" fmla="*/ 339785 w 4313467"/>
                <a:gd name="connsiteY10" fmla="*/ 1807 h 5952660"/>
                <a:gd name="connsiteX11" fmla="*/ 8291 w 4313467"/>
                <a:gd name="connsiteY11" fmla="*/ 0 h 5952660"/>
                <a:gd name="connsiteX12" fmla="*/ 0 w 4313467"/>
                <a:gd name="connsiteY12" fmla="*/ 5952660 h 5952660"/>
                <a:gd name="connsiteX0" fmla="*/ 0 w 6015462"/>
                <a:gd name="connsiteY0" fmla="*/ 5952660 h 5952660"/>
                <a:gd name="connsiteX1" fmla="*/ 4313467 w 6015462"/>
                <a:gd name="connsiteY1" fmla="*/ 5950969 h 5952660"/>
                <a:gd name="connsiteX2" fmla="*/ 6015462 w 6015462"/>
                <a:gd name="connsiteY2" fmla="*/ 5902027 h 5952660"/>
                <a:gd name="connsiteX3" fmla="*/ 375971 w 6015462"/>
                <a:gd name="connsiteY3" fmla="*/ 5905152 h 5952660"/>
                <a:gd name="connsiteX4" fmla="*/ 376957 w 6015462"/>
                <a:gd name="connsiteY4" fmla="*/ 5743489 h 5952660"/>
                <a:gd name="connsiteX5" fmla="*/ 305165 w 6015462"/>
                <a:gd name="connsiteY5" fmla="*/ 5568071 h 5952660"/>
                <a:gd name="connsiteX6" fmla="*/ 302345 w 6015462"/>
                <a:gd name="connsiteY6" fmla="*/ 3856355 h 5952660"/>
                <a:gd name="connsiteX7" fmla="*/ 518123 w 6015462"/>
                <a:gd name="connsiteY7" fmla="*/ 3687543 h 5952660"/>
                <a:gd name="connsiteX8" fmla="*/ 517903 w 6015462"/>
                <a:gd name="connsiteY8" fmla="*/ 913826 h 5952660"/>
                <a:gd name="connsiteX9" fmla="*/ 340006 w 6015462"/>
                <a:gd name="connsiteY9" fmla="*/ 733327 h 5952660"/>
                <a:gd name="connsiteX10" fmla="*/ 339785 w 6015462"/>
                <a:gd name="connsiteY10" fmla="*/ 1807 h 5952660"/>
                <a:gd name="connsiteX11" fmla="*/ 8291 w 6015462"/>
                <a:gd name="connsiteY11" fmla="*/ 0 h 5952660"/>
                <a:gd name="connsiteX12" fmla="*/ 0 w 6015462"/>
                <a:gd name="connsiteY12" fmla="*/ 5952660 h 5952660"/>
                <a:gd name="connsiteX0" fmla="*/ 0 w 6019367"/>
                <a:gd name="connsiteY0" fmla="*/ 5952660 h 5952660"/>
                <a:gd name="connsiteX1" fmla="*/ 6019367 w 6019367"/>
                <a:gd name="connsiteY1" fmla="*/ 5950969 h 5952660"/>
                <a:gd name="connsiteX2" fmla="*/ 6015462 w 6019367"/>
                <a:gd name="connsiteY2" fmla="*/ 5902027 h 5952660"/>
                <a:gd name="connsiteX3" fmla="*/ 375971 w 6019367"/>
                <a:gd name="connsiteY3" fmla="*/ 5905152 h 5952660"/>
                <a:gd name="connsiteX4" fmla="*/ 376957 w 6019367"/>
                <a:gd name="connsiteY4" fmla="*/ 5743489 h 5952660"/>
                <a:gd name="connsiteX5" fmla="*/ 305165 w 6019367"/>
                <a:gd name="connsiteY5" fmla="*/ 5568071 h 5952660"/>
                <a:gd name="connsiteX6" fmla="*/ 302345 w 6019367"/>
                <a:gd name="connsiteY6" fmla="*/ 3856355 h 5952660"/>
                <a:gd name="connsiteX7" fmla="*/ 518123 w 6019367"/>
                <a:gd name="connsiteY7" fmla="*/ 3687543 h 5952660"/>
                <a:gd name="connsiteX8" fmla="*/ 517903 w 6019367"/>
                <a:gd name="connsiteY8" fmla="*/ 913826 h 5952660"/>
                <a:gd name="connsiteX9" fmla="*/ 340006 w 6019367"/>
                <a:gd name="connsiteY9" fmla="*/ 733327 h 5952660"/>
                <a:gd name="connsiteX10" fmla="*/ 339785 w 6019367"/>
                <a:gd name="connsiteY10" fmla="*/ 1807 h 5952660"/>
                <a:gd name="connsiteX11" fmla="*/ 8291 w 6019367"/>
                <a:gd name="connsiteY11" fmla="*/ 0 h 5952660"/>
                <a:gd name="connsiteX12" fmla="*/ 0 w 6019367"/>
                <a:gd name="connsiteY12" fmla="*/ 5952660 h 5952660"/>
                <a:gd name="connsiteX0" fmla="*/ 0 w 6019367"/>
                <a:gd name="connsiteY0" fmla="*/ 5952660 h 5952660"/>
                <a:gd name="connsiteX1" fmla="*/ 6019367 w 6019367"/>
                <a:gd name="connsiteY1" fmla="*/ 5950969 h 5952660"/>
                <a:gd name="connsiteX2" fmla="*/ 6011559 w 6019367"/>
                <a:gd name="connsiteY2" fmla="*/ 5905151 h 5952660"/>
                <a:gd name="connsiteX3" fmla="*/ 375971 w 6019367"/>
                <a:gd name="connsiteY3" fmla="*/ 5905152 h 5952660"/>
                <a:gd name="connsiteX4" fmla="*/ 376957 w 6019367"/>
                <a:gd name="connsiteY4" fmla="*/ 5743489 h 5952660"/>
                <a:gd name="connsiteX5" fmla="*/ 305165 w 6019367"/>
                <a:gd name="connsiteY5" fmla="*/ 5568071 h 5952660"/>
                <a:gd name="connsiteX6" fmla="*/ 302345 w 6019367"/>
                <a:gd name="connsiteY6" fmla="*/ 3856355 h 5952660"/>
                <a:gd name="connsiteX7" fmla="*/ 518123 w 6019367"/>
                <a:gd name="connsiteY7" fmla="*/ 3687543 h 5952660"/>
                <a:gd name="connsiteX8" fmla="*/ 517903 w 6019367"/>
                <a:gd name="connsiteY8" fmla="*/ 913826 h 5952660"/>
                <a:gd name="connsiteX9" fmla="*/ 340006 w 6019367"/>
                <a:gd name="connsiteY9" fmla="*/ 733327 h 5952660"/>
                <a:gd name="connsiteX10" fmla="*/ 339785 w 6019367"/>
                <a:gd name="connsiteY10" fmla="*/ 1807 h 5952660"/>
                <a:gd name="connsiteX11" fmla="*/ 8291 w 6019367"/>
                <a:gd name="connsiteY11" fmla="*/ 0 h 5952660"/>
                <a:gd name="connsiteX12" fmla="*/ 0 w 6019367"/>
                <a:gd name="connsiteY12" fmla="*/ 5952660 h 5952660"/>
                <a:gd name="connsiteX0" fmla="*/ 0 w 6015464"/>
                <a:gd name="connsiteY0" fmla="*/ 5952660 h 5954093"/>
                <a:gd name="connsiteX1" fmla="*/ 6015464 w 6015464"/>
                <a:gd name="connsiteY1" fmla="*/ 5954093 h 5954093"/>
                <a:gd name="connsiteX2" fmla="*/ 6011559 w 6015464"/>
                <a:gd name="connsiteY2" fmla="*/ 5905151 h 5954093"/>
                <a:gd name="connsiteX3" fmla="*/ 375971 w 6015464"/>
                <a:gd name="connsiteY3" fmla="*/ 5905152 h 5954093"/>
                <a:gd name="connsiteX4" fmla="*/ 376957 w 6015464"/>
                <a:gd name="connsiteY4" fmla="*/ 5743489 h 5954093"/>
                <a:gd name="connsiteX5" fmla="*/ 305165 w 6015464"/>
                <a:gd name="connsiteY5" fmla="*/ 5568071 h 5954093"/>
                <a:gd name="connsiteX6" fmla="*/ 302345 w 6015464"/>
                <a:gd name="connsiteY6" fmla="*/ 3856355 h 5954093"/>
                <a:gd name="connsiteX7" fmla="*/ 518123 w 6015464"/>
                <a:gd name="connsiteY7" fmla="*/ 3687543 h 5954093"/>
                <a:gd name="connsiteX8" fmla="*/ 517903 w 6015464"/>
                <a:gd name="connsiteY8" fmla="*/ 913826 h 5954093"/>
                <a:gd name="connsiteX9" fmla="*/ 340006 w 6015464"/>
                <a:gd name="connsiteY9" fmla="*/ 733327 h 5954093"/>
                <a:gd name="connsiteX10" fmla="*/ 339785 w 6015464"/>
                <a:gd name="connsiteY10" fmla="*/ 1807 h 5954093"/>
                <a:gd name="connsiteX11" fmla="*/ 8291 w 6015464"/>
                <a:gd name="connsiteY11" fmla="*/ 0 h 5954093"/>
                <a:gd name="connsiteX12" fmla="*/ 0 w 6015464"/>
                <a:gd name="connsiteY12" fmla="*/ 5952660 h 5954093"/>
                <a:gd name="connsiteX0" fmla="*/ 0 w 6015464"/>
                <a:gd name="connsiteY0" fmla="*/ 5952660 h 5954093"/>
                <a:gd name="connsiteX1" fmla="*/ 6015464 w 6015464"/>
                <a:gd name="connsiteY1" fmla="*/ 5954093 h 5954093"/>
                <a:gd name="connsiteX2" fmla="*/ 6011559 w 6015464"/>
                <a:gd name="connsiteY2" fmla="*/ 5905151 h 5954093"/>
                <a:gd name="connsiteX3" fmla="*/ 375971 w 6015464"/>
                <a:gd name="connsiteY3" fmla="*/ 5905153 h 5954093"/>
                <a:gd name="connsiteX4" fmla="*/ 376957 w 6015464"/>
                <a:gd name="connsiteY4" fmla="*/ 5743489 h 5954093"/>
                <a:gd name="connsiteX5" fmla="*/ 305165 w 6015464"/>
                <a:gd name="connsiteY5" fmla="*/ 5568071 h 5954093"/>
                <a:gd name="connsiteX6" fmla="*/ 302345 w 6015464"/>
                <a:gd name="connsiteY6" fmla="*/ 3856355 h 5954093"/>
                <a:gd name="connsiteX7" fmla="*/ 518123 w 6015464"/>
                <a:gd name="connsiteY7" fmla="*/ 3687543 h 5954093"/>
                <a:gd name="connsiteX8" fmla="*/ 517903 w 6015464"/>
                <a:gd name="connsiteY8" fmla="*/ 913826 h 5954093"/>
                <a:gd name="connsiteX9" fmla="*/ 340006 w 6015464"/>
                <a:gd name="connsiteY9" fmla="*/ 733327 h 5954093"/>
                <a:gd name="connsiteX10" fmla="*/ 339785 w 6015464"/>
                <a:gd name="connsiteY10" fmla="*/ 1807 h 5954093"/>
                <a:gd name="connsiteX11" fmla="*/ 8291 w 6015464"/>
                <a:gd name="connsiteY11" fmla="*/ 0 h 5954093"/>
                <a:gd name="connsiteX12" fmla="*/ 0 w 6015464"/>
                <a:gd name="connsiteY12" fmla="*/ 5952660 h 5954093"/>
                <a:gd name="connsiteX0" fmla="*/ 0 w 6015464"/>
                <a:gd name="connsiteY0" fmla="*/ 5952660 h 5954093"/>
                <a:gd name="connsiteX1" fmla="*/ 6015464 w 6015464"/>
                <a:gd name="connsiteY1" fmla="*/ 5954093 h 5954093"/>
                <a:gd name="connsiteX2" fmla="*/ 6011559 w 6015464"/>
                <a:gd name="connsiteY2" fmla="*/ 5905151 h 5954093"/>
                <a:gd name="connsiteX3" fmla="*/ 664842 w 6015464"/>
                <a:gd name="connsiteY3" fmla="*/ 5905154 h 5954093"/>
                <a:gd name="connsiteX4" fmla="*/ 376957 w 6015464"/>
                <a:gd name="connsiteY4" fmla="*/ 5743489 h 5954093"/>
                <a:gd name="connsiteX5" fmla="*/ 305165 w 6015464"/>
                <a:gd name="connsiteY5" fmla="*/ 5568071 h 5954093"/>
                <a:gd name="connsiteX6" fmla="*/ 302345 w 6015464"/>
                <a:gd name="connsiteY6" fmla="*/ 3856355 h 5954093"/>
                <a:gd name="connsiteX7" fmla="*/ 518123 w 6015464"/>
                <a:gd name="connsiteY7" fmla="*/ 3687543 h 5954093"/>
                <a:gd name="connsiteX8" fmla="*/ 517903 w 6015464"/>
                <a:gd name="connsiteY8" fmla="*/ 913826 h 5954093"/>
                <a:gd name="connsiteX9" fmla="*/ 340006 w 6015464"/>
                <a:gd name="connsiteY9" fmla="*/ 733327 h 5954093"/>
                <a:gd name="connsiteX10" fmla="*/ 339785 w 6015464"/>
                <a:gd name="connsiteY10" fmla="*/ 1807 h 5954093"/>
                <a:gd name="connsiteX11" fmla="*/ 8291 w 6015464"/>
                <a:gd name="connsiteY11" fmla="*/ 0 h 5954093"/>
                <a:gd name="connsiteX12" fmla="*/ 0 w 6015464"/>
                <a:gd name="connsiteY12" fmla="*/ 5952660 h 5954093"/>
                <a:gd name="connsiteX0" fmla="*/ 0 w 6015464"/>
                <a:gd name="connsiteY0" fmla="*/ 5952660 h 5954093"/>
                <a:gd name="connsiteX1" fmla="*/ 6015464 w 6015464"/>
                <a:gd name="connsiteY1" fmla="*/ 5954093 h 5954093"/>
                <a:gd name="connsiteX2" fmla="*/ 6011559 w 6015464"/>
                <a:gd name="connsiteY2" fmla="*/ 5905151 h 5954093"/>
                <a:gd name="connsiteX3" fmla="*/ 664842 w 6015464"/>
                <a:gd name="connsiteY3" fmla="*/ 5905154 h 5954093"/>
                <a:gd name="connsiteX4" fmla="*/ 305165 w 6015464"/>
                <a:gd name="connsiteY4" fmla="*/ 5568071 h 5954093"/>
                <a:gd name="connsiteX5" fmla="*/ 302345 w 6015464"/>
                <a:gd name="connsiteY5" fmla="*/ 3856355 h 5954093"/>
                <a:gd name="connsiteX6" fmla="*/ 518123 w 6015464"/>
                <a:gd name="connsiteY6" fmla="*/ 3687543 h 5954093"/>
                <a:gd name="connsiteX7" fmla="*/ 517903 w 6015464"/>
                <a:gd name="connsiteY7" fmla="*/ 913826 h 5954093"/>
                <a:gd name="connsiteX8" fmla="*/ 340006 w 6015464"/>
                <a:gd name="connsiteY8" fmla="*/ 733327 h 5954093"/>
                <a:gd name="connsiteX9" fmla="*/ 339785 w 6015464"/>
                <a:gd name="connsiteY9" fmla="*/ 1807 h 5954093"/>
                <a:gd name="connsiteX10" fmla="*/ 8291 w 6015464"/>
                <a:gd name="connsiteY10" fmla="*/ 0 h 5954093"/>
                <a:gd name="connsiteX11" fmla="*/ 0 w 6015464"/>
                <a:gd name="connsiteY11" fmla="*/ 5952660 h 5954093"/>
                <a:gd name="connsiteX0" fmla="*/ 0 w 6015464"/>
                <a:gd name="connsiteY0" fmla="*/ 5952660 h 5954093"/>
                <a:gd name="connsiteX1" fmla="*/ 6015464 w 6015464"/>
                <a:gd name="connsiteY1" fmla="*/ 5954093 h 5954093"/>
                <a:gd name="connsiteX2" fmla="*/ 6011559 w 6015464"/>
                <a:gd name="connsiteY2" fmla="*/ 5905151 h 5954093"/>
                <a:gd name="connsiteX3" fmla="*/ 664842 w 6015464"/>
                <a:gd name="connsiteY3" fmla="*/ 5905154 h 5954093"/>
                <a:gd name="connsiteX4" fmla="*/ 305165 w 6015464"/>
                <a:gd name="connsiteY4" fmla="*/ 5568071 h 5954093"/>
                <a:gd name="connsiteX5" fmla="*/ 302345 w 6015464"/>
                <a:gd name="connsiteY5" fmla="*/ 3856355 h 5954093"/>
                <a:gd name="connsiteX6" fmla="*/ 518123 w 6015464"/>
                <a:gd name="connsiteY6" fmla="*/ 3687543 h 5954093"/>
                <a:gd name="connsiteX7" fmla="*/ 517903 w 6015464"/>
                <a:gd name="connsiteY7" fmla="*/ 913826 h 5954093"/>
                <a:gd name="connsiteX8" fmla="*/ 340006 w 6015464"/>
                <a:gd name="connsiteY8" fmla="*/ 733327 h 5954093"/>
                <a:gd name="connsiteX9" fmla="*/ 339785 w 6015464"/>
                <a:gd name="connsiteY9" fmla="*/ 1807 h 5954093"/>
                <a:gd name="connsiteX10" fmla="*/ 8291 w 6015464"/>
                <a:gd name="connsiteY10" fmla="*/ 0 h 5954093"/>
                <a:gd name="connsiteX11" fmla="*/ 0 w 6015464"/>
                <a:gd name="connsiteY11" fmla="*/ 5952660 h 5954093"/>
                <a:gd name="connsiteX0" fmla="*/ 0 w 6015464"/>
                <a:gd name="connsiteY0" fmla="*/ 5952660 h 5954093"/>
                <a:gd name="connsiteX1" fmla="*/ 6015464 w 6015464"/>
                <a:gd name="connsiteY1" fmla="*/ 5954093 h 5954093"/>
                <a:gd name="connsiteX2" fmla="*/ 6011559 w 6015464"/>
                <a:gd name="connsiteY2" fmla="*/ 5905151 h 5954093"/>
                <a:gd name="connsiteX3" fmla="*/ 664842 w 6015464"/>
                <a:gd name="connsiteY3" fmla="*/ 5905154 h 5954093"/>
                <a:gd name="connsiteX4" fmla="*/ 305165 w 6015464"/>
                <a:gd name="connsiteY4" fmla="*/ 5568071 h 5954093"/>
                <a:gd name="connsiteX5" fmla="*/ 302345 w 6015464"/>
                <a:gd name="connsiteY5" fmla="*/ 3856355 h 5954093"/>
                <a:gd name="connsiteX6" fmla="*/ 518123 w 6015464"/>
                <a:gd name="connsiteY6" fmla="*/ 3687543 h 5954093"/>
                <a:gd name="connsiteX7" fmla="*/ 517903 w 6015464"/>
                <a:gd name="connsiteY7" fmla="*/ 913826 h 5954093"/>
                <a:gd name="connsiteX8" fmla="*/ 340006 w 6015464"/>
                <a:gd name="connsiteY8" fmla="*/ 733327 h 5954093"/>
                <a:gd name="connsiteX9" fmla="*/ 339785 w 6015464"/>
                <a:gd name="connsiteY9" fmla="*/ 1807 h 5954093"/>
                <a:gd name="connsiteX10" fmla="*/ 8291 w 6015464"/>
                <a:gd name="connsiteY10" fmla="*/ 0 h 5954093"/>
                <a:gd name="connsiteX11" fmla="*/ 0 w 6015464"/>
                <a:gd name="connsiteY11" fmla="*/ 5952660 h 5954093"/>
                <a:gd name="connsiteX0" fmla="*/ 0 w 6015464"/>
                <a:gd name="connsiteY0" fmla="*/ 5952660 h 5954093"/>
                <a:gd name="connsiteX1" fmla="*/ 6015464 w 6015464"/>
                <a:gd name="connsiteY1" fmla="*/ 5954093 h 5954093"/>
                <a:gd name="connsiteX2" fmla="*/ 6011559 w 6015464"/>
                <a:gd name="connsiteY2" fmla="*/ 5905151 h 5954093"/>
                <a:gd name="connsiteX3" fmla="*/ 664842 w 6015464"/>
                <a:gd name="connsiteY3" fmla="*/ 5905154 h 5954093"/>
                <a:gd name="connsiteX4" fmla="*/ 305165 w 6015464"/>
                <a:gd name="connsiteY4" fmla="*/ 5568071 h 5954093"/>
                <a:gd name="connsiteX5" fmla="*/ 302345 w 6015464"/>
                <a:gd name="connsiteY5" fmla="*/ 3856355 h 5954093"/>
                <a:gd name="connsiteX6" fmla="*/ 518123 w 6015464"/>
                <a:gd name="connsiteY6" fmla="*/ 3687543 h 5954093"/>
                <a:gd name="connsiteX7" fmla="*/ 517903 w 6015464"/>
                <a:gd name="connsiteY7" fmla="*/ 913826 h 5954093"/>
                <a:gd name="connsiteX8" fmla="*/ 340006 w 6015464"/>
                <a:gd name="connsiteY8" fmla="*/ 733327 h 5954093"/>
                <a:gd name="connsiteX9" fmla="*/ 339785 w 6015464"/>
                <a:gd name="connsiteY9" fmla="*/ 192359 h 5954093"/>
                <a:gd name="connsiteX10" fmla="*/ 8291 w 6015464"/>
                <a:gd name="connsiteY10" fmla="*/ 0 h 5954093"/>
                <a:gd name="connsiteX11" fmla="*/ 0 w 6015464"/>
                <a:gd name="connsiteY11" fmla="*/ 5952660 h 5954093"/>
                <a:gd name="connsiteX0" fmla="*/ 0 w 6015464"/>
                <a:gd name="connsiteY0" fmla="*/ 5952660 h 5954093"/>
                <a:gd name="connsiteX1" fmla="*/ 6015464 w 6015464"/>
                <a:gd name="connsiteY1" fmla="*/ 5954093 h 5954093"/>
                <a:gd name="connsiteX2" fmla="*/ 6011559 w 6015464"/>
                <a:gd name="connsiteY2" fmla="*/ 5905151 h 5954093"/>
                <a:gd name="connsiteX3" fmla="*/ 664842 w 6015464"/>
                <a:gd name="connsiteY3" fmla="*/ 5905154 h 5954093"/>
                <a:gd name="connsiteX4" fmla="*/ 305165 w 6015464"/>
                <a:gd name="connsiteY4" fmla="*/ 5568071 h 5954093"/>
                <a:gd name="connsiteX5" fmla="*/ 302345 w 6015464"/>
                <a:gd name="connsiteY5" fmla="*/ 3856355 h 5954093"/>
                <a:gd name="connsiteX6" fmla="*/ 518123 w 6015464"/>
                <a:gd name="connsiteY6" fmla="*/ 3687543 h 5954093"/>
                <a:gd name="connsiteX7" fmla="*/ 517903 w 6015464"/>
                <a:gd name="connsiteY7" fmla="*/ 913826 h 5954093"/>
                <a:gd name="connsiteX8" fmla="*/ 340006 w 6015464"/>
                <a:gd name="connsiteY8" fmla="*/ 733327 h 5954093"/>
                <a:gd name="connsiteX9" fmla="*/ 339785 w 6015464"/>
                <a:gd name="connsiteY9" fmla="*/ 192359 h 5954093"/>
                <a:gd name="connsiteX10" fmla="*/ 8291 w 6015464"/>
                <a:gd name="connsiteY10" fmla="*/ 0 h 5954093"/>
                <a:gd name="connsiteX11" fmla="*/ 0 w 6015464"/>
                <a:gd name="connsiteY11" fmla="*/ 5952660 h 5954093"/>
                <a:gd name="connsiteX0" fmla="*/ 0 w 6015464"/>
                <a:gd name="connsiteY0" fmla="*/ 5952660 h 5954093"/>
                <a:gd name="connsiteX1" fmla="*/ 6015464 w 6015464"/>
                <a:gd name="connsiteY1" fmla="*/ 5954093 h 5954093"/>
                <a:gd name="connsiteX2" fmla="*/ 6011559 w 6015464"/>
                <a:gd name="connsiteY2" fmla="*/ 5905151 h 5954093"/>
                <a:gd name="connsiteX3" fmla="*/ 664842 w 6015464"/>
                <a:gd name="connsiteY3" fmla="*/ 5905154 h 5954093"/>
                <a:gd name="connsiteX4" fmla="*/ 305165 w 6015464"/>
                <a:gd name="connsiteY4" fmla="*/ 5568071 h 5954093"/>
                <a:gd name="connsiteX5" fmla="*/ 302345 w 6015464"/>
                <a:gd name="connsiteY5" fmla="*/ 3856355 h 5954093"/>
                <a:gd name="connsiteX6" fmla="*/ 518123 w 6015464"/>
                <a:gd name="connsiteY6" fmla="*/ 3687543 h 5954093"/>
                <a:gd name="connsiteX7" fmla="*/ 517903 w 6015464"/>
                <a:gd name="connsiteY7" fmla="*/ 913826 h 5954093"/>
                <a:gd name="connsiteX8" fmla="*/ 340006 w 6015464"/>
                <a:gd name="connsiteY8" fmla="*/ 733327 h 5954093"/>
                <a:gd name="connsiteX9" fmla="*/ 339785 w 6015464"/>
                <a:gd name="connsiteY9" fmla="*/ 192359 h 5954093"/>
                <a:gd name="connsiteX10" fmla="*/ 8291 w 6015464"/>
                <a:gd name="connsiteY10" fmla="*/ 0 h 5954093"/>
                <a:gd name="connsiteX11" fmla="*/ 0 w 6015464"/>
                <a:gd name="connsiteY11" fmla="*/ 5952660 h 5954093"/>
                <a:gd name="connsiteX0" fmla="*/ 0 w 6015464"/>
                <a:gd name="connsiteY0" fmla="*/ 5952660 h 5954093"/>
                <a:gd name="connsiteX1" fmla="*/ 6015464 w 6015464"/>
                <a:gd name="connsiteY1" fmla="*/ 5954093 h 5954093"/>
                <a:gd name="connsiteX2" fmla="*/ 6011559 w 6015464"/>
                <a:gd name="connsiteY2" fmla="*/ 5905151 h 5954093"/>
                <a:gd name="connsiteX3" fmla="*/ 664842 w 6015464"/>
                <a:gd name="connsiteY3" fmla="*/ 5905154 h 5954093"/>
                <a:gd name="connsiteX4" fmla="*/ 305165 w 6015464"/>
                <a:gd name="connsiteY4" fmla="*/ 5568071 h 5954093"/>
                <a:gd name="connsiteX5" fmla="*/ 302345 w 6015464"/>
                <a:gd name="connsiteY5" fmla="*/ 3856355 h 5954093"/>
                <a:gd name="connsiteX6" fmla="*/ 518123 w 6015464"/>
                <a:gd name="connsiteY6" fmla="*/ 3687543 h 5954093"/>
                <a:gd name="connsiteX7" fmla="*/ 517903 w 6015464"/>
                <a:gd name="connsiteY7" fmla="*/ 913826 h 5954093"/>
                <a:gd name="connsiteX8" fmla="*/ 340006 w 6015464"/>
                <a:gd name="connsiteY8" fmla="*/ 733327 h 5954093"/>
                <a:gd name="connsiteX9" fmla="*/ 339785 w 6015464"/>
                <a:gd name="connsiteY9" fmla="*/ 192359 h 5954093"/>
                <a:gd name="connsiteX10" fmla="*/ 8291 w 6015464"/>
                <a:gd name="connsiteY10" fmla="*/ 0 h 5954093"/>
                <a:gd name="connsiteX11" fmla="*/ 0 w 6015464"/>
                <a:gd name="connsiteY11" fmla="*/ 5952660 h 5954093"/>
                <a:gd name="connsiteX0" fmla="*/ 0 w 6015464"/>
                <a:gd name="connsiteY0" fmla="*/ 5952660 h 5954093"/>
                <a:gd name="connsiteX1" fmla="*/ 6015464 w 6015464"/>
                <a:gd name="connsiteY1" fmla="*/ 5954093 h 5954093"/>
                <a:gd name="connsiteX2" fmla="*/ 6011559 w 6015464"/>
                <a:gd name="connsiteY2" fmla="*/ 5905151 h 5954093"/>
                <a:gd name="connsiteX3" fmla="*/ 664842 w 6015464"/>
                <a:gd name="connsiteY3" fmla="*/ 5905154 h 5954093"/>
                <a:gd name="connsiteX4" fmla="*/ 305165 w 6015464"/>
                <a:gd name="connsiteY4" fmla="*/ 5568071 h 5954093"/>
                <a:gd name="connsiteX5" fmla="*/ 302345 w 6015464"/>
                <a:gd name="connsiteY5" fmla="*/ 3856355 h 5954093"/>
                <a:gd name="connsiteX6" fmla="*/ 518123 w 6015464"/>
                <a:gd name="connsiteY6" fmla="*/ 3687543 h 5954093"/>
                <a:gd name="connsiteX7" fmla="*/ 517903 w 6015464"/>
                <a:gd name="connsiteY7" fmla="*/ 913826 h 5954093"/>
                <a:gd name="connsiteX8" fmla="*/ 340006 w 6015464"/>
                <a:gd name="connsiteY8" fmla="*/ 733327 h 5954093"/>
                <a:gd name="connsiteX9" fmla="*/ 339785 w 6015464"/>
                <a:gd name="connsiteY9" fmla="*/ 192359 h 5954093"/>
                <a:gd name="connsiteX10" fmla="*/ 8291 w 6015464"/>
                <a:gd name="connsiteY10" fmla="*/ 0 h 5954093"/>
                <a:gd name="connsiteX11" fmla="*/ 0 w 6015464"/>
                <a:gd name="connsiteY11" fmla="*/ 5952660 h 5954093"/>
                <a:gd name="connsiteX0" fmla="*/ 0 w 6015464"/>
                <a:gd name="connsiteY0" fmla="*/ 5952660 h 5954093"/>
                <a:gd name="connsiteX1" fmla="*/ 6015464 w 6015464"/>
                <a:gd name="connsiteY1" fmla="*/ 5954093 h 5954093"/>
                <a:gd name="connsiteX2" fmla="*/ 6011559 w 6015464"/>
                <a:gd name="connsiteY2" fmla="*/ 5905151 h 5954093"/>
                <a:gd name="connsiteX3" fmla="*/ 664842 w 6015464"/>
                <a:gd name="connsiteY3" fmla="*/ 5905154 h 5954093"/>
                <a:gd name="connsiteX4" fmla="*/ 305165 w 6015464"/>
                <a:gd name="connsiteY4" fmla="*/ 5568071 h 5954093"/>
                <a:gd name="connsiteX5" fmla="*/ 302345 w 6015464"/>
                <a:gd name="connsiteY5" fmla="*/ 3856355 h 5954093"/>
                <a:gd name="connsiteX6" fmla="*/ 518123 w 6015464"/>
                <a:gd name="connsiteY6" fmla="*/ 3687543 h 5954093"/>
                <a:gd name="connsiteX7" fmla="*/ 517903 w 6015464"/>
                <a:gd name="connsiteY7" fmla="*/ 913826 h 5954093"/>
                <a:gd name="connsiteX8" fmla="*/ 340006 w 6015464"/>
                <a:gd name="connsiteY8" fmla="*/ 733327 h 5954093"/>
                <a:gd name="connsiteX9" fmla="*/ 339785 w 6015464"/>
                <a:gd name="connsiteY9" fmla="*/ 192359 h 5954093"/>
                <a:gd name="connsiteX10" fmla="*/ 8291 w 6015464"/>
                <a:gd name="connsiteY10" fmla="*/ 0 h 5954093"/>
                <a:gd name="connsiteX11" fmla="*/ 0 w 6015464"/>
                <a:gd name="connsiteY11" fmla="*/ 5952660 h 5954093"/>
                <a:gd name="connsiteX0" fmla="*/ 0 w 6015464"/>
                <a:gd name="connsiteY0" fmla="*/ 6352506 h 6353939"/>
                <a:gd name="connsiteX1" fmla="*/ 6015464 w 6015464"/>
                <a:gd name="connsiteY1" fmla="*/ 6353939 h 6353939"/>
                <a:gd name="connsiteX2" fmla="*/ 6011559 w 6015464"/>
                <a:gd name="connsiteY2" fmla="*/ 6304997 h 6353939"/>
                <a:gd name="connsiteX3" fmla="*/ 664842 w 6015464"/>
                <a:gd name="connsiteY3" fmla="*/ 6305000 h 6353939"/>
                <a:gd name="connsiteX4" fmla="*/ 305165 w 6015464"/>
                <a:gd name="connsiteY4" fmla="*/ 5967917 h 6353939"/>
                <a:gd name="connsiteX5" fmla="*/ 302345 w 6015464"/>
                <a:gd name="connsiteY5" fmla="*/ 4256201 h 6353939"/>
                <a:gd name="connsiteX6" fmla="*/ 518123 w 6015464"/>
                <a:gd name="connsiteY6" fmla="*/ 4087389 h 6353939"/>
                <a:gd name="connsiteX7" fmla="*/ 517903 w 6015464"/>
                <a:gd name="connsiteY7" fmla="*/ 1313672 h 6353939"/>
                <a:gd name="connsiteX8" fmla="*/ 340006 w 6015464"/>
                <a:gd name="connsiteY8" fmla="*/ 1133173 h 6353939"/>
                <a:gd name="connsiteX9" fmla="*/ 339785 w 6015464"/>
                <a:gd name="connsiteY9" fmla="*/ 592205 h 6353939"/>
                <a:gd name="connsiteX10" fmla="*/ 4387 w 6015464"/>
                <a:gd name="connsiteY10" fmla="*/ 0 h 6353939"/>
                <a:gd name="connsiteX11" fmla="*/ 0 w 6015464"/>
                <a:gd name="connsiteY11" fmla="*/ 6352506 h 6353939"/>
                <a:gd name="connsiteX0" fmla="*/ 0 w 6015464"/>
                <a:gd name="connsiteY0" fmla="*/ 6352506 h 6353939"/>
                <a:gd name="connsiteX1" fmla="*/ 6015464 w 6015464"/>
                <a:gd name="connsiteY1" fmla="*/ 6353939 h 6353939"/>
                <a:gd name="connsiteX2" fmla="*/ 6011559 w 6015464"/>
                <a:gd name="connsiteY2" fmla="*/ 6304997 h 6353939"/>
                <a:gd name="connsiteX3" fmla="*/ 664842 w 6015464"/>
                <a:gd name="connsiteY3" fmla="*/ 6305000 h 6353939"/>
                <a:gd name="connsiteX4" fmla="*/ 305165 w 6015464"/>
                <a:gd name="connsiteY4" fmla="*/ 5967917 h 6353939"/>
                <a:gd name="connsiteX5" fmla="*/ 302345 w 6015464"/>
                <a:gd name="connsiteY5" fmla="*/ 4256201 h 6353939"/>
                <a:gd name="connsiteX6" fmla="*/ 518123 w 6015464"/>
                <a:gd name="connsiteY6" fmla="*/ 4087389 h 6353939"/>
                <a:gd name="connsiteX7" fmla="*/ 517903 w 6015464"/>
                <a:gd name="connsiteY7" fmla="*/ 1313672 h 6353939"/>
                <a:gd name="connsiteX8" fmla="*/ 340006 w 6015464"/>
                <a:gd name="connsiteY8" fmla="*/ 1133173 h 6353939"/>
                <a:gd name="connsiteX9" fmla="*/ 339785 w 6015464"/>
                <a:gd name="connsiteY9" fmla="*/ 592205 h 6353939"/>
                <a:gd name="connsiteX10" fmla="*/ 4387 w 6015464"/>
                <a:gd name="connsiteY10" fmla="*/ 0 h 6353939"/>
                <a:gd name="connsiteX11" fmla="*/ 0 w 6015464"/>
                <a:gd name="connsiteY11" fmla="*/ 6352506 h 6353939"/>
                <a:gd name="connsiteX0" fmla="*/ 0 w 6015464"/>
                <a:gd name="connsiteY0" fmla="*/ 6352506 h 6353939"/>
                <a:gd name="connsiteX1" fmla="*/ 6015464 w 6015464"/>
                <a:gd name="connsiteY1" fmla="*/ 6353939 h 6353939"/>
                <a:gd name="connsiteX2" fmla="*/ 6011559 w 6015464"/>
                <a:gd name="connsiteY2" fmla="*/ 6304997 h 6353939"/>
                <a:gd name="connsiteX3" fmla="*/ 664842 w 6015464"/>
                <a:gd name="connsiteY3" fmla="*/ 6305000 h 6353939"/>
                <a:gd name="connsiteX4" fmla="*/ 305165 w 6015464"/>
                <a:gd name="connsiteY4" fmla="*/ 5967917 h 6353939"/>
                <a:gd name="connsiteX5" fmla="*/ 302345 w 6015464"/>
                <a:gd name="connsiteY5" fmla="*/ 4256201 h 6353939"/>
                <a:gd name="connsiteX6" fmla="*/ 518123 w 6015464"/>
                <a:gd name="connsiteY6" fmla="*/ 4087389 h 6353939"/>
                <a:gd name="connsiteX7" fmla="*/ 517903 w 6015464"/>
                <a:gd name="connsiteY7" fmla="*/ 1313672 h 6353939"/>
                <a:gd name="connsiteX8" fmla="*/ 340006 w 6015464"/>
                <a:gd name="connsiteY8" fmla="*/ 1133173 h 6353939"/>
                <a:gd name="connsiteX9" fmla="*/ 199253 w 6015464"/>
                <a:gd name="connsiteY9" fmla="*/ 182987 h 6353939"/>
                <a:gd name="connsiteX10" fmla="*/ 4387 w 6015464"/>
                <a:gd name="connsiteY10" fmla="*/ 0 h 6353939"/>
                <a:gd name="connsiteX11" fmla="*/ 0 w 6015464"/>
                <a:gd name="connsiteY11" fmla="*/ 6352506 h 6353939"/>
                <a:gd name="connsiteX0" fmla="*/ 0 w 6015464"/>
                <a:gd name="connsiteY0" fmla="*/ 6352506 h 6353939"/>
                <a:gd name="connsiteX1" fmla="*/ 6015464 w 6015464"/>
                <a:gd name="connsiteY1" fmla="*/ 6353939 h 6353939"/>
                <a:gd name="connsiteX2" fmla="*/ 6011559 w 6015464"/>
                <a:gd name="connsiteY2" fmla="*/ 6304997 h 6353939"/>
                <a:gd name="connsiteX3" fmla="*/ 664842 w 6015464"/>
                <a:gd name="connsiteY3" fmla="*/ 6305000 h 6353939"/>
                <a:gd name="connsiteX4" fmla="*/ 305165 w 6015464"/>
                <a:gd name="connsiteY4" fmla="*/ 5967917 h 6353939"/>
                <a:gd name="connsiteX5" fmla="*/ 302345 w 6015464"/>
                <a:gd name="connsiteY5" fmla="*/ 4256201 h 6353939"/>
                <a:gd name="connsiteX6" fmla="*/ 518123 w 6015464"/>
                <a:gd name="connsiteY6" fmla="*/ 4087389 h 6353939"/>
                <a:gd name="connsiteX7" fmla="*/ 517903 w 6015464"/>
                <a:gd name="connsiteY7" fmla="*/ 1313672 h 6353939"/>
                <a:gd name="connsiteX8" fmla="*/ 215089 w 6015464"/>
                <a:gd name="connsiteY8" fmla="*/ 1123803 h 6353939"/>
                <a:gd name="connsiteX9" fmla="*/ 199253 w 6015464"/>
                <a:gd name="connsiteY9" fmla="*/ 182987 h 6353939"/>
                <a:gd name="connsiteX10" fmla="*/ 4387 w 6015464"/>
                <a:gd name="connsiteY10" fmla="*/ 0 h 6353939"/>
                <a:gd name="connsiteX11" fmla="*/ 0 w 6015464"/>
                <a:gd name="connsiteY11" fmla="*/ 6352506 h 6353939"/>
                <a:gd name="connsiteX0" fmla="*/ 0 w 6015464"/>
                <a:gd name="connsiteY0" fmla="*/ 6352506 h 6353939"/>
                <a:gd name="connsiteX1" fmla="*/ 6015464 w 6015464"/>
                <a:gd name="connsiteY1" fmla="*/ 6353939 h 6353939"/>
                <a:gd name="connsiteX2" fmla="*/ 6011559 w 6015464"/>
                <a:gd name="connsiteY2" fmla="*/ 6304997 h 6353939"/>
                <a:gd name="connsiteX3" fmla="*/ 664842 w 6015464"/>
                <a:gd name="connsiteY3" fmla="*/ 6305000 h 6353939"/>
                <a:gd name="connsiteX4" fmla="*/ 305165 w 6015464"/>
                <a:gd name="connsiteY4" fmla="*/ 5967917 h 6353939"/>
                <a:gd name="connsiteX5" fmla="*/ 302345 w 6015464"/>
                <a:gd name="connsiteY5" fmla="*/ 4256201 h 6353939"/>
                <a:gd name="connsiteX6" fmla="*/ 518123 w 6015464"/>
                <a:gd name="connsiteY6" fmla="*/ 4087389 h 6353939"/>
                <a:gd name="connsiteX7" fmla="*/ 517903 w 6015464"/>
                <a:gd name="connsiteY7" fmla="*/ 1313672 h 6353939"/>
                <a:gd name="connsiteX8" fmla="*/ 199474 w 6015464"/>
                <a:gd name="connsiteY8" fmla="*/ 1120678 h 6353939"/>
                <a:gd name="connsiteX9" fmla="*/ 199253 w 6015464"/>
                <a:gd name="connsiteY9" fmla="*/ 182987 h 6353939"/>
                <a:gd name="connsiteX10" fmla="*/ 4387 w 6015464"/>
                <a:gd name="connsiteY10" fmla="*/ 0 h 6353939"/>
                <a:gd name="connsiteX11" fmla="*/ 0 w 6015464"/>
                <a:gd name="connsiteY11" fmla="*/ 6352506 h 6353939"/>
                <a:gd name="connsiteX0" fmla="*/ 0 w 6015464"/>
                <a:gd name="connsiteY0" fmla="*/ 6352506 h 6353939"/>
                <a:gd name="connsiteX1" fmla="*/ 6015464 w 6015464"/>
                <a:gd name="connsiteY1" fmla="*/ 6353939 h 6353939"/>
                <a:gd name="connsiteX2" fmla="*/ 6011559 w 6015464"/>
                <a:gd name="connsiteY2" fmla="*/ 6304997 h 6353939"/>
                <a:gd name="connsiteX3" fmla="*/ 664842 w 6015464"/>
                <a:gd name="connsiteY3" fmla="*/ 6305000 h 6353939"/>
                <a:gd name="connsiteX4" fmla="*/ 305165 w 6015464"/>
                <a:gd name="connsiteY4" fmla="*/ 5967917 h 6353939"/>
                <a:gd name="connsiteX5" fmla="*/ 302345 w 6015464"/>
                <a:gd name="connsiteY5" fmla="*/ 4256201 h 6353939"/>
                <a:gd name="connsiteX6" fmla="*/ 518123 w 6015464"/>
                <a:gd name="connsiteY6" fmla="*/ 4087389 h 6353939"/>
                <a:gd name="connsiteX7" fmla="*/ 517903 w 6015464"/>
                <a:gd name="connsiteY7" fmla="*/ 1313672 h 6353939"/>
                <a:gd name="connsiteX8" fmla="*/ 199474 w 6015464"/>
                <a:gd name="connsiteY8" fmla="*/ 1120678 h 6353939"/>
                <a:gd name="connsiteX9" fmla="*/ 199253 w 6015464"/>
                <a:gd name="connsiteY9" fmla="*/ 182987 h 6353939"/>
                <a:gd name="connsiteX10" fmla="*/ 4387 w 6015464"/>
                <a:gd name="connsiteY10" fmla="*/ 0 h 6353939"/>
                <a:gd name="connsiteX11" fmla="*/ 0 w 6015464"/>
                <a:gd name="connsiteY11" fmla="*/ 6352506 h 6353939"/>
                <a:gd name="connsiteX0" fmla="*/ 0 w 6015464"/>
                <a:gd name="connsiteY0" fmla="*/ 6352506 h 6353939"/>
                <a:gd name="connsiteX1" fmla="*/ 6015464 w 6015464"/>
                <a:gd name="connsiteY1" fmla="*/ 6353939 h 6353939"/>
                <a:gd name="connsiteX2" fmla="*/ 6011559 w 6015464"/>
                <a:gd name="connsiteY2" fmla="*/ 6304997 h 6353939"/>
                <a:gd name="connsiteX3" fmla="*/ 664842 w 6015464"/>
                <a:gd name="connsiteY3" fmla="*/ 6305000 h 6353939"/>
                <a:gd name="connsiteX4" fmla="*/ 305165 w 6015464"/>
                <a:gd name="connsiteY4" fmla="*/ 5967917 h 6353939"/>
                <a:gd name="connsiteX5" fmla="*/ 302345 w 6015464"/>
                <a:gd name="connsiteY5" fmla="*/ 4256201 h 6353939"/>
                <a:gd name="connsiteX6" fmla="*/ 518123 w 6015464"/>
                <a:gd name="connsiteY6" fmla="*/ 4087389 h 6353939"/>
                <a:gd name="connsiteX7" fmla="*/ 517903 w 6015464"/>
                <a:gd name="connsiteY7" fmla="*/ 1313672 h 6353939"/>
                <a:gd name="connsiteX8" fmla="*/ 199474 w 6015464"/>
                <a:gd name="connsiteY8" fmla="*/ 1120678 h 6353939"/>
                <a:gd name="connsiteX9" fmla="*/ 199253 w 6015464"/>
                <a:gd name="connsiteY9" fmla="*/ 182987 h 6353939"/>
                <a:gd name="connsiteX10" fmla="*/ 4387 w 6015464"/>
                <a:gd name="connsiteY10" fmla="*/ 0 h 6353939"/>
                <a:gd name="connsiteX11" fmla="*/ 0 w 6015464"/>
                <a:gd name="connsiteY11" fmla="*/ 6352506 h 6353939"/>
                <a:gd name="connsiteX0" fmla="*/ 0 w 6015464"/>
                <a:gd name="connsiteY0" fmla="*/ 6352506 h 6353939"/>
                <a:gd name="connsiteX1" fmla="*/ 6015464 w 6015464"/>
                <a:gd name="connsiteY1" fmla="*/ 6353939 h 6353939"/>
                <a:gd name="connsiteX2" fmla="*/ 6011559 w 6015464"/>
                <a:gd name="connsiteY2" fmla="*/ 6304997 h 6353939"/>
                <a:gd name="connsiteX3" fmla="*/ 664842 w 6015464"/>
                <a:gd name="connsiteY3" fmla="*/ 6305000 h 6353939"/>
                <a:gd name="connsiteX4" fmla="*/ 305165 w 6015464"/>
                <a:gd name="connsiteY4" fmla="*/ 5967917 h 6353939"/>
                <a:gd name="connsiteX5" fmla="*/ 302345 w 6015464"/>
                <a:gd name="connsiteY5" fmla="*/ 4256201 h 6353939"/>
                <a:gd name="connsiteX6" fmla="*/ 518123 w 6015464"/>
                <a:gd name="connsiteY6" fmla="*/ 4087389 h 6353939"/>
                <a:gd name="connsiteX7" fmla="*/ 517903 w 6015464"/>
                <a:gd name="connsiteY7" fmla="*/ 1313672 h 6353939"/>
                <a:gd name="connsiteX8" fmla="*/ 199474 w 6015464"/>
                <a:gd name="connsiteY8" fmla="*/ 1120678 h 6353939"/>
                <a:gd name="connsiteX9" fmla="*/ 199253 w 6015464"/>
                <a:gd name="connsiteY9" fmla="*/ 182987 h 6353939"/>
                <a:gd name="connsiteX10" fmla="*/ 4387 w 6015464"/>
                <a:gd name="connsiteY10" fmla="*/ 0 h 6353939"/>
                <a:gd name="connsiteX11" fmla="*/ 0 w 6015464"/>
                <a:gd name="connsiteY11" fmla="*/ 6352506 h 6353939"/>
                <a:gd name="connsiteX0" fmla="*/ 0 w 6015464"/>
                <a:gd name="connsiteY0" fmla="*/ 6352506 h 6353939"/>
                <a:gd name="connsiteX1" fmla="*/ 6015464 w 6015464"/>
                <a:gd name="connsiteY1" fmla="*/ 6353939 h 6353939"/>
                <a:gd name="connsiteX2" fmla="*/ 6011559 w 6015464"/>
                <a:gd name="connsiteY2" fmla="*/ 6304997 h 6353939"/>
                <a:gd name="connsiteX3" fmla="*/ 664842 w 6015464"/>
                <a:gd name="connsiteY3" fmla="*/ 6305000 h 6353939"/>
                <a:gd name="connsiteX4" fmla="*/ 305165 w 6015464"/>
                <a:gd name="connsiteY4" fmla="*/ 5967917 h 6353939"/>
                <a:gd name="connsiteX5" fmla="*/ 302345 w 6015464"/>
                <a:gd name="connsiteY5" fmla="*/ 4256201 h 6353939"/>
                <a:gd name="connsiteX6" fmla="*/ 518123 w 6015464"/>
                <a:gd name="connsiteY6" fmla="*/ 4087389 h 6353939"/>
                <a:gd name="connsiteX7" fmla="*/ 517903 w 6015464"/>
                <a:gd name="connsiteY7" fmla="*/ 1313672 h 6353939"/>
                <a:gd name="connsiteX8" fmla="*/ 199474 w 6015464"/>
                <a:gd name="connsiteY8" fmla="*/ 1120678 h 6353939"/>
                <a:gd name="connsiteX9" fmla="*/ 199253 w 6015464"/>
                <a:gd name="connsiteY9" fmla="*/ 182987 h 6353939"/>
                <a:gd name="connsiteX10" fmla="*/ 4387 w 6015464"/>
                <a:gd name="connsiteY10" fmla="*/ 0 h 6353939"/>
                <a:gd name="connsiteX11" fmla="*/ 0 w 6015464"/>
                <a:gd name="connsiteY11" fmla="*/ 6352506 h 6353939"/>
                <a:gd name="connsiteX0" fmla="*/ 0 w 6015464"/>
                <a:gd name="connsiteY0" fmla="*/ 6327516 h 6328949"/>
                <a:gd name="connsiteX1" fmla="*/ 6015464 w 6015464"/>
                <a:gd name="connsiteY1" fmla="*/ 6328949 h 6328949"/>
                <a:gd name="connsiteX2" fmla="*/ 6011559 w 6015464"/>
                <a:gd name="connsiteY2" fmla="*/ 6280007 h 6328949"/>
                <a:gd name="connsiteX3" fmla="*/ 664842 w 6015464"/>
                <a:gd name="connsiteY3" fmla="*/ 6280010 h 6328949"/>
                <a:gd name="connsiteX4" fmla="*/ 305165 w 6015464"/>
                <a:gd name="connsiteY4" fmla="*/ 5942927 h 6328949"/>
                <a:gd name="connsiteX5" fmla="*/ 302345 w 6015464"/>
                <a:gd name="connsiteY5" fmla="*/ 4231211 h 6328949"/>
                <a:gd name="connsiteX6" fmla="*/ 518123 w 6015464"/>
                <a:gd name="connsiteY6" fmla="*/ 4062399 h 6328949"/>
                <a:gd name="connsiteX7" fmla="*/ 517903 w 6015464"/>
                <a:gd name="connsiteY7" fmla="*/ 1288682 h 6328949"/>
                <a:gd name="connsiteX8" fmla="*/ 199474 w 6015464"/>
                <a:gd name="connsiteY8" fmla="*/ 1095688 h 6328949"/>
                <a:gd name="connsiteX9" fmla="*/ 199253 w 6015464"/>
                <a:gd name="connsiteY9" fmla="*/ 157997 h 6328949"/>
                <a:gd name="connsiteX10" fmla="*/ 4387 w 6015464"/>
                <a:gd name="connsiteY10" fmla="*/ 0 h 6328949"/>
                <a:gd name="connsiteX11" fmla="*/ 0 w 6015464"/>
                <a:gd name="connsiteY11" fmla="*/ 6327516 h 6328949"/>
                <a:gd name="connsiteX0" fmla="*/ 0 w 6015464"/>
                <a:gd name="connsiteY0" fmla="*/ 6327516 h 6328949"/>
                <a:gd name="connsiteX1" fmla="*/ 6015464 w 6015464"/>
                <a:gd name="connsiteY1" fmla="*/ 6328949 h 6328949"/>
                <a:gd name="connsiteX2" fmla="*/ 6011559 w 6015464"/>
                <a:gd name="connsiteY2" fmla="*/ 6280007 h 6328949"/>
                <a:gd name="connsiteX3" fmla="*/ 664842 w 6015464"/>
                <a:gd name="connsiteY3" fmla="*/ 6280010 h 6328949"/>
                <a:gd name="connsiteX4" fmla="*/ 305165 w 6015464"/>
                <a:gd name="connsiteY4" fmla="*/ 5942927 h 6328949"/>
                <a:gd name="connsiteX5" fmla="*/ 302345 w 6015464"/>
                <a:gd name="connsiteY5" fmla="*/ 4231211 h 6328949"/>
                <a:gd name="connsiteX6" fmla="*/ 518123 w 6015464"/>
                <a:gd name="connsiteY6" fmla="*/ 4062399 h 6328949"/>
                <a:gd name="connsiteX7" fmla="*/ 517903 w 6015464"/>
                <a:gd name="connsiteY7" fmla="*/ 1288682 h 6328949"/>
                <a:gd name="connsiteX8" fmla="*/ 199474 w 6015464"/>
                <a:gd name="connsiteY8" fmla="*/ 1095688 h 6328949"/>
                <a:gd name="connsiteX9" fmla="*/ 230482 w 6015464"/>
                <a:gd name="connsiteY9" fmla="*/ 133006 h 6328949"/>
                <a:gd name="connsiteX10" fmla="*/ 4387 w 6015464"/>
                <a:gd name="connsiteY10" fmla="*/ 0 h 6328949"/>
                <a:gd name="connsiteX11" fmla="*/ 0 w 6015464"/>
                <a:gd name="connsiteY11" fmla="*/ 6327516 h 6328949"/>
                <a:gd name="connsiteX0" fmla="*/ 0 w 6015464"/>
                <a:gd name="connsiteY0" fmla="*/ 6358753 h 6360186"/>
                <a:gd name="connsiteX1" fmla="*/ 6015464 w 6015464"/>
                <a:gd name="connsiteY1" fmla="*/ 6360186 h 6360186"/>
                <a:gd name="connsiteX2" fmla="*/ 6011559 w 6015464"/>
                <a:gd name="connsiteY2" fmla="*/ 6311244 h 6360186"/>
                <a:gd name="connsiteX3" fmla="*/ 664842 w 6015464"/>
                <a:gd name="connsiteY3" fmla="*/ 6311247 h 6360186"/>
                <a:gd name="connsiteX4" fmla="*/ 305165 w 6015464"/>
                <a:gd name="connsiteY4" fmla="*/ 5974164 h 6360186"/>
                <a:gd name="connsiteX5" fmla="*/ 302345 w 6015464"/>
                <a:gd name="connsiteY5" fmla="*/ 4262448 h 6360186"/>
                <a:gd name="connsiteX6" fmla="*/ 518123 w 6015464"/>
                <a:gd name="connsiteY6" fmla="*/ 4093636 h 6360186"/>
                <a:gd name="connsiteX7" fmla="*/ 517903 w 6015464"/>
                <a:gd name="connsiteY7" fmla="*/ 1319919 h 6360186"/>
                <a:gd name="connsiteX8" fmla="*/ 199474 w 6015464"/>
                <a:gd name="connsiteY8" fmla="*/ 1126925 h 6360186"/>
                <a:gd name="connsiteX9" fmla="*/ 230482 w 6015464"/>
                <a:gd name="connsiteY9" fmla="*/ 164243 h 6360186"/>
                <a:gd name="connsiteX10" fmla="*/ 4387 w 6015464"/>
                <a:gd name="connsiteY10" fmla="*/ 0 h 6360186"/>
                <a:gd name="connsiteX11" fmla="*/ 0 w 6015464"/>
                <a:gd name="connsiteY11" fmla="*/ 6358753 h 6360186"/>
                <a:gd name="connsiteX0" fmla="*/ 0 w 6015464"/>
                <a:gd name="connsiteY0" fmla="*/ 6358753 h 6360186"/>
                <a:gd name="connsiteX1" fmla="*/ 6015464 w 6015464"/>
                <a:gd name="connsiteY1" fmla="*/ 6360186 h 6360186"/>
                <a:gd name="connsiteX2" fmla="*/ 6011559 w 6015464"/>
                <a:gd name="connsiteY2" fmla="*/ 6311244 h 6360186"/>
                <a:gd name="connsiteX3" fmla="*/ 664842 w 6015464"/>
                <a:gd name="connsiteY3" fmla="*/ 6311247 h 6360186"/>
                <a:gd name="connsiteX4" fmla="*/ 305165 w 6015464"/>
                <a:gd name="connsiteY4" fmla="*/ 5974164 h 6360186"/>
                <a:gd name="connsiteX5" fmla="*/ 302345 w 6015464"/>
                <a:gd name="connsiteY5" fmla="*/ 4262448 h 6360186"/>
                <a:gd name="connsiteX6" fmla="*/ 518123 w 6015464"/>
                <a:gd name="connsiteY6" fmla="*/ 4093636 h 6360186"/>
                <a:gd name="connsiteX7" fmla="*/ 517903 w 6015464"/>
                <a:gd name="connsiteY7" fmla="*/ 1319919 h 6360186"/>
                <a:gd name="connsiteX8" fmla="*/ 199474 w 6015464"/>
                <a:gd name="connsiteY8" fmla="*/ 1126925 h 6360186"/>
                <a:gd name="connsiteX9" fmla="*/ 230482 w 6015464"/>
                <a:gd name="connsiteY9" fmla="*/ 164243 h 6360186"/>
                <a:gd name="connsiteX10" fmla="*/ 4387 w 6015464"/>
                <a:gd name="connsiteY10" fmla="*/ 0 h 6360186"/>
                <a:gd name="connsiteX11" fmla="*/ 0 w 6015464"/>
                <a:gd name="connsiteY11" fmla="*/ 6358753 h 6360186"/>
                <a:gd name="connsiteX0" fmla="*/ 0 w 6015464"/>
                <a:gd name="connsiteY0" fmla="*/ 6358753 h 6360186"/>
                <a:gd name="connsiteX1" fmla="*/ 6015464 w 6015464"/>
                <a:gd name="connsiteY1" fmla="*/ 6360186 h 6360186"/>
                <a:gd name="connsiteX2" fmla="*/ 6011559 w 6015464"/>
                <a:gd name="connsiteY2" fmla="*/ 6311244 h 6360186"/>
                <a:gd name="connsiteX3" fmla="*/ 664842 w 6015464"/>
                <a:gd name="connsiteY3" fmla="*/ 6311247 h 6360186"/>
                <a:gd name="connsiteX4" fmla="*/ 305165 w 6015464"/>
                <a:gd name="connsiteY4" fmla="*/ 5974164 h 6360186"/>
                <a:gd name="connsiteX5" fmla="*/ 302345 w 6015464"/>
                <a:gd name="connsiteY5" fmla="*/ 4262448 h 6360186"/>
                <a:gd name="connsiteX6" fmla="*/ 518123 w 6015464"/>
                <a:gd name="connsiteY6" fmla="*/ 4093636 h 6360186"/>
                <a:gd name="connsiteX7" fmla="*/ 517903 w 6015464"/>
                <a:gd name="connsiteY7" fmla="*/ 1319919 h 6360186"/>
                <a:gd name="connsiteX8" fmla="*/ 222897 w 6015464"/>
                <a:gd name="connsiteY8" fmla="*/ 1126925 h 6360186"/>
                <a:gd name="connsiteX9" fmla="*/ 230482 w 6015464"/>
                <a:gd name="connsiteY9" fmla="*/ 164243 h 6360186"/>
                <a:gd name="connsiteX10" fmla="*/ 4387 w 6015464"/>
                <a:gd name="connsiteY10" fmla="*/ 0 h 6360186"/>
                <a:gd name="connsiteX11" fmla="*/ 0 w 6015464"/>
                <a:gd name="connsiteY11" fmla="*/ 6358753 h 6360186"/>
                <a:gd name="connsiteX0" fmla="*/ 0 w 6015464"/>
                <a:gd name="connsiteY0" fmla="*/ 6358753 h 6360186"/>
                <a:gd name="connsiteX1" fmla="*/ 6015464 w 6015464"/>
                <a:gd name="connsiteY1" fmla="*/ 6360186 h 6360186"/>
                <a:gd name="connsiteX2" fmla="*/ 6011559 w 6015464"/>
                <a:gd name="connsiteY2" fmla="*/ 6311244 h 6360186"/>
                <a:gd name="connsiteX3" fmla="*/ 664842 w 6015464"/>
                <a:gd name="connsiteY3" fmla="*/ 6311247 h 6360186"/>
                <a:gd name="connsiteX4" fmla="*/ 305165 w 6015464"/>
                <a:gd name="connsiteY4" fmla="*/ 5974164 h 6360186"/>
                <a:gd name="connsiteX5" fmla="*/ 302345 w 6015464"/>
                <a:gd name="connsiteY5" fmla="*/ 4262448 h 6360186"/>
                <a:gd name="connsiteX6" fmla="*/ 518123 w 6015464"/>
                <a:gd name="connsiteY6" fmla="*/ 4093636 h 6360186"/>
                <a:gd name="connsiteX7" fmla="*/ 517903 w 6015464"/>
                <a:gd name="connsiteY7" fmla="*/ 1319919 h 6360186"/>
                <a:gd name="connsiteX8" fmla="*/ 230703 w 6015464"/>
                <a:gd name="connsiteY8" fmla="*/ 1130048 h 6360186"/>
                <a:gd name="connsiteX9" fmla="*/ 230482 w 6015464"/>
                <a:gd name="connsiteY9" fmla="*/ 164243 h 6360186"/>
                <a:gd name="connsiteX10" fmla="*/ 4387 w 6015464"/>
                <a:gd name="connsiteY10" fmla="*/ 0 h 6360186"/>
                <a:gd name="connsiteX11" fmla="*/ 0 w 6015464"/>
                <a:gd name="connsiteY11" fmla="*/ 6358753 h 6360186"/>
                <a:gd name="connsiteX0" fmla="*/ 0 w 6015464"/>
                <a:gd name="connsiteY0" fmla="*/ 6358753 h 6360186"/>
                <a:gd name="connsiteX1" fmla="*/ 6015464 w 6015464"/>
                <a:gd name="connsiteY1" fmla="*/ 6360186 h 6360186"/>
                <a:gd name="connsiteX2" fmla="*/ 6011559 w 6015464"/>
                <a:gd name="connsiteY2" fmla="*/ 6311244 h 6360186"/>
                <a:gd name="connsiteX3" fmla="*/ 664842 w 6015464"/>
                <a:gd name="connsiteY3" fmla="*/ 6311247 h 6360186"/>
                <a:gd name="connsiteX4" fmla="*/ 305165 w 6015464"/>
                <a:gd name="connsiteY4" fmla="*/ 5974164 h 6360186"/>
                <a:gd name="connsiteX5" fmla="*/ 302345 w 6015464"/>
                <a:gd name="connsiteY5" fmla="*/ 4262448 h 6360186"/>
                <a:gd name="connsiteX6" fmla="*/ 518123 w 6015464"/>
                <a:gd name="connsiteY6" fmla="*/ 4093636 h 6360186"/>
                <a:gd name="connsiteX7" fmla="*/ 517903 w 6015464"/>
                <a:gd name="connsiteY7" fmla="*/ 1319919 h 6360186"/>
                <a:gd name="connsiteX8" fmla="*/ 230703 w 6015464"/>
                <a:gd name="connsiteY8" fmla="*/ 1130048 h 6360186"/>
                <a:gd name="connsiteX9" fmla="*/ 230482 w 6015464"/>
                <a:gd name="connsiteY9" fmla="*/ 164243 h 6360186"/>
                <a:gd name="connsiteX10" fmla="*/ 4387 w 6015464"/>
                <a:gd name="connsiteY10" fmla="*/ 0 h 6360186"/>
                <a:gd name="connsiteX11" fmla="*/ 0 w 6015464"/>
                <a:gd name="connsiteY11" fmla="*/ 6358753 h 6360186"/>
                <a:gd name="connsiteX0" fmla="*/ 0 w 6015464"/>
                <a:gd name="connsiteY0" fmla="*/ 6358753 h 6360186"/>
                <a:gd name="connsiteX1" fmla="*/ 6015464 w 6015464"/>
                <a:gd name="connsiteY1" fmla="*/ 6360186 h 6360186"/>
                <a:gd name="connsiteX2" fmla="*/ 6011559 w 6015464"/>
                <a:gd name="connsiteY2" fmla="*/ 6311244 h 6360186"/>
                <a:gd name="connsiteX3" fmla="*/ 664842 w 6015464"/>
                <a:gd name="connsiteY3" fmla="*/ 6311247 h 6360186"/>
                <a:gd name="connsiteX4" fmla="*/ 305165 w 6015464"/>
                <a:gd name="connsiteY4" fmla="*/ 5974164 h 6360186"/>
                <a:gd name="connsiteX5" fmla="*/ 302345 w 6015464"/>
                <a:gd name="connsiteY5" fmla="*/ 4262448 h 6360186"/>
                <a:gd name="connsiteX6" fmla="*/ 518123 w 6015464"/>
                <a:gd name="connsiteY6" fmla="*/ 4093636 h 6360186"/>
                <a:gd name="connsiteX7" fmla="*/ 517903 w 6015464"/>
                <a:gd name="connsiteY7" fmla="*/ 1319919 h 6360186"/>
                <a:gd name="connsiteX8" fmla="*/ 230703 w 6015464"/>
                <a:gd name="connsiteY8" fmla="*/ 1130048 h 6360186"/>
                <a:gd name="connsiteX9" fmla="*/ 230482 w 6015464"/>
                <a:gd name="connsiteY9" fmla="*/ 164243 h 6360186"/>
                <a:gd name="connsiteX10" fmla="*/ 4387 w 6015464"/>
                <a:gd name="connsiteY10" fmla="*/ 0 h 6360186"/>
                <a:gd name="connsiteX11" fmla="*/ 0 w 6015464"/>
                <a:gd name="connsiteY11" fmla="*/ 6358753 h 6360186"/>
                <a:gd name="connsiteX0" fmla="*/ 0 w 9051211"/>
                <a:gd name="connsiteY0" fmla="*/ 6358753 h 6360186"/>
                <a:gd name="connsiteX1" fmla="*/ 6015464 w 9051211"/>
                <a:gd name="connsiteY1" fmla="*/ 6360186 h 6360186"/>
                <a:gd name="connsiteX2" fmla="*/ 9051211 w 9051211"/>
                <a:gd name="connsiteY2" fmla="*/ 6190071 h 6360186"/>
                <a:gd name="connsiteX3" fmla="*/ 664842 w 9051211"/>
                <a:gd name="connsiteY3" fmla="*/ 6311247 h 6360186"/>
                <a:gd name="connsiteX4" fmla="*/ 305165 w 9051211"/>
                <a:gd name="connsiteY4" fmla="*/ 5974164 h 6360186"/>
                <a:gd name="connsiteX5" fmla="*/ 302345 w 9051211"/>
                <a:gd name="connsiteY5" fmla="*/ 4262448 h 6360186"/>
                <a:gd name="connsiteX6" fmla="*/ 518123 w 9051211"/>
                <a:gd name="connsiteY6" fmla="*/ 4093636 h 6360186"/>
                <a:gd name="connsiteX7" fmla="*/ 517903 w 9051211"/>
                <a:gd name="connsiteY7" fmla="*/ 1319919 h 6360186"/>
                <a:gd name="connsiteX8" fmla="*/ 230703 w 9051211"/>
                <a:gd name="connsiteY8" fmla="*/ 1130048 h 6360186"/>
                <a:gd name="connsiteX9" fmla="*/ 230482 w 9051211"/>
                <a:gd name="connsiteY9" fmla="*/ 164243 h 6360186"/>
                <a:gd name="connsiteX10" fmla="*/ 4387 w 9051211"/>
                <a:gd name="connsiteY10" fmla="*/ 0 h 6360186"/>
                <a:gd name="connsiteX11" fmla="*/ 0 w 9051211"/>
                <a:gd name="connsiteY11" fmla="*/ 6358753 h 6360186"/>
                <a:gd name="connsiteX0" fmla="*/ 0 w 9055116"/>
                <a:gd name="connsiteY0" fmla="*/ 6358753 h 6360186"/>
                <a:gd name="connsiteX1" fmla="*/ 9055116 w 9055116"/>
                <a:gd name="connsiteY1" fmla="*/ 6360186 h 6360186"/>
                <a:gd name="connsiteX2" fmla="*/ 9051211 w 9055116"/>
                <a:gd name="connsiteY2" fmla="*/ 6190071 h 6360186"/>
                <a:gd name="connsiteX3" fmla="*/ 664842 w 9055116"/>
                <a:gd name="connsiteY3" fmla="*/ 6311247 h 6360186"/>
                <a:gd name="connsiteX4" fmla="*/ 305165 w 9055116"/>
                <a:gd name="connsiteY4" fmla="*/ 5974164 h 6360186"/>
                <a:gd name="connsiteX5" fmla="*/ 302345 w 9055116"/>
                <a:gd name="connsiteY5" fmla="*/ 4262448 h 6360186"/>
                <a:gd name="connsiteX6" fmla="*/ 518123 w 9055116"/>
                <a:gd name="connsiteY6" fmla="*/ 4093636 h 6360186"/>
                <a:gd name="connsiteX7" fmla="*/ 517903 w 9055116"/>
                <a:gd name="connsiteY7" fmla="*/ 1319919 h 6360186"/>
                <a:gd name="connsiteX8" fmla="*/ 230703 w 9055116"/>
                <a:gd name="connsiteY8" fmla="*/ 1130048 h 6360186"/>
                <a:gd name="connsiteX9" fmla="*/ 230482 w 9055116"/>
                <a:gd name="connsiteY9" fmla="*/ 164243 h 6360186"/>
                <a:gd name="connsiteX10" fmla="*/ 4387 w 9055116"/>
                <a:gd name="connsiteY10" fmla="*/ 0 h 6360186"/>
                <a:gd name="connsiteX11" fmla="*/ 0 w 9055116"/>
                <a:gd name="connsiteY11" fmla="*/ 6358753 h 6360186"/>
                <a:gd name="connsiteX0" fmla="*/ 0 w 9055490"/>
                <a:gd name="connsiteY0" fmla="*/ 6358753 h 6360186"/>
                <a:gd name="connsiteX1" fmla="*/ 9055116 w 9055490"/>
                <a:gd name="connsiteY1" fmla="*/ 6360186 h 6360186"/>
                <a:gd name="connsiteX2" fmla="*/ 9055114 w 9055490"/>
                <a:gd name="connsiteY2" fmla="*/ 6303672 h 6360186"/>
                <a:gd name="connsiteX3" fmla="*/ 664842 w 9055490"/>
                <a:gd name="connsiteY3" fmla="*/ 6311247 h 6360186"/>
                <a:gd name="connsiteX4" fmla="*/ 305165 w 9055490"/>
                <a:gd name="connsiteY4" fmla="*/ 5974164 h 6360186"/>
                <a:gd name="connsiteX5" fmla="*/ 302345 w 9055490"/>
                <a:gd name="connsiteY5" fmla="*/ 4262448 h 6360186"/>
                <a:gd name="connsiteX6" fmla="*/ 518123 w 9055490"/>
                <a:gd name="connsiteY6" fmla="*/ 4093636 h 6360186"/>
                <a:gd name="connsiteX7" fmla="*/ 517903 w 9055490"/>
                <a:gd name="connsiteY7" fmla="*/ 1319919 h 6360186"/>
                <a:gd name="connsiteX8" fmla="*/ 230703 w 9055490"/>
                <a:gd name="connsiteY8" fmla="*/ 1130048 h 6360186"/>
                <a:gd name="connsiteX9" fmla="*/ 230482 w 9055490"/>
                <a:gd name="connsiteY9" fmla="*/ 164243 h 6360186"/>
                <a:gd name="connsiteX10" fmla="*/ 4387 w 9055490"/>
                <a:gd name="connsiteY10" fmla="*/ 0 h 6360186"/>
                <a:gd name="connsiteX11" fmla="*/ 0 w 9055490"/>
                <a:gd name="connsiteY11" fmla="*/ 6358753 h 6360186"/>
                <a:gd name="connsiteX0" fmla="*/ 0 w 9055490"/>
                <a:gd name="connsiteY0" fmla="*/ 6358753 h 6360186"/>
                <a:gd name="connsiteX1" fmla="*/ 9055116 w 9055490"/>
                <a:gd name="connsiteY1" fmla="*/ 6360186 h 6360186"/>
                <a:gd name="connsiteX2" fmla="*/ 9055114 w 9055490"/>
                <a:gd name="connsiteY2" fmla="*/ 6303672 h 6360186"/>
                <a:gd name="connsiteX3" fmla="*/ 664842 w 9055490"/>
                <a:gd name="connsiteY3" fmla="*/ 6311247 h 6360186"/>
                <a:gd name="connsiteX4" fmla="*/ 305165 w 9055490"/>
                <a:gd name="connsiteY4" fmla="*/ 5974164 h 6360186"/>
                <a:gd name="connsiteX5" fmla="*/ 518123 w 9055490"/>
                <a:gd name="connsiteY5" fmla="*/ 4093636 h 6360186"/>
                <a:gd name="connsiteX6" fmla="*/ 517903 w 9055490"/>
                <a:gd name="connsiteY6" fmla="*/ 1319919 h 6360186"/>
                <a:gd name="connsiteX7" fmla="*/ 230703 w 9055490"/>
                <a:gd name="connsiteY7" fmla="*/ 1130048 h 6360186"/>
                <a:gd name="connsiteX8" fmla="*/ 230482 w 9055490"/>
                <a:gd name="connsiteY8" fmla="*/ 164243 h 6360186"/>
                <a:gd name="connsiteX9" fmla="*/ 4387 w 9055490"/>
                <a:gd name="connsiteY9" fmla="*/ 0 h 6360186"/>
                <a:gd name="connsiteX10" fmla="*/ 0 w 9055490"/>
                <a:gd name="connsiteY10" fmla="*/ 6358753 h 6360186"/>
                <a:gd name="connsiteX0" fmla="*/ 0 w 9055490"/>
                <a:gd name="connsiteY0" fmla="*/ 6358753 h 6360186"/>
                <a:gd name="connsiteX1" fmla="*/ 9055116 w 9055490"/>
                <a:gd name="connsiteY1" fmla="*/ 6360186 h 6360186"/>
                <a:gd name="connsiteX2" fmla="*/ 9055114 w 9055490"/>
                <a:gd name="connsiteY2" fmla="*/ 6303672 h 6360186"/>
                <a:gd name="connsiteX3" fmla="*/ 664842 w 9055490"/>
                <a:gd name="connsiteY3" fmla="*/ 6311247 h 6360186"/>
                <a:gd name="connsiteX4" fmla="*/ 305165 w 9055490"/>
                <a:gd name="connsiteY4" fmla="*/ 5974164 h 6360186"/>
                <a:gd name="connsiteX5" fmla="*/ 517903 w 9055490"/>
                <a:gd name="connsiteY5" fmla="*/ 1319919 h 6360186"/>
                <a:gd name="connsiteX6" fmla="*/ 230703 w 9055490"/>
                <a:gd name="connsiteY6" fmla="*/ 1130048 h 6360186"/>
                <a:gd name="connsiteX7" fmla="*/ 230482 w 9055490"/>
                <a:gd name="connsiteY7" fmla="*/ 164243 h 6360186"/>
                <a:gd name="connsiteX8" fmla="*/ 4387 w 9055490"/>
                <a:gd name="connsiteY8" fmla="*/ 0 h 6360186"/>
                <a:gd name="connsiteX9" fmla="*/ 0 w 9055490"/>
                <a:gd name="connsiteY9" fmla="*/ 6358753 h 6360186"/>
                <a:gd name="connsiteX0" fmla="*/ 0 w 9055490"/>
                <a:gd name="connsiteY0" fmla="*/ 6358753 h 6360186"/>
                <a:gd name="connsiteX1" fmla="*/ 9055116 w 9055490"/>
                <a:gd name="connsiteY1" fmla="*/ 6360186 h 6360186"/>
                <a:gd name="connsiteX2" fmla="*/ 9055114 w 9055490"/>
                <a:gd name="connsiteY2" fmla="*/ 6303672 h 6360186"/>
                <a:gd name="connsiteX3" fmla="*/ 664842 w 9055490"/>
                <a:gd name="connsiteY3" fmla="*/ 6311247 h 6360186"/>
                <a:gd name="connsiteX4" fmla="*/ 305165 w 9055490"/>
                <a:gd name="connsiteY4" fmla="*/ 5974164 h 6360186"/>
                <a:gd name="connsiteX5" fmla="*/ 230703 w 9055490"/>
                <a:gd name="connsiteY5" fmla="*/ 1130048 h 6360186"/>
                <a:gd name="connsiteX6" fmla="*/ 230482 w 9055490"/>
                <a:gd name="connsiteY6" fmla="*/ 164243 h 6360186"/>
                <a:gd name="connsiteX7" fmla="*/ 4387 w 9055490"/>
                <a:gd name="connsiteY7" fmla="*/ 0 h 6360186"/>
                <a:gd name="connsiteX8" fmla="*/ 0 w 9055490"/>
                <a:gd name="connsiteY8" fmla="*/ 6358753 h 6360186"/>
                <a:gd name="connsiteX0" fmla="*/ 0 w 9055490"/>
                <a:gd name="connsiteY0" fmla="*/ 6358753 h 6360186"/>
                <a:gd name="connsiteX1" fmla="*/ 9055116 w 9055490"/>
                <a:gd name="connsiteY1" fmla="*/ 6360186 h 6360186"/>
                <a:gd name="connsiteX2" fmla="*/ 9055114 w 9055490"/>
                <a:gd name="connsiteY2" fmla="*/ 6303672 h 6360186"/>
                <a:gd name="connsiteX3" fmla="*/ 664842 w 9055490"/>
                <a:gd name="connsiteY3" fmla="*/ 6311247 h 6360186"/>
                <a:gd name="connsiteX4" fmla="*/ 305165 w 9055490"/>
                <a:gd name="connsiteY4" fmla="*/ 5974164 h 6360186"/>
                <a:gd name="connsiteX5" fmla="*/ 230482 w 9055490"/>
                <a:gd name="connsiteY5" fmla="*/ 164243 h 6360186"/>
                <a:gd name="connsiteX6" fmla="*/ 4387 w 9055490"/>
                <a:gd name="connsiteY6" fmla="*/ 0 h 6360186"/>
                <a:gd name="connsiteX7" fmla="*/ 0 w 9055490"/>
                <a:gd name="connsiteY7" fmla="*/ 6358753 h 6360186"/>
                <a:gd name="connsiteX0" fmla="*/ 608671 w 9664161"/>
                <a:gd name="connsiteY0" fmla="*/ 6194510 h 6195943"/>
                <a:gd name="connsiteX1" fmla="*/ 9663787 w 9664161"/>
                <a:gd name="connsiteY1" fmla="*/ 6195943 h 6195943"/>
                <a:gd name="connsiteX2" fmla="*/ 9663785 w 9664161"/>
                <a:gd name="connsiteY2" fmla="*/ 6139429 h 6195943"/>
                <a:gd name="connsiteX3" fmla="*/ 1273513 w 9664161"/>
                <a:gd name="connsiteY3" fmla="*/ 6147004 h 6195943"/>
                <a:gd name="connsiteX4" fmla="*/ 913836 w 9664161"/>
                <a:gd name="connsiteY4" fmla="*/ 5809921 h 6195943"/>
                <a:gd name="connsiteX5" fmla="*/ 839153 w 9664161"/>
                <a:gd name="connsiteY5" fmla="*/ 0 h 6195943"/>
                <a:gd name="connsiteX6" fmla="*/ 608671 w 9664161"/>
                <a:gd name="connsiteY6" fmla="*/ 6194510 h 6195943"/>
                <a:gd name="connsiteX0" fmla="*/ 608671 w 9664161"/>
                <a:gd name="connsiteY0" fmla="*/ 6194510 h 6195943"/>
                <a:gd name="connsiteX1" fmla="*/ 9663787 w 9664161"/>
                <a:gd name="connsiteY1" fmla="*/ 6195943 h 6195943"/>
                <a:gd name="connsiteX2" fmla="*/ 9663785 w 9664161"/>
                <a:gd name="connsiteY2" fmla="*/ 6139429 h 6195943"/>
                <a:gd name="connsiteX3" fmla="*/ 1273513 w 9664161"/>
                <a:gd name="connsiteY3" fmla="*/ 6147004 h 6195943"/>
                <a:gd name="connsiteX4" fmla="*/ 913836 w 9664161"/>
                <a:gd name="connsiteY4" fmla="*/ 5809921 h 6195943"/>
                <a:gd name="connsiteX5" fmla="*/ 839153 w 9664161"/>
                <a:gd name="connsiteY5" fmla="*/ 0 h 6195943"/>
                <a:gd name="connsiteX6" fmla="*/ 608671 w 9664161"/>
                <a:gd name="connsiteY6" fmla="*/ 6194510 h 6195943"/>
                <a:gd name="connsiteX0" fmla="*/ 598197 w 9653687"/>
                <a:gd name="connsiteY0" fmla="*/ 384589 h 386022"/>
                <a:gd name="connsiteX1" fmla="*/ 9653313 w 9653687"/>
                <a:gd name="connsiteY1" fmla="*/ 386022 h 386022"/>
                <a:gd name="connsiteX2" fmla="*/ 9653311 w 9653687"/>
                <a:gd name="connsiteY2" fmla="*/ 329508 h 386022"/>
                <a:gd name="connsiteX3" fmla="*/ 1263039 w 9653687"/>
                <a:gd name="connsiteY3" fmla="*/ 337083 h 386022"/>
                <a:gd name="connsiteX4" fmla="*/ 903362 w 9653687"/>
                <a:gd name="connsiteY4" fmla="*/ 0 h 386022"/>
                <a:gd name="connsiteX5" fmla="*/ 598197 w 9653687"/>
                <a:gd name="connsiteY5" fmla="*/ 384589 h 386022"/>
                <a:gd name="connsiteX0" fmla="*/ 598196 w 9653685"/>
                <a:gd name="connsiteY0" fmla="*/ 384589 h 386022"/>
                <a:gd name="connsiteX1" fmla="*/ 9653311 w 9653685"/>
                <a:gd name="connsiteY1" fmla="*/ 386022 h 386022"/>
                <a:gd name="connsiteX2" fmla="*/ 9653309 w 9653685"/>
                <a:gd name="connsiteY2" fmla="*/ 329508 h 386022"/>
                <a:gd name="connsiteX3" fmla="*/ 1263037 w 9653685"/>
                <a:gd name="connsiteY3" fmla="*/ 337083 h 386022"/>
                <a:gd name="connsiteX4" fmla="*/ 903360 w 9653685"/>
                <a:gd name="connsiteY4" fmla="*/ 0 h 386022"/>
                <a:gd name="connsiteX5" fmla="*/ 598196 w 9653685"/>
                <a:gd name="connsiteY5" fmla="*/ 384589 h 386022"/>
                <a:gd name="connsiteX0" fmla="*/ 0 w 9055489"/>
                <a:gd name="connsiteY0" fmla="*/ 384589 h 386022"/>
                <a:gd name="connsiteX1" fmla="*/ 9055115 w 9055489"/>
                <a:gd name="connsiteY1" fmla="*/ 386022 h 386022"/>
                <a:gd name="connsiteX2" fmla="*/ 9055113 w 9055489"/>
                <a:gd name="connsiteY2" fmla="*/ 329508 h 386022"/>
                <a:gd name="connsiteX3" fmla="*/ 664841 w 9055489"/>
                <a:gd name="connsiteY3" fmla="*/ 337083 h 386022"/>
                <a:gd name="connsiteX4" fmla="*/ 305164 w 9055489"/>
                <a:gd name="connsiteY4" fmla="*/ 0 h 386022"/>
                <a:gd name="connsiteX5" fmla="*/ 0 w 9055489"/>
                <a:gd name="connsiteY5" fmla="*/ 384589 h 386022"/>
                <a:gd name="connsiteX0" fmla="*/ 0 w 9055489"/>
                <a:gd name="connsiteY0" fmla="*/ 384589 h 386022"/>
                <a:gd name="connsiteX1" fmla="*/ 9055115 w 9055489"/>
                <a:gd name="connsiteY1" fmla="*/ 386022 h 386022"/>
                <a:gd name="connsiteX2" fmla="*/ 9055113 w 9055489"/>
                <a:gd name="connsiteY2" fmla="*/ 329508 h 386022"/>
                <a:gd name="connsiteX3" fmla="*/ 664841 w 9055489"/>
                <a:gd name="connsiteY3" fmla="*/ 337083 h 386022"/>
                <a:gd name="connsiteX4" fmla="*/ 305164 w 9055489"/>
                <a:gd name="connsiteY4" fmla="*/ 0 h 386022"/>
                <a:gd name="connsiteX5" fmla="*/ 0 w 9055489"/>
                <a:gd name="connsiteY5" fmla="*/ 384589 h 386022"/>
                <a:gd name="connsiteX0" fmla="*/ 0 w 9055489"/>
                <a:gd name="connsiteY0" fmla="*/ 384589 h 386022"/>
                <a:gd name="connsiteX1" fmla="*/ 9055115 w 9055489"/>
                <a:gd name="connsiteY1" fmla="*/ 386022 h 386022"/>
                <a:gd name="connsiteX2" fmla="*/ 9055113 w 9055489"/>
                <a:gd name="connsiteY2" fmla="*/ 329508 h 386022"/>
                <a:gd name="connsiteX3" fmla="*/ 664841 w 9055489"/>
                <a:gd name="connsiteY3" fmla="*/ 337083 h 386022"/>
                <a:gd name="connsiteX4" fmla="*/ 305164 w 9055489"/>
                <a:gd name="connsiteY4" fmla="*/ 0 h 386022"/>
                <a:gd name="connsiteX5" fmla="*/ 0 w 9055489"/>
                <a:gd name="connsiteY5" fmla="*/ 384589 h 386022"/>
                <a:gd name="connsiteX0" fmla="*/ 0 w 9055489"/>
                <a:gd name="connsiteY0" fmla="*/ 384589 h 386022"/>
                <a:gd name="connsiteX1" fmla="*/ 9055115 w 9055489"/>
                <a:gd name="connsiteY1" fmla="*/ 386022 h 386022"/>
                <a:gd name="connsiteX2" fmla="*/ 9055113 w 9055489"/>
                <a:gd name="connsiteY2" fmla="*/ 329508 h 386022"/>
                <a:gd name="connsiteX3" fmla="*/ 664841 w 9055489"/>
                <a:gd name="connsiteY3" fmla="*/ 337083 h 386022"/>
                <a:gd name="connsiteX4" fmla="*/ 305164 w 9055489"/>
                <a:gd name="connsiteY4" fmla="*/ 0 h 386022"/>
                <a:gd name="connsiteX5" fmla="*/ 0 w 9055489"/>
                <a:gd name="connsiteY5" fmla="*/ 384589 h 386022"/>
                <a:gd name="connsiteX0" fmla="*/ 0 w 9055489"/>
                <a:gd name="connsiteY0" fmla="*/ 1221017 h 1222450"/>
                <a:gd name="connsiteX1" fmla="*/ 9055115 w 9055489"/>
                <a:gd name="connsiteY1" fmla="*/ 1222450 h 1222450"/>
                <a:gd name="connsiteX2" fmla="*/ 9055113 w 9055489"/>
                <a:gd name="connsiteY2" fmla="*/ 1165936 h 1222450"/>
                <a:gd name="connsiteX3" fmla="*/ 664841 w 9055489"/>
                <a:gd name="connsiteY3" fmla="*/ 1173511 h 1222450"/>
                <a:gd name="connsiteX4" fmla="*/ 305164 w 9055489"/>
                <a:gd name="connsiteY4" fmla="*/ 836428 h 1222450"/>
                <a:gd name="connsiteX5" fmla="*/ 1528 w 9055489"/>
                <a:gd name="connsiteY5" fmla="*/ 4004 h 1222450"/>
                <a:gd name="connsiteX6" fmla="*/ 0 w 9055489"/>
                <a:gd name="connsiteY6" fmla="*/ 1221017 h 1222450"/>
                <a:gd name="connsiteX0" fmla="*/ 0 w 9055489"/>
                <a:gd name="connsiteY0" fmla="*/ 1217012 h 1218445"/>
                <a:gd name="connsiteX1" fmla="*/ 9055115 w 9055489"/>
                <a:gd name="connsiteY1" fmla="*/ 1218445 h 1218445"/>
                <a:gd name="connsiteX2" fmla="*/ 9055113 w 9055489"/>
                <a:gd name="connsiteY2" fmla="*/ 1161931 h 1218445"/>
                <a:gd name="connsiteX3" fmla="*/ 664841 w 9055489"/>
                <a:gd name="connsiteY3" fmla="*/ 1169506 h 1218445"/>
                <a:gd name="connsiteX4" fmla="*/ 305164 w 9055489"/>
                <a:gd name="connsiteY4" fmla="*/ 832423 h 1218445"/>
                <a:gd name="connsiteX5" fmla="*/ 1528 w 9055489"/>
                <a:gd name="connsiteY5" fmla="*/ -1 h 1218445"/>
                <a:gd name="connsiteX6" fmla="*/ 0 w 9055489"/>
                <a:gd name="connsiteY6" fmla="*/ 1217012 h 1218445"/>
                <a:gd name="connsiteX0" fmla="*/ 0 w 9055489"/>
                <a:gd name="connsiteY0" fmla="*/ 1217013 h 1218446"/>
                <a:gd name="connsiteX1" fmla="*/ 9055115 w 9055489"/>
                <a:gd name="connsiteY1" fmla="*/ 1218446 h 1218446"/>
                <a:gd name="connsiteX2" fmla="*/ 9055113 w 9055489"/>
                <a:gd name="connsiteY2" fmla="*/ 1161932 h 1218446"/>
                <a:gd name="connsiteX3" fmla="*/ 664841 w 9055489"/>
                <a:gd name="connsiteY3" fmla="*/ 1169507 h 1218446"/>
                <a:gd name="connsiteX4" fmla="*/ 305164 w 9055489"/>
                <a:gd name="connsiteY4" fmla="*/ 832424 h 1218446"/>
                <a:gd name="connsiteX5" fmla="*/ 1528 w 9055489"/>
                <a:gd name="connsiteY5" fmla="*/ 0 h 1218446"/>
                <a:gd name="connsiteX6" fmla="*/ 0 w 9055489"/>
                <a:gd name="connsiteY6" fmla="*/ 1217013 h 1218446"/>
                <a:gd name="connsiteX0" fmla="*/ 0 w 9055489"/>
                <a:gd name="connsiteY0" fmla="*/ 1217013 h 1218446"/>
                <a:gd name="connsiteX1" fmla="*/ 9055115 w 9055489"/>
                <a:gd name="connsiteY1" fmla="*/ 1218446 h 1218446"/>
                <a:gd name="connsiteX2" fmla="*/ 9055113 w 9055489"/>
                <a:gd name="connsiteY2" fmla="*/ 1161932 h 1218446"/>
                <a:gd name="connsiteX3" fmla="*/ 664841 w 9055489"/>
                <a:gd name="connsiteY3" fmla="*/ 1169507 h 1218446"/>
                <a:gd name="connsiteX4" fmla="*/ 664301 w 9055489"/>
                <a:gd name="connsiteY4" fmla="*/ 20992 h 1218446"/>
                <a:gd name="connsiteX5" fmla="*/ 1528 w 9055489"/>
                <a:gd name="connsiteY5" fmla="*/ 0 h 1218446"/>
                <a:gd name="connsiteX6" fmla="*/ 0 w 9055489"/>
                <a:gd name="connsiteY6" fmla="*/ 1217013 h 1218446"/>
                <a:gd name="connsiteX0" fmla="*/ 0 w 9055489"/>
                <a:gd name="connsiteY0" fmla="*/ 1217013 h 1218446"/>
                <a:gd name="connsiteX1" fmla="*/ 9055115 w 9055489"/>
                <a:gd name="connsiteY1" fmla="*/ 1218446 h 1218446"/>
                <a:gd name="connsiteX2" fmla="*/ 9055113 w 9055489"/>
                <a:gd name="connsiteY2" fmla="*/ 1161932 h 1218446"/>
                <a:gd name="connsiteX3" fmla="*/ 664841 w 9055489"/>
                <a:gd name="connsiteY3" fmla="*/ 1169507 h 1218446"/>
                <a:gd name="connsiteX4" fmla="*/ 664301 w 9055489"/>
                <a:gd name="connsiteY4" fmla="*/ 20992 h 1218446"/>
                <a:gd name="connsiteX5" fmla="*/ 1528 w 9055489"/>
                <a:gd name="connsiteY5" fmla="*/ 0 h 1218446"/>
                <a:gd name="connsiteX6" fmla="*/ 0 w 9055489"/>
                <a:gd name="connsiteY6" fmla="*/ 1217013 h 1218446"/>
                <a:gd name="connsiteX0" fmla="*/ 0 w 9055489"/>
                <a:gd name="connsiteY0" fmla="*/ 1217013 h 1218446"/>
                <a:gd name="connsiteX1" fmla="*/ 9055115 w 9055489"/>
                <a:gd name="connsiteY1" fmla="*/ 1218446 h 1218446"/>
                <a:gd name="connsiteX2" fmla="*/ 9055113 w 9055489"/>
                <a:gd name="connsiteY2" fmla="*/ 1161932 h 1218446"/>
                <a:gd name="connsiteX3" fmla="*/ 664841 w 9055489"/>
                <a:gd name="connsiteY3" fmla="*/ 1169507 h 1218446"/>
                <a:gd name="connsiteX4" fmla="*/ 664301 w 9055489"/>
                <a:gd name="connsiteY4" fmla="*/ 20992 h 1218446"/>
                <a:gd name="connsiteX5" fmla="*/ 1528 w 9055489"/>
                <a:gd name="connsiteY5" fmla="*/ 0 h 1218446"/>
                <a:gd name="connsiteX6" fmla="*/ 0 w 9055489"/>
                <a:gd name="connsiteY6" fmla="*/ 1217013 h 1218446"/>
                <a:gd name="connsiteX0" fmla="*/ 0 w 9055489"/>
                <a:gd name="connsiteY0" fmla="*/ 1217013 h 1218446"/>
                <a:gd name="connsiteX1" fmla="*/ 9055115 w 9055489"/>
                <a:gd name="connsiteY1" fmla="*/ 1218446 h 1218446"/>
                <a:gd name="connsiteX2" fmla="*/ 9055113 w 9055489"/>
                <a:gd name="connsiteY2" fmla="*/ 1161932 h 1218446"/>
                <a:gd name="connsiteX3" fmla="*/ 664841 w 9055489"/>
                <a:gd name="connsiteY3" fmla="*/ 1169507 h 1218446"/>
                <a:gd name="connsiteX4" fmla="*/ 660396 w 9055489"/>
                <a:gd name="connsiteY4" fmla="*/ 1518 h 1218446"/>
                <a:gd name="connsiteX5" fmla="*/ 1528 w 9055489"/>
                <a:gd name="connsiteY5" fmla="*/ 0 h 1218446"/>
                <a:gd name="connsiteX6" fmla="*/ 0 w 9055489"/>
                <a:gd name="connsiteY6" fmla="*/ 1217013 h 1218446"/>
                <a:gd name="connsiteX0" fmla="*/ 0 w 9055489"/>
                <a:gd name="connsiteY0" fmla="*/ 1217013 h 1218446"/>
                <a:gd name="connsiteX1" fmla="*/ 263072 w 9055489"/>
                <a:gd name="connsiteY1" fmla="*/ 1217151 h 1218446"/>
                <a:gd name="connsiteX2" fmla="*/ 9055115 w 9055489"/>
                <a:gd name="connsiteY2" fmla="*/ 1218446 h 1218446"/>
                <a:gd name="connsiteX3" fmla="*/ 9055113 w 9055489"/>
                <a:gd name="connsiteY3" fmla="*/ 1161932 h 1218446"/>
                <a:gd name="connsiteX4" fmla="*/ 664841 w 9055489"/>
                <a:gd name="connsiteY4" fmla="*/ 1169507 h 1218446"/>
                <a:gd name="connsiteX5" fmla="*/ 660396 w 9055489"/>
                <a:gd name="connsiteY5" fmla="*/ 1518 h 1218446"/>
                <a:gd name="connsiteX6" fmla="*/ 1528 w 9055489"/>
                <a:gd name="connsiteY6" fmla="*/ 0 h 1218446"/>
                <a:gd name="connsiteX7" fmla="*/ 0 w 9055489"/>
                <a:gd name="connsiteY7" fmla="*/ 1217013 h 1218446"/>
                <a:gd name="connsiteX0" fmla="*/ 0 w 9055489"/>
                <a:gd name="connsiteY0" fmla="*/ 1022270 h 1218446"/>
                <a:gd name="connsiteX1" fmla="*/ 263072 w 9055489"/>
                <a:gd name="connsiteY1" fmla="*/ 1217151 h 1218446"/>
                <a:gd name="connsiteX2" fmla="*/ 9055115 w 9055489"/>
                <a:gd name="connsiteY2" fmla="*/ 1218446 h 1218446"/>
                <a:gd name="connsiteX3" fmla="*/ 9055113 w 9055489"/>
                <a:gd name="connsiteY3" fmla="*/ 1161932 h 1218446"/>
                <a:gd name="connsiteX4" fmla="*/ 664841 w 9055489"/>
                <a:gd name="connsiteY4" fmla="*/ 1169507 h 1218446"/>
                <a:gd name="connsiteX5" fmla="*/ 660396 w 9055489"/>
                <a:gd name="connsiteY5" fmla="*/ 1518 h 1218446"/>
                <a:gd name="connsiteX6" fmla="*/ 1528 w 9055489"/>
                <a:gd name="connsiteY6" fmla="*/ 0 h 1218446"/>
                <a:gd name="connsiteX7" fmla="*/ 0 w 9055489"/>
                <a:gd name="connsiteY7" fmla="*/ 1022270 h 1218446"/>
                <a:gd name="connsiteX0" fmla="*/ 0 w 9055489"/>
                <a:gd name="connsiteY0" fmla="*/ 1022270 h 1218446"/>
                <a:gd name="connsiteX1" fmla="*/ 263072 w 9055489"/>
                <a:gd name="connsiteY1" fmla="*/ 1217151 h 1218446"/>
                <a:gd name="connsiteX2" fmla="*/ 9055115 w 9055489"/>
                <a:gd name="connsiteY2" fmla="*/ 1218446 h 1218446"/>
                <a:gd name="connsiteX3" fmla="*/ 9055113 w 9055489"/>
                <a:gd name="connsiteY3" fmla="*/ 1161932 h 1218446"/>
                <a:gd name="connsiteX4" fmla="*/ 664841 w 9055489"/>
                <a:gd name="connsiteY4" fmla="*/ 1169507 h 1218446"/>
                <a:gd name="connsiteX5" fmla="*/ 660396 w 9055489"/>
                <a:gd name="connsiteY5" fmla="*/ 1518 h 1218446"/>
                <a:gd name="connsiteX6" fmla="*/ 1528 w 9055489"/>
                <a:gd name="connsiteY6" fmla="*/ 0 h 1218446"/>
                <a:gd name="connsiteX7" fmla="*/ 0 w 9055489"/>
                <a:gd name="connsiteY7" fmla="*/ 1022270 h 1218446"/>
                <a:gd name="connsiteX0" fmla="*/ 0 w 9055489"/>
                <a:gd name="connsiteY0" fmla="*/ 1022270 h 1218446"/>
                <a:gd name="connsiteX1" fmla="*/ 263072 w 9055489"/>
                <a:gd name="connsiteY1" fmla="*/ 1217151 h 1218446"/>
                <a:gd name="connsiteX2" fmla="*/ 9055115 w 9055489"/>
                <a:gd name="connsiteY2" fmla="*/ 1218446 h 1218446"/>
                <a:gd name="connsiteX3" fmla="*/ 9055113 w 9055489"/>
                <a:gd name="connsiteY3" fmla="*/ 1161932 h 1218446"/>
                <a:gd name="connsiteX4" fmla="*/ 1438076 w 9055489"/>
                <a:gd name="connsiteY4" fmla="*/ 1161974 h 1218446"/>
                <a:gd name="connsiteX5" fmla="*/ 664841 w 9055489"/>
                <a:gd name="connsiteY5" fmla="*/ 1169507 h 1218446"/>
                <a:gd name="connsiteX6" fmla="*/ 660396 w 9055489"/>
                <a:gd name="connsiteY6" fmla="*/ 1518 h 1218446"/>
                <a:gd name="connsiteX7" fmla="*/ 1528 w 9055489"/>
                <a:gd name="connsiteY7" fmla="*/ 0 h 1218446"/>
                <a:gd name="connsiteX8" fmla="*/ 0 w 9055489"/>
                <a:gd name="connsiteY8" fmla="*/ 1022270 h 1218446"/>
                <a:gd name="connsiteX0" fmla="*/ 0 w 9055489"/>
                <a:gd name="connsiteY0" fmla="*/ 1022270 h 1218446"/>
                <a:gd name="connsiteX1" fmla="*/ 263072 w 9055489"/>
                <a:gd name="connsiteY1" fmla="*/ 1217151 h 1218446"/>
                <a:gd name="connsiteX2" fmla="*/ 9055115 w 9055489"/>
                <a:gd name="connsiteY2" fmla="*/ 1218446 h 1218446"/>
                <a:gd name="connsiteX3" fmla="*/ 9055113 w 9055489"/>
                <a:gd name="connsiteY3" fmla="*/ 1161932 h 1218446"/>
                <a:gd name="connsiteX4" fmla="*/ 1438076 w 9055489"/>
                <a:gd name="connsiteY4" fmla="*/ 1161974 h 1218446"/>
                <a:gd name="connsiteX5" fmla="*/ 1047400 w 9055489"/>
                <a:gd name="connsiteY5" fmla="*/ 250965 h 1218446"/>
                <a:gd name="connsiteX6" fmla="*/ 660396 w 9055489"/>
                <a:gd name="connsiteY6" fmla="*/ 1518 h 1218446"/>
                <a:gd name="connsiteX7" fmla="*/ 1528 w 9055489"/>
                <a:gd name="connsiteY7" fmla="*/ 0 h 1218446"/>
                <a:gd name="connsiteX8" fmla="*/ 0 w 9055489"/>
                <a:gd name="connsiteY8" fmla="*/ 1022270 h 1218446"/>
                <a:gd name="connsiteX0" fmla="*/ 0 w 9055489"/>
                <a:gd name="connsiteY0" fmla="*/ 1022270 h 1218446"/>
                <a:gd name="connsiteX1" fmla="*/ 263072 w 9055489"/>
                <a:gd name="connsiteY1" fmla="*/ 1217151 h 1218446"/>
                <a:gd name="connsiteX2" fmla="*/ 9055115 w 9055489"/>
                <a:gd name="connsiteY2" fmla="*/ 1218446 h 1218446"/>
                <a:gd name="connsiteX3" fmla="*/ 9055113 w 9055489"/>
                <a:gd name="connsiteY3" fmla="*/ 1161932 h 1218446"/>
                <a:gd name="connsiteX4" fmla="*/ 1438076 w 9055489"/>
                <a:gd name="connsiteY4" fmla="*/ 1161974 h 1218446"/>
                <a:gd name="connsiteX5" fmla="*/ 1047400 w 9055489"/>
                <a:gd name="connsiteY5" fmla="*/ 250965 h 1218446"/>
                <a:gd name="connsiteX6" fmla="*/ 660396 w 9055489"/>
                <a:gd name="connsiteY6" fmla="*/ 1518 h 1218446"/>
                <a:gd name="connsiteX7" fmla="*/ 1528 w 9055489"/>
                <a:gd name="connsiteY7" fmla="*/ 0 h 1218446"/>
                <a:gd name="connsiteX8" fmla="*/ 0 w 9055489"/>
                <a:gd name="connsiteY8" fmla="*/ 1022270 h 1218446"/>
                <a:gd name="connsiteX0" fmla="*/ 0 w 9055489"/>
                <a:gd name="connsiteY0" fmla="*/ 1022270 h 1218446"/>
                <a:gd name="connsiteX1" fmla="*/ 263072 w 9055489"/>
                <a:gd name="connsiteY1" fmla="*/ 1217151 h 1218446"/>
                <a:gd name="connsiteX2" fmla="*/ 9055115 w 9055489"/>
                <a:gd name="connsiteY2" fmla="*/ 1218446 h 1218446"/>
                <a:gd name="connsiteX3" fmla="*/ 9055113 w 9055489"/>
                <a:gd name="connsiteY3" fmla="*/ 1161932 h 1218446"/>
                <a:gd name="connsiteX4" fmla="*/ 1438076 w 9055489"/>
                <a:gd name="connsiteY4" fmla="*/ 1161974 h 1218446"/>
                <a:gd name="connsiteX5" fmla="*/ 1047400 w 9055489"/>
                <a:gd name="connsiteY5" fmla="*/ 250965 h 1218446"/>
                <a:gd name="connsiteX6" fmla="*/ 660396 w 9055489"/>
                <a:gd name="connsiteY6" fmla="*/ 1518 h 1218446"/>
                <a:gd name="connsiteX7" fmla="*/ 1528 w 9055489"/>
                <a:gd name="connsiteY7" fmla="*/ 0 h 1218446"/>
                <a:gd name="connsiteX8" fmla="*/ 0 w 9055489"/>
                <a:gd name="connsiteY8" fmla="*/ 1022270 h 1218446"/>
                <a:gd name="connsiteX0" fmla="*/ 0 w 9055489"/>
                <a:gd name="connsiteY0" fmla="*/ 1022270 h 1218446"/>
                <a:gd name="connsiteX1" fmla="*/ 263072 w 9055489"/>
                <a:gd name="connsiteY1" fmla="*/ 1217151 h 1218446"/>
                <a:gd name="connsiteX2" fmla="*/ 9055115 w 9055489"/>
                <a:gd name="connsiteY2" fmla="*/ 1218446 h 1218446"/>
                <a:gd name="connsiteX3" fmla="*/ 9055113 w 9055489"/>
                <a:gd name="connsiteY3" fmla="*/ 1161932 h 1218446"/>
                <a:gd name="connsiteX4" fmla="*/ 1043806 w 9055489"/>
                <a:gd name="connsiteY4" fmla="*/ 1158729 h 1218446"/>
                <a:gd name="connsiteX5" fmla="*/ 1047400 w 9055489"/>
                <a:gd name="connsiteY5" fmla="*/ 250965 h 1218446"/>
                <a:gd name="connsiteX6" fmla="*/ 660396 w 9055489"/>
                <a:gd name="connsiteY6" fmla="*/ 1518 h 1218446"/>
                <a:gd name="connsiteX7" fmla="*/ 1528 w 9055489"/>
                <a:gd name="connsiteY7" fmla="*/ 0 h 1218446"/>
                <a:gd name="connsiteX8" fmla="*/ 0 w 9055489"/>
                <a:gd name="connsiteY8" fmla="*/ 1022270 h 1218446"/>
                <a:gd name="connsiteX0" fmla="*/ 0 w 9055489"/>
                <a:gd name="connsiteY0" fmla="*/ 1022270 h 1218446"/>
                <a:gd name="connsiteX1" fmla="*/ 263072 w 9055489"/>
                <a:gd name="connsiteY1" fmla="*/ 1217151 h 1218446"/>
                <a:gd name="connsiteX2" fmla="*/ 9055115 w 9055489"/>
                <a:gd name="connsiteY2" fmla="*/ 1218446 h 1218446"/>
                <a:gd name="connsiteX3" fmla="*/ 9055113 w 9055489"/>
                <a:gd name="connsiteY3" fmla="*/ 1161932 h 1218446"/>
                <a:gd name="connsiteX4" fmla="*/ 1043806 w 9055489"/>
                <a:gd name="connsiteY4" fmla="*/ 1158729 h 1218446"/>
                <a:gd name="connsiteX5" fmla="*/ 1051613 w 9055489"/>
                <a:gd name="connsiteY5" fmla="*/ 493353 h 1218446"/>
                <a:gd name="connsiteX6" fmla="*/ 1047400 w 9055489"/>
                <a:gd name="connsiteY6" fmla="*/ 250965 h 1218446"/>
                <a:gd name="connsiteX7" fmla="*/ 660396 w 9055489"/>
                <a:gd name="connsiteY7" fmla="*/ 1518 h 1218446"/>
                <a:gd name="connsiteX8" fmla="*/ 1528 w 9055489"/>
                <a:gd name="connsiteY8" fmla="*/ 0 h 1218446"/>
                <a:gd name="connsiteX9" fmla="*/ 0 w 9055489"/>
                <a:gd name="connsiteY9" fmla="*/ 1022270 h 1218446"/>
                <a:gd name="connsiteX0" fmla="*/ 0 w 9055489"/>
                <a:gd name="connsiteY0" fmla="*/ 1022270 h 1218446"/>
                <a:gd name="connsiteX1" fmla="*/ 263072 w 9055489"/>
                <a:gd name="connsiteY1" fmla="*/ 1217151 h 1218446"/>
                <a:gd name="connsiteX2" fmla="*/ 9055115 w 9055489"/>
                <a:gd name="connsiteY2" fmla="*/ 1218446 h 1218446"/>
                <a:gd name="connsiteX3" fmla="*/ 9055113 w 9055489"/>
                <a:gd name="connsiteY3" fmla="*/ 1161932 h 1218446"/>
                <a:gd name="connsiteX4" fmla="*/ 5025542 w 9055489"/>
                <a:gd name="connsiteY4" fmla="*/ 470633 h 1218446"/>
                <a:gd name="connsiteX5" fmla="*/ 1051613 w 9055489"/>
                <a:gd name="connsiteY5" fmla="*/ 493353 h 1218446"/>
                <a:gd name="connsiteX6" fmla="*/ 1047400 w 9055489"/>
                <a:gd name="connsiteY6" fmla="*/ 250965 h 1218446"/>
                <a:gd name="connsiteX7" fmla="*/ 660396 w 9055489"/>
                <a:gd name="connsiteY7" fmla="*/ 1518 h 1218446"/>
                <a:gd name="connsiteX8" fmla="*/ 1528 w 9055489"/>
                <a:gd name="connsiteY8" fmla="*/ 0 h 1218446"/>
                <a:gd name="connsiteX9" fmla="*/ 0 w 9055489"/>
                <a:gd name="connsiteY9" fmla="*/ 1022270 h 1218446"/>
                <a:gd name="connsiteX0" fmla="*/ 0 w 9055489"/>
                <a:gd name="connsiteY0" fmla="*/ 1022270 h 1218446"/>
                <a:gd name="connsiteX1" fmla="*/ 263072 w 9055489"/>
                <a:gd name="connsiteY1" fmla="*/ 1217151 h 1218446"/>
                <a:gd name="connsiteX2" fmla="*/ 9055115 w 9055489"/>
                <a:gd name="connsiteY2" fmla="*/ 1218446 h 1218446"/>
                <a:gd name="connsiteX3" fmla="*/ 9055113 w 9055489"/>
                <a:gd name="connsiteY3" fmla="*/ 1161932 h 1218446"/>
                <a:gd name="connsiteX4" fmla="*/ 5361256 w 9055489"/>
                <a:gd name="connsiteY4" fmla="*/ 714062 h 1218446"/>
                <a:gd name="connsiteX5" fmla="*/ 5025542 w 9055489"/>
                <a:gd name="connsiteY5" fmla="*/ 470633 h 1218446"/>
                <a:gd name="connsiteX6" fmla="*/ 1051613 w 9055489"/>
                <a:gd name="connsiteY6" fmla="*/ 493353 h 1218446"/>
                <a:gd name="connsiteX7" fmla="*/ 1047400 w 9055489"/>
                <a:gd name="connsiteY7" fmla="*/ 250965 h 1218446"/>
                <a:gd name="connsiteX8" fmla="*/ 660396 w 9055489"/>
                <a:gd name="connsiteY8" fmla="*/ 1518 h 1218446"/>
                <a:gd name="connsiteX9" fmla="*/ 1528 w 9055489"/>
                <a:gd name="connsiteY9" fmla="*/ 0 h 1218446"/>
                <a:gd name="connsiteX10" fmla="*/ 0 w 9055489"/>
                <a:gd name="connsiteY10" fmla="*/ 1022270 h 1218446"/>
                <a:gd name="connsiteX0" fmla="*/ 0 w 9055489"/>
                <a:gd name="connsiteY0" fmla="*/ 1022270 h 1218446"/>
                <a:gd name="connsiteX1" fmla="*/ 263072 w 9055489"/>
                <a:gd name="connsiteY1" fmla="*/ 1217151 h 1218446"/>
                <a:gd name="connsiteX2" fmla="*/ 9055115 w 9055489"/>
                <a:gd name="connsiteY2" fmla="*/ 1218446 h 1218446"/>
                <a:gd name="connsiteX3" fmla="*/ 9055113 w 9055489"/>
                <a:gd name="connsiteY3" fmla="*/ 1161932 h 1218446"/>
                <a:gd name="connsiteX4" fmla="*/ 5392485 w 9055489"/>
                <a:gd name="connsiteY4" fmla="*/ 1077584 h 1218446"/>
                <a:gd name="connsiteX5" fmla="*/ 5361256 w 9055489"/>
                <a:gd name="connsiteY5" fmla="*/ 714062 h 1218446"/>
                <a:gd name="connsiteX6" fmla="*/ 5025542 w 9055489"/>
                <a:gd name="connsiteY6" fmla="*/ 470633 h 1218446"/>
                <a:gd name="connsiteX7" fmla="*/ 1051613 w 9055489"/>
                <a:gd name="connsiteY7" fmla="*/ 493353 h 1218446"/>
                <a:gd name="connsiteX8" fmla="*/ 1047400 w 9055489"/>
                <a:gd name="connsiteY8" fmla="*/ 250965 h 1218446"/>
                <a:gd name="connsiteX9" fmla="*/ 660396 w 9055489"/>
                <a:gd name="connsiteY9" fmla="*/ 1518 h 1218446"/>
                <a:gd name="connsiteX10" fmla="*/ 1528 w 9055489"/>
                <a:gd name="connsiteY10" fmla="*/ 0 h 1218446"/>
                <a:gd name="connsiteX11" fmla="*/ 0 w 9055489"/>
                <a:gd name="connsiteY11" fmla="*/ 1022270 h 1218446"/>
                <a:gd name="connsiteX0" fmla="*/ 0 w 9055489"/>
                <a:gd name="connsiteY0" fmla="*/ 1022270 h 1218446"/>
                <a:gd name="connsiteX1" fmla="*/ 263072 w 9055489"/>
                <a:gd name="connsiteY1" fmla="*/ 1217151 h 1218446"/>
                <a:gd name="connsiteX2" fmla="*/ 9055115 w 9055489"/>
                <a:gd name="connsiteY2" fmla="*/ 1218446 h 1218446"/>
                <a:gd name="connsiteX3" fmla="*/ 9055113 w 9055489"/>
                <a:gd name="connsiteY3" fmla="*/ 1161932 h 1218446"/>
                <a:gd name="connsiteX4" fmla="*/ 5392485 w 9055489"/>
                <a:gd name="connsiteY4" fmla="*/ 1077584 h 1218446"/>
                <a:gd name="connsiteX5" fmla="*/ 5361256 w 9055489"/>
                <a:gd name="connsiteY5" fmla="*/ 714062 h 1218446"/>
                <a:gd name="connsiteX6" fmla="*/ 5025542 w 9055489"/>
                <a:gd name="connsiteY6" fmla="*/ 470633 h 1218446"/>
                <a:gd name="connsiteX7" fmla="*/ 1051613 w 9055489"/>
                <a:gd name="connsiteY7" fmla="*/ 493353 h 1218446"/>
                <a:gd name="connsiteX8" fmla="*/ 1047400 w 9055489"/>
                <a:gd name="connsiteY8" fmla="*/ 250965 h 1218446"/>
                <a:gd name="connsiteX9" fmla="*/ 660396 w 9055489"/>
                <a:gd name="connsiteY9" fmla="*/ 1518 h 1218446"/>
                <a:gd name="connsiteX10" fmla="*/ 1528 w 9055489"/>
                <a:gd name="connsiteY10" fmla="*/ 0 h 1218446"/>
                <a:gd name="connsiteX11" fmla="*/ 0 w 9055489"/>
                <a:gd name="connsiteY11" fmla="*/ 1022270 h 1218446"/>
                <a:gd name="connsiteX0" fmla="*/ 0 w 9055489"/>
                <a:gd name="connsiteY0" fmla="*/ 1022270 h 1218446"/>
                <a:gd name="connsiteX1" fmla="*/ 263072 w 9055489"/>
                <a:gd name="connsiteY1" fmla="*/ 1217151 h 1218446"/>
                <a:gd name="connsiteX2" fmla="*/ 9055115 w 9055489"/>
                <a:gd name="connsiteY2" fmla="*/ 1218446 h 1218446"/>
                <a:gd name="connsiteX3" fmla="*/ 9055113 w 9055489"/>
                <a:gd name="connsiteY3" fmla="*/ 1161932 h 1218446"/>
                <a:gd name="connsiteX4" fmla="*/ 5392485 w 9055489"/>
                <a:gd name="connsiteY4" fmla="*/ 1077584 h 1218446"/>
                <a:gd name="connsiteX5" fmla="*/ 5361256 w 9055489"/>
                <a:gd name="connsiteY5" fmla="*/ 714062 h 1218446"/>
                <a:gd name="connsiteX6" fmla="*/ 5025542 w 9055489"/>
                <a:gd name="connsiteY6" fmla="*/ 470633 h 1218446"/>
                <a:gd name="connsiteX7" fmla="*/ 1051613 w 9055489"/>
                <a:gd name="connsiteY7" fmla="*/ 493353 h 1218446"/>
                <a:gd name="connsiteX8" fmla="*/ 1047400 w 9055489"/>
                <a:gd name="connsiteY8" fmla="*/ 250965 h 1218446"/>
                <a:gd name="connsiteX9" fmla="*/ 660396 w 9055489"/>
                <a:gd name="connsiteY9" fmla="*/ 1518 h 1218446"/>
                <a:gd name="connsiteX10" fmla="*/ 1528 w 9055489"/>
                <a:gd name="connsiteY10" fmla="*/ 0 h 1218446"/>
                <a:gd name="connsiteX11" fmla="*/ 0 w 9055489"/>
                <a:gd name="connsiteY11" fmla="*/ 1022270 h 1218446"/>
                <a:gd name="connsiteX0" fmla="*/ 0 w 9055489"/>
                <a:gd name="connsiteY0" fmla="*/ 1022270 h 1218446"/>
                <a:gd name="connsiteX1" fmla="*/ 263072 w 9055489"/>
                <a:gd name="connsiteY1" fmla="*/ 1217151 h 1218446"/>
                <a:gd name="connsiteX2" fmla="*/ 9055115 w 9055489"/>
                <a:gd name="connsiteY2" fmla="*/ 1218446 h 1218446"/>
                <a:gd name="connsiteX3" fmla="*/ 9055113 w 9055489"/>
                <a:gd name="connsiteY3" fmla="*/ 1161932 h 1218446"/>
                <a:gd name="connsiteX4" fmla="*/ 5392485 w 9055489"/>
                <a:gd name="connsiteY4" fmla="*/ 1077584 h 1218446"/>
                <a:gd name="connsiteX5" fmla="*/ 5361256 w 9055489"/>
                <a:gd name="connsiteY5" fmla="*/ 714062 h 1218446"/>
                <a:gd name="connsiteX6" fmla="*/ 5025542 w 9055489"/>
                <a:gd name="connsiteY6" fmla="*/ 470633 h 1218446"/>
                <a:gd name="connsiteX7" fmla="*/ 1051613 w 9055489"/>
                <a:gd name="connsiteY7" fmla="*/ 493353 h 1218446"/>
                <a:gd name="connsiteX8" fmla="*/ 1047400 w 9055489"/>
                <a:gd name="connsiteY8" fmla="*/ 250965 h 1218446"/>
                <a:gd name="connsiteX9" fmla="*/ 660396 w 9055489"/>
                <a:gd name="connsiteY9" fmla="*/ 1518 h 1218446"/>
                <a:gd name="connsiteX10" fmla="*/ 1528 w 9055489"/>
                <a:gd name="connsiteY10" fmla="*/ 0 h 1218446"/>
                <a:gd name="connsiteX11" fmla="*/ 0 w 9055489"/>
                <a:gd name="connsiteY11" fmla="*/ 1022270 h 1218446"/>
                <a:gd name="connsiteX0" fmla="*/ 0 w 9055489"/>
                <a:gd name="connsiteY0" fmla="*/ 1022270 h 1218446"/>
                <a:gd name="connsiteX1" fmla="*/ 263072 w 9055489"/>
                <a:gd name="connsiteY1" fmla="*/ 1217151 h 1218446"/>
                <a:gd name="connsiteX2" fmla="*/ 9055115 w 9055489"/>
                <a:gd name="connsiteY2" fmla="*/ 1218446 h 1218446"/>
                <a:gd name="connsiteX3" fmla="*/ 9055113 w 9055489"/>
                <a:gd name="connsiteY3" fmla="*/ 1161932 h 1218446"/>
                <a:gd name="connsiteX4" fmla="*/ 5392485 w 9055489"/>
                <a:gd name="connsiteY4" fmla="*/ 1077584 h 1218446"/>
                <a:gd name="connsiteX5" fmla="*/ 5361256 w 9055489"/>
                <a:gd name="connsiteY5" fmla="*/ 714062 h 1218446"/>
                <a:gd name="connsiteX6" fmla="*/ 5025542 w 9055489"/>
                <a:gd name="connsiteY6" fmla="*/ 470633 h 1218446"/>
                <a:gd name="connsiteX7" fmla="*/ 1051613 w 9055489"/>
                <a:gd name="connsiteY7" fmla="*/ 493353 h 1218446"/>
                <a:gd name="connsiteX8" fmla="*/ 1047400 w 9055489"/>
                <a:gd name="connsiteY8" fmla="*/ 250965 h 1218446"/>
                <a:gd name="connsiteX9" fmla="*/ 660396 w 9055489"/>
                <a:gd name="connsiteY9" fmla="*/ 1518 h 1218446"/>
                <a:gd name="connsiteX10" fmla="*/ 1528 w 9055489"/>
                <a:gd name="connsiteY10" fmla="*/ 0 h 1218446"/>
                <a:gd name="connsiteX11" fmla="*/ 0 w 9055489"/>
                <a:gd name="connsiteY11" fmla="*/ 1022270 h 1218446"/>
                <a:gd name="connsiteX0" fmla="*/ 0 w 9055489"/>
                <a:gd name="connsiteY0" fmla="*/ 1022270 h 1218446"/>
                <a:gd name="connsiteX1" fmla="*/ 263072 w 9055489"/>
                <a:gd name="connsiteY1" fmla="*/ 1217151 h 1218446"/>
                <a:gd name="connsiteX2" fmla="*/ 9055115 w 9055489"/>
                <a:gd name="connsiteY2" fmla="*/ 1218446 h 1218446"/>
                <a:gd name="connsiteX3" fmla="*/ 9055113 w 9055489"/>
                <a:gd name="connsiteY3" fmla="*/ 1161932 h 1218446"/>
                <a:gd name="connsiteX4" fmla="*/ 5392485 w 9055489"/>
                <a:gd name="connsiteY4" fmla="*/ 1077584 h 1218446"/>
                <a:gd name="connsiteX5" fmla="*/ 5361256 w 9055489"/>
                <a:gd name="connsiteY5" fmla="*/ 714062 h 1218446"/>
                <a:gd name="connsiteX6" fmla="*/ 5025542 w 9055489"/>
                <a:gd name="connsiteY6" fmla="*/ 470633 h 1218446"/>
                <a:gd name="connsiteX7" fmla="*/ 1051613 w 9055489"/>
                <a:gd name="connsiteY7" fmla="*/ 493353 h 1218446"/>
                <a:gd name="connsiteX8" fmla="*/ 1047400 w 9055489"/>
                <a:gd name="connsiteY8" fmla="*/ 250965 h 1218446"/>
                <a:gd name="connsiteX9" fmla="*/ 660396 w 9055489"/>
                <a:gd name="connsiteY9" fmla="*/ 1518 h 1218446"/>
                <a:gd name="connsiteX10" fmla="*/ 1528 w 9055489"/>
                <a:gd name="connsiteY10" fmla="*/ 0 h 1218446"/>
                <a:gd name="connsiteX11" fmla="*/ 0 w 9055489"/>
                <a:gd name="connsiteY11" fmla="*/ 1022270 h 1218446"/>
                <a:gd name="connsiteX0" fmla="*/ 0 w 9055489"/>
                <a:gd name="connsiteY0" fmla="*/ 1022270 h 1218446"/>
                <a:gd name="connsiteX1" fmla="*/ 263072 w 9055489"/>
                <a:gd name="connsiteY1" fmla="*/ 1217151 h 1218446"/>
                <a:gd name="connsiteX2" fmla="*/ 9055115 w 9055489"/>
                <a:gd name="connsiteY2" fmla="*/ 1218446 h 1218446"/>
                <a:gd name="connsiteX3" fmla="*/ 9055113 w 9055489"/>
                <a:gd name="connsiteY3" fmla="*/ 1161932 h 1218446"/>
                <a:gd name="connsiteX4" fmla="*/ 5392485 w 9055489"/>
                <a:gd name="connsiteY4" fmla="*/ 1077584 h 1218446"/>
                <a:gd name="connsiteX5" fmla="*/ 5361256 w 9055489"/>
                <a:gd name="connsiteY5" fmla="*/ 714062 h 1218446"/>
                <a:gd name="connsiteX6" fmla="*/ 5025542 w 9055489"/>
                <a:gd name="connsiteY6" fmla="*/ 470633 h 1218446"/>
                <a:gd name="connsiteX7" fmla="*/ 1051613 w 9055489"/>
                <a:gd name="connsiteY7" fmla="*/ 493353 h 1218446"/>
                <a:gd name="connsiteX8" fmla="*/ 1047400 w 9055489"/>
                <a:gd name="connsiteY8" fmla="*/ 250965 h 1218446"/>
                <a:gd name="connsiteX9" fmla="*/ 660396 w 9055489"/>
                <a:gd name="connsiteY9" fmla="*/ 1518 h 1218446"/>
                <a:gd name="connsiteX10" fmla="*/ 1528 w 9055489"/>
                <a:gd name="connsiteY10" fmla="*/ 0 h 1218446"/>
                <a:gd name="connsiteX11" fmla="*/ 0 w 9055489"/>
                <a:gd name="connsiteY11" fmla="*/ 1022270 h 1218446"/>
                <a:gd name="connsiteX0" fmla="*/ 0 w 9055489"/>
                <a:gd name="connsiteY0" fmla="*/ 1022270 h 1218446"/>
                <a:gd name="connsiteX1" fmla="*/ 263072 w 9055489"/>
                <a:gd name="connsiteY1" fmla="*/ 1217151 h 1218446"/>
                <a:gd name="connsiteX2" fmla="*/ 9055115 w 9055489"/>
                <a:gd name="connsiteY2" fmla="*/ 1218446 h 1218446"/>
                <a:gd name="connsiteX3" fmla="*/ 9055113 w 9055489"/>
                <a:gd name="connsiteY3" fmla="*/ 1161932 h 1218446"/>
                <a:gd name="connsiteX4" fmla="*/ 5392485 w 9055489"/>
                <a:gd name="connsiteY4" fmla="*/ 1077584 h 1218446"/>
                <a:gd name="connsiteX5" fmla="*/ 5361256 w 9055489"/>
                <a:gd name="connsiteY5" fmla="*/ 714062 h 1218446"/>
                <a:gd name="connsiteX6" fmla="*/ 5025542 w 9055489"/>
                <a:gd name="connsiteY6" fmla="*/ 470633 h 1218446"/>
                <a:gd name="connsiteX7" fmla="*/ 1051613 w 9055489"/>
                <a:gd name="connsiteY7" fmla="*/ 493353 h 1218446"/>
                <a:gd name="connsiteX8" fmla="*/ 1047400 w 9055489"/>
                <a:gd name="connsiteY8" fmla="*/ 250965 h 1218446"/>
                <a:gd name="connsiteX9" fmla="*/ 660396 w 9055489"/>
                <a:gd name="connsiteY9" fmla="*/ 1518 h 1218446"/>
                <a:gd name="connsiteX10" fmla="*/ 1528 w 9055489"/>
                <a:gd name="connsiteY10" fmla="*/ 0 h 1218446"/>
                <a:gd name="connsiteX11" fmla="*/ 0 w 9055489"/>
                <a:gd name="connsiteY11" fmla="*/ 1022270 h 1218446"/>
                <a:gd name="connsiteX0" fmla="*/ 0 w 9055489"/>
                <a:gd name="connsiteY0" fmla="*/ 1022270 h 1218446"/>
                <a:gd name="connsiteX1" fmla="*/ 263072 w 9055489"/>
                <a:gd name="connsiteY1" fmla="*/ 1217151 h 1218446"/>
                <a:gd name="connsiteX2" fmla="*/ 9055115 w 9055489"/>
                <a:gd name="connsiteY2" fmla="*/ 1218446 h 1218446"/>
                <a:gd name="connsiteX3" fmla="*/ 9055113 w 9055489"/>
                <a:gd name="connsiteY3" fmla="*/ 1161932 h 1218446"/>
                <a:gd name="connsiteX4" fmla="*/ 5392485 w 9055489"/>
                <a:gd name="connsiteY4" fmla="*/ 1077584 h 1218446"/>
                <a:gd name="connsiteX5" fmla="*/ 5361256 w 9055489"/>
                <a:gd name="connsiteY5" fmla="*/ 714062 h 1218446"/>
                <a:gd name="connsiteX6" fmla="*/ 5025542 w 9055489"/>
                <a:gd name="connsiteY6" fmla="*/ 470633 h 1218446"/>
                <a:gd name="connsiteX7" fmla="*/ 1051613 w 9055489"/>
                <a:gd name="connsiteY7" fmla="*/ 493353 h 1218446"/>
                <a:gd name="connsiteX8" fmla="*/ 1047400 w 9055489"/>
                <a:gd name="connsiteY8" fmla="*/ 250965 h 1218446"/>
                <a:gd name="connsiteX9" fmla="*/ 660396 w 9055489"/>
                <a:gd name="connsiteY9" fmla="*/ 1518 h 1218446"/>
                <a:gd name="connsiteX10" fmla="*/ 1528 w 9055489"/>
                <a:gd name="connsiteY10" fmla="*/ 0 h 1218446"/>
                <a:gd name="connsiteX11" fmla="*/ 0 w 9055489"/>
                <a:gd name="connsiteY11" fmla="*/ 1022270 h 1218446"/>
                <a:gd name="connsiteX0" fmla="*/ 0 w 9055489"/>
                <a:gd name="connsiteY0" fmla="*/ 1022270 h 1218446"/>
                <a:gd name="connsiteX1" fmla="*/ 263072 w 9055489"/>
                <a:gd name="connsiteY1" fmla="*/ 1217151 h 1218446"/>
                <a:gd name="connsiteX2" fmla="*/ 9055115 w 9055489"/>
                <a:gd name="connsiteY2" fmla="*/ 1218446 h 1218446"/>
                <a:gd name="connsiteX3" fmla="*/ 9055113 w 9055489"/>
                <a:gd name="connsiteY3" fmla="*/ 1161932 h 1218446"/>
                <a:gd name="connsiteX4" fmla="*/ 5392485 w 9055489"/>
                <a:gd name="connsiteY4" fmla="*/ 1077584 h 1218446"/>
                <a:gd name="connsiteX5" fmla="*/ 5361256 w 9055489"/>
                <a:gd name="connsiteY5" fmla="*/ 714062 h 1218446"/>
                <a:gd name="connsiteX6" fmla="*/ 5025542 w 9055489"/>
                <a:gd name="connsiteY6" fmla="*/ 470633 h 1218446"/>
                <a:gd name="connsiteX7" fmla="*/ 1051613 w 9055489"/>
                <a:gd name="connsiteY7" fmla="*/ 493353 h 1218446"/>
                <a:gd name="connsiteX8" fmla="*/ 1047400 w 9055489"/>
                <a:gd name="connsiteY8" fmla="*/ 250965 h 1218446"/>
                <a:gd name="connsiteX9" fmla="*/ 660396 w 9055489"/>
                <a:gd name="connsiteY9" fmla="*/ 1518 h 1218446"/>
                <a:gd name="connsiteX10" fmla="*/ 1528 w 9055489"/>
                <a:gd name="connsiteY10" fmla="*/ 0 h 1218446"/>
                <a:gd name="connsiteX11" fmla="*/ 0 w 9055489"/>
                <a:gd name="connsiteY11" fmla="*/ 1022270 h 1218446"/>
                <a:gd name="connsiteX0" fmla="*/ 0 w 9055489"/>
                <a:gd name="connsiteY0" fmla="*/ 1022270 h 1218446"/>
                <a:gd name="connsiteX1" fmla="*/ 263072 w 9055489"/>
                <a:gd name="connsiteY1" fmla="*/ 1217151 h 1218446"/>
                <a:gd name="connsiteX2" fmla="*/ 9055115 w 9055489"/>
                <a:gd name="connsiteY2" fmla="*/ 1218446 h 1218446"/>
                <a:gd name="connsiteX3" fmla="*/ 9055113 w 9055489"/>
                <a:gd name="connsiteY3" fmla="*/ 1161932 h 1218446"/>
                <a:gd name="connsiteX4" fmla="*/ 5392485 w 9055489"/>
                <a:gd name="connsiteY4" fmla="*/ 1077584 h 1218446"/>
                <a:gd name="connsiteX5" fmla="*/ 5361256 w 9055489"/>
                <a:gd name="connsiteY5" fmla="*/ 714062 h 1218446"/>
                <a:gd name="connsiteX6" fmla="*/ 5025542 w 9055489"/>
                <a:gd name="connsiteY6" fmla="*/ 470633 h 1218446"/>
                <a:gd name="connsiteX7" fmla="*/ 1051613 w 9055489"/>
                <a:gd name="connsiteY7" fmla="*/ 493353 h 1218446"/>
                <a:gd name="connsiteX8" fmla="*/ 1047400 w 9055489"/>
                <a:gd name="connsiteY8" fmla="*/ 250965 h 1218446"/>
                <a:gd name="connsiteX9" fmla="*/ 660396 w 9055489"/>
                <a:gd name="connsiteY9" fmla="*/ 1518 h 1218446"/>
                <a:gd name="connsiteX10" fmla="*/ 1528 w 9055489"/>
                <a:gd name="connsiteY10" fmla="*/ 0 h 1218446"/>
                <a:gd name="connsiteX11" fmla="*/ 0 w 9055489"/>
                <a:gd name="connsiteY11" fmla="*/ 1022270 h 1218446"/>
                <a:gd name="connsiteX0" fmla="*/ 0 w 9055489"/>
                <a:gd name="connsiteY0" fmla="*/ 1022270 h 1218446"/>
                <a:gd name="connsiteX1" fmla="*/ 263072 w 9055489"/>
                <a:gd name="connsiteY1" fmla="*/ 1217151 h 1218446"/>
                <a:gd name="connsiteX2" fmla="*/ 9055115 w 9055489"/>
                <a:gd name="connsiteY2" fmla="*/ 1218446 h 1218446"/>
                <a:gd name="connsiteX3" fmla="*/ 9055113 w 9055489"/>
                <a:gd name="connsiteY3" fmla="*/ 1161932 h 1218446"/>
                <a:gd name="connsiteX4" fmla="*/ 5365159 w 9055489"/>
                <a:gd name="connsiteY4" fmla="*/ 1090567 h 1218446"/>
                <a:gd name="connsiteX5" fmla="*/ 5361256 w 9055489"/>
                <a:gd name="connsiteY5" fmla="*/ 714062 h 1218446"/>
                <a:gd name="connsiteX6" fmla="*/ 5025542 w 9055489"/>
                <a:gd name="connsiteY6" fmla="*/ 470633 h 1218446"/>
                <a:gd name="connsiteX7" fmla="*/ 1051613 w 9055489"/>
                <a:gd name="connsiteY7" fmla="*/ 493353 h 1218446"/>
                <a:gd name="connsiteX8" fmla="*/ 1047400 w 9055489"/>
                <a:gd name="connsiteY8" fmla="*/ 250965 h 1218446"/>
                <a:gd name="connsiteX9" fmla="*/ 660396 w 9055489"/>
                <a:gd name="connsiteY9" fmla="*/ 1518 h 1218446"/>
                <a:gd name="connsiteX10" fmla="*/ 1528 w 9055489"/>
                <a:gd name="connsiteY10" fmla="*/ 0 h 1218446"/>
                <a:gd name="connsiteX11" fmla="*/ 0 w 9055489"/>
                <a:gd name="connsiteY11" fmla="*/ 1022270 h 1218446"/>
                <a:gd name="connsiteX0" fmla="*/ 0 w 9055489"/>
                <a:gd name="connsiteY0" fmla="*/ 1022270 h 1218446"/>
                <a:gd name="connsiteX1" fmla="*/ 263072 w 9055489"/>
                <a:gd name="connsiteY1" fmla="*/ 1217151 h 1218446"/>
                <a:gd name="connsiteX2" fmla="*/ 9055115 w 9055489"/>
                <a:gd name="connsiteY2" fmla="*/ 1218446 h 1218446"/>
                <a:gd name="connsiteX3" fmla="*/ 9055113 w 9055489"/>
                <a:gd name="connsiteY3" fmla="*/ 1161932 h 1218446"/>
                <a:gd name="connsiteX4" fmla="*/ 5365159 w 9055489"/>
                <a:gd name="connsiteY4" fmla="*/ 1090567 h 1218446"/>
                <a:gd name="connsiteX5" fmla="*/ 5361256 w 9055489"/>
                <a:gd name="connsiteY5" fmla="*/ 714062 h 1218446"/>
                <a:gd name="connsiteX6" fmla="*/ 5025542 w 9055489"/>
                <a:gd name="connsiteY6" fmla="*/ 470633 h 1218446"/>
                <a:gd name="connsiteX7" fmla="*/ 1051613 w 9055489"/>
                <a:gd name="connsiteY7" fmla="*/ 493353 h 1218446"/>
                <a:gd name="connsiteX8" fmla="*/ 1047400 w 9055489"/>
                <a:gd name="connsiteY8" fmla="*/ 250965 h 1218446"/>
                <a:gd name="connsiteX9" fmla="*/ 660396 w 9055489"/>
                <a:gd name="connsiteY9" fmla="*/ 1518 h 1218446"/>
                <a:gd name="connsiteX10" fmla="*/ 1528 w 9055489"/>
                <a:gd name="connsiteY10" fmla="*/ 0 h 1218446"/>
                <a:gd name="connsiteX11" fmla="*/ 0 w 9055489"/>
                <a:gd name="connsiteY11" fmla="*/ 1022270 h 1218446"/>
                <a:gd name="connsiteX0" fmla="*/ 0 w 9055489"/>
                <a:gd name="connsiteY0" fmla="*/ 1022270 h 1218446"/>
                <a:gd name="connsiteX1" fmla="*/ 263072 w 9055489"/>
                <a:gd name="connsiteY1" fmla="*/ 1217151 h 1218446"/>
                <a:gd name="connsiteX2" fmla="*/ 9055115 w 9055489"/>
                <a:gd name="connsiteY2" fmla="*/ 1218446 h 1218446"/>
                <a:gd name="connsiteX3" fmla="*/ 9055113 w 9055489"/>
                <a:gd name="connsiteY3" fmla="*/ 1161932 h 1218446"/>
                <a:gd name="connsiteX4" fmla="*/ 5365159 w 9055489"/>
                <a:gd name="connsiteY4" fmla="*/ 1090567 h 1218446"/>
                <a:gd name="connsiteX5" fmla="*/ 5361256 w 9055489"/>
                <a:gd name="connsiteY5" fmla="*/ 714062 h 1218446"/>
                <a:gd name="connsiteX6" fmla="*/ 5025542 w 9055489"/>
                <a:gd name="connsiteY6" fmla="*/ 470633 h 1218446"/>
                <a:gd name="connsiteX7" fmla="*/ 1051613 w 9055489"/>
                <a:gd name="connsiteY7" fmla="*/ 493353 h 1218446"/>
                <a:gd name="connsiteX8" fmla="*/ 1047400 w 9055489"/>
                <a:gd name="connsiteY8" fmla="*/ 250965 h 1218446"/>
                <a:gd name="connsiteX9" fmla="*/ 660396 w 9055489"/>
                <a:gd name="connsiteY9" fmla="*/ 1518 h 1218446"/>
                <a:gd name="connsiteX10" fmla="*/ 1528 w 9055489"/>
                <a:gd name="connsiteY10" fmla="*/ 0 h 1218446"/>
                <a:gd name="connsiteX11" fmla="*/ 0 w 9055489"/>
                <a:gd name="connsiteY11" fmla="*/ 1022270 h 1218446"/>
                <a:gd name="connsiteX0" fmla="*/ 0 w 9055489"/>
                <a:gd name="connsiteY0" fmla="*/ 1022270 h 1218446"/>
                <a:gd name="connsiteX1" fmla="*/ 263072 w 9055489"/>
                <a:gd name="connsiteY1" fmla="*/ 1217151 h 1218446"/>
                <a:gd name="connsiteX2" fmla="*/ 9055115 w 9055489"/>
                <a:gd name="connsiteY2" fmla="*/ 1218446 h 1218446"/>
                <a:gd name="connsiteX3" fmla="*/ 9055113 w 9055489"/>
                <a:gd name="connsiteY3" fmla="*/ 1161932 h 1218446"/>
                <a:gd name="connsiteX4" fmla="*/ 5365159 w 9055489"/>
                <a:gd name="connsiteY4" fmla="*/ 1090567 h 1218446"/>
                <a:gd name="connsiteX5" fmla="*/ 5361256 w 9055489"/>
                <a:gd name="connsiteY5" fmla="*/ 714062 h 1218446"/>
                <a:gd name="connsiteX6" fmla="*/ 5025542 w 9055489"/>
                <a:gd name="connsiteY6" fmla="*/ 470633 h 1218446"/>
                <a:gd name="connsiteX7" fmla="*/ 1051613 w 9055489"/>
                <a:gd name="connsiteY7" fmla="*/ 493353 h 1218446"/>
                <a:gd name="connsiteX8" fmla="*/ 1047400 w 9055489"/>
                <a:gd name="connsiteY8" fmla="*/ 250965 h 1218446"/>
                <a:gd name="connsiteX9" fmla="*/ 660396 w 9055489"/>
                <a:gd name="connsiteY9" fmla="*/ 1518 h 1218446"/>
                <a:gd name="connsiteX10" fmla="*/ 1528 w 9055489"/>
                <a:gd name="connsiteY10" fmla="*/ 0 h 1218446"/>
                <a:gd name="connsiteX11" fmla="*/ 0 w 9055489"/>
                <a:gd name="connsiteY11" fmla="*/ 1022270 h 1218446"/>
                <a:gd name="connsiteX0" fmla="*/ 0 w 9055489"/>
                <a:gd name="connsiteY0" fmla="*/ 1022270 h 1218446"/>
                <a:gd name="connsiteX1" fmla="*/ 263072 w 9055489"/>
                <a:gd name="connsiteY1" fmla="*/ 1217151 h 1218446"/>
                <a:gd name="connsiteX2" fmla="*/ 9055115 w 9055489"/>
                <a:gd name="connsiteY2" fmla="*/ 1218446 h 1218446"/>
                <a:gd name="connsiteX3" fmla="*/ 9055113 w 9055489"/>
                <a:gd name="connsiteY3" fmla="*/ 1161932 h 1218446"/>
                <a:gd name="connsiteX4" fmla="*/ 5365159 w 9055489"/>
                <a:gd name="connsiteY4" fmla="*/ 1090567 h 1218446"/>
                <a:gd name="connsiteX5" fmla="*/ 5361256 w 9055489"/>
                <a:gd name="connsiteY5" fmla="*/ 714062 h 1218446"/>
                <a:gd name="connsiteX6" fmla="*/ 5025542 w 9055489"/>
                <a:gd name="connsiteY6" fmla="*/ 470633 h 1218446"/>
                <a:gd name="connsiteX7" fmla="*/ 1051613 w 9055489"/>
                <a:gd name="connsiteY7" fmla="*/ 493353 h 1218446"/>
                <a:gd name="connsiteX8" fmla="*/ 1047400 w 9055489"/>
                <a:gd name="connsiteY8" fmla="*/ 250965 h 1218446"/>
                <a:gd name="connsiteX9" fmla="*/ 660396 w 9055489"/>
                <a:gd name="connsiteY9" fmla="*/ 1518 h 1218446"/>
                <a:gd name="connsiteX10" fmla="*/ 1528 w 9055489"/>
                <a:gd name="connsiteY10" fmla="*/ 0 h 1218446"/>
                <a:gd name="connsiteX11" fmla="*/ 0 w 9055489"/>
                <a:gd name="connsiteY11" fmla="*/ 1022270 h 1218446"/>
                <a:gd name="connsiteX0" fmla="*/ 0 w 9055489"/>
                <a:gd name="connsiteY0" fmla="*/ 1022270 h 1218446"/>
                <a:gd name="connsiteX1" fmla="*/ 263072 w 9055489"/>
                <a:gd name="connsiteY1" fmla="*/ 1217151 h 1218446"/>
                <a:gd name="connsiteX2" fmla="*/ 9055115 w 9055489"/>
                <a:gd name="connsiteY2" fmla="*/ 1218446 h 1218446"/>
                <a:gd name="connsiteX3" fmla="*/ 9055113 w 9055489"/>
                <a:gd name="connsiteY3" fmla="*/ 1161932 h 1218446"/>
                <a:gd name="connsiteX4" fmla="*/ 5365159 w 9055489"/>
                <a:gd name="connsiteY4" fmla="*/ 1129516 h 1218446"/>
                <a:gd name="connsiteX5" fmla="*/ 5361256 w 9055489"/>
                <a:gd name="connsiteY5" fmla="*/ 714062 h 1218446"/>
                <a:gd name="connsiteX6" fmla="*/ 5025542 w 9055489"/>
                <a:gd name="connsiteY6" fmla="*/ 470633 h 1218446"/>
                <a:gd name="connsiteX7" fmla="*/ 1051613 w 9055489"/>
                <a:gd name="connsiteY7" fmla="*/ 493353 h 1218446"/>
                <a:gd name="connsiteX8" fmla="*/ 1047400 w 9055489"/>
                <a:gd name="connsiteY8" fmla="*/ 250965 h 1218446"/>
                <a:gd name="connsiteX9" fmla="*/ 660396 w 9055489"/>
                <a:gd name="connsiteY9" fmla="*/ 1518 h 1218446"/>
                <a:gd name="connsiteX10" fmla="*/ 1528 w 9055489"/>
                <a:gd name="connsiteY10" fmla="*/ 0 h 1218446"/>
                <a:gd name="connsiteX11" fmla="*/ 0 w 9055489"/>
                <a:gd name="connsiteY11" fmla="*/ 1022270 h 1218446"/>
                <a:gd name="connsiteX0" fmla="*/ 0 w 9055115"/>
                <a:gd name="connsiteY0" fmla="*/ 1022270 h 1218446"/>
                <a:gd name="connsiteX1" fmla="*/ 263072 w 9055115"/>
                <a:gd name="connsiteY1" fmla="*/ 1217151 h 1218446"/>
                <a:gd name="connsiteX2" fmla="*/ 9055115 w 9055115"/>
                <a:gd name="connsiteY2" fmla="*/ 1218446 h 1218446"/>
                <a:gd name="connsiteX3" fmla="*/ 9055113 w 9055115"/>
                <a:gd name="connsiteY3" fmla="*/ 1161932 h 1218446"/>
                <a:gd name="connsiteX4" fmla="*/ 5365159 w 9055115"/>
                <a:gd name="connsiteY4" fmla="*/ 1129516 h 1218446"/>
                <a:gd name="connsiteX5" fmla="*/ 5361256 w 9055115"/>
                <a:gd name="connsiteY5" fmla="*/ 714062 h 1218446"/>
                <a:gd name="connsiteX6" fmla="*/ 5025542 w 9055115"/>
                <a:gd name="connsiteY6" fmla="*/ 470633 h 1218446"/>
                <a:gd name="connsiteX7" fmla="*/ 1051613 w 9055115"/>
                <a:gd name="connsiteY7" fmla="*/ 493353 h 1218446"/>
                <a:gd name="connsiteX8" fmla="*/ 1047400 w 9055115"/>
                <a:gd name="connsiteY8" fmla="*/ 250965 h 1218446"/>
                <a:gd name="connsiteX9" fmla="*/ 660396 w 9055115"/>
                <a:gd name="connsiteY9" fmla="*/ 1518 h 1218446"/>
                <a:gd name="connsiteX10" fmla="*/ 1528 w 9055115"/>
                <a:gd name="connsiteY10" fmla="*/ 0 h 1218446"/>
                <a:gd name="connsiteX11" fmla="*/ 0 w 9055115"/>
                <a:gd name="connsiteY11" fmla="*/ 1022270 h 1218446"/>
                <a:gd name="connsiteX0" fmla="*/ 0 w 9055115"/>
                <a:gd name="connsiteY0" fmla="*/ 1022270 h 1218446"/>
                <a:gd name="connsiteX1" fmla="*/ 263072 w 9055115"/>
                <a:gd name="connsiteY1" fmla="*/ 1217151 h 1218446"/>
                <a:gd name="connsiteX2" fmla="*/ 9055115 w 9055115"/>
                <a:gd name="connsiteY2" fmla="*/ 1218446 h 1218446"/>
                <a:gd name="connsiteX3" fmla="*/ 9055113 w 9055115"/>
                <a:gd name="connsiteY3" fmla="*/ 1161932 h 1218446"/>
                <a:gd name="connsiteX4" fmla="*/ 5365159 w 9055115"/>
                <a:gd name="connsiteY4" fmla="*/ 1129516 h 1218446"/>
                <a:gd name="connsiteX5" fmla="*/ 5361256 w 9055115"/>
                <a:gd name="connsiteY5" fmla="*/ 714062 h 1218446"/>
                <a:gd name="connsiteX6" fmla="*/ 5025542 w 9055115"/>
                <a:gd name="connsiteY6" fmla="*/ 470633 h 1218446"/>
                <a:gd name="connsiteX7" fmla="*/ 1051613 w 9055115"/>
                <a:gd name="connsiteY7" fmla="*/ 493353 h 1218446"/>
                <a:gd name="connsiteX8" fmla="*/ 1047400 w 9055115"/>
                <a:gd name="connsiteY8" fmla="*/ 250965 h 1218446"/>
                <a:gd name="connsiteX9" fmla="*/ 660396 w 9055115"/>
                <a:gd name="connsiteY9" fmla="*/ 1518 h 1218446"/>
                <a:gd name="connsiteX10" fmla="*/ 1528 w 9055115"/>
                <a:gd name="connsiteY10" fmla="*/ 0 h 1218446"/>
                <a:gd name="connsiteX11" fmla="*/ 0 w 9055115"/>
                <a:gd name="connsiteY11" fmla="*/ 1022270 h 1218446"/>
                <a:gd name="connsiteX0" fmla="*/ 0 w 9055115"/>
                <a:gd name="connsiteY0" fmla="*/ 1022270 h 1218446"/>
                <a:gd name="connsiteX1" fmla="*/ 263072 w 9055115"/>
                <a:gd name="connsiteY1" fmla="*/ 1217151 h 1218446"/>
                <a:gd name="connsiteX2" fmla="*/ 9055115 w 9055115"/>
                <a:gd name="connsiteY2" fmla="*/ 1218446 h 1218446"/>
                <a:gd name="connsiteX3" fmla="*/ 9055113 w 9055115"/>
                <a:gd name="connsiteY3" fmla="*/ 1161932 h 1218446"/>
                <a:gd name="connsiteX4" fmla="*/ 5359954 w 9055115"/>
                <a:gd name="connsiteY4" fmla="*/ 1159810 h 1218446"/>
                <a:gd name="connsiteX5" fmla="*/ 5361256 w 9055115"/>
                <a:gd name="connsiteY5" fmla="*/ 714062 h 1218446"/>
                <a:gd name="connsiteX6" fmla="*/ 5025542 w 9055115"/>
                <a:gd name="connsiteY6" fmla="*/ 470633 h 1218446"/>
                <a:gd name="connsiteX7" fmla="*/ 1051613 w 9055115"/>
                <a:gd name="connsiteY7" fmla="*/ 493353 h 1218446"/>
                <a:gd name="connsiteX8" fmla="*/ 1047400 w 9055115"/>
                <a:gd name="connsiteY8" fmla="*/ 250965 h 1218446"/>
                <a:gd name="connsiteX9" fmla="*/ 660396 w 9055115"/>
                <a:gd name="connsiteY9" fmla="*/ 1518 h 1218446"/>
                <a:gd name="connsiteX10" fmla="*/ 1528 w 9055115"/>
                <a:gd name="connsiteY10" fmla="*/ 0 h 1218446"/>
                <a:gd name="connsiteX11" fmla="*/ 0 w 9055115"/>
                <a:gd name="connsiteY11" fmla="*/ 1022270 h 1218446"/>
                <a:gd name="connsiteX0" fmla="*/ 0 w 9055115"/>
                <a:gd name="connsiteY0" fmla="*/ 1022270 h 1218446"/>
                <a:gd name="connsiteX1" fmla="*/ 263072 w 9055115"/>
                <a:gd name="connsiteY1" fmla="*/ 1217151 h 1218446"/>
                <a:gd name="connsiteX2" fmla="*/ 9055115 w 9055115"/>
                <a:gd name="connsiteY2" fmla="*/ 1218446 h 1218446"/>
                <a:gd name="connsiteX3" fmla="*/ 9055113 w 9055115"/>
                <a:gd name="connsiteY3" fmla="*/ 1161932 h 1218446"/>
                <a:gd name="connsiteX4" fmla="*/ 5365159 w 9055115"/>
                <a:gd name="connsiteY4" fmla="*/ 1164137 h 1218446"/>
                <a:gd name="connsiteX5" fmla="*/ 5361256 w 9055115"/>
                <a:gd name="connsiteY5" fmla="*/ 714062 h 1218446"/>
                <a:gd name="connsiteX6" fmla="*/ 5025542 w 9055115"/>
                <a:gd name="connsiteY6" fmla="*/ 470633 h 1218446"/>
                <a:gd name="connsiteX7" fmla="*/ 1051613 w 9055115"/>
                <a:gd name="connsiteY7" fmla="*/ 493353 h 1218446"/>
                <a:gd name="connsiteX8" fmla="*/ 1047400 w 9055115"/>
                <a:gd name="connsiteY8" fmla="*/ 250965 h 1218446"/>
                <a:gd name="connsiteX9" fmla="*/ 660396 w 9055115"/>
                <a:gd name="connsiteY9" fmla="*/ 1518 h 1218446"/>
                <a:gd name="connsiteX10" fmla="*/ 1528 w 9055115"/>
                <a:gd name="connsiteY10" fmla="*/ 0 h 1218446"/>
                <a:gd name="connsiteX11" fmla="*/ 0 w 9055115"/>
                <a:gd name="connsiteY11" fmla="*/ 1022270 h 1218446"/>
                <a:gd name="connsiteX0" fmla="*/ 0 w 9055115"/>
                <a:gd name="connsiteY0" fmla="*/ 1022270 h 1218446"/>
                <a:gd name="connsiteX1" fmla="*/ 263072 w 9055115"/>
                <a:gd name="connsiteY1" fmla="*/ 1217151 h 1218446"/>
                <a:gd name="connsiteX2" fmla="*/ 9055115 w 9055115"/>
                <a:gd name="connsiteY2" fmla="*/ 1218446 h 1218446"/>
                <a:gd name="connsiteX3" fmla="*/ 9055113 w 9055115"/>
                <a:gd name="connsiteY3" fmla="*/ 1161932 h 1218446"/>
                <a:gd name="connsiteX4" fmla="*/ 5365159 w 9055115"/>
                <a:gd name="connsiteY4" fmla="*/ 1168465 h 1218446"/>
                <a:gd name="connsiteX5" fmla="*/ 5361256 w 9055115"/>
                <a:gd name="connsiteY5" fmla="*/ 714062 h 1218446"/>
                <a:gd name="connsiteX6" fmla="*/ 5025542 w 9055115"/>
                <a:gd name="connsiteY6" fmla="*/ 470633 h 1218446"/>
                <a:gd name="connsiteX7" fmla="*/ 1051613 w 9055115"/>
                <a:gd name="connsiteY7" fmla="*/ 493353 h 1218446"/>
                <a:gd name="connsiteX8" fmla="*/ 1047400 w 9055115"/>
                <a:gd name="connsiteY8" fmla="*/ 250965 h 1218446"/>
                <a:gd name="connsiteX9" fmla="*/ 660396 w 9055115"/>
                <a:gd name="connsiteY9" fmla="*/ 1518 h 1218446"/>
                <a:gd name="connsiteX10" fmla="*/ 1528 w 9055115"/>
                <a:gd name="connsiteY10" fmla="*/ 0 h 1218446"/>
                <a:gd name="connsiteX11" fmla="*/ 0 w 9055115"/>
                <a:gd name="connsiteY11" fmla="*/ 1022270 h 1218446"/>
                <a:gd name="connsiteX0" fmla="*/ 0 w 9055115"/>
                <a:gd name="connsiteY0" fmla="*/ 1022270 h 1218446"/>
                <a:gd name="connsiteX1" fmla="*/ 263072 w 9055115"/>
                <a:gd name="connsiteY1" fmla="*/ 1217151 h 1218446"/>
                <a:gd name="connsiteX2" fmla="*/ 9055115 w 9055115"/>
                <a:gd name="connsiteY2" fmla="*/ 1218446 h 1218446"/>
                <a:gd name="connsiteX3" fmla="*/ 9055113 w 9055115"/>
                <a:gd name="connsiteY3" fmla="*/ 1161932 h 1218446"/>
                <a:gd name="connsiteX4" fmla="*/ 5365159 w 9055115"/>
                <a:gd name="connsiteY4" fmla="*/ 1181448 h 1218446"/>
                <a:gd name="connsiteX5" fmla="*/ 5361256 w 9055115"/>
                <a:gd name="connsiteY5" fmla="*/ 714062 h 1218446"/>
                <a:gd name="connsiteX6" fmla="*/ 5025542 w 9055115"/>
                <a:gd name="connsiteY6" fmla="*/ 470633 h 1218446"/>
                <a:gd name="connsiteX7" fmla="*/ 1051613 w 9055115"/>
                <a:gd name="connsiteY7" fmla="*/ 493353 h 1218446"/>
                <a:gd name="connsiteX8" fmla="*/ 1047400 w 9055115"/>
                <a:gd name="connsiteY8" fmla="*/ 250965 h 1218446"/>
                <a:gd name="connsiteX9" fmla="*/ 660396 w 9055115"/>
                <a:gd name="connsiteY9" fmla="*/ 1518 h 1218446"/>
                <a:gd name="connsiteX10" fmla="*/ 1528 w 9055115"/>
                <a:gd name="connsiteY10" fmla="*/ 0 h 1218446"/>
                <a:gd name="connsiteX11" fmla="*/ 0 w 9055115"/>
                <a:gd name="connsiteY11" fmla="*/ 1022270 h 1218446"/>
                <a:gd name="connsiteX0" fmla="*/ 0 w 9055115"/>
                <a:gd name="connsiteY0" fmla="*/ 1022270 h 1218446"/>
                <a:gd name="connsiteX1" fmla="*/ 263072 w 9055115"/>
                <a:gd name="connsiteY1" fmla="*/ 1217151 h 1218446"/>
                <a:gd name="connsiteX2" fmla="*/ 9055115 w 9055115"/>
                <a:gd name="connsiteY2" fmla="*/ 1218446 h 1218446"/>
                <a:gd name="connsiteX3" fmla="*/ 9055113 w 9055115"/>
                <a:gd name="connsiteY3" fmla="*/ 1161932 h 1218446"/>
                <a:gd name="connsiteX4" fmla="*/ 5365159 w 9055115"/>
                <a:gd name="connsiteY4" fmla="*/ 1168465 h 1218446"/>
                <a:gd name="connsiteX5" fmla="*/ 5361256 w 9055115"/>
                <a:gd name="connsiteY5" fmla="*/ 714062 h 1218446"/>
                <a:gd name="connsiteX6" fmla="*/ 5025542 w 9055115"/>
                <a:gd name="connsiteY6" fmla="*/ 470633 h 1218446"/>
                <a:gd name="connsiteX7" fmla="*/ 1051613 w 9055115"/>
                <a:gd name="connsiteY7" fmla="*/ 493353 h 1218446"/>
                <a:gd name="connsiteX8" fmla="*/ 1047400 w 9055115"/>
                <a:gd name="connsiteY8" fmla="*/ 250965 h 1218446"/>
                <a:gd name="connsiteX9" fmla="*/ 660396 w 9055115"/>
                <a:gd name="connsiteY9" fmla="*/ 1518 h 1218446"/>
                <a:gd name="connsiteX10" fmla="*/ 1528 w 9055115"/>
                <a:gd name="connsiteY10" fmla="*/ 0 h 1218446"/>
                <a:gd name="connsiteX11" fmla="*/ 0 w 9055115"/>
                <a:gd name="connsiteY11" fmla="*/ 1022270 h 1218446"/>
                <a:gd name="connsiteX0" fmla="*/ 0 w 9055115"/>
                <a:gd name="connsiteY0" fmla="*/ 1022270 h 1218446"/>
                <a:gd name="connsiteX1" fmla="*/ 263072 w 9055115"/>
                <a:gd name="connsiteY1" fmla="*/ 1217151 h 1218446"/>
                <a:gd name="connsiteX2" fmla="*/ 9055115 w 9055115"/>
                <a:gd name="connsiteY2" fmla="*/ 1218446 h 1218446"/>
                <a:gd name="connsiteX3" fmla="*/ 9055113 w 9055115"/>
                <a:gd name="connsiteY3" fmla="*/ 1161932 h 1218446"/>
                <a:gd name="connsiteX4" fmla="*/ 5359954 w 9055115"/>
                <a:gd name="connsiteY4" fmla="*/ 1177120 h 1218446"/>
                <a:gd name="connsiteX5" fmla="*/ 5361256 w 9055115"/>
                <a:gd name="connsiteY5" fmla="*/ 714062 h 1218446"/>
                <a:gd name="connsiteX6" fmla="*/ 5025542 w 9055115"/>
                <a:gd name="connsiteY6" fmla="*/ 470633 h 1218446"/>
                <a:gd name="connsiteX7" fmla="*/ 1051613 w 9055115"/>
                <a:gd name="connsiteY7" fmla="*/ 493353 h 1218446"/>
                <a:gd name="connsiteX8" fmla="*/ 1047400 w 9055115"/>
                <a:gd name="connsiteY8" fmla="*/ 250965 h 1218446"/>
                <a:gd name="connsiteX9" fmla="*/ 660396 w 9055115"/>
                <a:gd name="connsiteY9" fmla="*/ 1518 h 1218446"/>
                <a:gd name="connsiteX10" fmla="*/ 1528 w 9055115"/>
                <a:gd name="connsiteY10" fmla="*/ 0 h 1218446"/>
                <a:gd name="connsiteX11" fmla="*/ 0 w 9055115"/>
                <a:gd name="connsiteY11" fmla="*/ 1022270 h 1218446"/>
                <a:gd name="connsiteX0" fmla="*/ 0 w 9055115"/>
                <a:gd name="connsiteY0" fmla="*/ 1022270 h 1218446"/>
                <a:gd name="connsiteX1" fmla="*/ 263072 w 9055115"/>
                <a:gd name="connsiteY1" fmla="*/ 1217151 h 1218446"/>
                <a:gd name="connsiteX2" fmla="*/ 9055115 w 9055115"/>
                <a:gd name="connsiteY2" fmla="*/ 1218446 h 1218446"/>
                <a:gd name="connsiteX3" fmla="*/ 9055113 w 9055115"/>
                <a:gd name="connsiteY3" fmla="*/ 1161932 h 1218446"/>
                <a:gd name="connsiteX4" fmla="*/ 5359954 w 9055115"/>
                <a:gd name="connsiteY4" fmla="*/ 1168465 h 1218446"/>
                <a:gd name="connsiteX5" fmla="*/ 5361256 w 9055115"/>
                <a:gd name="connsiteY5" fmla="*/ 714062 h 1218446"/>
                <a:gd name="connsiteX6" fmla="*/ 5025542 w 9055115"/>
                <a:gd name="connsiteY6" fmla="*/ 470633 h 1218446"/>
                <a:gd name="connsiteX7" fmla="*/ 1051613 w 9055115"/>
                <a:gd name="connsiteY7" fmla="*/ 493353 h 1218446"/>
                <a:gd name="connsiteX8" fmla="*/ 1047400 w 9055115"/>
                <a:gd name="connsiteY8" fmla="*/ 250965 h 1218446"/>
                <a:gd name="connsiteX9" fmla="*/ 660396 w 9055115"/>
                <a:gd name="connsiteY9" fmla="*/ 1518 h 1218446"/>
                <a:gd name="connsiteX10" fmla="*/ 1528 w 9055115"/>
                <a:gd name="connsiteY10" fmla="*/ 0 h 1218446"/>
                <a:gd name="connsiteX11" fmla="*/ 0 w 9055115"/>
                <a:gd name="connsiteY11" fmla="*/ 1022270 h 1218446"/>
                <a:gd name="connsiteX0" fmla="*/ 0 w 9055115"/>
                <a:gd name="connsiteY0" fmla="*/ 1022270 h 1218446"/>
                <a:gd name="connsiteX1" fmla="*/ 263072 w 9055115"/>
                <a:gd name="connsiteY1" fmla="*/ 1217151 h 1218446"/>
                <a:gd name="connsiteX2" fmla="*/ 9055115 w 9055115"/>
                <a:gd name="connsiteY2" fmla="*/ 1218446 h 1218446"/>
                <a:gd name="connsiteX3" fmla="*/ 9055113 w 9055115"/>
                <a:gd name="connsiteY3" fmla="*/ 1161932 h 1218446"/>
                <a:gd name="connsiteX4" fmla="*/ 5359954 w 9055115"/>
                <a:gd name="connsiteY4" fmla="*/ 1159810 h 1218446"/>
                <a:gd name="connsiteX5" fmla="*/ 5361256 w 9055115"/>
                <a:gd name="connsiteY5" fmla="*/ 714062 h 1218446"/>
                <a:gd name="connsiteX6" fmla="*/ 5025542 w 9055115"/>
                <a:gd name="connsiteY6" fmla="*/ 470633 h 1218446"/>
                <a:gd name="connsiteX7" fmla="*/ 1051613 w 9055115"/>
                <a:gd name="connsiteY7" fmla="*/ 493353 h 1218446"/>
                <a:gd name="connsiteX8" fmla="*/ 1047400 w 9055115"/>
                <a:gd name="connsiteY8" fmla="*/ 250965 h 1218446"/>
                <a:gd name="connsiteX9" fmla="*/ 660396 w 9055115"/>
                <a:gd name="connsiteY9" fmla="*/ 1518 h 1218446"/>
                <a:gd name="connsiteX10" fmla="*/ 1528 w 9055115"/>
                <a:gd name="connsiteY10" fmla="*/ 0 h 1218446"/>
                <a:gd name="connsiteX11" fmla="*/ 0 w 9055115"/>
                <a:gd name="connsiteY11" fmla="*/ 1022270 h 1218446"/>
                <a:gd name="connsiteX0" fmla="*/ 0 w 9055115"/>
                <a:gd name="connsiteY0" fmla="*/ 1022270 h 1218446"/>
                <a:gd name="connsiteX1" fmla="*/ 263072 w 9055115"/>
                <a:gd name="connsiteY1" fmla="*/ 1217151 h 1218446"/>
                <a:gd name="connsiteX2" fmla="*/ 9055115 w 9055115"/>
                <a:gd name="connsiteY2" fmla="*/ 1218446 h 1218446"/>
                <a:gd name="connsiteX3" fmla="*/ 9055113 w 9055115"/>
                <a:gd name="connsiteY3" fmla="*/ 1161932 h 1218446"/>
                <a:gd name="connsiteX4" fmla="*/ 5359954 w 9055115"/>
                <a:gd name="connsiteY4" fmla="*/ 1146827 h 1218446"/>
                <a:gd name="connsiteX5" fmla="*/ 5361256 w 9055115"/>
                <a:gd name="connsiteY5" fmla="*/ 714062 h 1218446"/>
                <a:gd name="connsiteX6" fmla="*/ 5025542 w 9055115"/>
                <a:gd name="connsiteY6" fmla="*/ 470633 h 1218446"/>
                <a:gd name="connsiteX7" fmla="*/ 1051613 w 9055115"/>
                <a:gd name="connsiteY7" fmla="*/ 493353 h 1218446"/>
                <a:gd name="connsiteX8" fmla="*/ 1047400 w 9055115"/>
                <a:gd name="connsiteY8" fmla="*/ 250965 h 1218446"/>
                <a:gd name="connsiteX9" fmla="*/ 660396 w 9055115"/>
                <a:gd name="connsiteY9" fmla="*/ 1518 h 1218446"/>
                <a:gd name="connsiteX10" fmla="*/ 1528 w 9055115"/>
                <a:gd name="connsiteY10" fmla="*/ 0 h 1218446"/>
                <a:gd name="connsiteX11" fmla="*/ 0 w 9055115"/>
                <a:gd name="connsiteY11" fmla="*/ 1022270 h 1218446"/>
                <a:gd name="connsiteX0" fmla="*/ 0 w 9055115"/>
                <a:gd name="connsiteY0" fmla="*/ 1022270 h 1218446"/>
                <a:gd name="connsiteX1" fmla="*/ 263072 w 9055115"/>
                <a:gd name="connsiteY1" fmla="*/ 1217151 h 1218446"/>
                <a:gd name="connsiteX2" fmla="*/ 9055115 w 9055115"/>
                <a:gd name="connsiteY2" fmla="*/ 1218446 h 1218446"/>
                <a:gd name="connsiteX3" fmla="*/ 9055113 w 9055115"/>
                <a:gd name="connsiteY3" fmla="*/ 1161932 h 1218446"/>
                <a:gd name="connsiteX4" fmla="*/ 5365159 w 9055115"/>
                <a:gd name="connsiteY4" fmla="*/ 1155482 h 1218446"/>
                <a:gd name="connsiteX5" fmla="*/ 5361256 w 9055115"/>
                <a:gd name="connsiteY5" fmla="*/ 714062 h 1218446"/>
                <a:gd name="connsiteX6" fmla="*/ 5025542 w 9055115"/>
                <a:gd name="connsiteY6" fmla="*/ 470633 h 1218446"/>
                <a:gd name="connsiteX7" fmla="*/ 1051613 w 9055115"/>
                <a:gd name="connsiteY7" fmla="*/ 493353 h 1218446"/>
                <a:gd name="connsiteX8" fmla="*/ 1047400 w 9055115"/>
                <a:gd name="connsiteY8" fmla="*/ 250965 h 1218446"/>
                <a:gd name="connsiteX9" fmla="*/ 660396 w 9055115"/>
                <a:gd name="connsiteY9" fmla="*/ 1518 h 1218446"/>
                <a:gd name="connsiteX10" fmla="*/ 1528 w 9055115"/>
                <a:gd name="connsiteY10" fmla="*/ 0 h 1218446"/>
                <a:gd name="connsiteX11" fmla="*/ 0 w 9055115"/>
                <a:gd name="connsiteY11" fmla="*/ 1022270 h 1218446"/>
                <a:gd name="connsiteX0" fmla="*/ 0 w 9055115"/>
                <a:gd name="connsiteY0" fmla="*/ 1022270 h 1218446"/>
                <a:gd name="connsiteX1" fmla="*/ 263072 w 9055115"/>
                <a:gd name="connsiteY1" fmla="*/ 1217151 h 1218446"/>
                <a:gd name="connsiteX2" fmla="*/ 9055115 w 9055115"/>
                <a:gd name="connsiteY2" fmla="*/ 1218446 h 1218446"/>
                <a:gd name="connsiteX3" fmla="*/ 9055113 w 9055115"/>
                <a:gd name="connsiteY3" fmla="*/ 1161932 h 1218446"/>
                <a:gd name="connsiteX4" fmla="*/ 5365159 w 9055115"/>
                <a:gd name="connsiteY4" fmla="*/ 1164137 h 1218446"/>
                <a:gd name="connsiteX5" fmla="*/ 5361256 w 9055115"/>
                <a:gd name="connsiteY5" fmla="*/ 714062 h 1218446"/>
                <a:gd name="connsiteX6" fmla="*/ 5025542 w 9055115"/>
                <a:gd name="connsiteY6" fmla="*/ 470633 h 1218446"/>
                <a:gd name="connsiteX7" fmla="*/ 1051613 w 9055115"/>
                <a:gd name="connsiteY7" fmla="*/ 493353 h 1218446"/>
                <a:gd name="connsiteX8" fmla="*/ 1047400 w 9055115"/>
                <a:gd name="connsiteY8" fmla="*/ 250965 h 1218446"/>
                <a:gd name="connsiteX9" fmla="*/ 660396 w 9055115"/>
                <a:gd name="connsiteY9" fmla="*/ 1518 h 1218446"/>
                <a:gd name="connsiteX10" fmla="*/ 1528 w 9055115"/>
                <a:gd name="connsiteY10" fmla="*/ 0 h 1218446"/>
                <a:gd name="connsiteX11" fmla="*/ 0 w 9055115"/>
                <a:gd name="connsiteY11" fmla="*/ 1022270 h 1218446"/>
                <a:gd name="connsiteX0" fmla="*/ 0 w 9055115"/>
                <a:gd name="connsiteY0" fmla="*/ 1022270 h 1218446"/>
                <a:gd name="connsiteX1" fmla="*/ 263072 w 9055115"/>
                <a:gd name="connsiteY1" fmla="*/ 1217151 h 1218446"/>
                <a:gd name="connsiteX2" fmla="*/ 9055115 w 9055115"/>
                <a:gd name="connsiteY2" fmla="*/ 1218446 h 1218446"/>
                <a:gd name="connsiteX3" fmla="*/ 9055113 w 9055115"/>
                <a:gd name="connsiteY3" fmla="*/ 1161932 h 1218446"/>
                <a:gd name="connsiteX4" fmla="*/ 5375569 w 9055115"/>
                <a:gd name="connsiteY4" fmla="*/ 1151154 h 1218446"/>
                <a:gd name="connsiteX5" fmla="*/ 5361256 w 9055115"/>
                <a:gd name="connsiteY5" fmla="*/ 714062 h 1218446"/>
                <a:gd name="connsiteX6" fmla="*/ 5025542 w 9055115"/>
                <a:gd name="connsiteY6" fmla="*/ 470633 h 1218446"/>
                <a:gd name="connsiteX7" fmla="*/ 1051613 w 9055115"/>
                <a:gd name="connsiteY7" fmla="*/ 493353 h 1218446"/>
                <a:gd name="connsiteX8" fmla="*/ 1047400 w 9055115"/>
                <a:gd name="connsiteY8" fmla="*/ 250965 h 1218446"/>
                <a:gd name="connsiteX9" fmla="*/ 660396 w 9055115"/>
                <a:gd name="connsiteY9" fmla="*/ 1518 h 1218446"/>
                <a:gd name="connsiteX10" fmla="*/ 1528 w 9055115"/>
                <a:gd name="connsiteY10" fmla="*/ 0 h 1218446"/>
                <a:gd name="connsiteX11" fmla="*/ 0 w 9055115"/>
                <a:gd name="connsiteY11" fmla="*/ 1022270 h 1218446"/>
                <a:gd name="connsiteX0" fmla="*/ 0 w 9055115"/>
                <a:gd name="connsiteY0" fmla="*/ 1022270 h 1218446"/>
                <a:gd name="connsiteX1" fmla="*/ 263072 w 9055115"/>
                <a:gd name="connsiteY1" fmla="*/ 1217151 h 1218446"/>
                <a:gd name="connsiteX2" fmla="*/ 9055115 w 9055115"/>
                <a:gd name="connsiteY2" fmla="*/ 1218446 h 1218446"/>
                <a:gd name="connsiteX3" fmla="*/ 9055113 w 9055115"/>
                <a:gd name="connsiteY3" fmla="*/ 1161932 h 1218446"/>
                <a:gd name="connsiteX4" fmla="*/ 5375569 w 9055115"/>
                <a:gd name="connsiteY4" fmla="*/ 1147909 h 1218446"/>
                <a:gd name="connsiteX5" fmla="*/ 5361256 w 9055115"/>
                <a:gd name="connsiteY5" fmla="*/ 714062 h 1218446"/>
                <a:gd name="connsiteX6" fmla="*/ 5025542 w 9055115"/>
                <a:gd name="connsiteY6" fmla="*/ 470633 h 1218446"/>
                <a:gd name="connsiteX7" fmla="*/ 1051613 w 9055115"/>
                <a:gd name="connsiteY7" fmla="*/ 493353 h 1218446"/>
                <a:gd name="connsiteX8" fmla="*/ 1047400 w 9055115"/>
                <a:gd name="connsiteY8" fmla="*/ 250965 h 1218446"/>
                <a:gd name="connsiteX9" fmla="*/ 660396 w 9055115"/>
                <a:gd name="connsiteY9" fmla="*/ 1518 h 1218446"/>
                <a:gd name="connsiteX10" fmla="*/ 1528 w 9055115"/>
                <a:gd name="connsiteY10" fmla="*/ 0 h 1218446"/>
                <a:gd name="connsiteX11" fmla="*/ 0 w 9055115"/>
                <a:gd name="connsiteY11" fmla="*/ 1022270 h 1218446"/>
                <a:gd name="connsiteX0" fmla="*/ 0 w 9055115"/>
                <a:gd name="connsiteY0" fmla="*/ 1022270 h 1218446"/>
                <a:gd name="connsiteX1" fmla="*/ 263072 w 9055115"/>
                <a:gd name="connsiteY1" fmla="*/ 1217151 h 1218446"/>
                <a:gd name="connsiteX2" fmla="*/ 9055115 w 9055115"/>
                <a:gd name="connsiteY2" fmla="*/ 1218446 h 1218446"/>
                <a:gd name="connsiteX3" fmla="*/ 9055113 w 9055115"/>
                <a:gd name="connsiteY3" fmla="*/ 1161932 h 1218446"/>
                <a:gd name="connsiteX4" fmla="*/ 5375569 w 9055115"/>
                <a:gd name="connsiteY4" fmla="*/ 1147909 h 1218446"/>
                <a:gd name="connsiteX5" fmla="*/ 5361256 w 9055115"/>
                <a:gd name="connsiteY5" fmla="*/ 714062 h 1218446"/>
                <a:gd name="connsiteX6" fmla="*/ 5025542 w 9055115"/>
                <a:gd name="connsiteY6" fmla="*/ 470633 h 1218446"/>
                <a:gd name="connsiteX7" fmla="*/ 1051613 w 9055115"/>
                <a:gd name="connsiteY7" fmla="*/ 493353 h 1218446"/>
                <a:gd name="connsiteX8" fmla="*/ 1047400 w 9055115"/>
                <a:gd name="connsiteY8" fmla="*/ 250965 h 1218446"/>
                <a:gd name="connsiteX9" fmla="*/ 660396 w 9055115"/>
                <a:gd name="connsiteY9" fmla="*/ 1518 h 1218446"/>
                <a:gd name="connsiteX10" fmla="*/ 1528 w 9055115"/>
                <a:gd name="connsiteY10" fmla="*/ 0 h 1218446"/>
                <a:gd name="connsiteX11" fmla="*/ 0 w 9055115"/>
                <a:gd name="connsiteY11" fmla="*/ 1022270 h 1218446"/>
                <a:gd name="connsiteX0" fmla="*/ 0 w 9055115"/>
                <a:gd name="connsiteY0" fmla="*/ 1022270 h 1218446"/>
                <a:gd name="connsiteX1" fmla="*/ 263072 w 9055115"/>
                <a:gd name="connsiteY1" fmla="*/ 1217151 h 1218446"/>
                <a:gd name="connsiteX2" fmla="*/ 9055115 w 9055115"/>
                <a:gd name="connsiteY2" fmla="*/ 1218446 h 1218446"/>
                <a:gd name="connsiteX3" fmla="*/ 9055113 w 9055115"/>
                <a:gd name="connsiteY3" fmla="*/ 1161932 h 1218446"/>
                <a:gd name="connsiteX4" fmla="*/ 5375569 w 9055115"/>
                <a:gd name="connsiteY4" fmla="*/ 1147909 h 1218446"/>
                <a:gd name="connsiteX5" fmla="*/ 5361256 w 9055115"/>
                <a:gd name="connsiteY5" fmla="*/ 714062 h 1218446"/>
                <a:gd name="connsiteX6" fmla="*/ 5025542 w 9055115"/>
                <a:gd name="connsiteY6" fmla="*/ 470633 h 1218446"/>
                <a:gd name="connsiteX7" fmla="*/ 1051613 w 9055115"/>
                <a:gd name="connsiteY7" fmla="*/ 493353 h 1218446"/>
                <a:gd name="connsiteX8" fmla="*/ 1047400 w 9055115"/>
                <a:gd name="connsiteY8" fmla="*/ 250965 h 1218446"/>
                <a:gd name="connsiteX9" fmla="*/ 660396 w 9055115"/>
                <a:gd name="connsiteY9" fmla="*/ 1518 h 1218446"/>
                <a:gd name="connsiteX10" fmla="*/ 1528 w 9055115"/>
                <a:gd name="connsiteY10" fmla="*/ 0 h 1218446"/>
                <a:gd name="connsiteX11" fmla="*/ 0 w 9055115"/>
                <a:gd name="connsiteY11" fmla="*/ 1022270 h 1218446"/>
                <a:gd name="connsiteX0" fmla="*/ 0 w 9055115"/>
                <a:gd name="connsiteY0" fmla="*/ 1022270 h 1218446"/>
                <a:gd name="connsiteX1" fmla="*/ 263072 w 9055115"/>
                <a:gd name="connsiteY1" fmla="*/ 1217151 h 1218446"/>
                <a:gd name="connsiteX2" fmla="*/ 9055115 w 9055115"/>
                <a:gd name="connsiteY2" fmla="*/ 1218446 h 1218446"/>
                <a:gd name="connsiteX3" fmla="*/ 9055113 w 9055115"/>
                <a:gd name="connsiteY3" fmla="*/ 1161932 h 1218446"/>
                <a:gd name="connsiteX4" fmla="*/ 5375569 w 9055115"/>
                <a:gd name="connsiteY4" fmla="*/ 1170628 h 1218446"/>
                <a:gd name="connsiteX5" fmla="*/ 5361256 w 9055115"/>
                <a:gd name="connsiteY5" fmla="*/ 714062 h 1218446"/>
                <a:gd name="connsiteX6" fmla="*/ 5025542 w 9055115"/>
                <a:gd name="connsiteY6" fmla="*/ 470633 h 1218446"/>
                <a:gd name="connsiteX7" fmla="*/ 1051613 w 9055115"/>
                <a:gd name="connsiteY7" fmla="*/ 493353 h 1218446"/>
                <a:gd name="connsiteX8" fmla="*/ 1047400 w 9055115"/>
                <a:gd name="connsiteY8" fmla="*/ 250965 h 1218446"/>
                <a:gd name="connsiteX9" fmla="*/ 660396 w 9055115"/>
                <a:gd name="connsiteY9" fmla="*/ 1518 h 1218446"/>
                <a:gd name="connsiteX10" fmla="*/ 1528 w 9055115"/>
                <a:gd name="connsiteY10" fmla="*/ 0 h 1218446"/>
                <a:gd name="connsiteX11" fmla="*/ 0 w 9055115"/>
                <a:gd name="connsiteY11" fmla="*/ 1022270 h 1218446"/>
                <a:gd name="connsiteX0" fmla="*/ 0 w 9055115"/>
                <a:gd name="connsiteY0" fmla="*/ 1022270 h 1218446"/>
                <a:gd name="connsiteX1" fmla="*/ 263072 w 9055115"/>
                <a:gd name="connsiteY1" fmla="*/ 1217151 h 1218446"/>
                <a:gd name="connsiteX2" fmla="*/ 9055115 w 9055115"/>
                <a:gd name="connsiteY2" fmla="*/ 1218446 h 1218446"/>
                <a:gd name="connsiteX3" fmla="*/ 9055113 w 9055115"/>
                <a:gd name="connsiteY3" fmla="*/ 1161932 h 1218446"/>
                <a:gd name="connsiteX4" fmla="*/ 5371666 w 9055115"/>
                <a:gd name="connsiteY4" fmla="*/ 1160892 h 1218446"/>
                <a:gd name="connsiteX5" fmla="*/ 5361256 w 9055115"/>
                <a:gd name="connsiteY5" fmla="*/ 714062 h 1218446"/>
                <a:gd name="connsiteX6" fmla="*/ 5025542 w 9055115"/>
                <a:gd name="connsiteY6" fmla="*/ 470633 h 1218446"/>
                <a:gd name="connsiteX7" fmla="*/ 1051613 w 9055115"/>
                <a:gd name="connsiteY7" fmla="*/ 493353 h 1218446"/>
                <a:gd name="connsiteX8" fmla="*/ 1047400 w 9055115"/>
                <a:gd name="connsiteY8" fmla="*/ 250965 h 1218446"/>
                <a:gd name="connsiteX9" fmla="*/ 660396 w 9055115"/>
                <a:gd name="connsiteY9" fmla="*/ 1518 h 1218446"/>
                <a:gd name="connsiteX10" fmla="*/ 1528 w 9055115"/>
                <a:gd name="connsiteY10" fmla="*/ 0 h 1218446"/>
                <a:gd name="connsiteX11" fmla="*/ 0 w 9055115"/>
                <a:gd name="connsiteY11" fmla="*/ 1022270 h 1218446"/>
                <a:gd name="connsiteX0" fmla="*/ 0 w 9055115"/>
                <a:gd name="connsiteY0" fmla="*/ 1022270 h 1218446"/>
                <a:gd name="connsiteX1" fmla="*/ 263072 w 9055115"/>
                <a:gd name="connsiteY1" fmla="*/ 1217151 h 1218446"/>
                <a:gd name="connsiteX2" fmla="*/ 9055115 w 9055115"/>
                <a:gd name="connsiteY2" fmla="*/ 1218446 h 1218446"/>
                <a:gd name="connsiteX3" fmla="*/ 9055113 w 9055115"/>
                <a:gd name="connsiteY3" fmla="*/ 1161932 h 1218446"/>
                <a:gd name="connsiteX4" fmla="*/ 5363858 w 9055115"/>
                <a:gd name="connsiteY4" fmla="*/ 1164137 h 1218446"/>
                <a:gd name="connsiteX5" fmla="*/ 5361256 w 9055115"/>
                <a:gd name="connsiteY5" fmla="*/ 714062 h 1218446"/>
                <a:gd name="connsiteX6" fmla="*/ 5025542 w 9055115"/>
                <a:gd name="connsiteY6" fmla="*/ 470633 h 1218446"/>
                <a:gd name="connsiteX7" fmla="*/ 1051613 w 9055115"/>
                <a:gd name="connsiteY7" fmla="*/ 493353 h 1218446"/>
                <a:gd name="connsiteX8" fmla="*/ 1047400 w 9055115"/>
                <a:gd name="connsiteY8" fmla="*/ 250965 h 1218446"/>
                <a:gd name="connsiteX9" fmla="*/ 660396 w 9055115"/>
                <a:gd name="connsiteY9" fmla="*/ 1518 h 1218446"/>
                <a:gd name="connsiteX10" fmla="*/ 1528 w 9055115"/>
                <a:gd name="connsiteY10" fmla="*/ 0 h 1218446"/>
                <a:gd name="connsiteX11" fmla="*/ 0 w 9055115"/>
                <a:gd name="connsiteY11" fmla="*/ 1022270 h 1218446"/>
                <a:gd name="connsiteX0" fmla="*/ 0 w 9055115"/>
                <a:gd name="connsiteY0" fmla="*/ 1022270 h 1218446"/>
                <a:gd name="connsiteX1" fmla="*/ 263072 w 9055115"/>
                <a:gd name="connsiteY1" fmla="*/ 1217151 h 1218446"/>
                <a:gd name="connsiteX2" fmla="*/ 9055115 w 9055115"/>
                <a:gd name="connsiteY2" fmla="*/ 1218446 h 1218446"/>
                <a:gd name="connsiteX3" fmla="*/ 9055113 w 9055115"/>
                <a:gd name="connsiteY3" fmla="*/ 1161932 h 1218446"/>
                <a:gd name="connsiteX4" fmla="*/ 5367761 w 9055115"/>
                <a:gd name="connsiteY4" fmla="*/ 1177120 h 1218446"/>
                <a:gd name="connsiteX5" fmla="*/ 5361256 w 9055115"/>
                <a:gd name="connsiteY5" fmla="*/ 714062 h 1218446"/>
                <a:gd name="connsiteX6" fmla="*/ 5025542 w 9055115"/>
                <a:gd name="connsiteY6" fmla="*/ 470633 h 1218446"/>
                <a:gd name="connsiteX7" fmla="*/ 1051613 w 9055115"/>
                <a:gd name="connsiteY7" fmla="*/ 493353 h 1218446"/>
                <a:gd name="connsiteX8" fmla="*/ 1047400 w 9055115"/>
                <a:gd name="connsiteY8" fmla="*/ 250965 h 1218446"/>
                <a:gd name="connsiteX9" fmla="*/ 660396 w 9055115"/>
                <a:gd name="connsiteY9" fmla="*/ 1518 h 1218446"/>
                <a:gd name="connsiteX10" fmla="*/ 1528 w 9055115"/>
                <a:gd name="connsiteY10" fmla="*/ 0 h 1218446"/>
                <a:gd name="connsiteX11" fmla="*/ 0 w 9055115"/>
                <a:gd name="connsiteY11" fmla="*/ 1022270 h 1218446"/>
                <a:gd name="connsiteX0" fmla="*/ 0 w 9055115"/>
                <a:gd name="connsiteY0" fmla="*/ 1022270 h 1218446"/>
                <a:gd name="connsiteX1" fmla="*/ 263072 w 9055115"/>
                <a:gd name="connsiteY1" fmla="*/ 1217151 h 1218446"/>
                <a:gd name="connsiteX2" fmla="*/ 9055115 w 9055115"/>
                <a:gd name="connsiteY2" fmla="*/ 1218446 h 1218446"/>
                <a:gd name="connsiteX3" fmla="*/ 9055113 w 9055115"/>
                <a:gd name="connsiteY3" fmla="*/ 1161932 h 1218446"/>
                <a:gd name="connsiteX4" fmla="*/ 5367761 w 9055115"/>
                <a:gd name="connsiteY4" fmla="*/ 1167383 h 1218446"/>
                <a:gd name="connsiteX5" fmla="*/ 5361256 w 9055115"/>
                <a:gd name="connsiteY5" fmla="*/ 714062 h 1218446"/>
                <a:gd name="connsiteX6" fmla="*/ 5025542 w 9055115"/>
                <a:gd name="connsiteY6" fmla="*/ 470633 h 1218446"/>
                <a:gd name="connsiteX7" fmla="*/ 1051613 w 9055115"/>
                <a:gd name="connsiteY7" fmla="*/ 493353 h 1218446"/>
                <a:gd name="connsiteX8" fmla="*/ 1047400 w 9055115"/>
                <a:gd name="connsiteY8" fmla="*/ 250965 h 1218446"/>
                <a:gd name="connsiteX9" fmla="*/ 660396 w 9055115"/>
                <a:gd name="connsiteY9" fmla="*/ 1518 h 1218446"/>
                <a:gd name="connsiteX10" fmla="*/ 1528 w 9055115"/>
                <a:gd name="connsiteY10" fmla="*/ 0 h 1218446"/>
                <a:gd name="connsiteX11" fmla="*/ 0 w 9055115"/>
                <a:gd name="connsiteY11" fmla="*/ 1022270 h 1218446"/>
                <a:gd name="connsiteX0" fmla="*/ 0 w 9055115"/>
                <a:gd name="connsiteY0" fmla="*/ 1022270 h 1218446"/>
                <a:gd name="connsiteX1" fmla="*/ 263072 w 9055115"/>
                <a:gd name="connsiteY1" fmla="*/ 1217151 h 1218446"/>
                <a:gd name="connsiteX2" fmla="*/ 9055115 w 9055115"/>
                <a:gd name="connsiteY2" fmla="*/ 1218446 h 1218446"/>
                <a:gd name="connsiteX3" fmla="*/ 9055113 w 9055115"/>
                <a:gd name="connsiteY3" fmla="*/ 1161932 h 1218446"/>
                <a:gd name="connsiteX4" fmla="*/ 5367761 w 9055115"/>
                <a:gd name="connsiteY4" fmla="*/ 1160892 h 1218446"/>
                <a:gd name="connsiteX5" fmla="*/ 5361256 w 9055115"/>
                <a:gd name="connsiteY5" fmla="*/ 714062 h 1218446"/>
                <a:gd name="connsiteX6" fmla="*/ 5025542 w 9055115"/>
                <a:gd name="connsiteY6" fmla="*/ 470633 h 1218446"/>
                <a:gd name="connsiteX7" fmla="*/ 1051613 w 9055115"/>
                <a:gd name="connsiteY7" fmla="*/ 493353 h 1218446"/>
                <a:gd name="connsiteX8" fmla="*/ 1047400 w 9055115"/>
                <a:gd name="connsiteY8" fmla="*/ 250965 h 1218446"/>
                <a:gd name="connsiteX9" fmla="*/ 660396 w 9055115"/>
                <a:gd name="connsiteY9" fmla="*/ 1518 h 1218446"/>
                <a:gd name="connsiteX10" fmla="*/ 1528 w 9055115"/>
                <a:gd name="connsiteY10" fmla="*/ 0 h 1218446"/>
                <a:gd name="connsiteX11" fmla="*/ 0 w 9055115"/>
                <a:gd name="connsiteY11" fmla="*/ 1022270 h 1218446"/>
                <a:gd name="connsiteX0" fmla="*/ 0 w 9055115"/>
                <a:gd name="connsiteY0" fmla="*/ 1022270 h 1218446"/>
                <a:gd name="connsiteX1" fmla="*/ 263072 w 9055115"/>
                <a:gd name="connsiteY1" fmla="*/ 1217151 h 1218446"/>
                <a:gd name="connsiteX2" fmla="*/ 9055115 w 9055115"/>
                <a:gd name="connsiteY2" fmla="*/ 1218446 h 1218446"/>
                <a:gd name="connsiteX3" fmla="*/ 9051210 w 9055115"/>
                <a:gd name="connsiteY3" fmla="*/ 1165177 h 1218446"/>
                <a:gd name="connsiteX4" fmla="*/ 5367761 w 9055115"/>
                <a:gd name="connsiteY4" fmla="*/ 1160892 h 1218446"/>
                <a:gd name="connsiteX5" fmla="*/ 5361256 w 9055115"/>
                <a:gd name="connsiteY5" fmla="*/ 714062 h 1218446"/>
                <a:gd name="connsiteX6" fmla="*/ 5025542 w 9055115"/>
                <a:gd name="connsiteY6" fmla="*/ 470633 h 1218446"/>
                <a:gd name="connsiteX7" fmla="*/ 1051613 w 9055115"/>
                <a:gd name="connsiteY7" fmla="*/ 493353 h 1218446"/>
                <a:gd name="connsiteX8" fmla="*/ 1047400 w 9055115"/>
                <a:gd name="connsiteY8" fmla="*/ 250965 h 1218446"/>
                <a:gd name="connsiteX9" fmla="*/ 660396 w 9055115"/>
                <a:gd name="connsiteY9" fmla="*/ 1518 h 1218446"/>
                <a:gd name="connsiteX10" fmla="*/ 1528 w 9055115"/>
                <a:gd name="connsiteY10" fmla="*/ 0 h 1218446"/>
                <a:gd name="connsiteX11" fmla="*/ 0 w 9055115"/>
                <a:gd name="connsiteY11" fmla="*/ 1022270 h 1218446"/>
                <a:gd name="connsiteX0" fmla="*/ 0 w 9055115"/>
                <a:gd name="connsiteY0" fmla="*/ 1022270 h 1218446"/>
                <a:gd name="connsiteX1" fmla="*/ 263072 w 9055115"/>
                <a:gd name="connsiteY1" fmla="*/ 1217151 h 1218446"/>
                <a:gd name="connsiteX2" fmla="*/ 9055115 w 9055115"/>
                <a:gd name="connsiteY2" fmla="*/ 1218446 h 1218446"/>
                <a:gd name="connsiteX3" fmla="*/ 9055113 w 9055115"/>
                <a:gd name="connsiteY3" fmla="*/ 1161932 h 1218446"/>
                <a:gd name="connsiteX4" fmla="*/ 5367761 w 9055115"/>
                <a:gd name="connsiteY4" fmla="*/ 1160892 h 1218446"/>
                <a:gd name="connsiteX5" fmla="*/ 5361256 w 9055115"/>
                <a:gd name="connsiteY5" fmla="*/ 714062 h 1218446"/>
                <a:gd name="connsiteX6" fmla="*/ 5025542 w 9055115"/>
                <a:gd name="connsiteY6" fmla="*/ 470633 h 1218446"/>
                <a:gd name="connsiteX7" fmla="*/ 1051613 w 9055115"/>
                <a:gd name="connsiteY7" fmla="*/ 493353 h 1218446"/>
                <a:gd name="connsiteX8" fmla="*/ 1047400 w 9055115"/>
                <a:gd name="connsiteY8" fmla="*/ 250965 h 1218446"/>
                <a:gd name="connsiteX9" fmla="*/ 660396 w 9055115"/>
                <a:gd name="connsiteY9" fmla="*/ 1518 h 1218446"/>
                <a:gd name="connsiteX10" fmla="*/ 1528 w 9055115"/>
                <a:gd name="connsiteY10" fmla="*/ 0 h 1218446"/>
                <a:gd name="connsiteX11" fmla="*/ 0 w 9055115"/>
                <a:gd name="connsiteY11" fmla="*/ 1022270 h 1218446"/>
                <a:gd name="connsiteX0" fmla="*/ 0 w 9055115"/>
                <a:gd name="connsiteY0" fmla="*/ 1022270 h 1218446"/>
                <a:gd name="connsiteX1" fmla="*/ 263072 w 9055115"/>
                <a:gd name="connsiteY1" fmla="*/ 1217151 h 1218446"/>
                <a:gd name="connsiteX2" fmla="*/ 9055115 w 9055115"/>
                <a:gd name="connsiteY2" fmla="*/ 1218446 h 1218446"/>
                <a:gd name="connsiteX3" fmla="*/ 9055113 w 9055115"/>
                <a:gd name="connsiteY3" fmla="*/ 1161932 h 1218446"/>
                <a:gd name="connsiteX4" fmla="*/ 5367761 w 9055115"/>
                <a:gd name="connsiteY4" fmla="*/ 1160892 h 1218446"/>
                <a:gd name="connsiteX5" fmla="*/ 5361256 w 9055115"/>
                <a:gd name="connsiteY5" fmla="*/ 714062 h 1218446"/>
                <a:gd name="connsiteX6" fmla="*/ 5025542 w 9055115"/>
                <a:gd name="connsiteY6" fmla="*/ 470633 h 1218446"/>
                <a:gd name="connsiteX7" fmla="*/ 1051613 w 9055115"/>
                <a:gd name="connsiteY7" fmla="*/ 493353 h 1218446"/>
                <a:gd name="connsiteX8" fmla="*/ 1047400 w 9055115"/>
                <a:gd name="connsiteY8" fmla="*/ 250965 h 1218446"/>
                <a:gd name="connsiteX9" fmla="*/ 660396 w 9055115"/>
                <a:gd name="connsiteY9" fmla="*/ 1518 h 1218446"/>
                <a:gd name="connsiteX10" fmla="*/ 1528 w 9055115"/>
                <a:gd name="connsiteY10" fmla="*/ 0 h 1218446"/>
                <a:gd name="connsiteX11" fmla="*/ 0 w 9055115"/>
                <a:gd name="connsiteY11" fmla="*/ 1022270 h 1218446"/>
                <a:gd name="connsiteX0" fmla="*/ 0 w 9055115"/>
                <a:gd name="connsiteY0" fmla="*/ 1022270 h 1332735"/>
                <a:gd name="connsiteX1" fmla="*/ 263072 w 9055115"/>
                <a:gd name="connsiteY1" fmla="*/ 1217151 h 1332735"/>
                <a:gd name="connsiteX2" fmla="*/ 9055115 w 9055115"/>
                <a:gd name="connsiteY2" fmla="*/ 1218446 h 1332735"/>
                <a:gd name="connsiteX3" fmla="*/ 9055113 w 9055115"/>
                <a:gd name="connsiteY3" fmla="*/ 1161932 h 1332735"/>
                <a:gd name="connsiteX4" fmla="*/ 5367761 w 9055115"/>
                <a:gd name="connsiteY4" fmla="*/ 1160892 h 1332735"/>
                <a:gd name="connsiteX5" fmla="*/ 5361256 w 9055115"/>
                <a:gd name="connsiteY5" fmla="*/ 714062 h 1332735"/>
                <a:gd name="connsiteX6" fmla="*/ 5025542 w 9055115"/>
                <a:gd name="connsiteY6" fmla="*/ 470633 h 1332735"/>
                <a:gd name="connsiteX7" fmla="*/ 1051613 w 9055115"/>
                <a:gd name="connsiteY7" fmla="*/ 493353 h 1332735"/>
                <a:gd name="connsiteX8" fmla="*/ 1047400 w 9055115"/>
                <a:gd name="connsiteY8" fmla="*/ 250965 h 1332735"/>
                <a:gd name="connsiteX9" fmla="*/ 660396 w 9055115"/>
                <a:gd name="connsiteY9" fmla="*/ 1518 h 1332735"/>
                <a:gd name="connsiteX10" fmla="*/ 1528 w 9055115"/>
                <a:gd name="connsiteY10" fmla="*/ 0 h 1332735"/>
                <a:gd name="connsiteX11" fmla="*/ 0 w 9055115"/>
                <a:gd name="connsiteY11" fmla="*/ 1022270 h 1332735"/>
                <a:gd name="connsiteX0" fmla="*/ 0 w 9055115"/>
                <a:gd name="connsiteY0" fmla="*/ 1022270 h 1332735"/>
                <a:gd name="connsiteX1" fmla="*/ 263072 w 9055115"/>
                <a:gd name="connsiteY1" fmla="*/ 1217151 h 1332735"/>
                <a:gd name="connsiteX2" fmla="*/ 9055115 w 9055115"/>
                <a:gd name="connsiteY2" fmla="*/ 1218446 h 1332735"/>
                <a:gd name="connsiteX3" fmla="*/ 9055113 w 9055115"/>
                <a:gd name="connsiteY3" fmla="*/ 1161932 h 1332735"/>
                <a:gd name="connsiteX4" fmla="*/ 5367761 w 9055115"/>
                <a:gd name="connsiteY4" fmla="*/ 1160892 h 1332735"/>
                <a:gd name="connsiteX5" fmla="*/ 5361256 w 9055115"/>
                <a:gd name="connsiteY5" fmla="*/ 714062 h 1332735"/>
                <a:gd name="connsiteX6" fmla="*/ 5025542 w 9055115"/>
                <a:gd name="connsiteY6" fmla="*/ 470633 h 1332735"/>
                <a:gd name="connsiteX7" fmla="*/ 1051613 w 9055115"/>
                <a:gd name="connsiteY7" fmla="*/ 493353 h 1332735"/>
                <a:gd name="connsiteX8" fmla="*/ 1047400 w 9055115"/>
                <a:gd name="connsiteY8" fmla="*/ 250965 h 1332735"/>
                <a:gd name="connsiteX9" fmla="*/ 660396 w 9055115"/>
                <a:gd name="connsiteY9" fmla="*/ 1518 h 1332735"/>
                <a:gd name="connsiteX10" fmla="*/ 1528 w 9055115"/>
                <a:gd name="connsiteY10" fmla="*/ 0 h 1332735"/>
                <a:gd name="connsiteX11" fmla="*/ 0 w 9055115"/>
                <a:gd name="connsiteY11" fmla="*/ 1022270 h 1332735"/>
                <a:gd name="connsiteX0" fmla="*/ 0 w 9055115"/>
                <a:gd name="connsiteY0" fmla="*/ 1022270 h 1218446"/>
                <a:gd name="connsiteX1" fmla="*/ 263072 w 9055115"/>
                <a:gd name="connsiteY1" fmla="*/ 1217151 h 1218446"/>
                <a:gd name="connsiteX2" fmla="*/ 9055115 w 9055115"/>
                <a:gd name="connsiteY2" fmla="*/ 1218446 h 1218446"/>
                <a:gd name="connsiteX3" fmla="*/ 9055113 w 9055115"/>
                <a:gd name="connsiteY3" fmla="*/ 1161932 h 1218446"/>
                <a:gd name="connsiteX4" fmla="*/ 5367761 w 9055115"/>
                <a:gd name="connsiteY4" fmla="*/ 1160892 h 1218446"/>
                <a:gd name="connsiteX5" fmla="*/ 5361256 w 9055115"/>
                <a:gd name="connsiteY5" fmla="*/ 714062 h 1218446"/>
                <a:gd name="connsiteX6" fmla="*/ 5025542 w 9055115"/>
                <a:gd name="connsiteY6" fmla="*/ 470633 h 1218446"/>
                <a:gd name="connsiteX7" fmla="*/ 1051613 w 9055115"/>
                <a:gd name="connsiteY7" fmla="*/ 493353 h 1218446"/>
                <a:gd name="connsiteX8" fmla="*/ 1047400 w 9055115"/>
                <a:gd name="connsiteY8" fmla="*/ 250965 h 1218446"/>
                <a:gd name="connsiteX9" fmla="*/ 660396 w 9055115"/>
                <a:gd name="connsiteY9" fmla="*/ 1518 h 1218446"/>
                <a:gd name="connsiteX10" fmla="*/ 1528 w 9055115"/>
                <a:gd name="connsiteY10" fmla="*/ 0 h 1218446"/>
                <a:gd name="connsiteX11" fmla="*/ 0 w 9055115"/>
                <a:gd name="connsiteY11" fmla="*/ 1022270 h 1218446"/>
                <a:gd name="connsiteX0" fmla="*/ 0 w 9055115"/>
                <a:gd name="connsiteY0" fmla="*/ 1022270 h 1218446"/>
                <a:gd name="connsiteX1" fmla="*/ 263072 w 9055115"/>
                <a:gd name="connsiteY1" fmla="*/ 1217151 h 1218446"/>
                <a:gd name="connsiteX2" fmla="*/ 9055115 w 9055115"/>
                <a:gd name="connsiteY2" fmla="*/ 1218446 h 1218446"/>
                <a:gd name="connsiteX3" fmla="*/ 9055113 w 9055115"/>
                <a:gd name="connsiteY3" fmla="*/ 1161932 h 1218446"/>
                <a:gd name="connsiteX4" fmla="*/ 5367761 w 9055115"/>
                <a:gd name="connsiteY4" fmla="*/ 1160892 h 1218446"/>
                <a:gd name="connsiteX5" fmla="*/ 5369064 w 9055115"/>
                <a:gd name="connsiteY5" fmla="*/ 720553 h 1218446"/>
                <a:gd name="connsiteX6" fmla="*/ 5025542 w 9055115"/>
                <a:gd name="connsiteY6" fmla="*/ 470633 h 1218446"/>
                <a:gd name="connsiteX7" fmla="*/ 1051613 w 9055115"/>
                <a:gd name="connsiteY7" fmla="*/ 493353 h 1218446"/>
                <a:gd name="connsiteX8" fmla="*/ 1047400 w 9055115"/>
                <a:gd name="connsiteY8" fmla="*/ 250965 h 1218446"/>
                <a:gd name="connsiteX9" fmla="*/ 660396 w 9055115"/>
                <a:gd name="connsiteY9" fmla="*/ 1518 h 1218446"/>
                <a:gd name="connsiteX10" fmla="*/ 1528 w 9055115"/>
                <a:gd name="connsiteY10" fmla="*/ 0 h 1218446"/>
                <a:gd name="connsiteX11" fmla="*/ 0 w 9055115"/>
                <a:gd name="connsiteY11" fmla="*/ 1022270 h 1218446"/>
                <a:gd name="connsiteX0" fmla="*/ 0 w 9055115"/>
                <a:gd name="connsiteY0" fmla="*/ 1022270 h 1218446"/>
                <a:gd name="connsiteX1" fmla="*/ 263072 w 9055115"/>
                <a:gd name="connsiteY1" fmla="*/ 1217151 h 1218446"/>
                <a:gd name="connsiteX2" fmla="*/ 9055115 w 9055115"/>
                <a:gd name="connsiteY2" fmla="*/ 1218446 h 1218446"/>
                <a:gd name="connsiteX3" fmla="*/ 9055113 w 9055115"/>
                <a:gd name="connsiteY3" fmla="*/ 1161932 h 1218446"/>
                <a:gd name="connsiteX4" fmla="*/ 5371664 w 9055115"/>
                <a:gd name="connsiteY4" fmla="*/ 1160892 h 1218446"/>
                <a:gd name="connsiteX5" fmla="*/ 5369064 w 9055115"/>
                <a:gd name="connsiteY5" fmla="*/ 720553 h 1218446"/>
                <a:gd name="connsiteX6" fmla="*/ 5025542 w 9055115"/>
                <a:gd name="connsiteY6" fmla="*/ 470633 h 1218446"/>
                <a:gd name="connsiteX7" fmla="*/ 1051613 w 9055115"/>
                <a:gd name="connsiteY7" fmla="*/ 493353 h 1218446"/>
                <a:gd name="connsiteX8" fmla="*/ 1047400 w 9055115"/>
                <a:gd name="connsiteY8" fmla="*/ 250965 h 1218446"/>
                <a:gd name="connsiteX9" fmla="*/ 660396 w 9055115"/>
                <a:gd name="connsiteY9" fmla="*/ 1518 h 1218446"/>
                <a:gd name="connsiteX10" fmla="*/ 1528 w 9055115"/>
                <a:gd name="connsiteY10" fmla="*/ 0 h 1218446"/>
                <a:gd name="connsiteX11" fmla="*/ 0 w 9055115"/>
                <a:gd name="connsiteY11" fmla="*/ 1022270 h 1218446"/>
                <a:gd name="connsiteX0" fmla="*/ 0 w 9055115"/>
                <a:gd name="connsiteY0" fmla="*/ 1022270 h 1218446"/>
                <a:gd name="connsiteX1" fmla="*/ 263072 w 9055115"/>
                <a:gd name="connsiteY1" fmla="*/ 1217151 h 1218446"/>
                <a:gd name="connsiteX2" fmla="*/ 9055115 w 9055115"/>
                <a:gd name="connsiteY2" fmla="*/ 1218446 h 1218446"/>
                <a:gd name="connsiteX3" fmla="*/ 9055113 w 9055115"/>
                <a:gd name="connsiteY3" fmla="*/ 1161932 h 1218446"/>
                <a:gd name="connsiteX4" fmla="*/ 5371664 w 9055115"/>
                <a:gd name="connsiteY4" fmla="*/ 1160892 h 1218446"/>
                <a:gd name="connsiteX5" fmla="*/ 5369064 w 9055115"/>
                <a:gd name="connsiteY5" fmla="*/ 720553 h 1218446"/>
                <a:gd name="connsiteX6" fmla="*/ 5025542 w 9055115"/>
                <a:gd name="connsiteY6" fmla="*/ 470633 h 1218446"/>
                <a:gd name="connsiteX7" fmla="*/ 1051613 w 9055115"/>
                <a:gd name="connsiteY7" fmla="*/ 493353 h 1218446"/>
                <a:gd name="connsiteX8" fmla="*/ 2140425 w 9055115"/>
                <a:gd name="connsiteY8" fmla="*/ 259620 h 1218446"/>
                <a:gd name="connsiteX9" fmla="*/ 660396 w 9055115"/>
                <a:gd name="connsiteY9" fmla="*/ 1518 h 1218446"/>
                <a:gd name="connsiteX10" fmla="*/ 1528 w 9055115"/>
                <a:gd name="connsiteY10" fmla="*/ 0 h 1218446"/>
                <a:gd name="connsiteX11" fmla="*/ 0 w 9055115"/>
                <a:gd name="connsiteY11" fmla="*/ 1022270 h 1218446"/>
                <a:gd name="connsiteX0" fmla="*/ 0 w 9055115"/>
                <a:gd name="connsiteY0" fmla="*/ 1022270 h 1218446"/>
                <a:gd name="connsiteX1" fmla="*/ 263072 w 9055115"/>
                <a:gd name="connsiteY1" fmla="*/ 1217151 h 1218446"/>
                <a:gd name="connsiteX2" fmla="*/ 9055115 w 9055115"/>
                <a:gd name="connsiteY2" fmla="*/ 1218446 h 1218446"/>
                <a:gd name="connsiteX3" fmla="*/ 9055113 w 9055115"/>
                <a:gd name="connsiteY3" fmla="*/ 1161932 h 1218446"/>
                <a:gd name="connsiteX4" fmla="*/ 5371664 w 9055115"/>
                <a:gd name="connsiteY4" fmla="*/ 1160892 h 1218446"/>
                <a:gd name="connsiteX5" fmla="*/ 5369064 w 9055115"/>
                <a:gd name="connsiteY5" fmla="*/ 720553 h 1218446"/>
                <a:gd name="connsiteX6" fmla="*/ 5025542 w 9055115"/>
                <a:gd name="connsiteY6" fmla="*/ 470633 h 1218446"/>
                <a:gd name="connsiteX7" fmla="*/ 1051613 w 9055115"/>
                <a:gd name="connsiteY7" fmla="*/ 493353 h 1218446"/>
                <a:gd name="connsiteX8" fmla="*/ 2140425 w 9055115"/>
                <a:gd name="connsiteY8" fmla="*/ 259620 h 1218446"/>
                <a:gd name="connsiteX9" fmla="*/ 1815880 w 9055115"/>
                <a:gd name="connsiteY9" fmla="*/ 1518 h 1218446"/>
                <a:gd name="connsiteX10" fmla="*/ 1528 w 9055115"/>
                <a:gd name="connsiteY10" fmla="*/ 0 h 1218446"/>
                <a:gd name="connsiteX11" fmla="*/ 0 w 9055115"/>
                <a:gd name="connsiteY11" fmla="*/ 1022270 h 1218446"/>
                <a:gd name="connsiteX0" fmla="*/ 0 w 9055115"/>
                <a:gd name="connsiteY0" fmla="*/ 1022270 h 1218446"/>
                <a:gd name="connsiteX1" fmla="*/ 263072 w 9055115"/>
                <a:gd name="connsiteY1" fmla="*/ 1217151 h 1218446"/>
                <a:gd name="connsiteX2" fmla="*/ 9055115 w 9055115"/>
                <a:gd name="connsiteY2" fmla="*/ 1218446 h 1218446"/>
                <a:gd name="connsiteX3" fmla="*/ 9055113 w 9055115"/>
                <a:gd name="connsiteY3" fmla="*/ 1161932 h 1218446"/>
                <a:gd name="connsiteX4" fmla="*/ 5371664 w 9055115"/>
                <a:gd name="connsiteY4" fmla="*/ 1160892 h 1218446"/>
                <a:gd name="connsiteX5" fmla="*/ 5369064 w 9055115"/>
                <a:gd name="connsiteY5" fmla="*/ 720553 h 1218446"/>
                <a:gd name="connsiteX6" fmla="*/ 5025542 w 9055115"/>
                <a:gd name="connsiteY6" fmla="*/ 470633 h 1218446"/>
                <a:gd name="connsiteX7" fmla="*/ 2134228 w 9055115"/>
                <a:gd name="connsiteY7" fmla="*/ 476042 h 1218446"/>
                <a:gd name="connsiteX8" fmla="*/ 2140425 w 9055115"/>
                <a:gd name="connsiteY8" fmla="*/ 259620 h 1218446"/>
                <a:gd name="connsiteX9" fmla="*/ 1815880 w 9055115"/>
                <a:gd name="connsiteY9" fmla="*/ 1518 h 1218446"/>
                <a:gd name="connsiteX10" fmla="*/ 1528 w 9055115"/>
                <a:gd name="connsiteY10" fmla="*/ 0 h 1218446"/>
                <a:gd name="connsiteX11" fmla="*/ 0 w 9055115"/>
                <a:gd name="connsiteY11" fmla="*/ 1022270 h 1218446"/>
                <a:gd name="connsiteX0" fmla="*/ 0 w 9055115"/>
                <a:gd name="connsiteY0" fmla="*/ 1022270 h 1218446"/>
                <a:gd name="connsiteX1" fmla="*/ 263072 w 9055115"/>
                <a:gd name="connsiteY1" fmla="*/ 1217151 h 1218446"/>
                <a:gd name="connsiteX2" fmla="*/ 9055115 w 9055115"/>
                <a:gd name="connsiteY2" fmla="*/ 1218446 h 1218446"/>
                <a:gd name="connsiteX3" fmla="*/ 9055113 w 9055115"/>
                <a:gd name="connsiteY3" fmla="*/ 1161932 h 1218446"/>
                <a:gd name="connsiteX4" fmla="*/ 5371664 w 9055115"/>
                <a:gd name="connsiteY4" fmla="*/ 1160892 h 1218446"/>
                <a:gd name="connsiteX5" fmla="*/ 5369064 w 9055115"/>
                <a:gd name="connsiteY5" fmla="*/ 720553 h 1218446"/>
                <a:gd name="connsiteX6" fmla="*/ 5025542 w 9055115"/>
                <a:gd name="connsiteY6" fmla="*/ 470633 h 1218446"/>
                <a:gd name="connsiteX7" fmla="*/ 2126422 w 9055115"/>
                <a:gd name="connsiteY7" fmla="*/ 469550 h 1218446"/>
                <a:gd name="connsiteX8" fmla="*/ 2140425 w 9055115"/>
                <a:gd name="connsiteY8" fmla="*/ 259620 h 1218446"/>
                <a:gd name="connsiteX9" fmla="*/ 1815880 w 9055115"/>
                <a:gd name="connsiteY9" fmla="*/ 1518 h 1218446"/>
                <a:gd name="connsiteX10" fmla="*/ 1528 w 9055115"/>
                <a:gd name="connsiteY10" fmla="*/ 0 h 1218446"/>
                <a:gd name="connsiteX11" fmla="*/ 0 w 9055115"/>
                <a:gd name="connsiteY11" fmla="*/ 1022270 h 1218446"/>
                <a:gd name="connsiteX0" fmla="*/ 0 w 9055115"/>
                <a:gd name="connsiteY0" fmla="*/ 1022270 h 1218446"/>
                <a:gd name="connsiteX1" fmla="*/ 263072 w 9055115"/>
                <a:gd name="connsiteY1" fmla="*/ 1217151 h 1218446"/>
                <a:gd name="connsiteX2" fmla="*/ 9055115 w 9055115"/>
                <a:gd name="connsiteY2" fmla="*/ 1218446 h 1218446"/>
                <a:gd name="connsiteX3" fmla="*/ 9055113 w 9055115"/>
                <a:gd name="connsiteY3" fmla="*/ 1161932 h 1218446"/>
                <a:gd name="connsiteX4" fmla="*/ 5371664 w 9055115"/>
                <a:gd name="connsiteY4" fmla="*/ 1160892 h 1218446"/>
                <a:gd name="connsiteX5" fmla="*/ 5369064 w 9055115"/>
                <a:gd name="connsiteY5" fmla="*/ 720553 h 1218446"/>
                <a:gd name="connsiteX6" fmla="*/ 5025542 w 9055115"/>
                <a:gd name="connsiteY6" fmla="*/ 470633 h 1218446"/>
                <a:gd name="connsiteX7" fmla="*/ 2126422 w 9055115"/>
                <a:gd name="connsiteY7" fmla="*/ 469550 h 1218446"/>
                <a:gd name="connsiteX8" fmla="*/ 2140425 w 9055115"/>
                <a:gd name="connsiteY8" fmla="*/ 259620 h 1218446"/>
                <a:gd name="connsiteX9" fmla="*/ 1815880 w 9055115"/>
                <a:gd name="connsiteY9" fmla="*/ 1518 h 1218446"/>
                <a:gd name="connsiteX10" fmla="*/ 1528 w 9055115"/>
                <a:gd name="connsiteY10" fmla="*/ 0 h 1218446"/>
                <a:gd name="connsiteX11" fmla="*/ 0 w 9055115"/>
                <a:gd name="connsiteY11" fmla="*/ 1022270 h 1218446"/>
                <a:gd name="connsiteX0" fmla="*/ 0 w 9055115"/>
                <a:gd name="connsiteY0" fmla="*/ 1022270 h 1218446"/>
                <a:gd name="connsiteX1" fmla="*/ 263072 w 9055115"/>
                <a:gd name="connsiteY1" fmla="*/ 1217151 h 1218446"/>
                <a:gd name="connsiteX2" fmla="*/ 9055115 w 9055115"/>
                <a:gd name="connsiteY2" fmla="*/ 1218446 h 1218446"/>
                <a:gd name="connsiteX3" fmla="*/ 9055113 w 9055115"/>
                <a:gd name="connsiteY3" fmla="*/ 1161932 h 1218446"/>
                <a:gd name="connsiteX4" fmla="*/ 5371664 w 9055115"/>
                <a:gd name="connsiteY4" fmla="*/ 1160892 h 1218446"/>
                <a:gd name="connsiteX5" fmla="*/ 5369064 w 9055115"/>
                <a:gd name="connsiteY5" fmla="*/ 720553 h 1218446"/>
                <a:gd name="connsiteX6" fmla="*/ 5025542 w 9055115"/>
                <a:gd name="connsiteY6" fmla="*/ 470633 h 1218446"/>
                <a:gd name="connsiteX7" fmla="*/ 2126422 w 9055115"/>
                <a:gd name="connsiteY7" fmla="*/ 469550 h 1218446"/>
                <a:gd name="connsiteX8" fmla="*/ 2132617 w 9055115"/>
                <a:gd name="connsiteY8" fmla="*/ 259620 h 1218446"/>
                <a:gd name="connsiteX9" fmla="*/ 1815880 w 9055115"/>
                <a:gd name="connsiteY9" fmla="*/ 1518 h 1218446"/>
                <a:gd name="connsiteX10" fmla="*/ 1528 w 9055115"/>
                <a:gd name="connsiteY10" fmla="*/ 0 h 1218446"/>
                <a:gd name="connsiteX11" fmla="*/ 0 w 9055115"/>
                <a:gd name="connsiteY11" fmla="*/ 1022270 h 1218446"/>
                <a:gd name="connsiteX0" fmla="*/ 0 w 9055115"/>
                <a:gd name="connsiteY0" fmla="*/ 1022270 h 1218446"/>
                <a:gd name="connsiteX1" fmla="*/ 263072 w 9055115"/>
                <a:gd name="connsiteY1" fmla="*/ 1217151 h 1218446"/>
                <a:gd name="connsiteX2" fmla="*/ 9055115 w 9055115"/>
                <a:gd name="connsiteY2" fmla="*/ 1218446 h 1218446"/>
                <a:gd name="connsiteX3" fmla="*/ 9055113 w 9055115"/>
                <a:gd name="connsiteY3" fmla="*/ 1161932 h 1218446"/>
                <a:gd name="connsiteX4" fmla="*/ 5371664 w 9055115"/>
                <a:gd name="connsiteY4" fmla="*/ 1160892 h 1218446"/>
                <a:gd name="connsiteX5" fmla="*/ 5369064 w 9055115"/>
                <a:gd name="connsiteY5" fmla="*/ 720553 h 1218446"/>
                <a:gd name="connsiteX6" fmla="*/ 5025542 w 9055115"/>
                <a:gd name="connsiteY6" fmla="*/ 470633 h 1218446"/>
                <a:gd name="connsiteX7" fmla="*/ 2126422 w 9055115"/>
                <a:gd name="connsiteY7" fmla="*/ 469550 h 1218446"/>
                <a:gd name="connsiteX8" fmla="*/ 2132617 w 9055115"/>
                <a:gd name="connsiteY8" fmla="*/ 259620 h 1218446"/>
                <a:gd name="connsiteX9" fmla="*/ 1815880 w 9055115"/>
                <a:gd name="connsiteY9" fmla="*/ 1518 h 1218446"/>
                <a:gd name="connsiteX10" fmla="*/ 1528 w 9055115"/>
                <a:gd name="connsiteY10" fmla="*/ 0 h 1218446"/>
                <a:gd name="connsiteX11" fmla="*/ 0 w 9055115"/>
                <a:gd name="connsiteY11" fmla="*/ 1022270 h 1218446"/>
                <a:gd name="connsiteX0" fmla="*/ 0 w 9055115"/>
                <a:gd name="connsiteY0" fmla="*/ 1089111 h 1285287"/>
                <a:gd name="connsiteX1" fmla="*/ 263072 w 9055115"/>
                <a:gd name="connsiteY1" fmla="*/ 1283992 h 1285287"/>
                <a:gd name="connsiteX2" fmla="*/ 9055115 w 9055115"/>
                <a:gd name="connsiteY2" fmla="*/ 1285287 h 1285287"/>
                <a:gd name="connsiteX3" fmla="*/ 9055113 w 9055115"/>
                <a:gd name="connsiteY3" fmla="*/ 1228773 h 1285287"/>
                <a:gd name="connsiteX4" fmla="*/ 5371664 w 9055115"/>
                <a:gd name="connsiteY4" fmla="*/ 1227733 h 1285287"/>
                <a:gd name="connsiteX5" fmla="*/ 5369064 w 9055115"/>
                <a:gd name="connsiteY5" fmla="*/ 787394 h 1285287"/>
                <a:gd name="connsiteX6" fmla="*/ 5025542 w 9055115"/>
                <a:gd name="connsiteY6" fmla="*/ 537474 h 1285287"/>
                <a:gd name="connsiteX7" fmla="*/ 4396976 w 9055115"/>
                <a:gd name="connsiteY7" fmla="*/ 14019 h 1285287"/>
                <a:gd name="connsiteX8" fmla="*/ 2132617 w 9055115"/>
                <a:gd name="connsiteY8" fmla="*/ 326461 h 1285287"/>
                <a:gd name="connsiteX9" fmla="*/ 1815880 w 9055115"/>
                <a:gd name="connsiteY9" fmla="*/ 68359 h 1285287"/>
                <a:gd name="connsiteX10" fmla="*/ 1528 w 9055115"/>
                <a:gd name="connsiteY10" fmla="*/ 66841 h 1285287"/>
                <a:gd name="connsiteX11" fmla="*/ 0 w 9055115"/>
                <a:gd name="connsiteY11" fmla="*/ 1089111 h 1285287"/>
                <a:gd name="connsiteX0" fmla="*/ 0 w 9055115"/>
                <a:gd name="connsiteY0" fmla="*/ 1100877 h 1297053"/>
                <a:gd name="connsiteX1" fmla="*/ 263072 w 9055115"/>
                <a:gd name="connsiteY1" fmla="*/ 1295758 h 1297053"/>
                <a:gd name="connsiteX2" fmla="*/ 9055115 w 9055115"/>
                <a:gd name="connsiteY2" fmla="*/ 1297053 h 1297053"/>
                <a:gd name="connsiteX3" fmla="*/ 9055113 w 9055115"/>
                <a:gd name="connsiteY3" fmla="*/ 1240539 h 1297053"/>
                <a:gd name="connsiteX4" fmla="*/ 5371664 w 9055115"/>
                <a:gd name="connsiteY4" fmla="*/ 1239499 h 1297053"/>
                <a:gd name="connsiteX5" fmla="*/ 5369064 w 9055115"/>
                <a:gd name="connsiteY5" fmla="*/ 799160 h 1297053"/>
                <a:gd name="connsiteX6" fmla="*/ 5025542 w 9055115"/>
                <a:gd name="connsiteY6" fmla="*/ 549240 h 1297053"/>
                <a:gd name="connsiteX7" fmla="*/ 4396976 w 9055115"/>
                <a:gd name="connsiteY7" fmla="*/ 25785 h 1297053"/>
                <a:gd name="connsiteX8" fmla="*/ 1815880 w 9055115"/>
                <a:gd name="connsiteY8" fmla="*/ 80125 h 1297053"/>
                <a:gd name="connsiteX9" fmla="*/ 1528 w 9055115"/>
                <a:gd name="connsiteY9" fmla="*/ 78607 h 1297053"/>
                <a:gd name="connsiteX10" fmla="*/ 0 w 9055115"/>
                <a:gd name="connsiteY10" fmla="*/ 1100877 h 1297053"/>
                <a:gd name="connsiteX0" fmla="*/ 0 w 9055115"/>
                <a:gd name="connsiteY0" fmla="*/ 1100877 h 1297053"/>
                <a:gd name="connsiteX1" fmla="*/ 263072 w 9055115"/>
                <a:gd name="connsiteY1" fmla="*/ 1295758 h 1297053"/>
                <a:gd name="connsiteX2" fmla="*/ 9055115 w 9055115"/>
                <a:gd name="connsiteY2" fmla="*/ 1297053 h 1297053"/>
                <a:gd name="connsiteX3" fmla="*/ 9055113 w 9055115"/>
                <a:gd name="connsiteY3" fmla="*/ 1240539 h 1297053"/>
                <a:gd name="connsiteX4" fmla="*/ 5371664 w 9055115"/>
                <a:gd name="connsiteY4" fmla="*/ 1239499 h 1297053"/>
                <a:gd name="connsiteX5" fmla="*/ 5369064 w 9055115"/>
                <a:gd name="connsiteY5" fmla="*/ 799160 h 1297053"/>
                <a:gd name="connsiteX6" fmla="*/ 5025542 w 9055115"/>
                <a:gd name="connsiteY6" fmla="*/ 549240 h 1297053"/>
                <a:gd name="connsiteX7" fmla="*/ 4396976 w 9055115"/>
                <a:gd name="connsiteY7" fmla="*/ 25785 h 1297053"/>
                <a:gd name="connsiteX8" fmla="*/ 1815880 w 9055115"/>
                <a:gd name="connsiteY8" fmla="*/ 80125 h 1297053"/>
                <a:gd name="connsiteX9" fmla="*/ 1528 w 9055115"/>
                <a:gd name="connsiteY9" fmla="*/ 78607 h 1297053"/>
                <a:gd name="connsiteX10" fmla="*/ 0 w 9055115"/>
                <a:gd name="connsiteY10" fmla="*/ 1100877 h 1297053"/>
                <a:gd name="connsiteX0" fmla="*/ 0 w 9055115"/>
                <a:gd name="connsiteY0" fmla="*/ 1100877 h 1297053"/>
                <a:gd name="connsiteX1" fmla="*/ 263072 w 9055115"/>
                <a:gd name="connsiteY1" fmla="*/ 1295758 h 1297053"/>
                <a:gd name="connsiteX2" fmla="*/ 9055115 w 9055115"/>
                <a:gd name="connsiteY2" fmla="*/ 1297053 h 1297053"/>
                <a:gd name="connsiteX3" fmla="*/ 9055113 w 9055115"/>
                <a:gd name="connsiteY3" fmla="*/ 1240539 h 1297053"/>
                <a:gd name="connsiteX4" fmla="*/ 5371664 w 9055115"/>
                <a:gd name="connsiteY4" fmla="*/ 1239499 h 1297053"/>
                <a:gd name="connsiteX5" fmla="*/ 5369064 w 9055115"/>
                <a:gd name="connsiteY5" fmla="*/ 799160 h 1297053"/>
                <a:gd name="connsiteX6" fmla="*/ 5025542 w 9055115"/>
                <a:gd name="connsiteY6" fmla="*/ 549240 h 1297053"/>
                <a:gd name="connsiteX7" fmla="*/ 4396976 w 9055115"/>
                <a:gd name="connsiteY7" fmla="*/ 25785 h 1297053"/>
                <a:gd name="connsiteX8" fmla="*/ 1815880 w 9055115"/>
                <a:gd name="connsiteY8" fmla="*/ 80125 h 1297053"/>
                <a:gd name="connsiteX9" fmla="*/ 1528 w 9055115"/>
                <a:gd name="connsiteY9" fmla="*/ 78607 h 1297053"/>
                <a:gd name="connsiteX10" fmla="*/ 0 w 9055115"/>
                <a:gd name="connsiteY10" fmla="*/ 1100877 h 1297053"/>
                <a:gd name="connsiteX0" fmla="*/ 0 w 9055115"/>
                <a:gd name="connsiteY0" fmla="*/ 1075092 h 1271268"/>
                <a:gd name="connsiteX1" fmla="*/ 263072 w 9055115"/>
                <a:gd name="connsiteY1" fmla="*/ 1269973 h 1271268"/>
                <a:gd name="connsiteX2" fmla="*/ 9055115 w 9055115"/>
                <a:gd name="connsiteY2" fmla="*/ 1271268 h 1271268"/>
                <a:gd name="connsiteX3" fmla="*/ 9055113 w 9055115"/>
                <a:gd name="connsiteY3" fmla="*/ 1214754 h 1271268"/>
                <a:gd name="connsiteX4" fmla="*/ 5371664 w 9055115"/>
                <a:gd name="connsiteY4" fmla="*/ 1213714 h 1271268"/>
                <a:gd name="connsiteX5" fmla="*/ 5369064 w 9055115"/>
                <a:gd name="connsiteY5" fmla="*/ 773375 h 1271268"/>
                <a:gd name="connsiteX6" fmla="*/ 5025542 w 9055115"/>
                <a:gd name="connsiteY6" fmla="*/ 523455 h 1271268"/>
                <a:gd name="connsiteX7" fmla="*/ 4396976 w 9055115"/>
                <a:gd name="connsiteY7" fmla="*/ 0 h 1271268"/>
                <a:gd name="connsiteX8" fmla="*/ 1815880 w 9055115"/>
                <a:gd name="connsiteY8" fmla="*/ 54340 h 1271268"/>
                <a:gd name="connsiteX9" fmla="*/ 1528 w 9055115"/>
                <a:gd name="connsiteY9" fmla="*/ 52822 h 1271268"/>
                <a:gd name="connsiteX10" fmla="*/ 0 w 9055115"/>
                <a:gd name="connsiteY10" fmla="*/ 1075092 h 1271268"/>
                <a:gd name="connsiteX0" fmla="*/ 0 w 9055115"/>
                <a:gd name="connsiteY0" fmla="*/ 1029271 h 1225447"/>
                <a:gd name="connsiteX1" fmla="*/ 263072 w 9055115"/>
                <a:gd name="connsiteY1" fmla="*/ 1224152 h 1225447"/>
                <a:gd name="connsiteX2" fmla="*/ 9055115 w 9055115"/>
                <a:gd name="connsiteY2" fmla="*/ 1225447 h 1225447"/>
                <a:gd name="connsiteX3" fmla="*/ 9055113 w 9055115"/>
                <a:gd name="connsiteY3" fmla="*/ 1168933 h 1225447"/>
                <a:gd name="connsiteX4" fmla="*/ 5371664 w 9055115"/>
                <a:gd name="connsiteY4" fmla="*/ 1167893 h 1225447"/>
                <a:gd name="connsiteX5" fmla="*/ 5369064 w 9055115"/>
                <a:gd name="connsiteY5" fmla="*/ 727554 h 1225447"/>
                <a:gd name="connsiteX6" fmla="*/ 5025542 w 9055115"/>
                <a:gd name="connsiteY6" fmla="*/ 477634 h 1225447"/>
                <a:gd name="connsiteX7" fmla="*/ 4705595 w 9055115"/>
                <a:gd name="connsiteY7" fmla="*/ 0 h 1225447"/>
                <a:gd name="connsiteX8" fmla="*/ 1815880 w 9055115"/>
                <a:gd name="connsiteY8" fmla="*/ 8519 h 1225447"/>
                <a:gd name="connsiteX9" fmla="*/ 1528 w 9055115"/>
                <a:gd name="connsiteY9" fmla="*/ 7001 h 1225447"/>
                <a:gd name="connsiteX10" fmla="*/ 0 w 9055115"/>
                <a:gd name="connsiteY10" fmla="*/ 1029271 h 1225447"/>
                <a:gd name="connsiteX0" fmla="*/ 0 w 9055115"/>
                <a:gd name="connsiteY0" fmla="*/ 1029271 h 1225447"/>
                <a:gd name="connsiteX1" fmla="*/ 263072 w 9055115"/>
                <a:gd name="connsiteY1" fmla="*/ 1224152 h 1225447"/>
                <a:gd name="connsiteX2" fmla="*/ 9055115 w 9055115"/>
                <a:gd name="connsiteY2" fmla="*/ 1225447 h 1225447"/>
                <a:gd name="connsiteX3" fmla="*/ 9055113 w 9055115"/>
                <a:gd name="connsiteY3" fmla="*/ 1168933 h 1225447"/>
                <a:gd name="connsiteX4" fmla="*/ 5371664 w 9055115"/>
                <a:gd name="connsiteY4" fmla="*/ 1167893 h 1225447"/>
                <a:gd name="connsiteX5" fmla="*/ 5369064 w 9055115"/>
                <a:gd name="connsiteY5" fmla="*/ 727554 h 1225447"/>
                <a:gd name="connsiteX6" fmla="*/ 5025542 w 9055115"/>
                <a:gd name="connsiteY6" fmla="*/ 477634 h 1225447"/>
                <a:gd name="connsiteX7" fmla="*/ 4705595 w 9055115"/>
                <a:gd name="connsiteY7" fmla="*/ 0 h 1225447"/>
                <a:gd name="connsiteX8" fmla="*/ 1528 w 9055115"/>
                <a:gd name="connsiteY8" fmla="*/ 7001 h 1225447"/>
                <a:gd name="connsiteX9" fmla="*/ 0 w 9055115"/>
                <a:gd name="connsiteY9" fmla="*/ 1029271 h 1225447"/>
                <a:gd name="connsiteX0" fmla="*/ 0 w 9055115"/>
                <a:gd name="connsiteY0" fmla="*/ 1029271 h 1225447"/>
                <a:gd name="connsiteX1" fmla="*/ 263072 w 9055115"/>
                <a:gd name="connsiteY1" fmla="*/ 1224152 h 1225447"/>
                <a:gd name="connsiteX2" fmla="*/ 9055115 w 9055115"/>
                <a:gd name="connsiteY2" fmla="*/ 1225447 h 1225447"/>
                <a:gd name="connsiteX3" fmla="*/ 9055113 w 9055115"/>
                <a:gd name="connsiteY3" fmla="*/ 1168933 h 1225447"/>
                <a:gd name="connsiteX4" fmla="*/ 5371664 w 9055115"/>
                <a:gd name="connsiteY4" fmla="*/ 1167893 h 1225447"/>
                <a:gd name="connsiteX5" fmla="*/ 5369064 w 9055115"/>
                <a:gd name="connsiteY5" fmla="*/ 727554 h 1225447"/>
                <a:gd name="connsiteX6" fmla="*/ 5025542 w 9055115"/>
                <a:gd name="connsiteY6" fmla="*/ 477634 h 1225447"/>
                <a:gd name="connsiteX7" fmla="*/ 4705595 w 9055115"/>
                <a:gd name="connsiteY7" fmla="*/ 0 h 1225447"/>
                <a:gd name="connsiteX8" fmla="*/ 1528 w 9055115"/>
                <a:gd name="connsiteY8" fmla="*/ 7001 h 1225447"/>
                <a:gd name="connsiteX9" fmla="*/ 0 w 9055115"/>
                <a:gd name="connsiteY9" fmla="*/ 1029271 h 1225447"/>
                <a:gd name="connsiteX0" fmla="*/ 0 w 9055115"/>
                <a:gd name="connsiteY0" fmla="*/ 1029271 h 1225447"/>
                <a:gd name="connsiteX1" fmla="*/ 263072 w 9055115"/>
                <a:gd name="connsiteY1" fmla="*/ 1224152 h 1225447"/>
                <a:gd name="connsiteX2" fmla="*/ 9055115 w 9055115"/>
                <a:gd name="connsiteY2" fmla="*/ 1225447 h 1225447"/>
                <a:gd name="connsiteX3" fmla="*/ 9055113 w 9055115"/>
                <a:gd name="connsiteY3" fmla="*/ 1168933 h 1225447"/>
                <a:gd name="connsiteX4" fmla="*/ 5371664 w 9055115"/>
                <a:gd name="connsiteY4" fmla="*/ 1167893 h 1225447"/>
                <a:gd name="connsiteX5" fmla="*/ 5369064 w 9055115"/>
                <a:gd name="connsiteY5" fmla="*/ 727554 h 1225447"/>
                <a:gd name="connsiteX6" fmla="*/ 5025542 w 9055115"/>
                <a:gd name="connsiteY6" fmla="*/ 477634 h 1225447"/>
                <a:gd name="connsiteX7" fmla="*/ 4705595 w 9055115"/>
                <a:gd name="connsiteY7" fmla="*/ 0 h 1225447"/>
                <a:gd name="connsiteX8" fmla="*/ 1528 w 9055115"/>
                <a:gd name="connsiteY8" fmla="*/ 7001 h 1225447"/>
                <a:gd name="connsiteX9" fmla="*/ 0 w 9055115"/>
                <a:gd name="connsiteY9" fmla="*/ 1029271 h 1225447"/>
                <a:gd name="connsiteX0" fmla="*/ 0 w 9055115"/>
                <a:gd name="connsiteY0" fmla="*/ 1029271 h 1225447"/>
                <a:gd name="connsiteX1" fmla="*/ 263072 w 9055115"/>
                <a:gd name="connsiteY1" fmla="*/ 1224152 h 1225447"/>
                <a:gd name="connsiteX2" fmla="*/ 9055115 w 9055115"/>
                <a:gd name="connsiteY2" fmla="*/ 1225447 h 1225447"/>
                <a:gd name="connsiteX3" fmla="*/ 9055113 w 9055115"/>
                <a:gd name="connsiteY3" fmla="*/ 1168933 h 1225447"/>
                <a:gd name="connsiteX4" fmla="*/ 5371664 w 9055115"/>
                <a:gd name="connsiteY4" fmla="*/ 1167893 h 1225447"/>
                <a:gd name="connsiteX5" fmla="*/ 5369064 w 9055115"/>
                <a:gd name="connsiteY5" fmla="*/ 727554 h 1225447"/>
                <a:gd name="connsiteX6" fmla="*/ 5003496 w 9055115"/>
                <a:gd name="connsiteY6" fmla="*/ 431813 h 1225447"/>
                <a:gd name="connsiteX7" fmla="*/ 4705595 w 9055115"/>
                <a:gd name="connsiteY7" fmla="*/ 0 h 1225447"/>
                <a:gd name="connsiteX8" fmla="*/ 1528 w 9055115"/>
                <a:gd name="connsiteY8" fmla="*/ 7001 h 1225447"/>
                <a:gd name="connsiteX9" fmla="*/ 0 w 9055115"/>
                <a:gd name="connsiteY9" fmla="*/ 1029271 h 1225447"/>
                <a:gd name="connsiteX0" fmla="*/ 0 w 9055115"/>
                <a:gd name="connsiteY0" fmla="*/ 1029271 h 1225447"/>
                <a:gd name="connsiteX1" fmla="*/ 263072 w 9055115"/>
                <a:gd name="connsiteY1" fmla="*/ 1224152 h 1225447"/>
                <a:gd name="connsiteX2" fmla="*/ 9055115 w 9055115"/>
                <a:gd name="connsiteY2" fmla="*/ 1225447 h 1225447"/>
                <a:gd name="connsiteX3" fmla="*/ 9055113 w 9055115"/>
                <a:gd name="connsiteY3" fmla="*/ 1168933 h 1225447"/>
                <a:gd name="connsiteX4" fmla="*/ 5371664 w 9055115"/>
                <a:gd name="connsiteY4" fmla="*/ 1167893 h 1225447"/>
                <a:gd name="connsiteX5" fmla="*/ 5369064 w 9055115"/>
                <a:gd name="connsiteY5" fmla="*/ 727554 h 1225447"/>
                <a:gd name="connsiteX6" fmla="*/ 4705595 w 9055115"/>
                <a:gd name="connsiteY6" fmla="*/ 0 h 1225447"/>
                <a:gd name="connsiteX7" fmla="*/ 1528 w 9055115"/>
                <a:gd name="connsiteY7" fmla="*/ 7001 h 1225447"/>
                <a:gd name="connsiteX8" fmla="*/ 0 w 9055115"/>
                <a:gd name="connsiteY8" fmla="*/ 1029271 h 1225447"/>
                <a:gd name="connsiteX0" fmla="*/ 0 w 9055115"/>
                <a:gd name="connsiteY0" fmla="*/ 1029271 h 1225447"/>
                <a:gd name="connsiteX1" fmla="*/ 263072 w 9055115"/>
                <a:gd name="connsiteY1" fmla="*/ 1224152 h 1225447"/>
                <a:gd name="connsiteX2" fmla="*/ 9055115 w 9055115"/>
                <a:gd name="connsiteY2" fmla="*/ 1225447 h 1225447"/>
                <a:gd name="connsiteX3" fmla="*/ 9055113 w 9055115"/>
                <a:gd name="connsiteY3" fmla="*/ 1168933 h 1225447"/>
                <a:gd name="connsiteX4" fmla="*/ 5371664 w 9055115"/>
                <a:gd name="connsiteY4" fmla="*/ 1167893 h 1225447"/>
                <a:gd name="connsiteX5" fmla="*/ 5358041 w 9055115"/>
                <a:gd name="connsiteY5" fmla="*/ 580924 h 1225447"/>
                <a:gd name="connsiteX6" fmla="*/ 4705595 w 9055115"/>
                <a:gd name="connsiteY6" fmla="*/ 0 h 1225447"/>
                <a:gd name="connsiteX7" fmla="*/ 1528 w 9055115"/>
                <a:gd name="connsiteY7" fmla="*/ 7001 h 1225447"/>
                <a:gd name="connsiteX8" fmla="*/ 0 w 9055115"/>
                <a:gd name="connsiteY8" fmla="*/ 1029271 h 1225447"/>
                <a:gd name="connsiteX0" fmla="*/ 0 w 9055115"/>
                <a:gd name="connsiteY0" fmla="*/ 1029271 h 1225447"/>
                <a:gd name="connsiteX1" fmla="*/ 263072 w 9055115"/>
                <a:gd name="connsiteY1" fmla="*/ 1224152 h 1225447"/>
                <a:gd name="connsiteX2" fmla="*/ 9055115 w 9055115"/>
                <a:gd name="connsiteY2" fmla="*/ 1225447 h 1225447"/>
                <a:gd name="connsiteX3" fmla="*/ 9055113 w 9055115"/>
                <a:gd name="connsiteY3" fmla="*/ 1168933 h 1225447"/>
                <a:gd name="connsiteX4" fmla="*/ 5371664 w 9055115"/>
                <a:gd name="connsiteY4" fmla="*/ 1167893 h 1225447"/>
                <a:gd name="connsiteX5" fmla="*/ 5369064 w 9055115"/>
                <a:gd name="connsiteY5" fmla="*/ 599253 h 1225447"/>
                <a:gd name="connsiteX6" fmla="*/ 4705595 w 9055115"/>
                <a:gd name="connsiteY6" fmla="*/ 0 h 1225447"/>
                <a:gd name="connsiteX7" fmla="*/ 1528 w 9055115"/>
                <a:gd name="connsiteY7" fmla="*/ 7001 h 1225447"/>
                <a:gd name="connsiteX8" fmla="*/ 0 w 9055115"/>
                <a:gd name="connsiteY8" fmla="*/ 1029271 h 1225447"/>
                <a:gd name="connsiteX0" fmla="*/ 0 w 12978982"/>
                <a:gd name="connsiteY0" fmla="*/ 1029271 h 1225447"/>
                <a:gd name="connsiteX1" fmla="*/ 263072 w 12978982"/>
                <a:gd name="connsiteY1" fmla="*/ 1224152 h 1225447"/>
                <a:gd name="connsiteX2" fmla="*/ 9055115 w 12978982"/>
                <a:gd name="connsiteY2" fmla="*/ 1225447 h 1225447"/>
                <a:gd name="connsiteX3" fmla="*/ 12978982 w 12978982"/>
                <a:gd name="connsiteY3" fmla="*/ 1168933 h 1225447"/>
                <a:gd name="connsiteX4" fmla="*/ 5371664 w 12978982"/>
                <a:gd name="connsiteY4" fmla="*/ 1167893 h 1225447"/>
                <a:gd name="connsiteX5" fmla="*/ 5369064 w 12978982"/>
                <a:gd name="connsiteY5" fmla="*/ 599253 h 1225447"/>
                <a:gd name="connsiteX6" fmla="*/ 4705595 w 12978982"/>
                <a:gd name="connsiteY6" fmla="*/ 0 h 1225447"/>
                <a:gd name="connsiteX7" fmla="*/ 1528 w 12978982"/>
                <a:gd name="connsiteY7" fmla="*/ 7001 h 1225447"/>
                <a:gd name="connsiteX8" fmla="*/ 0 w 12978982"/>
                <a:gd name="connsiteY8" fmla="*/ 1029271 h 1225447"/>
                <a:gd name="connsiteX0" fmla="*/ 0 w 12978982"/>
                <a:gd name="connsiteY0" fmla="*/ 1029271 h 1224152"/>
                <a:gd name="connsiteX1" fmla="*/ 263072 w 12978982"/>
                <a:gd name="connsiteY1" fmla="*/ 1224152 h 1224152"/>
                <a:gd name="connsiteX2" fmla="*/ 12945918 w 12978982"/>
                <a:gd name="connsiteY2" fmla="*/ 1197953 h 1224152"/>
                <a:gd name="connsiteX3" fmla="*/ 12978982 w 12978982"/>
                <a:gd name="connsiteY3" fmla="*/ 1168933 h 1224152"/>
                <a:gd name="connsiteX4" fmla="*/ 5371664 w 12978982"/>
                <a:gd name="connsiteY4" fmla="*/ 1167893 h 1224152"/>
                <a:gd name="connsiteX5" fmla="*/ 5369064 w 12978982"/>
                <a:gd name="connsiteY5" fmla="*/ 599253 h 1224152"/>
                <a:gd name="connsiteX6" fmla="*/ 4705595 w 12978982"/>
                <a:gd name="connsiteY6" fmla="*/ 0 h 1224152"/>
                <a:gd name="connsiteX7" fmla="*/ 1528 w 12978982"/>
                <a:gd name="connsiteY7" fmla="*/ 7001 h 1224152"/>
                <a:gd name="connsiteX8" fmla="*/ 0 w 12978982"/>
                <a:gd name="connsiteY8" fmla="*/ 1029271 h 1224152"/>
                <a:gd name="connsiteX0" fmla="*/ 0 w 12978982"/>
                <a:gd name="connsiteY0" fmla="*/ 1029271 h 1224152"/>
                <a:gd name="connsiteX1" fmla="*/ 263072 w 12978982"/>
                <a:gd name="connsiteY1" fmla="*/ 1224152 h 1224152"/>
                <a:gd name="connsiteX2" fmla="*/ 12945918 w 12978982"/>
                <a:gd name="connsiteY2" fmla="*/ 1197953 h 1224152"/>
                <a:gd name="connsiteX3" fmla="*/ 12978982 w 12978982"/>
                <a:gd name="connsiteY3" fmla="*/ 1159768 h 1224152"/>
                <a:gd name="connsiteX4" fmla="*/ 5371664 w 12978982"/>
                <a:gd name="connsiteY4" fmla="*/ 1167893 h 1224152"/>
                <a:gd name="connsiteX5" fmla="*/ 5369064 w 12978982"/>
                <a:gd name="connsiteY5" fmla="*/ 599253 h 1224152"/>
                <a:gd name="connsiteX6" fmla="*/ 4705595 w 12978982"/>
                <a:gd name="connsiteY6" fmla="*/ 0 h 1224152"/>
                <a:gd name="connsiteX7" fmla="*/ 1528 w 12978982"/>
                <a:gd name="connsiteY7" fmla="*/ 7001 h 1224152"/>
                <a:gd name="connsiteX8" fmla="*/ 0 w 12978982"/>
                <a:gd name="connsiteY8" fmla="*/ 1029271 h 1224152"/>
                <a:gd name="connsiteX0" fmla="*/ 0 w 13023072"/>
                <a:gd name="connsiteY0" fmla="*/ 1029271 h 1225447"/>
                <a:gd name="connsiteX1" fmla="*/ 263072 w 13023072"/>
                <a:gd name="connsiteY1" fmla="*/ 1224152 h 1225447"/>
                <a:gd name="connsiteX2" fmla="*/ 13023072 w 13023072"/>
                <a:gd name="connsiteY2" fmla="*/ 1225447 h 1225447"/>
                <a:gd name="connsiteX3" fmla="*/ 12978982 w 13023072"/>
                <a:gd name="connsiteY3" fmla="*/ 1159768 h 1225447"/>
                <a:gd name="connsiteX4" fmla="*/ 5371664 w 13023072"/>
                <a:gd name="connsiteY4" fmla="*/ 1167893 h 1225447"/>
                <a:gd name="connsiteX5" fmla="*/ 5369064 w 13023072"/>
                <a:gd name="connsiteY5" fmla="*/ 599253 h 1225447"/>
                <a:gd name="connsiteX6" fmla="*/ 4705595 w 13023072"/>
                <a:gd name="connsiteY6" fmla="*/ 0 h 1225447"/>
                <a:gd name="connsiteX7" fmla="*/ 1528 w 13023072"/>
                <a:gd name="connsiteY7" fmla="*/ 7001 h 1225447"/>
                <a:gd name="connsiteX8" fmla="*/ 0 w 13023072"/>
                <a:gd name="connsiteY8" fmla="*/ 1029271 h 1225447"/>
                <a:gd name="connsiteX0" fmla="*/ 0 w 13023072"/>
                <a:gd name="connsiteY0" fmla="*/ 1029271 h 1225447"/>
                <a:gd name="connsiteX1" fmla="*/ 263072 w 13023072"/>
                <a:gd name="connsiteY1" fmla="*/ 1224152 h 1225447"/>
                <a:gd name="connsiteX2" fmla="*/ 13023072 w 13023072"/>
                <a:gd name="connsiteY2" fmla="*/ 1225447 h 1225447"/>
                <a:gd name="connsiteX3" fmla="*/ 13012049 w 13023072"/>
                <a:gd name="connsiteY3" fmla="*/ 1168933 h 1225447"/>
                <a:gd name="connsiteX4" fmla="*/ 5371664 w 13023072"/>
                <a:gd name="connsiteY4" fmla="*/ 1167893 h 1225447"/>
                <a:gd name="connsiteX5" fmla="*/ 5369064 w 13023072"/>
                <a:gd name="connsiteY5" fmla="*/ 599253 h 1225447"/>
                <a:gd name="connsiteX6" fmla="*/ 4705595 w 13023072"/>
                <a:gd name="connsiteY6" fmla="*/ 0 h 1225447"/>
                <a:gd name="connsiteX7" fmla="*/ 1528 w 13023072"/>
                <a:gd name="connsiteY7" fmla="*/ 7001 h 1225447"/>
                <a:gd name="connsiteX8" fmla="*/ 0 w 13023072"/>
                <a:gd name="connsiteY8" fmla="*/ 1029271 h 1225447"/>
                <a:gd name="connsiteX0" fmla="*/ 0 w 13023072"/>
                <a:gd name="connsiteY0" fmla="*/ 1029271 h 1225447"/>
                <a:gd name="connsiteX1" fmla="*/ 263072 w 13023072"/>
                <a:gd name="connsiteY1" fmla="*/ 1224152 h 1225447"/>
                <a:gd name="connsiteX2" fmla="*/ 13023072 w 13023072"/>
                <a:gd name="connsiteY2" fmla="*/ 1225447 h 1225447"/>
                <a:gd name="connsiteX3" fmla="*/ 13012049 w 13023072"/>
                <a:gd name="connsiteY3" fmla="*/ 1159768 h 1225447"/>
                <a:gd name="connsiteX4" fmla="*/ 5371664 w 13023072"/>
                <a:gd name="connsiteY4" fmla="*/ 1167893 h 1225447"/>
                <a:gd name="connsiteX5" fmla="*/ 5369064 w 13023072"/>
                <a:gd name="connsiteY5" fmla="*/ 599253 h 1225447"/>
                <a:gd name="connsiteX6" fmla="*/ 4705595 w 13023072"/>
                <a:gd name="connsiteY6" fmla="*/ 0 h 1225447"/>
                <a:gd name="connsiteX7" fmla="*/ 1528 w 13023072"/>
                <a:gd name="connsiteY7" fmla="*/ 7001 h 1225447"/>
                <a:gd name="connsiteX8" fmla="*/ 0 w 13023072"/>
                <a:gd name="connsiteY8" fmla="*/ 1029271 h 1225447"/>
                <a:gd name="connsiteX0" fmla="*/ 0 w 13023072"/>
                <a:gd name="connsiteY0" fmla="*/ 1037786 h 1233962"/>
                <a:gd name="connsiteX1" fmla="*/ 263072 w 13023072"/>
                <a:gd name="connsiteY1" fmla="*/ 1232667 h 1233962"/>
                <a:gd name="connsiteX2" fmla="*/ 13023072 w 13023072"/>
                <a:gd name="connsiteY2" fmla="*/ 1233962 h 1233962"/>
                <a:gd name="connsiteX3" fmla="*/ 13012049 w 13023072"/>
                <a:gd name="connsiteY3" fmla="*/ 1168283 h 1233962"/>
                <a:gd name="connsiteX4" fmla="*/ 5371664 w 13023072"/>
                <a:gd name="connsiteY4" fmla="*/ 1176408 h 1233962"/>
                <a:gd name="connsiteX5" fmla="*/ 5369064 w 13023072"/>
                <a:gd name="connsiteY5" fmla="*/ 607768 h 1233962"/>
                <a:gd name="connsiteX6" fmla="*/ 4705595 w 13023072"/>
                <a:gd name="connsiteY6" fmla="*/ 8515 h 1233962"/>
                <a:gd name="connsiteX7" fmla="*/ 813306 w 13023072"/>
                <a:gd name="connsiteY7" fmla="*/ 0 h 1233962"/>
                <a:gd name="connsiteX8" fmla="*/ 1528 w 13023072"/>
                <a:gd name="connsiteY8" fmla="*/ 15516 h 1233962"/>
                <a:gd name="connsiteX9" fmla="*/ 0 w 13023072"/>
                <a:gd name="connsiteY9" fmla="*/ 1037786 h 1233962"/>
                <a:gd name="connsiteX0" fmla="*/ 0 w 13023072"/>
                <a:gd name="connsiteY0" fmla="*/ 1051044 h 1247220"/>
                <a:gd name="connsiteX1" fmla="*/ 263072 w 13023072"/>
                <a:gd name="connsiteY1" fmla="*/ 1245925 h 1247220"/>
                <a:gd name="connsiteX2" fmla="*/ 13023072 w 13023072"/>
                <a:gd name="connsiteY2" fmla="*/ 1247220 h 1247220"/>
                <a:gd name="connsiteX3" fmla="*/ 13012049 w 13023072"/>
                <a:gd name="connsiteY3" fmla="*/ 1181541 h 1247220"/>
                <a:gd name="connsiteX4" fmla="*/ 5371664 w 13023072"/>
                <a:gd name="connsiteY4" fmla="*/ 1189666 h 1247220"/>
                <a:gd name="connsiteX5" fmla="*/ 5369064 w 13023072"/>
                <a:gd name="connsiteY5" fmla="*/ 621026 h 1247220"/>
                <a:gd name="connsiteX6" fmla="*/ 4705595 w 13023072"/>
                <a:gd name="connsiteY6" fmla="*/ 21773 h 1247220"/>
                <a:gd name="connsiteX7" fmla="*/ 813306 w 13023072"/>
                <a:gd name="connsiteY7" fmla="*/ 13258 h 1247220"/>
                <a:gd name="connsiteX8" fmla="*/ 334899 w 13023072"/>
                <a:gd name="connsiteY8" fmla="*/ 0 h 1247220"/>
                <a:gd name="connsiteX9" fmla="*/ 1528 w 13023072"/>
                <a:gd name="connsiteY9" fmla="*/ 28774 h 1247220"/>
                <a:gd name="connsiteX10" fmla="*/ 0 w 13023072"/>
                <a:gd name="connsiteY10" fmla="*/ 1051044 h 1247220"/>
                <a:gd name="connsiteX0" fmla="*/ 0 w 13023072"/>
                <a:gd name="connsiteY0" fmla="*/ 1581410 h 1777586"/>
                <a:gd name="connsiteX1" fmla="*/ 263072 w 13023072"/>
                <a:gd name="connsiteY1" fmla="*/ 1776291 h 1777586"/>
                <a:gd name="connsiteX2" fmla="*/ 13023072 w 13023072"/>
                <a:gd name="connsiteY2" fmla="*/ 1777586 h 1777586"/>
                <a:gd name="connsiteX3" fmla="*/ 13012049 w 13023072"/>
                <a:gd name="connsiteY3" fmla="*/ 1711907 h 1777586"/>
                <a:gd name="connsiteX4" fmla="*/ 5371664 w 13023072"/>
                <a:gd name="connsiteY4" fmla="*/ 1720032 h 1777586"/>
                <a:gd name="connsiteX5" fmla="*/ 5369064 w 13023072"/>
                <a:gd name="connsiteY5" fmla="*/ 1151392 h 1777586"/>
                <a:gd name="connsiteX6" fmla="*/ 4705595 w 13023072"/>
                <a:gd name="connsiteY6" fmla="*/ 552139 h 1777586"/>
                <a:gd name="connsiteX7" fmla="*/ 813306 w 13023072"/>
                <a:gd name="connsiteY7" fmla="*/ 543624 h 1777586"/>
                <a:gd name="connsiteX8" fmla="*/ 366793 w 13023072"/>
                <a:gd name="connsiteY8" fmla="*/ 0 h 1777586"/>
                <a:gd name="connsiteX9" fmla="*/ 1528 w 13023072"/>
                <a:gd name="connsiteY9" fmla="*/ 559140 h 1777586"/>
                <a:gd name="connsiteX10" fmla="*/ 0 w 13023072"/>
                <a:gd name="connsiteY10" fmla="*/ 1581410 h 1777586"/>
                <a:gd name="connsiteX0" fmla="*/ 0 w 13023072"/>
                <a:gd name="connsiteY0" fmla="*/ 1581410 h 1777586"/>
                <a:gd name="connsiteX1" fmla="*/ 263072 w 13023072"/>
                <a:gd name="connsiteY1" fmla="*/ 1776291 h 1777586"/>
                <a:gd name="connsiteX2" fmla="*/ 13023072 w 13023072"/>
                <a:gd name="connsiteY2" fmla="*/ 1777586 h 1777586"/>
                <a:gd name="connsiteX3" fmla="*/ 13012049 w 13023072"/>
                <a:gd name="connsiteY3" fmla="*/ 1711907 h 1777586"/>
                <a:gd name="connsiteX4" fmla="*/ 5371664 w 13023072"/>
                <a:gd name="connsiteY4" fmla="*/ 1720032 h 1777586"/>
                <a:gd name="connsiteX5" fmla="*/ 5369064 w 13023072"/>
                <a:gd name="connsiteY5" fmla="*/ 1151392 h 1777586"/>
                <a:gd name="connsiteX6" fmla="*/ 4705595 w 13023072"/>
                <a:gd name="connsiteY6" fmla="*/ 552139 h 1777586"/>
                <a:gd name="connsiteX7" fmla="*/ 813306 w 13023072"/>
                <a:gd name="connsiteY7" fmla="*/ 543624 h 1777586"/>
                <a:gd name="connsiteX8" fmla="*/ 366793 w 13023072"/>
                <a:gd name="connsiteY8" fmla="*/ 0 h 1777586"/>
                <a:gd name="connsiteX9" fmla="*/ 143537 w 13023072"/>
                <a:gd name="connsiteY9" fmla="*/ 291701 h 1777586"/>
                <a:gd name="connsiteX10" fmla="*/ 1528 w 13023072"/>
                <a:gd name="connsiteY10" fmla="*/ 559140 h 1777586"/>
                <a:gd name="connsiteX11" fmla="*/ 0 w 13023072"/>
                <a:gd name="connsiteY11" fmla="*/ 1581410 h 1777586"/>
                <a:gd name="connsiteX0" fmla="*/ 0 w 13023072"/>
                <a:gd name="connsiteY0" fmla="*/ 5744788 h 5940964"/>
                <a:gd name="connsiteX1" fmla="*/ 263072 w 13023072"/>
                <a:gd name="connsiteY1" fmla="*/ 5939669 h 5940964"/>
                <a:gd name="connsiteX2" fmla="*/ 13023072 w 13023072"/>
                <a:gd name="connsiteY2" fmla="*/ 5940964 h 5940964"/>
                <a:gd name="connsiteX3" fmla="*/ 13012049 w 13023072"/>
                <a:gd name="connsiteY3" fmla="*/ 5875285 h 5940964"/>
                <a:gd name="connsiteX4" fmla="*/ 5371664 w 13023072"/>
                <a:gd name="connsiteY4" fmla="*/ 5883410 h 5940964"/>
                <a:gd name="connsiteX5" fmla="*/ 5369064 w 13023072"/>
                <a:gd name="connsiteY5" fmla="*/ 5314770 h 5940964"/>
                <a:gd name="connsiteX6" fmla="*/ 4705595 w 13023072"/>
                <a:gd name="connsiteY6" fmla="*/ 4715517 h 5940964"/>
                <a:gd name="connsiteX7" fmla="*/ 813306 w 13023072"/>
                <a:gd name="connsiteY7" fmla="*/ 4707002 h 5940964"/>
                <a:gd name="connsiteX8" fmla="*/ 366793 w 13023072"/>
                <a:gd name="connsiteY8" fmla="*/ 4163378 h 5940964"/>
                <a:gd name="connsiteX9" fmla="*/ 79749 w 13023072"/>
                <a:gd name="connsiteY9" fmla="*/ 0 h 5940964"/>
                <a:gd name="connsiteX10" fmla="*/ 1528 w 13023072"/>
                <a:gd name="connsiteY10" fmla="*/ 4722518 h 5940964"/>
                <a:gd name="connsiteX11" fmla="*/ 0 w 13023072"/>
                <a:gd name="connsiteY11" fmla="*/ 5744788 h 5940964"/>
                <a:gd name="connsiteX0" fmla="*/ 15933 w 13039005"/>
                <a:gd name="connsiteY0" fmla="*/ 5744788 h 5940964"/>
                <a:gd name="connsiteX1" fmla="*/ 279005 w 13039005"/>
                <a:gd name="connsiteY1" fmla="*/ 5939669 h 5940964"/>
                <a:gd name="connsiteX2" fmla="*/ 13039005 w 13039005"/>
                <a:gd name="connsiteY2" fmla="*/ 5940964 h 5940964"/>
                <a:gd name="connsiteX3" fmla="*/ 13027982 w 13039005"/>
                <a:gd name="connsiteY3" fmla="*/ 5875285 h 5940964"/>
                <a:gd name="connsiteX4" fmla="*/ 5387597 w 13039005"/>
                <a:gd name="connsiteY4" fmla="*/ 5883410 h 5940964"/>
                <a:gd name="connsiteX5" fmla="*/ 5384997 w 13039005"/>
                <a:gd name="connsiteY5" fmla="*/ 5314770 h 5940964"/>
                <a:gd name="connsiteX6" fmla="*/ 4721528 w 13039005"/>
                <a:gd name="connsiteY6" fmla="*/ 4715517 h 5940964"/>
                <a:gd name="connsiteX7" fmla="*/ 829239 w 13039005"/>
                <a:gd name="connsiteY7" fmla="*/ 4707002 h 5940964"/>
                <a:gd name="connsiteX8" fmla="*/ 382726 w 13039005"/>
                <a:gd name="connsiteY8" fmla="*/ 4163378 h 5940964"/>
                <a:gd name="connsiteX9" fmla="*/ 0 w 13039005"/>
                <a:gd name="connsiteY9" fmla="*/ 0 h 5940964"/>
                <a:gd name="connsiteX10" fmla="*/ 17461 w 13039005"/>
                <a:gd name="connsiteY10" fmla="*/ 4722518 h 5940964"/>
                <a:gd name="connsiteX11" fmla="*/ 15933 w 13039005"/>
                <a:gd name="connsiteY11" fmla="*/ 5744788 h 5940964"/>
                <a:gd name="connsiteX0" fmla="*/ 15933 w 13039005"/>
                <a:gd name="connsiteY0" fmla="*/ 5744788 h 5940964"/>
                <a:gd name="connsiteX1" fmla="*/ 279005 w 13039005"/>
                <a:gd name="connsiteY1" fmla="*/ 5939669 h 5940964"/>
                <a:gd name="connsiteX2" fmla="*/ 13039005 w 13039005"/>
                <a:gd name="connsiteY2" fmla="*/ 5940964 h 5940964"/>
                <a:gd name="connsiteX3" fmla="*/ 13027982 w 13039005"/>
                <a:gd name="connsiteY3" fmla="*/ 5875285 h 5940964"/>
                <a:gd name="connsiteX4" fmla="*/ 5387597 w 13039005"/>
                <a:gd name="connsiteY4" fmla="*/ 5883410 h 5940964"/>
                <a:gd name="connsiteX5" fmla="*/ 5384997 w 13039005"/>
                <a:gd name="connsiteY5" fmla="*/ 5314770 h 5940964"/>
                <a:gd name="connsiteX6" fmla="*/ 4721528 w 13039005"/>
                <a:gd name="connsiteY6" fmla="*/ 4715517 h 5940964"/>
                <a:gd name="connsiteX7" fmla="*/ 829239 w 13039005"/>
                <a:gd name="connsiteY7" fmla="*/ 4707002 h 5940964"/>
                <a:gd name="connsiteX8" fmla="*/ 382726 w 13039005"/>
                <a:gd name="connsiteY8" fmla="*/ 4163378 h 5940964"/>
                <a:gd name="connsiteX9" fmla="*/ 318940 w 13039005"/>
                <a:gd name="connsiteY9" fmla="*/ 3420865 h 5940964"/>
                <a:gd name="connsiteX10" fmla="*/ 0 w 13039005"/>
                <a:gd name="connsiteY10" fmla="*/ 0 h 5940964"/>
                <a:gd name="connsiteX11" fmla="*/ 17461 w 13039005"/>
                <a:gd name="connsiteY11" fmla="*/ 4722518 h 5940964"/>
                <a:gd name="connsiteX12" fmla="*/ 15933 w 13039005"/>
                <a:gd name="connsiteY12" fmla="*/ 5744788 h 5940964"/>
                <a:gd name="connsiteX0" fmla="*/ 15933 w 13039005"/>
                <a:gd name="connsiteY0" fmla="*/ 5744788 h 5940964"/>
                <a:gd name="connsiteX1" fmla="*/ 279005 w 13039005"/>
                <a:gd name="connsiteY1" fmla="*/ 5939669 h 5940964"/>
                <a:gd name="connsiteX2" fmla="*/ 13039005 w 13039005"/>
                <a:gd name="connsiteY2" fmla="*/ 5940964 h 5940964"/>
                <a:gd name="connsiteX3" fmla="*/ 13027982 w 13039005"/>
                <a:gd name="connsiteY3" fmla="*/ 5875285 h 5940964"/>
                <a:gd name="connsiteX4" fmla="*/ 5387597 w 13039005"/>
                <a:gd name="connsiteY4" fmla="*/ 5883410 h 5940964"/>
                <a:gd name="connsiteX5" fmla="*/ 5384997 w 13039005"/>
                <a:gd name="connsiteY5" fmla="*/ 5314770 h 5940964"/>
                <a:gd name="connsiteX6" fmla="*/ 4721528 w 13039005"/>
                <a:gd name="connsiteY6" fmla="*/ 4715517 h 5940964"/>
                <a:gd name="connsiteX7" fmla="*/ 829239 w 13039005"/>
                <a:gd name="connsiteY7" fmla="*/ 4707002 h 5940964"/>
                <a:gd name="connsiteX8" fmla="*/ 382726 w 13039005"/>
                <a:gd name="connsiteY8" fmla="*/ 4163378 h 5940964"/>
                <a:gd name="connsiteX9" fmla="*/ 430569 w 13039005"/>
                <a:gd name="connsiteY9" fmla="*/ 2678352 h 5940964"/>
                <a:gd name="connsiteX10" fmla="*/ 0 w 13039005"/>
                <a:gd name="connsiteY10" fmla="*/ 0 h 5940964"/>
                <a:gd name="connsiteX11" fmla="*/ 17461 w 13039005"/>
                <a:gd name="connsiteY11" fmla="*/ 4722518 h 5940964"/>
                <a:gd name="connsiteX12" fmla="*/ 15933 w 13039005"/>
                <a:gd name="connsiteY12" fmla="*/ 5744788 h 5940964"/>
                <a:gd name="connsiteX0" fmla="*/ 15933 w 13039005"/>
                <a:gd name="connsiteY0" fmla="*/ 5744788 h 5940964"/>
                <a:gd name="connsiteX1" fmla="*/ 279005 w 13039005"/>
                <a:gd name="connsiteY1" fmla="*/ 5939669 h 5940964"/>
                <a:gd name="connsiteX2" fmla="*/ 13039005 w 13039005"/>
                <a:gd name="connsiteY2" fmla="*/ 5940964 h 5940964"/>
                <a:gd name="connsiteX3" fmla="*/ 13027982 w 13039005"/>
                <a:gd name="connsiteY3" fmla="*/ 5875285 h 5940964"/>
                <a:gd name="connsiteX4" fmla="*/ 5387597 w 13039005"/>
                <a:gd name="connsiteY4" fmla="*/ 5883410 h 5940964"/>
                <a:gd name="connsiteX5" fmla="*/ 5384997 w 13039005"/>
                <a:gd name="connsiteY5" fmla="*/ 5314770 h 5940964"/>
                <a:gd name="connsiteX6" fmla="*/ 4721528 w 13039005"/>
                <a:gd name="connsiteY6" fmla="*/ 4715517 h 5940964"/>
                <a:gd name="connsiteX7" fmla="*/ 829239 w 13039005"/>
                <a:gd name="connsiteY7" fmla="*/ 4707002 h 5940964"/>
                <a:gd name="connsiteX8" fmla="*/ 382726 w 13039005"/>
                <a:gd name="connsiteY8" fmla="*/ 4163378 h 5940964"/>
                <a:gd name="connsiteX9" fmla="*/ 398676 w 13039005"/>
                <a:gd name="connsiteY9" fmla="*/ 2678352 h 5940964"/>
                <a:gd name="connsiteX10" fmla="*/ 0 w 13039005"/>
                <a:gd name="connsiteY10" fmla="*/ 0 h 5940964"/>
                <a:gd name="connsiteX11" fmla="*/ 17461 w 13039005"/>
                <a:gd name="connsiteY11" fmla="*/ 4722518 h 5940964"/>
                <a:gd name="connsiteX12" fmla="*/ 15933 w 13039005"/>
                <a:gd name="connsiteY12" fmla="*/ 5744788 h 5940964"/>
                <a:gd name="connsiteX0" fmla="*/ 51275 w 13074347"/>
                <a:gd name="connsiteY0" fmla="*/ 5744788 h 5940964"/>
                <a:gd name="connsiteX1" fmla="*/ 314347 w 13074347"/>
                <a:gd name="connsiteY1" fmla="*/ 5939669 h 5940964"/>
                <a:gd name="connsiteX2" fmla="*/ 13074347 w 13074347"/>
                <a:gd name="connsiteY2" fmla="*/ 5940964 h 5940964"/>
                <a:gd name="connsiteX3" fmla="*/ 13063324 w 13074347"/>
                <a:gd name="connsiteY3" fmla="*/ 5875285 h 5940964"/>
                <a:gd name="connsiteX4" fmla="*/ 5422939 w 13074347"/>
                <a:gd name="connsiteY4" fmla="*/ 5883410 h 5940964"/>
                <a:gd name="connsiteX5" fmla="*/ 5420339 w 13074347"/>
                <a:gd name="connsiteY5" fmla="*/ 5314770 h 5940964"/>
                <a:gd name="connsiteX6" fmla="*/ 4756870 w 13074347"/>
                <a:gd name="connsiteY6" fmla="*/ 4715517 h 5940964"/>
                <a:gd name="connsiteX7" fmla="*/ 864581 w 13074347"/>
                <a:gd name="connsiteY7" fmla="*/ 4707002 h 5940964"/>
                <a:gd name="connsiteX8" fmla="*/ 418068 w 13074347"/>
                <a:gd name="connsiteY8" fmla="*/ 4163378 h 5940964"/>
                <a:gd name="connsiteX9" fmla="*/ 434018 w 13074347"/>
                <a:gd name="connsiteY9" fmla="*/ 2678352 h 5940964"/>
                <a:gd name="connsiteX10" fmla="*/ 35342 w 13074347"/>
                <a:gd name="connsiteY10" fmla="*/ 0 h 5940964"/>
                <a:gd name="connsiteX11" fmla="*/ 51275 w 13074347"/>
                <a:gd name="connsiteY11" fmla="*/ 5744788 h 5940964"/>
                <a:gd name="connsiteX0" fmla="*/ 33562 w 13056634"/>
                <a:gd name="connsiteY0" fmla="*/ 5758048 h 5954224"/>
                <a:gd name="connsiteX1" fmla="*/ 296634 w 13056634"/>
                <a:gd name="connsiteY1" fmla="*/ 5952929 h 5954224"/>
                <a:gd name="connsiteX2" fmla="*/ 13056634 w 13056634"/>
                <a:gd name="connsiteY2" fmla="*/ 5954224 h 5954224"/>
                <a:gd name="connsiteX3" fmla="*/ 13045611 w 13056634"/>
                <a:gd name="connsiteY3" fmla="*/ 5888545 h 5954224"/>
                <a:gd name="connsiteX4" fmla="*/ 5405226 w 13056634"/>
                <a:gd name="connsiteY4" fmla="*/ 5896670 h 5954224"/>
                <a:gd name="connsiteX5" fmla="*/ 5402626 w 13056634"/>
                <a:gd name="connsiteY5" fmla="*/ 5328030 h 5954224"/>
                <a:gd name="connsiteX6" fmla="*/ 4739157 w 13056634"/>
                <a:gd name="connsiteY6" fmla="*/ 4728777 h 5954224"/>
                <a:gd name="connsiteX7" fmla="*/ 846868 w 13056634"/>
                <a:gd name="connsiteY7" fmla="*/ 4720262 h 5954224"/>
                <a:gd name="connsiteX8" fmla="*/ 400355 w 13056634"/>
                <a:gd name="connsiteY8" fmla="*/ 4176638 h 5954224"/>
                <a:gd name="connsiteX9" fmla="*/ 416305 w 13056634"/>
                <a:gd name="connsiteY9" fmla="*/ 2691612 h 5954224"/>
                <a:gd name="connsiteX10" fmla="*/ 49523 w 13056634"/>
                <a:gd name="connsiteY10" fmla="*/ 0 h 5954224"/>
                <a:gd name="connsiteX11" fmla="*/ 33562 w 13056634"/>
                <a:gd name="connsiteY11" fmla="*/ 5758048 h 5954224"/>
                <a:gd name="connsiteX0" fmla="*/ 33562 w 13056634"/>
                <a:gd name="connsiteY0" fmla="*/ 5758048 h 5954224"/>
                <a:gd name="connsiteX1" fmla="*/ 296634 w 13056634"/>
                <a:gd name="connsiteY1" fmla="*/ 5952929 h 5954224"/>
                <a:gd name="connsiteX2" fmla="*/ 13056634 w 13056634"/>
                <a:gd name="connsiteY2" fmla="*/ 5954224 h 5954224"/>
                <a:gd name="connsiteX3" fmla="*/ 13045611 w 13056634"/>
                <a:gd name="connsiteY3" fmla="*/ 5888545 h 5954224"/>
                <a:gd name="connsiteX4" fmla="*/ 5405226 w 13056634"/>
                <a:gd name="connsiteY4" fmla="*/ 5896670 h 5954224"/>
                <a:gd name="connsiteX5" fmla="*/ 5402626 w 13056634"/>
                <a:gd name="connsiteY5" fmla="*/ 5328030 h 5954224"/>
                <a:gd name="connsiteX6" fmla="*/ 4739157 w 13056634"/>
                <a:gd name="connsiteY6" fmla="*/ 4728777 h 5954224"/>
                <a:gd name="connsiteX7" fmla="*/ 846868 w 13056634"/>
                <a:gd name="connsiteY7" fmla="*/ 4720262 h 5954224"/>
                <a:gd name="connsiteX8" fmla="*/ 400355 w 13056634"/>
                <a:gd name="connsiteY8" fmla="*/ 4176638 h 5954224"/>
                <a:gd name="connsiteX9" fmla="*/ 416305 w 13056634"/>
                <a:gd name="connsiteY9" fmla="*/ 2691612 h 5954224"/>
                <a:gd name="connsiteX10" fmla="*/ 240889 w 13056634"/>
                <a:gd name="connsiteY10" fmla="*/ 1193326 h 5954224"/>
                <a:gd name="connsiteX11" fmla="*/ 49523 w 13056634"/>
                <a:gd name="connsiteY11" fmla="*/ 0 h 5954224"/>
                <a:gd name="connsiteX12" fmla="*/ 33562 w 13056634"/>
                <a:gd name="connsiteY12" fmla="*/ 5758048 h 5954224"/>
                <a:gd name="connsiteX0" fmla="*/ 33562 w 13056634"/>
                <a:gd name="connsiteY0" fmla="*/ 5758048 h 5954224"/>
                <a:gd name="connsiteX1" fmla="*/ 296634 w 13056634"/>
                <a:gd name="connsiteY1" fmla="*/ 5952929 h 5954224"/>
                <a:gd name="connsiteX2" fmla="*/ 13056634 w 13056634"/>
                <a:gd name="connsiteY2" fmla="*/ 5954224 h 5954224"/>
                <a:gd name="connsiteX3" fmla="*/ 13045611 w 13056634"/>
                <a:gd name="connsiteY3" fmla="*/ 5888545 h 5954224"/>
                <a:gd name="connsiteX4" fmla="*/ 5405226 w 13056634"/>
                <a:gd name="connsiteY4" fmla="*/ 5896670 h 5954224"/>
                <a:gd name="connsiteX5" fmla="*/ 5402626 w 13056634"/>
                <a:gd name="connsiteY5" fmla="*/ 5328030 h 5954224"/>
                <a:gd name="connsiteX6" fmla="*/ 4739157 w 13056634"/>
                <a:gd name="connsiteY6" fmla="*/ 4728777 h 5954224"/>
                <a:gd name="connsiteX7" fmla="*/ 846868 w 13056634"/>
                <a:gd name="connsiteY7" fmla="*/ 4720262 h 5954224"/>
                <a:gd name="connsiteX8" fmla="*/ 400355 w 13056634"/>
                <a:gd name="connsiteY8" fmla="*/ 4176638 h 5954224"/>
                <a:gd name="connsiteX9" fmla="*/ 416305 w 13056634"/>
                <a:gd name="connsiteY9" fmla="*/ 2691612 h 5954224"/>
                <a:gd name="connsiteX10" fmla="*/ 400356 w 13056634"/>
                <a:gd name="connsiteY10" fmla="*/ 318222 h 5954224"/>
                <a:gd name="connsiteX11" fmla="*/ 49523 w 13056634"/>
                <a:gd name="connsiteY11" fmla="*/ 0 h 5954224"/>
                <a:gd name="connsiteX12" fmla="*/ 33562 w 13056634"/>
                <a:gd name="connsiteY12" fmla="*/ 5758048 h 5954224"/>
                <a:gd name="connsiteX0" fmla="*/ 51277 w 13074349"/>
                <a:gd name="connsiteY0" fmla="*/ 5758048 h 5954224"/>
                <a:gd name="connsiteX1" fmla="*/ 314349 w 13074349"/>
                <a:gd name="connsiteY1" fmla="*/ 5952929 h 5954224"/>
                <a:gd name="connsiteX2" fmla="*/ 13074349 w 13074349"/>
                <a:gd name="connsiteY2" fmla="*/ 5954224 h 5954224"/>
                <a:gd name="connsiteX3" fmla="*/ 13063326 w 13074349"/>
                <a:gd name="connsiteY3" fmla="*/ 5888545 h 5954224"/>
                <a:gd name="connsiteX4" fmla="*/ 5422941 w 13074349"/>
                <a:gd name="connsiteY4" fmla="*/ 5896670 h 5954224"/>
                <a:gd name="connsiteX5" fmla="*/ 5420341 w 13074349"/>
                <a:gd name="connsiteY5" fmla="*/ 5328030 h 5954224"/>
                <a:gd name="connsiteX6" fmla="*/ 4756872 w 13074349"/>
                <a:gd name="connsiteY6" fmla="*/ 4728777 h 5954224"/>
                <a:gd name="connsiteX7" fmla="*/ 864583 w 13074349"/>
                <a:gd name="connsiteY7" fmla="*/ 4720262 h 5954224"/>
                <a:gd name="connsiteX8" fmla="*/ 418070 w 13074349"/>
                <a:gd name="connsiteY8" fmla="*/ 4176638 h 5954224"/>
                <a:gd name="connsiteX9" fmla="*/ 434020 w 13074349"/>
                <a:gd name="connsiteY9" fmla="*/ 2691612 h 5954224"/>
                <a:gd name="connsiteX10" fmla="*/ 418071 w 13074349"/>
                <a:gd name="connsiteY10" fmla="*/ 318222 h 5954224"/>
                <a:gd name="connsiteX11" fmla="*/ 35344 w 13074349"/>
                <a:gd name="connsiteY11" fmla="*/ 0 h 5954224"/>
                <a:gd name="connsiteX12" fmla="*/ 51277 w 13074349"/>
                <a:gd name="connsiteY12" fmla="*/ 5758048 h 5954224"/>
                <a:gd name="connsiteX0" fmla="*/ 51277 w 13074349"/>
                <a:gd name="connsiteY0" fmla="*/ 5758048 h 5954224"/>
                <a:gd name="connsiteX1" fmla="*/ 314349 w 13074349"/>
                <a:gd name="connsiteY1" fmla="*/ 5952929 h 5954224"/>
                <a:gd name="connsiteX2" fmla="*/ 13074349 w 13074349"/>
                <a:gd name="connsiteY2" fmla="*/ 5954224 h 5954224"/>
                <a:gd name="connsiteX3" fmla="*/ 13063326 w 13074349"/>
                <a:gd name="connsiteY3" fmla="*/ 5888545 h 5954224"/>
                <a:gd name="connsiteX4" fmla="*/ 5422941 w 13074349"/>
                <a:gd name="connsiteY4" fmla="*/ 5896670 h 5954224"/>
                <a:gd name="connsiteX5" fmla="*/ 5420341 w 13074349"/>
                <a:gd name="connsiteY5" fmla="*/ 5328030 h 5954224"/>
                <a:gd name="connsiteX6" fmla="*/ 4756872 w 13074349"/>
                <a:gd name="connsiteY6" fmla="*/ 4728777 h 5954224"/>
                <a:gd name="connsiteX7" fmla="*/ 864583 w 13074349"/>
                <a:gd name="connsiteY7" fmla="*/ 4720262 h 5954224"/>
                <a:gd name="connsiteX8" fmla="*/ 418070 w 13074349"/>
                <a:gd name="connsiteY8" fmla="*/ 4176638 h 5954224"/>
                <a:gd name="connsiteX9" fmla="*/ 434020 w 13074349"/>
                <a:gd name="connsiteY9" fmla="*/ 2691612 h 5954224"/>
                <a:gd name="connsiteX10" fmla="*/ 418071 w 13074349"/>
                <a:gd name="connsiteY10" fmla="*/ 318222 h 5954224"/>
                <a:gd name="connsiteX11" fmla="*/ 35344 w 13074349"/>
                <a:gd name="connsiteY11" fmla="*/ 0 h 5954224"/>
                <a:gd name="connsiteX12" fmla="*/ 51277 w 13074349"/>
                <a:gd name="connsiteY12" fmla="*/ 5758048 h 5954224"/>
                <a:gd name="connsiteX0" fmla="*/ 31389 w 13054461"/>
                <a:gd name="connsiteY0" fmla="*/ 5758048 h 5954224"/>
                <a:gd name="connsiteX1" fmla="*/ 294461 w 13054461"/>
                <a:gd name="connsiteY1" fmla="*/ 5952929 h 5954224"/>
                <a:gd name="connsiteX2" fmla="*/ 13054461 w 13054461"/>
                <a:gd name="connsiteY2" fmla="*/ 5954224 h 5954224"/>
                <a:gd name="connsiteX3" fmla="*/ 13043438 w 13054461"/>
                <a:gd name="connsiteY3" fmla="*/ 5888545 h 5954224"/>
                <a:gd name="connsiteX4" fmla="*/ 5403053 w 13054461"/>
                <a:gd name="connsiteY4" fmla="*/ 5896670 h 5954224"/>
                <a:gd name="connsiteX5" fmla="*/ 5400453 w 13054461"/>
                <a:gd name="connsiteY5" fmla="*/ 5328030 h 5954224"/>
                <a:gd name="connsiteX6" fmla="*/ 4736984 w 13054461"/>
                <a:gd name="connsiteY6" fmla="*/ 4728777 h 5954224"/>
                <a:gd name="connsiteX7" fmla="*/ 844695 w 13054461"/>
                <a:gd name="connsiteY7" fmla="*/ 4720262 h 5954224"/>
                <a:gd name="connsiteX8" fmla="*/ 398182 w 13054461"/>
                <a:gd name="connsiteY8" fmla="*/ 4176638 h 5954224"/>
                <a:gd name="connsiteX9" fmla="*/ 414132 w 13054461"/>
                <a:gd name="connsiteY9" fmla="*/ 2691612 h 5954224"/>
                <a:gd name="connsiteX10" fmla="*/ 398183 w 13054461"/>
                <a:gd name="connsiteY10" fmla="*/ 318222 h 5954224"/>
                <a:gd name="connsiteX11" fmla="*/ 15456 w 13054461"/>
                <a:gd name="connsiteY11" fmla="*/ 0 h 5954224"/>
                <a:gd name="connsiteX12" fmla="*/ 31389 w 13054461"/>
                <a:gd name="connsiteY12" fmla="*/ 5758048 h 5954224"/>
                <a:gd name="connsiteX0" fmla="*/ 16909 w 13039981"/>
                <a:gd name="connsiteY0" fmla="*/ 5744788 h 5940964"/>
                <a:gd name="connsiteX1" fmla="*/ 279981 w 13039981"/>
                <a:gd name="connsiteY1" fmla="*/ 5939669 h 5940964"/>
                <a:gd name="connsiteX2" fmla="*/ 13039981 w 13039981"/>
                <a:gd name="connsiteY2" fmla="*/ 5940964 h 5940964"/>
                <a:gd name="connsiteX3" fmla="*/ 13028958 w 13039981"/>
                <a:gd name="connsiteY3" fmla="*/ 5875285 h 5940964"/>
                <a:gd name="connsiteX4" fmla="*/ 5388573 w 13039981"/>
                <a:gd name="connsiteY4" fmla="*/ 5883410 h 5940964"/>
                <a:gd name="connsiteX5" fmla="*/ 5385973 w 13039981"/>
                <a:gd name="connsiteY5" fmla="*/ 5314770 h 5940964"/>
                <a:gd name="connsiteX6" fmla="*/ 4722504 w 13039981"/>
                <a:gd name="connsiteY6" fmla="*/ 4715517 h 5940964"/>
                <a:gd name="connsiteX7" fmla="*/ 830215 w 13039981"/>
                <a:gd name="connsiteY7" fmla="*/ 4707002 h 5940964"/>
                <a:gd name="connsiteX8" fmla="*/ 383702 w 13039981"/>
                <a:gd name="connsiteY8" fmla="*/ 4163378 h 5940964"/>
                <a:gd name="connsiteX9" fmla="*/ 399652 w 13039981"/>
                <a:gd name="connsiteY9" fmla="*/ 2678352 h 5940964"/>
                <a:gd name="connsiteX10" fmla="*/ 383703 w 13039981"/>
                <a:gd name="connsiteY10" fmla="*/ 304962 h 5940964"/>
                <a:gd name="connsiteX11" fmla="*/ 48816 w 13039981"/>
                <a:gd name="connsiteY11" fmla="*/ 0 h 5940964"/>
                <a:gd name="connsiteX12" fmla="*/ 16909 w 13039981"/>
                <a:gd name="connsiteY12" fmla="*/ 5744788 h 5940964"/>
                <a:gd name="connsiteX0" fmla="*/ 16907 w 13039979"/>
                <a:gd name="connsiteY0" fmla="*/ 5744788 h 5940964"/>
                <a:gd name="connsiteX1" fmla="*/ 279979 w 13039979"/>
                <a:gd name="connsiteY1" fmla="*/ 5939669 h 5940964"/>
                <a:gd name="connsiteX2" fmla="*/ 13039979 w 13039979"/>
                <a:gd name="connsiteY2" fmla="*/ 5940964 h 5940964"/>
                <a:gd name="connsiteX3" fmla="*/ 13028956 w 13039979"/>
                <a:gd name="connsiteY3" fmla="*/ 5875285 h 5940964"/>
                <a:gd name="connsiteX4" fmla="*/ 5388571 w 13039979"/>
                <a:gd name="connsiteY4" fmla="*/ 5883410 h 5940964"/>
                <a:gd name="connsiteX5" fmla="*/ 5385971 w 13039979"/>
                <a:gd name="connsiteY5" fmla="*/ 5314770 h 5940964"/>
                <a:gd name="connsiteX6" fmla="*/ 4722502 w 13039979"/>
                <a:gd name="connsiteY6" fmla="*/ 4715517 h 5940964"/>
                <a:gd name="connsiteX7" fmla="*/ 830213 w 13039979"/>
                <a:gd name="connsiteY7" fmla="*/ 4707002 h 5940964"/>
                <a:gd name="connsiteX8" fmla="*/ 383700 w 13039979"/>
                <a:gd name="connsiteY8" fmla="*/ 4163378 h 5940964"/>
                <a:gd name="connsiteX9" fmla="*/ 399650 w 13039979"/>
                <a:gd name="connsiteY9" fmla="*/ 2678352 h 5940964"/>
                <a:gd name="connsiteX10" fmla="*/ 383701 w 13039979"/>
                <a:gd name="connsiteY10" fmla="*/ 304962 h 5940964"/>
                <a:gd name="connsiteX11" fmla="*/ 48814 w 13039979"/>
                <a:gd name="connsiteY11" fmla="*/ 0 h 5940964"/>
                <a:gd name="connsiteX12" fmla="*/ 16907 w 13039979"/>
                <a:gd name="connsiteY12" fmla="*/ 5744788 h 5940964"/>
                <a:gd name="connsiteX0" fmla="*/ 24682 w 13047754"/>
                <a:gd name="connsiteY0" fmla="*/ 5744788 h 5940964"/>
                <a:gd name="connsiteX1" fmla="*/ 287754 w 13047754"/>
                <a:gd name="connsiteY1" fmla="*/ 5939669 h 5940964"/>
                <a:gd name="connsiteX2" fmla="*/ 13047754 w 13047754"/>
                <a:gd name="connsiteY2" fmla="*/ 5940964 h 5940964"/>
                <a:gd name="connsiteX3" fmla="*/ 13036731 w 13047754"/>
                <a:gd name="connsiteY3" fmla="*/ 5875285 h 5940964"/>
                <a:gd name="connsiteX4" fmla="*/ 5396346 w 13047754"/>
                <a:gd name="connsiteY4" fmla="*/ 5883410 h 5940964"/>
                <a:gd name="connsiteX5" fmla="*/ 5393746 w 13047754"/>
                <a:gd name="connsiteY5" fmla="*/ 5314770 h 5940964"/>
                <a:gd name="connsiteX6" fmla="*/ 4730277 w 13047754"/>
                <a:gd name="connsiteY6" fmla="*/ 4715517 h 5940964"/>
                <a:gd name="connsiteX7" fmla="*/ 837988 w 13047754"/>
                <a:gd name="connsiteY7" fmla="*/ 4707002 h 5940964"/>
                <a:gd name="connsiteX8" fmla="*/ 391475 w 13047754"/>
                <a:gd name="connsiteY8" fmla="*/ 4163378 h 5940964"/>
                <a:gd name="connsiteX9" fmla="*/ 407425 w 13047754"/>
                <a:gd name="connsiteY9" fmla="*/ 2678352 h 5940964"/>
                <a:gd name="connsiteX10" fmla="*/ 391476 w 13047754"/>
                <a:gd name="connsiteY10" fmla="*/ 304962 h 5940964"/>
                <a:gd name="connsiteX11" fmla="*/ 24695 w 13047754"/>
                <a:gd name="connsiteY11" fmla="*/ 0 h 5940964"/>
                <a:gd name="connsiteX12" fmla="*/ 24682 w 13047754"/>
                <a:gd name="connsiteY12" fmla="*/ 5744788 h 5940964"/>
                <a:gd name="connsiteX0" fmla="*/ 31389 w 13054461"/>
                <a:gd name="connsiteY0" fmla="*/ 5744788 h 5940964"/>
                <a:gd name="connsiteX1" fmla="*/ 294461 w 13054461"/>
                <a:gd name="connsiteY1" fmla="*/ 5939669 h 5940964"/>
                <a:gd name="connsiteX2" fmla="*/ 13054461 w 13054461"/>
                <a:gd name="connsiteY2" fmla="*/ 5940964 h 5940964"/>
                <a:gd name="connsiteX3" fmla="*/ 13043438 w 13054461"/>
                <a:gd name="connsiteY3" fmla="*/ 5875285 h 5940964"/>
                <a:gd name="connsiteX4" fmla="*/ 5403053 w 13054461"/>
                <a:gd name="connsiteY4" fmla="*/ 5883410 h 5940964"/>
                <a:gd name="connsiteX5" fmla="*/ 5400453 w 13054461"/>
                <a:gd name="connsiteY5" fmla="*/ 5314770 h 5940964"/>
                <a:gd name="connsiteX6" fmla="*/ 4736984 w 13054461"/>
                <a:gd name="connsiteY6" fmla="*/ 4715517 h 5940964"/>
                <a:gd name="connsiteX7" fmla="*/ 844695 w 13054461"/>
                <a:gd name="connsiteY7" fmla="*/ 4707002 h 5940964"/>
                <a:gd name="connsiteX8" fmla="*/ 398182 w 13054461"/>
                <a:gd name="connsiteY8" fmla="*/ 4163378 h 5940964"/>
                <a:gd name="connsiteX9" fmla="*/ 414132 w 13054461"/>
                <a:gd name="connsiteY9" fmla="*/ 2678352 h 5940964"/>
                <a:gd name="connsiteX10" fmla="*/ 398183 w 13054461"/>
                <a:gd name="connsiteY10" fmla="*/ 304962 h 5940964"/>
                <a:gd name="connsiteX11" fmla="*/ 15454 w 13054461"/>
                <a:gd name="connsiteY11" fmla="*/ 0 h 5940964"/>
                <a:gd name="connsiteX12" fmla="*/ 31389 w 13054461"/>
                <a:gd name="connsiteY12" fmla="*/ 5744788 h 5940964"/>
                <a:gd name="connsiteX0" fmla="*/ 31389 w 13054461"/>
                <a:gd name="connsiteY0" fmla="*/ 5744788 h 5940964"/>
                <a:gd name="connsiteX1" fmla="*/ 294461 w 13054461"/>
                <a:gd name="connsiteY1" fmla="*/ 5939669 h 5940964"/>
                <a:gd name="connsiteX2" fmla="*/ 13054461 w 13054461"/>
                <a:gd name="connsiteY2" fmla="*/ 5940964 h 5940964"/>
                <a:gd name="connsiteX3" fmla="*/ 13043438 w 13054461"/>
                <a:gd name="connsiteY3" fmla="*/ 5875285 h 5940964"/>
                <a:gd name="connsiteX4" fmla="*/ 5403053 w 13054461"/>
                <a:gd name="connsiteY4" fmla="*/ 5883410 h 5940964"/>
                <a:gd name="connsiteX5" fmla="*/ 5400453 w 13054461"/>
                <a:gd name="connsiteY5" fmla="*/ 5314770 h 5940964"/>
                <a:gd name="connsiteX6" fmla="*/ 4736984 w 13054461"/>
                <a:gd name="connsiteY6" fmla="*/ 4715517 h 5940964"/>
                <a:gd name="connsiteX7" fmla="*/ 844695 w 13054461"/>
                <a:gd name="connsiteY7" fmla="*/ 4707002 h 5940964"/>
                <a:gd name="connsiteX8" fmla="*/ 557652 w 13054461"/>
                <a:gd name="connsiteY8" fmla="*/ 4163378 h 5940964"/>
                <a:gd name="connsiteX9" fmla="*/ 414132 w 13054461"/>
                <a:gd name="connsiteY9" fmla="*/ 2678352 h 5940964"/>
                <a:gd name="connsiteX10" fmla="*/ 398183 w 13054461"/>
                <a:gd name="connsiteY10" fmla="*/ 304962 h 5940964"/>
                <a:gd name="connsiteX11" fmla="*/ 15454 w 13054461"/>
                <a:gd name="connsiteY11" fmla="*/ 0 h 5940964"/>
                <a:gd name="connsiteX12" fmla="*/ 31389 w 13054461"/>
                <a:gd name="connsiteY12" fmla="*/ 5744788 h 5940964"/>
                <a:gd name="connsiteX0" fmla="*/ 31389 w 13054461"/>
                <a:gd name="connsiteY0" fmla="*/ 5744788 h 5940964"/>
                <a:gd name="connsiteX1" fmla="*/ 294461 w 13054461"/>
                <a:gd name="connsiteY1" fmla="*/ 5939669 h 5940964"/>
                <a:gd name="connsiteX2" fmla="*/ 13054461 w 13054461"/>
                <a:gd name="connsiteY2" fmla="*/ 5940964 h 5940964"/>
                <a:gd name="connsiteX3" fmla="*/ 13043438 w 13054461"/>
                <a:gd name="connsiteY3" fmla="*/ 5875285 h 5940964"/>
                <a:gd name="connsiteX4" fmla="*/ 5403053 w 13054461"/>
                <a:gd name="connsiteY4" fmla="*/ 5883410 h 5940964"/>
                <a:gd name="connsiteX5" fmla="*/ 5400453 w 13054461"/>
                <a:gd name="connsiteY5" fmla="*/ 5314770 h 5940964"/>
                <a:gd name="connsiteX6" fmla="*/ 4736984 w 13054461"/>
                <a:gd name="connsiteY6" fmla="*/ 4715517 h 5940964"/>
                <a:gd name="connsiteX7" fmla="*/ 972269 w 13054461"/>
                <a:gd name="connsiteY7" fmla="*/ 4707002 h 5940964"/>
                <a:gd name="connsiteX8" fmla="*/ 557652 w 13054461"/>
                <a:gd name="connsiteY8" fmla="*/ 4163378 h 5940964"/>
                <a:gd name="connsiteX9" fmla="*/ 414132 w 13054461"/>
                <a:gd name="connsiteY9" fmla="*/ 2678352 h 5940964"/>
                <a:gd name="connsiteX10" fmla="*/ 398183 w 13054461"/>
                <a:gd name="connsiteY10" fmla="*/ 304962 h 5940964"/>
                <a:gd name="connsiteX11" fmla="*/ 15454 w 13054461"/>
                <a:gd name="connsiteY11" fmla="*/ 0 h 5940964"/>
                <a:gd name="connsiteX12" fmla="*/ 31389 w 13054461"/>
                <a:gd name="connsiteY12" fmla="*/ 5744788 h 5940964"/>
                <a:gd name="connsiteX0" fmla="*/ 31389 w 13054461"/>
                <a:gd name="connsiteY0" fmla="*/ 5744788 h 5940964"/>
                <a:gd name="connsiteX1" fmla="*/ 294461 w 13054461"/>
                <a:gd name="connsiteY1" fmla="*/ 5939669 h 5940964"/>
                <a:gd name="connsiteX2" fmla="*/ 13054461 w 13054461"/>
                <a:gd name="connsiteY2" fmla="*/ 5940964 h 5940964"/>
                <a:gd name="connsiteX3" fmla="*/ 13043438 w 13054461"/>
                <a:gd name="connsiteY3" fmla="*/ 5875285 h 5940964"/>
                <a:gd name="connsiteX4" fmla="*/ 5403053 w 13054461"/>
                <a:gd name="connsiteY4" fmla="*/ 5883410 h 5940964"/>
                <a:gd name="connsiteX5" fmla="*/ 5400453 w 13054461"/>
                <a:gd name="connsiteY5" fmla="*/ 5314770 h 5940964"/>
                <a:gd name="connsiteX6" fmla="*/ 4736984 w 13054461"/>
                <a:gd name="connsiteY6" fmla="*/ 4715517 h 5940964"/>
                <a:gd name="connsiteX7" fmla="*/ 972269 w 13054461"/>
                <a:gd name="connsiteY7" fmla="*/ 4707002 h 5940964"/>
                <a:gd name="connsiteX8" fmla="*/ 557652 w 13054461"/>
                <a:gd name="connsiteY8" fmla="*/ 4163378 h 5940964"/>
                <a:gd name="connsiteX9" fmla="*/ 398183 w 13054461"/>
                <a:gd name="connsiteY9" fmla="*/ 304962 h 5940964"/>
                <a:gd name="connsiteX10" fmla="*/ 15454 w 13054461"/>
                <a:gd name="connsiteY10" fmla="*/ 0 h 5940964"/>
                <a:gd name="connsiteX11" fmla="*/ 31389 w 13054461"/>
                <a:gd name="connsiteY11" fmla="*/ 5744788 h 5940964"/>
                <a:gd name="connsiteX0" fmla="*/ 31389 w 13054461"/>
                <a:gd name="connsiteY0" fmla="*/ 5744788 h 5940964"/>
                <a:gd name="connsiteX1" fmla="*/ 294461 w 13054461"/>
                <a:gd name="connsiteY1" fmla="*/ 5939669 h 5940964"/>
                <a:gd name="connsiteX2" fmla="*/ 13054461 w 13054461"/>
                <a:gd name="connsiteY2" fmla="*/ 5940964 h 5940964"/>
                <a:gd name="connsiteX3" fmla="*/ 13043438 w 13054461"/>
                <a:gd name="connsiteY3" fmla="*/ 5875285 h 5940964"/>
                <a:gd name="connsiteX4" fmla="*/ 5403053 w 13054461"/>
                <a:gd name="connsiteY4" fmla="*/ 5883410 h 5940964"/>
                <a:gd name="connsiteX5" fmla="*/ 5400453 w 13054461"/>
                <a:gd name="connsiteY5" fmla="*/ 5314770 h 5940964"/>
                <a:gd name="connsiteX6" fmla="*/ 4736984 w 13054461"/>
                <a:gd name="connsiteY6" fmla="*/ 4715517 h 5940964"/>
                <a:gd name="connsiteX7" fmla="*/ 972269 w 13054461"/>
                <a:gd name="connsiteY7" fmla="*/ 4707002 h 5940964"/>
                <a:gd name="connsiteX8" fmla="*/ 557652 w 13054461"/>
                <a:gd name="connsiteY8" fmla="*/ 4163378 h 5940964"/>
                <a:gd name="connsiteX9" fmla="*/ 557652 w 13054461"/>
                <a:gd name="connsiteY9" fmla="*/ 464072 h 5940964"/>
                <a:gd name="connsiteX10" fmla="*/ 15454 w 13054461"/>
                <a:gd name="connsiteY10" fmla="*/ 0 h 5940964"/>
                <a:gd name="connsiteX11" fmla="*/ 31389 w 13054461"/>
                <a:gd name="connsiteY11" fmla="*/ 5744788 h 5940964"/>
                <a:gd name="connsiteX0" fmla="*/ 31389 w 13054461"/>
                <a:gd name="connsiteY0" fmla="*/ 5744788 h 5940964"/>
                <a:gd name="connsiteX1" fmla="*/ 294461 w 13054461"/>
                <a:gd name="connsiteY1" fmla="*/ 5939669 h 5940964"/>
                <a:gd name="connsiteX2" fmla="*/ 13054461 w 13054461"/>
                <a:gd name="connsiteY2" fmla="*/ 5940964 h 5940964"/>
                <a:gd name="connsiteX3" fmla="*/ 13043438 w 13054461"/>
                <a:gd name="connsiteY3" fmla="*/ 5875285 h 5940964"/>
                <a:gd name="connsiteX4" fmla="*/ 5403053 w 13054461"/>
                <a:gd name="connsiteY4" fmla="*/ 5883410 h 5940964"/>
                <a:gd name="connsiteX5" fmla="*/ 5400453 w 13054461"/>
                <a:gd name="connsiteY5" fmla="*/ 5314770 h 5940964"/>
                <a:gd name="connsiteX6" fmla="*/ 4736984 w 13054461"/>
                <a:gd name="connsiteY6" fmla="*/ 4715517 h 5940964"/>
                <a:gd name="connsiteX7" fmla="*/ 972269 w 13054461"/>
                <a:gd name="connsiteY7" fmla="*/ 4707002 h 5940964"/>
                <a:gd name="connsiteX8" fmla="*/ 557652 w 13054461"/>
                <a:gd name="connsiteY8" fmla="*/ 4163378 h 5940964"/>
                <a:gd name="connsiteX9" fmla="*/ 620111 w 13054461"/>
                <a:gd name="connsiteY9" fmla="*/ 522496 h 5940964"/>
                <a:gd name="connsiteX10" fmla="*/ 15454 w 13054461"/>
                <a:gd name="connsiteY10" fmla="*/ 0 h 5940964"/>
                <a:gd name="connsiteX11" fmla="*/ 31389 w 13054461"/>
                <a:gd name="connsiteY11" fmla="*/ 5744788 h 5940964"/>
                <a:gd name="connsiteX0" fmla="*/ 31389 w 13054461"/>
                <a:gd name="connsiteY0" fmla="*/ 5744788 h 5940964"/>
                <a:gd name="connsiteX1" fmla="*/ 294461 w 13054461"/>
                <a:gd name="connsiteY1" fmla="*/ 5939669 h 5940964"/>
                <a:gd name="connsiteX2" fmla="*/ 13054461 w 13054461"/>
                <a:gd name="connsiteY2" fmla="*/ 5940964 h 5940964"/>
                <a:gd name="connsiteX3" fmla="*/ 13043438 w 13054461"/>
                <a:gd name="connsiteY3" fmla="*/ 5875285 h 5940964"/>
                <a:gd name="connsiteX4" fmla="*/ 5403053 w 13054461"/>
                <a:gd name="connsiteY4" fmla="*/ 5883410 h 5940964"/>
                <a:gd name="connsiteX5" fmla="*/ 5400453 w 13054461"/>
                <a:gd name="connsiteY5" fmla="*/ 5314770 h 5940964"/>
                <a:gd name="connsiteX6" fmla="*/ 4736984 w 13054461"/>
                <a:gd name="connsiteY6" fmla="*/ 4715517 h 5940964"/>
                <a:gd name="connsiteX7" fmla="*/ 972269 w 13054461"/>
                <a:gd name="connsiteY7" fmla="*/ 4707002 h 5940964"/>
                <a:gd name="connsiteX8" fmla="*/ 604496 w 13054461"/>
                <a:gd name="connsiteY8" fmla="*/ 4163378 h 5940964"/>
                <a:gd name="connsiteX9" fmla="*/ 620111 w 13054461"/>
                <a:gd name="connsiteY9" fmla="*/ 522496 h 5940964"/>
                <a:gd name="connsiteX10" fmla="*/ 15454 w 13054461"/>
                <a:gd name="connsiteY10" fmla="*/ 0 h 5940964"/>
                <a:gd name="connsiteX11" fmla="*/ 31389 w 13054461"/>
                <a:gd name="connsiteY11" fmla="*/ 5744788 h 5940964"/>
                <a:gd name="connsiteX0" fmla="*/ 31389 w 13054461"/>
                <a:gd name="connsiteY0" fmla="*/ 5744788 h 5940964"/>
                <a:gd name="connsiteX1" fmla="*/ 294461 w 13054461"/>
                <a:gd name="connsiteY1" fmla="*/ 5939669 h 5940964"/>
                <a:gd name="connsiteX2" fmla="*/ 13054461 w 13054461"/>
                <a:gd name="connsiteY2" fmla="*/ 5940964 h 5940964"/>
                <a:gd name="connsiteX3" fmla="*/ 13043438 w 13054461"/>
                <a:gd name="connsiteY3" fmla="*/ 5875285 h 5940964"/>
                <a:gd name="connsiteX4" fmla="*/ 5403053 w 13054461"/>
                <a:gd name="connsiteY4" fmla="*/ 5883410 h 5940964"/>
                <a:gd name="connsiteX5" fmla="*/ 5400453 w 13054461"/>
                <a:gd name="connsiteY5" fmla="*/ 5314770 h 5940964"/>
                <a:gd name="connsiteX6" fmla="*/ 4736984 w 13054461"/>
                <a:gd name="connsiteY6" fmla="*/ 4715517 h 5940964"/>
                <a:gd name="connsiteX7" fmla="*/ 972269 w 13054461"/>
                <a:gd name="connsiteY7" fmla="*/ 4707002 h 5940964"/>
                <a:gd name="connsiteX8" fmla="*/ 620111 w 13054461"/>
                <a:gd name="connsiteY8" fmla="*/ 4163378 h 5940964"/>
                <a:gd name="connsiteX9" fmla="*/ 620111 w 13054461"/>
                <a:gd name="connsiteY9" fmla="*/ 522496 h 5940964"/>
                <a:gd name="connsiteX10" fmla="*/ 15454 w 13054461"/>
                <a:gd name="connsiteY10" fmla="*/ 0 h 5940964"/>
                <a:gd name="connsiteX11" fmla="*/ 31389 w 13054461"/>
                <a:gd name="connsiteY11" fmla="*/ 5744788 h 5940964"/>
                <a:gd name="connsiteX0" fmla="*/ 31389 w 13054461"/>
                <a:gd name="connsiteY0" fmla="*/ 5744788 h 5940964"/>
                <a:gd name="connsiteX1" fmla="*/ 294461 w 13054461"/>
                <a:gd name="connsiteY1" fmla="*/ 5939669 h 5940964"/>
                <a:gd name="connsiteX2" fmla="*/ 13054461 w 13054461"/>
                <a:gd name="connsiteY2" fmla="*/ 5940964 h 5940964"/>
                <a:gd name="connsiteX3" fmla="*/ 13043438 w 13054461"/>
                <a:gd name="connsiteY3" fmla="*/ 5875285 h 5940964"/>
                <a:gd name="connsiteX4" fmla="*/ 5403053 w 13054461"/>
                <a:gd name="connsiteY4" fmla="*/ 5883410 h 5940964"/>
                <a:gd name="connsiteX5" fmla="*/ 5400453 w 13054461"/>
                <a:gd name="connsiteY5" fmla="*/ 5314770 h 5940964"/>
                <a:gd name="connsiteX6" fmla="*/ 4736984 w 13054461"/>
                <a:gd name="connsiteY6" fmla="*/ 4715517 h 5940964"/>
                <a:gd name="connsiteX7" fmla="*/ 972269 w 13054461"/>
                <a:gd name="connsiteY7" fmla="*/ 4707002 h 5940964"/>
                <a:gd name="connsiteX8" fmla="*/ 620111 w 13054461"/>
                <a:gd name="connsiteY8" fmla="*/ 4163378 h 5940964"/>
                <a:gd name="connsiteX9" fmla="*/ 631075 w 13054461"/>
                <a:gd name="connsiteY9" fmla="*/ 3225155 h 5940964"/>
                <a:gd name="connsiteX10" fmla="*/ 620111 w 13054461"/>
                <a:gd name="connsiteY10" fmla="*/ 522496 h 5940964"/>
                <a:gd name="connsiteX11" fmla="*/ 15454 w 13054461"/>
                <a:gd name="connsiteY11" fmla="*/ 0 h 5940964"/>
                <a:gd name="connsiteX12" fmla="*/ 31389 w 13054461"/>
                <a:gd name="connsiteY12" fmla="*/ 5744788 h 5940964"/>
                <a:gd name="connsiteX0" fmla="*/ 31389 w 13054461"/>
                <a:gd name="connsiteY0" fmla="*/ 5744788 h 5940964"/>
                <a:gd name="connsiteX1" fmla="*/ 294461 w 13054461"/>
                <a:gd name="connsiteY1" fmla="*/ 5939669 h 5940964"/>
                <a:gd name="connsiteX2" fmla="*/ 13054461 w 13054461"/>
                <a:gd name="connsiteY2" fmla="*/ 5940964 h 5940964"/>
                <a:gd name="connsiteX3" fmla="*/ 13043438 w 13054461"/>
                <a:gd name="connsiteY3" fmla="*/ 5875285 h 5940964"/>
                <a:gd name="connsiteX4" fmla="*/ 5403053 w 13054461"/>
                <a:gd name="connsiteY4" fmla="*/ 5883410 h 5940964"/>
                <a:gd name="connsiteX5" fmla="*/ 5400453 w 13054461"/>
                <a:gd name="connsiteY5" fmla="*/ 5314770 h 5940964"/>
                <a:gd name="connsiteX6" fmla="*/ 4736984 w 13054461"/>
                <a:gd name="connsiteY6" fmla="*/ 4715517 h 5940964"/>
                <a:gd name="connsiteX7" fmla="*/ 972269 w 13054461"/>
                <a:gd name="connsiteY7" fmla="*/ 4707002 h 5940964"/>
                <a:gd name="connsiteX8" fmla="*/ 620111 w 13054461"/>
                <a:gd name="connsiteY8" fmla="*/ 4163378 h 5940964"/>
                <a:gd name="connsiteX9" fmla="*/ 631075 w 13054461"/>
                <a:gd name="connsiteY9" fmla="*/ 3225155 h 5940964"/>
                <a:gd name="connsiteX10" fmla="*/ 623266 w 13054461"/>
                <a:gd name="connsiteY10" fmla="*/ 1407544 h 5940964"/>
                <a:gd name="connsiteX11" fmla="*/ 620111 w 13054461"/>
                <a:gd name="connsiteY11" fmla="*/ 522496 h 5940964"/>
                <a:gd name="connsiteX12" fmla="*/ 15454 w 13054461"/>
                <a:gd name="connsiteY12" fmla="*/ 0 h 5940964"/>
                <a:gd name="connsiteX13" fmla="*/ 31389 w 13054461"/>
                <a:gd name="connsiteY13" fmla="*/ 5744788 h 5940964"/>
                <a:gd name="connsiteX0" fmla="*/ 31389 w 13054461"/>
                <a:gd name="connsiteY0" fmla="*/ 5744788 h 5940964"/>
                <a:gd name="connsiteX1" fmla="*/ 294461 w 13054461"/>
                <a:gd name="connsiteY1" fmla="*/ 5939669 h 5940964"/>
                <a:gd name="connsiteX2" fmla="*/ 13054461 w 13054461"/>
                <a:gd name="connsiteY2" fmla="*/ 5940964 h 5940964"/>
                <a:gd name="connsiteX3" fmla="*/ 13043438 w 13054461"/>
                <a:gd name="connsiteY3" fmla="*/ 5875285 h 5940964"/>
                <a:gd name="connsiteX4" fmla="*/ 5403053 w 13054461"/>
                <a:gd name="connsiteY4" fmla="*/ 5883410 h 5940964"/>
                <a:gd name="connsiteX5" fmla="*/ 5400453 w 13054461"/>
                <a:gd name="connsiteY5" fmla="*/ 5314770 h 5940964"/>
                <a:gd name="connsiteX6" fmla="*/ 4736984 w 13054461"/>
                <a:gd name="connsiteY6" fmla="*/ 4715517 h 5940964"/>
                <a:gd name="connsiteX7" fmla="*/ 972269 w 13054461"/>
                <a:gd name="connsiteY7" fmla="*/ 4707002 h 5940964"/>
                <a:gd name="connsiteX8" fmla="*/ 620111 w 13054461"/>
                <a:gd name="connsiteY8" fmla="*/ 4163378 h 5940964"/>
                <a:gd name="connsiteX9" fmla="*/ 631075 w 13054461"/>
                <a:gd name="connsiteY9" fmla="*/ 3225155 h 5940964"/>
                <a:gd name="connsiteX10" fmla="*/ 935559 w 13054461"/>
                <a:gd name="connsiteY10" fmla="*/ 1751593 h 5940964"/>
                <a:gd name="connsiteX11" fmla="*/ 620111 w 13054461"/>
                <a:gd name="connsiteY11" fmla="*/ 522496 h 5940964"/>
                <a:gd name="connsiteX12" fmla="*/ 15454 w 13054461"/>
                <a:gd name="connsiteY12" fmla="*/ 0 h 5940964"/>
                <a:gd name="connsiteX13" fmla="*/ 31389 w 13054461"/>
                <a:gd name="connsiteY13" fmla="*/ 5744788 h 5940964"/>
                <a:gd name="connsiteX0" fmla="*/ 31389 w 13054461"/>
                <a:gd name="connsiteY0" fmla="*/ 5744788 h 5940964"/>
                <a:gd name="connsiteX1" fmla="*/ 294461 w 13054461"/>
                <a:gd name="connsiteY1" fmla="*/ 5939669 h 5940964"/>
                <a:gd name="connsiteX2" fmla="*/ 13054461 w 13054461"/>
                <a:gd name="connsiteY2" fmla="*/ 5940964 h 5940964"/>
                <a:gd name="connsiteX3" fmla="*/ 13043438 w 13054461"/>
                <a:gd name="connsiteY3" fmla="*/ 5875285 h 5940964"/>
                <a:gd name="connsiteX4" fmla="*/ 5403053 w 13054461"/>
                <a:gd name="connsiteY4" fmla="*/ 5883410 h 5940964"/>
                <a:gd name="connsiteX5" fmla="*/ 5400453 w 13054461"/>
                <a:gd name="connsiteY5" fmla="*/ 5314770 h 5940964"/>
                <a:gd name="connsiteX6" fmla="*/ 4736984 w 13054461"/>
                <a:gd name="connsiteY6" fmla="*/ 4715517 h 5940964"/>
                <a:gd name="connsiteX7" fmla="*/ 972269 w 13054461"/>
                <a:gd name="connsiteY7" fmla="*/ 4707002 h 5940964"/>
                <a:gd name="connsiteX8" fmla="*/ 620111 w 13054461"/>
                <a:gd name="connsiteY8" fmla="*/ 4163378 h 5940964"/>
                <a:gd name="connsiteX9" fmla="*/ 631075 w 13054461"/>
                <a:gd name="connsiteY9" fmla="*/ 3225155 h 5940964"/>
                <a:gd name="connsiteX10" fmla="*/ 935559 w 13054461"/>
                <a:gd name="connsiteY10" fmla="*/ 1751593 h 5940964"/>
                <a:gd name="connsiteX11" fmla="*/ 802836 w 13054461"/>
                <a:gd name="connsiteY11" fmla="*/ 1011564 h 5940964"/>
                <a:gd name="connsiteX12" fmla="*/ 620111 w 13054461"/>
                <a:gd name="connsiteY12" fmla="*/ 522496 h 5940964"/>
                <a:gd name="connsiteX13" fmla="*/ 15454 w 13054461"/>
                <a:gd name="connsiteY13" fmla="*/ 0 h 5940964"/>
                <a:gd name="connsiteX14" fmla="*/ 31389 w 13054461"/>
                <a:gd name="connsiteY14" fmla="*/ 5744788 h 5940964"/>
                <a:gd name="connsiteX0" fmla="*/ 31389 w 13054461"/>
                <a:gd name="connsiteY0" fmla="*/ 5744788 h 5940964"/>
                <a:gd name="connsiteX1" fmla="*/ 294461 w 13054461"/>
                <a:gd name="connsiteY1" fmla="*/ 5939669 h 5940964"/>
                <a:gd name="connsiteX2" fmla="*/ 13054461 w 13054461"/>
                <a:gd name="connsiteY2" fmla="*/ 5940964 h 5940964"/>
                <a:gd name="connsiteX3" fmla="*/ 13043438 w 13054461"/>
                <a:gd name="connsiteY3" fmla="*/ 5875285 h 5940964"/>
                <a:gd name="connsiteX4" fmla="*/ 5403053 w 13054461"/>
                <a:gd name="connsiteY4" fmla="*/ 5883410 h 5940964"/>
                <a:gd name="connsiteX5" fmla="*/ 5400453 w 13054461"/>
                <a:gd name="connsiteY5" fmla="*/ 5314770 h 5940964"/>
                <a:gd name="connsiteX6" fmla="*/ 4736984 w 13054461"/>
                <a:gd name="connsiteY6" fmla="*/ 4715517 h 5940964"/>
                <a:gd name="connsiteX7" fmla="*/ 972269 w 13054461"/>
                <a:gd name="connsiteY7" fmla="*/ 4707002 h 5940964"/>
                <a:gd name="connsiteX8" fmla="*/ 620111 w 13054461"/>
                <a:gd name="connsiteY8" fmla="*/ 4163378 h 5940964"/>
                <a:gd name="connsiteX9" fmla="*/ 631075 w 13054461"/>
                <a:gd name="connsiteY9" fmla="*/ 3225155 h 5940964"/>
                <a:gd name="connsiteX10" fmla="*/ 935559 w 13054461"/>
                <a:gd name="connsiteY10" fmla="*/ 1751593 h 5940964"/>
                <a:gd name="connsiteX11" fmla="*/ 740377 w 13054461"/>
                <a:gd name="connsiteY11" fmla="*/ 1517899 h 5940964"/>
                <a:gd name="connsiteX12" fmla="*/ 620111 w 13054461"/>
                <a:gd name="connsiteY12" fmla="*/ 522496 h 5940964"/>
                <a:gd name="connsiteX13" fmla="*/ 15454 w 13054461"/>
                <a:gd name="connsiteY13" fmla="*/ 0 h 5940964"/>
                <a:gd name="connsiteX14" fmla="*/ 31389 w 13054461"/>
                <a:gd name="connsiteY14" fmla="*/ 5744788 h 5940964"/>
                <a:gd name="connsiteX0" fmla="*/ 31389 w 13054461"/>
                <a:gd name="connsiteY0" fmla="*/ 5744788 h 5940964"/>
                <a:gd name="connsiteX1" fmla="*/ 294461 w 13054461"/>
                <a:gd name="connsiteY1" fmla="*/ 5939669 h 5940964"/>
                <a:gd name="connsiteX2" fmla="*/ 13054461 w 13054461"/>
                <a:gd name="connsiteY2" fmla="*/ 5940964 h 5940964"/>
                <a:gd name="connsiteX3" fmla="*/ 13043438 w 13054461"/>
                <a:gd name="connsiteY3" fmla="*/ 5875285 h 5940964"/>
                <a:gd name="connsiteX4" fmla="*/ 5403053 w 13054461"/>
                <a:gd name="connsiteY4" fmla="*/ 5883410 h 5940964"/>
                <a:gd name="connsiteX5" fmla="*/ 5400453 w 13054461"/>
                <a:gd name="connsiteY5" fmla="*/ 5314770 h 5940964"/>
                <a:gd name="connsiteX6" fmla="*/ 4736984 w 13054461"/>
                <a:gd name="connsiteY6" fmla="*/ 4715517 h 5940964"/>
                <a:gd name="connsiteX7" fmla="*/ 972269 w 13054461"/>
                <a:gd name="connsiteY7" fmla="*/ 4707002 h 5940964"/>
                <a:gd name="connsiteX8" fmla="*/ 620111 w 13054461"/>
                <a:gd name="connsiteY8" fmla="*/ 4163378 h 5940964"/>
                <a:gd name="connsiteX9" fmla="*/ 631075 w 13054461"/>
                <a:gd name="connsiteY9" fmla="*/ 3225155 h 5940964"/>
                <a:gd name="connsiteX10" fmla="*/ 935559 w 13054461"/>
                <a:gd name="connsiteY10" fmla="*/ 1751593 h 5940964"/>
                <a:gd name="connsiteX11" fmla="*/ 740377 w 13054461"/>
                <a:gd name="connsiteY11" fmla="*/ 1517899 h 5940964"/>
                <a:gd name="connsiteX12" fmla="*/ 620111 w 13054461"/>
                <a:gd name="connsiteY12" fmla="*/ 522496 h 5940964"/>
                <a:gd name="connsiteX13" fmla="*/ 15454 w 13054461"/>
                <a:gd name="connsiteY13" fmla="*/ 0 h 5940964"/>
                <a:gd name="connsiteX14" fmla="*/ 31389 w 13054461"/>
                <a:gd name="connsiteY14" fmla="*/ 5744788 h 5940964"/>
                <a:gd name="connsiteX0" fmla="*/ 31389 w 13054461"/>
                <a:gd name="connsiteY0" fmla="*/ 5744788 h 5940964"/>
                <a:gd name="connsiteX1" fmla="*/ 294461 w 13054461"/>
                <a:gd name="connsiteY1" fmla="*/ 5939669 h 5940964"/>
                <a:gd name="connsiteX2" fmla="*/ 13054461 w 13054461"/>
                <a:gd name="connsiteY2" fmla="*/ 5940964 h 5940964"/>
                <a:gd name="connsiteX3" fmla="*/ 13043438 w 13054461"/>
                <a:gd name="connsiteY3" fmla="*/ 5875285 h 5940964"/>
                <a:gd name="connsiteX4" fmla="*/ 5403053 w 13054461"/>
                <a:gd name="connsiteY4" fmla="*/ 5883410 h 5940964"/>
                <a:gd name="connsiteX5" fmla="*/ 5400453 w 13054461"/>
                <a:gd name="connsiteY5" fmla="*/ 5314770 h 5940964"/>
                <a:gd name="connsiteX6" fmla="*/ 4736984 w 13054461"/>
                <a:gd name="connsiteY6" fmla="*/ 4715517 h 5940964"/>
                <a:gd name="connsiteX7" fmla="*/ 972269 w 13054461"/>
                <a:gd name="connsiteY7" fmla="*/ 4707002 h 5940964"/>
                <a:gd name="connsiteX8" fmla="*/ 620111 w 13054461"/>
                <a:gd name="connsiteY8" fmla="*/ 4163378 h 5940964"/>
                <a:gd name="connsiteX9" fmla="*/ 631075 w 13054461"/>
                <a:gd name="connsiteY9" fmla="*/ 3225155 h 5940964"/>
                <a:gd name="connsiteX10" fmla="*/ 935559 w 13054461"/>
                <a:gd name="connsiteY10" fmla="*/ 1751593 h 5940964"/>
                <a:gd name="connsiteX11" fmla="*/ 740377 w 13054461"/>
                <a:gd name="connsiteY11" fmla="*/ 1517899 h 5940964"/>
                <a:gd name="connsiteX12" fmla="*/ 620111 w 13054461"/>
                <a:gd name="connsiteY12" fmla="*/ 522496 h 5940964"/>
                <a:gd name="connsiteX13" fmla="*/ 15454 w 13054461"/>
                <a:gd name="connsiteY13" fmla="*/ 0 h 5940964"/>
                <a:gd name="connsiteX14" fmla="*/ 31389 w 13054461"/>
                <a:gd name="connsiteY14" fmla="*/ 5744788 h 5940964"/>
                <a:gd name="connsiteX0" fmla="*/ 31389 w 13054461"/>
                <a:gd name="connsiteY0" fmla="*/ 5744788 h 5940964"/>
                <a:gd name="connsiteX1" fmla="*/ 294461 w 13054461"/>
                <a:gd name="connsiteY1" fmla="*/ 5939669 h 5940964"/>
                <a:gd name="connsiteX2" fmla="*/ 13054461 w 13054461"/>
                <a:gd name="connsiteY2" fmla="*/ 5940964 h 5940964"/>
                <a:gd name="connsiteX3" fmla="*/ 13043438 w 13054461"/>
                <a:gd name="connsiteY3" fmla="*/ 5875285 h 5940964"/>
                <a:gd name="connsiteX4" fmla="*/ 5403053 w 13054461"/>
                <a:gd name="connsiteY4" fmla="*/ 5883410 h 5940964"/>
                <a:gd name="connsiteX5" fmla="*/ 5400453 w 13054461"/>
                <a:gd name="connsiteY5" fmla="*/ 5314770 h 5940964"/>
                <a:gd name="connsiteX6" fmla="*/ 4736984 w 13054461"/>
                <a:gd name="connsiteY6" fmla="*/ 4715517 h 5940964"/>
                <a:gd name="connsiteX7" fmla="*/ 972269 w 13054461"/>
                <a:gd name="connsiteY7" fmla="*/ 4707002 h 5940964"/>
                <a:gd name="connsiteX8" fmla="*/ 620111 w 13054461"/>
                <a:gd name="connsiteY8" fmla="*/ 4163378 h 5940964"/>
                <a:gd name="connsiteX9" fmla="*/ 631075 w 13054461"/>
                <a:gd name="connsiteY9" fmla="*/ 3225155 h 5940964"/>
                <a:gd name="connsiteX10" fmla="*/ 935559 w 13054461"/>
                <a:gd name="connsiteY10" fmla="*/ 1751593 h 5940964"/>
                <a:gd name="connsiteX11" fmla="*/ 740377 w 13054461"/>
                <a:gd name="connsiteY11" fmla="*/ 1517899 h 5940964"/>
                <a:gd name="connsiteX12" fmla="*/ 620111 w 13054461"/>
                <a:gd name="connsiteY12" fmla="*/ 522496 h 5940964"/>
                <a:gd name="connsiteX13" fmla="*/ 15454 w 13054461"/>
                <a:gd name="connsiteY13" fmla="*/ 0 h 5940964"/>
                <a:gd name="connsiteX14" fmla="*/ 31389 w 13054461"/>
                <a:gd name="connsiteY14" fmla="*/ 5744788 h 5940964"/>
                <a:gd name="connsiteX0" fmla="*/ 31389 w 13054461"/>
                <a:gd name="connsiteY0" fmla="*/ 5744788 h 5940964"/>
                <a:gd name="connsiteX1" fmla="*/ 294461 w 13054461"/>
                <a:gd name="connsiteY1" fmla="*/ 5939669 h 5940964"/>
                <a:gd name="connsiteX2" fmla="*/ 13054461 w 13054461"/>
                <a:gd name="connsiteY2" fmla="*/ 5940964 h 5940964"/>
                <a:gd name="connsiteX3" fmla="*/ 13043438 w 13054461"/>
                <a:gd name="connsiteY3" fmla="*/ 5875285 h 5940964"/>
                <a:gd name="connsiteX4" fmla="*/ 5403053 w 13054461"/>
                <a:gd name="connsiteY4" fmla="*/ 5883410 h 5940964"/>
                <a:gd name="connsiteX5" fmla="*/ 5400453 w 13054461"/>
                <a:gd name="connsiteY5" fmla="*/ 5314770 h 5940964"/>
                <a:gd name="connsiteX6" fmla="*/ 4736984 w 13054461"/>
                <a:gd name="connsiteY6" fmla="*/ 4715517 h 5940964"/>
                <a:gd name="connsiteX7" fmla="*/ 972269 w 13054461"/>
                <a:gd name="connsiteY7" fmla="*/ 4707002 h 5940964"/>
                <a:gd name="connsiteX8" fmla="*/ 620111 w 13054461"/>
                <a:gd name="connsiteY8" fmla="*/ 4163378 h 5940964"/>
                <a:gd name="connsiteX9" fmla="*/ 631075 w 13054461"/>
                <a:gd name="connsiteY9" fmla="*/ 3225155 h 5940964"/>
                <a:gd name="connsiteX10" fmla="*/ 935559 w 13054461"/>
                <a:gd name="connsiteY10" fmla="*/ 1751593 h 5940964"/>
                <a:gd name="connsiteX11" fmla="*/ 740377 w 13054461"/>
                <a:gd name="connsiteY11" fmla="*/ 1517899 h 5940964"/>
                <a:gd name="connsiteX12" fmla="*/ 620111 w 13054461"/>
                <a:gd name="connsiteY12" fmla="*/ 522496 h 5940964"/>
                <a:gd name="connsiteX13" fmla="*/ 15454 w 13054461"/>
                <a:gd name="connsiteY13" fmla="*/ 0 h 5940964"/>
                <a:gd name="connsiteX14" fmla="*/ 31389 w 13054461"/>
                <a:gd name="connsiteY14" fmla="*/ 5744788 h 5940964"/>
                <a:gd name="connsiteX0" fmla="*/ 31389 w 13054461"/>
                <a:gd name="connsiteY0" fmla="*/ 5744788 h 5940964"/>
                <a:gd name="connsiteX1" fmla="*/ 294461 w 13054461"/>
                <a:gd name="connsiteY1" fmla="*/ 5939669 h 5940964"/>
                <a:gd name="connsiteX2" fmla="*/ 13054461 w 13054461"/>
                <a:gd name="connsiteY2" fmla="*/ 5940964 h 5940964"/>
                <a:gd name="connsiteX3" fmla="*/ 13043438 w 13054461"/>
                <a:gd name="connsiteY3" fmla="*/ 5875285 h 5940964"/>
                <a:gd name="connsiteX4" fmla="*/ 5403053 w 13054461"/>
                <a:gd name="connsiteY4" fmla="*/ 5883410 h 5940964"/>
                <a:gd name="connsiteX5" fmla="*/ 5400453 w 13054461"/>
                <a:gd name="connsiteY5" fmla="*/ 5314770 h 5940964"/>
                <a:gd name="connsiteX6" fmla="*/ 4736984 w 13054461"/>
                <a:gd name="connsiteY6" fmla="*/ 4715517 h 5940964"/>
                <a:gd name="connsiteX7" fmla="*/ 972269 w 13054461"/>
                <a:gd name="connsiteY7" fmla="*/ 4707002 h 5940964"/>
                <a:gd name="connsiteX8" fmla="*/ 620111 w 13054461"/>
                <a:gd name="connsiteY8" fmla="*/ 4163378 h 5940964"/>
                <a:gd name="connsiteX9" fmla="*/ 631075 w 13054461"/>
                <a:gd name="connsiteY9" fmla="*/ 3225155 h 5940964"/>
                <a:gd name="connsiteX10" fmla="*/ 935559 w 13054461"/>
                <a:gd name="connsiteY10" fmla="*/ 1751593 h 5940964"/>
                <a:gd name="connsiteX11" fmla="*/ 740377 w 13054461"/>
                <a:gd name="connsiteY11" fmla="*/ 1517899 h 5940964"/>
                <a:gd name="connsiteX12" fmla="*/ 620111 w 13054461"/>
                <a:gd name="connsiteY12" fmla="*/ 522496 h 5940964"/>
                <a:gd name="connsiteX13" fmla="*/ 15454 w 13054461"/>
                <a:gd name="connsiteY13" fmla="*/ 0 h 5940964"/>
                <a:gd name="connsiteX14" fmla="*/ 31389 w 13054461"/>
                <a:gd name="connsiteY14" fmla="*/ 5744788 h 5940964"/>
                <a:gd name="connsiteX0" fmla="*/ 31389 w 13054461"/>
                <a:gd name="connsiteY0" fmla="*/ 5744788 h 5940964"/>
                <a:gd name="connsiteX1" fmla="*/ 294461 w 13054461"/>
                <a:gd name="connsiteY1" fmla="*/ 5939669 h 5940964"/>
                <a:gd name="connsiteX2" fmla="*/ 13054461 w 13054461"/>
                <a:gd name="connsiteY2" fmla="*/ 5940964 h 5940964"/>
                <a:gd name="connsiteX3" fmla="*/ 13043438 w 13054461"/>
                <a:gd name="connsiteY3" fmla="*/ 5875285 h 5940964"/>
                <a:gd name="connsiteX4" fmla="*/ 5403053 w 13054461"/>
                <a:gd name="connsiteY4" fmla="*/ 5883410 h 5940964"/>
                <a:gd name="connsiteX5" fmla="*/ 5400453 w 13054461"/>
                <a:gd name="connsiteY5" fmla="*/ 5314770 h 5940964"/>
                <a:gd name="connsiteX6" fmla="*/ 4736984 w 13054461"/>
                <a:gd name="connsiteY6" fmla="*/ 4715517 h 5940964"/>
                <a:gd name="connsiteX7" fmla="*/ 972269 w 13054461"/>
                <a:gd name="connsiteY7" fmla="*/ 4707002 h 5940964"/>
                <a:gd name="connsiteX8" fmla="*/ 620111 w 13054461"/>
                <a:gd name="connsiteY8" fmla="*/ 4163378 h 5940964"/>
                <a:gd name="connsiteX9" fmla="*/ 631075 w 13054461"/>
                <a:gd name="connsiteY9" fmla="*/ 3225155 h 5940964"/>
                <a:gd name="connsiteX10" fmla="*/ 935559 w 13054461"/>
                <a:gd name="connsiteY10" fmla="*/ 1751593 h 5940964"/>
                <a:gd name="connsiteX11" fmla="*/ 740377 w 13054461"/>
                <a:gd name="connsiteY11" fmla="*/ 1517899 h 5940964"/>
                <a:gd name="connsiteX12" fmla="*/ 620111 w 13054461"/>
                <a:gd name="connsiteY12" fmla="*/ 522496 h 5940964"/>
                <a:gd name="connsiteX13" fmla="*/ 15454 w 13054461"/>
                <a:gd name="connsiteY13" fmla="*/ 0 h 5940964"/>
                <a:gd name="connsiteX14" fmla="*/ 31389 w 13054461"/>
                <a:gd name="connsiteY14" fmla="*/ 5744788 h 5940964"/>
                <a:gd name="connsiteX0" fmla="*/ 31389 w 13054461"/>
                <a:gd name="connsiteY0" fmla="*/ 5744788 h 5940964"/>
                <a:gd name="connsiteX1" fmla="*/ 294461 w 13054461"/>
                <a:gd name="connsiteY1" fmla="*/ 5939669 h 5940964"/>
                <a:gd name="connsiteX2" fmla="*/ 13054461 w 13054461"/>
                <a:gd name="connsiteY2" fmla="*/ 5940964 h 5940964"/>
                <a:gd name="connsiteX3" fmla="*/ 13043438 w 13054461"/>
                <a:gd name="connsiteY3" fmla="*/ 5875285 h 5940964"/>
                <a:gd name="connsiteX4" fmla="*/ 5403053 w 13054461"/>
                <a:gd name="connsiteY4" fmla="*/ 5883410 h 5940964"/>
                <a:gd name="connsiteX5" fmla="*/ 5400453 w 13054461"/>
                <a:gd name="connsiteY5" fmla="*/ 5314770 h 5940964"/>
                <a:gd name="connsiteX6" fmla="*/ 4736984 w 13054461"/>
                <a:gd name="connsiteY6" fmla="*/ 4715517 h 5940964"/>
                <a:gd name="connsiteX7" fmla="*/ 972269 w 13054461"/>
                <a:gd name="connsiteY7" fmla="*/ 4707002 h 5940964"/>
                <a:gd name="connsiteX8" fmla="*/ 620111 w 13054461"/>
                <a:gd name="connsiteY8" fmla="*/ 4163378 h 5940964"/>
                <a:gd name="connsiteX9" fmla="*/ 631075 w 13054461"/>
                <a:gd name="connsiteY9" fmla="*/ 3225155 h 5940964"/>
                <a:gd name="connsiteX10" fmla="*/ 763798 w 13054461"/>
                <a:gd name="connsiteY10" fmla="*/ 2757769 h 5940964"/>
                <a:gd name="connsiteX11" fmla="*/ 935559 w 13054461"/>
                <a:gd name="connsiteY11" fmla="*/ 1751593 h 5940964"/>
                <a:gd name="connsiteX12" fmla="*/ 740377 w 13054461"/>
                <a:gd name="connsiteY12" fmla="*/ 1517899 h 5940964"/>
                <a:gd name="connsiteX13" fmla="*/ 620111 w 13054461"/>
                <a:gd name="connsiteY13" fmla="*/ 522496 h 5940964"/>
                <a:gd name="connsiteX14" fmla="*/ 15454 w 13054461"/>
                <a:gd name="connsiteY14" fmla="*/ 0 h 5940964"/>
                <a:gd name="connsiteX15" fmla="*/ 31389 w 13054461"/>
                <a:gd name="connsiteY15" fmla="*/ 5744788 h 5940964"/>
                <a:gd name="connsiteX0" fmla="*/ 31389 w 13054461"/>
                <a:gd name="connsiteY0" fmla="*/ 5744788 h 5940964"/>
                <a:gd name="connsiteX1" fmla="*/ 294461 w 13054461"/>
                <a:gd name="connsiteY1" fmla="*/ 5939669 h 5940964"/>
                <a:gd name="connsiteX2" fmla="*/ 13054461 w 13054461"/>
                <a:gd name="connsiteY2" fmla="*/ 5940964 h 5940964"/>
                <a:gd name="connsiteX3" fmla="*/ 13043438 w 13054461"/>
                <a:gd name="connsiteY3" fmla="*/ 5875285 h 5940964"/>
                <a:gd name="connsiteX4" fmla="*/ 5403053 w 13054461"/>
                <a:gd name="connsiteY4" fmla="*/ 5883410 h 5940964"/>
                <a:gd name="connsiteX5" fmla="*/ 5400453 w 13054461"/>
                <a:gd name="connsiteY5" fmla="*/ 5314770 h 5940964"/>
                <a:gd name="connsiteX6" fmla="*/ 4736984 w 13054461"/>
                <a:gd name="connsiteY6" fmla="*/ 4715517 h 5940964"/>
                <a:gd name="connsiteX7" fmla="*/ 972269 w 13054461"/>
                <a:gd name="connsiteY7" fmla="*/ 4707002 h 5940964"/>
                <a:gd name="connsiteX8" fmla="*/ 620111 w 13054461"/>
                <a:gd name="connsiteY8" fmla="*/ 4163378 h 5940964"/>
                <a:gd name="connsiteX9" fmla="*/ 631075 w 13054461"/>
                <a:gd name="connsiteY9" fmla="*/ 3225155 h 5940964"/>
                <a:gd name="connsiteX10" fmla="*/ 880907 w 13054461"/>
                <a:gd name="connsiteY10" fmla="*/ 2920056 h 5940964"/>
                <a:gd name="connsiteX11" fmla="*/ 935559 w 13054461"/>
                <a:gd name="connsiteY11" fmla="*/ 1751593 h 5940964"/>
                <a:gd name="connsiteX12" fmla="*/ 740377 w 13054461"/>
                <a:gd name="connsiteY12" fmla="*/ 1517899 h 5940964"/>
                <a:gd name="connsiteX13" fmla="*/ 620111 w 13054461"/>
                <a:gd name="connsiteY13" fmla="*/ 522496 h 5940964"/>
                <a:gd name="connsiteX14" fmla="*/ 15454 w 13054461"/>
                <a:gd name="connsiteY14" fmla="*/ 0 h 5940964"/>
                <a:gd name="connsiteX15" fmla="*/ 31389 w 13054461"/>
                <a:gd name="connsiteY15" fmla="*/ 5744788 h 5940964"/>
                <a:gd name="connsiteX0" fmla="*/ 31389 w 13054461"/>
                <a:gd name="connsiteY0" fmla="*/ 5744788 h 5940964"/>
                <a:gd name="connsiteX1" fmla="*/ 294461 w 13054461"/>
                <a:gd name="connsiteY1" fmla="*/ 5939669 h 5940964"/>
                <a:gd name="connsiteX2" fmla="*/ 13054461 w 13054461"/>
                <a:gd name="connsiteY2" fmla="*/ 5940964 h 5940964"/>
                <a:gd name="connsiteX3" fmla="*/ 13043438 w 13054461"/>
                <a:gd name="connsiteY3" fmla="*/ 5875285 h 5940964"/>
                <a:gd name="connsiteX4" fmla="*/ 5403053 w 13054461"/>
                <a:gd name="connsiteY4" fmla="*/ 5883410 h 5940964"/>
                <a:gd name="connsiteX5" fmla="*/ 5400453 w 13054461"/>
                <a:gd name="connsiteY5" fmla="*/ 5314770 h 5940964"/>
                <a:gd name="connsiteX6" fmla="*/ 4736984 w 13054461"/>
                <a:gd name="connsiteY6" fmla="*/ 4715517 h 5940964"/>
                <a:gd name="connsiteX7" fmla="*/ 972269 w 13054461"/>
                <a:gd name="connsiteY7" fmla="*/ 4707002 h 5940964"/>
                <a:gd name="connsiteX8" fmla="*/ 620111 w 13054461"/>
                <a:gd name="connsiteY8" fmla="*/ 4163378 h 5940964"/>
                <a:gd name="connsiteX9" fmla="*/ 631075 w 13054461"/>
                <a:gd name="connsiteY9" fmla="*/ 3225155 h 5940964"/>
                <a:gd name="connsiteX10" fmla="*/ 880907 w 13054461"/>
                <a:gd name="connsiteY10" fmla="*/ 2920056 h 5940964"/>
                <a:gd name="connsiteX11" fmla="*/ 935559 w 13054461"/>
                <a:gd name="connsiteY11" fmla="*/ 1751593 h 5940964"/>
                <a:gd name="connsiteX12" fmla="*/ 740377 w 13054461"/>
                <a:gd name="connsiteY12" fmla="*/ 1517899 h 5940964"/>
                <a:gd name="connsiteX13" fmla="*/ 620111 w 13054461"/>
                <a:gd name="connsiteY13" fmla="*/ 522496 h 5940964"/>
                <a:gd name="connsiteX14" fmla="*/ 15454 w 13054461"/>
                <a:gd name="connsiteY14" fmla="*/ 0 h 5940964"/>
                <a:gd name="connsiteX15" fmla="*/ 31389 w 13054461"/>
                <a:gd name="connsiteY15" fmla="*/ 5744788 h 5940964"/>
                <a:gd name="connsiteX0" fmla="*/ 31389 w 13054461"/>
                <a:gd name="connsiteY0" fmla="*/ 5744788 h 5940964"/>
                <a:gd name="connsiteX1" fmla="*/ 294461 w 13054461"/>
                <a:gd name="connsiteY1" fmla="*/ 5939669 h 5940964"/>
                <a:gd name="connsiteX2" fmla="*/ 13054461 w 13054461"/>
                <a:gd name="connsiteY2" fmla="*/ 5940964 h 5940964"/>
                <a:gd name="connsiteX3" fmla="*/ 13043438 w 13054461"/>
                <a:gd name="connsiteY3" fmla="*/ 5875285 h 5940964"/>
                <a:gd name="connsiteX4" fmla="*/ 5403053 w 13054461"/>
                <a:gd name="connsiteY4" fmla="*/ 5883410 h 5940964"/>
                <a:gd name="connsiteX5" fmla="*/ 5400453 w 13054461"/>
                <a:gd name="connsiteY5" fmla="*/ 5314770 h 5940964"/>
                <a:gd name="connsiteX6" fmla="*/ 4736984 w 13054461"/>
                <a:gd name="connsiteY6" fmla="*/ 4715517 h 5940964"/>
                <a:gd name="connsiteX7" fmla="*/ 972269 w 13054461"/>
                <a:gd name="connsiteY7" fmla="*/ 4707002 h 5940964"/>
                <a:gd name="connsiteX8" fmla="*/ 620111 w 13054461"/>
                <a:gd name="connsiteY8" fmla="*/ 4163378 h 5940964"/>
                <a:gd name="connsiteX9" fmla="*/ 631075 w 13054461"/>
                <a:gd name="connsiteY9" fmla="*/ 3225155 h 5940964"/>
                <a:gd name="connsiteX10" fmla="*/ 880907 w 13054461"/>
                <a:gd name="connsiteY10" fmla="*/ 2920056 h 5940964"/>
                <a:gd name="connsiteX11" fmla="*/ 935559 w 13054461"/>
                <a:gd name="connsiteY11" fmla="*/ 1751593 h 5940964"/>
                <a:gd name="connsiteX12" fmla="*/ 740377 w 13054461"/>
                <a:gd name="connsiteY12" fmla="*/ 1517899 h 5940964"/>
                <a:gd name="connsiteX13" fmla="*/ 620111 w 13054461"/>
                <a:gd name="connsiteY13" fmla="*/ 522496 h 5940964"/>
                <a:gd name="connsiteX14" fmla="*/ 15454 w 13054461"/>
                <a:gd name="connsiteY14" fmla="*/ 0 h 5940964"/>
                <a:gd name="connsiteX15" fmla="*/ 31389 w 13054461"/>
                <a:gd name="connsiteY15" fmla="*/ 5744788 h 5940964"/>
                <a:gd name="connsiteX0" fmla="*/ 31389 w 13054461"/>
                <a:gd name="connsiteY0" fmla="*/ 5744788 h 5940964"/>
                <a:gd name="connsiteX1" fmla="*/ 294461 w 13054461"/>
                <a:gd name="connsiteY1" fmla="*/ 5939669 h 5940964"/>
                <a:gd name="connsiteX2" fmla="*/ 13054461 w 13054461"/>
                <a:gd name="connsiteY2" fmla="*/ 5940964 h 5940964"/>
                <a:gd name="connsiteX3" fmla="*/ 13043438 w 13054461"/>
                <a:gd name="connsiteY3" fmla="*/ 5875285 h 5940964"/>
                <a:gd name="connsiteX4" fmla="*/ 5403053 w 13054461"/>
                <a:gd name="connsiteY4" fmla="*/ 5883410 h 5940964"/>
                <a:gd name="connsiteX5" fmla="*/ 5400453 w 13054461"/>
                <a:gd name="connsiteY5" fmla="*/ 5314770 h 5940964"/>
                <a:gd name="connsiteX6" fmla="*/ 4736984 w 13054461"/>
                <a:gd name="connsiteY6" fmla="*/ 4715517 h 5940964"/>
                <a:gd name="connsiteX7" fmla="*/ 972269 w 13054461"/>
                <a:gd name="connsiteY7" fmla="*/ 4707002 h 5940964"/>
                <a:gd name="connsiteX8" fmla="*/ 620111 w 13054461"/>
                <a:gd name="connsiteY8" fmla="*/ 4163378 h 5940964"/>
                <a:gd name="connsiteX9" fmla="*/ 631075 w 13054461"/>
                <a:gd name="connsiteY9" fmla="*/ 3225155 h 5940964"/>
                <a:gd name="connsiteX10" fmla="*/ 880907 w 13054461"/>
                <a:gd name="connsiteY10" fmla="*/ 2920056 h 5940964"/>
                <a:gd name="connsiteX11" fmla="*/ 935559 w 13054461"/>
                <a:gd name="connsiteY11" fmla="*/ 1751593 h 5940964"/>
                <a:gd name="connsiteX12" fmla="*/ 740377 w 13054461"/>
                <a:gd name="connsiteY12" fmla="*/ 1517899 h 5940964"/>
                <a:gd name="connsiteX13" fmla="*/ 620111 w 13054461"/>
                <a:gd name="connsiteY13" fmla="*/ 522496 h 5940964"/>
                <a:gd name="connsiteX14" fmla="*/ 15454 w 13054461"/>
                <a:gd name="connsiteY14" fmla="*/ 0 h 5940964"/>
                <a:gd name="connsiteX15" fmla="*/ 31389 w 13054461"/>
                <a:gd name="connsiteY15" fmla="*/ 5744788 h 5940964"/>
                <a:gd name="connsiteX0" fmla="*/ 31389 w 13054461"/>
                <a:gd name="connsiteY0" fmla="*/ 5744788 h 5940964"/>
                <a:gd name="connsiteX1" fmla="*/ 294461 w 13054461"/>
                <a:gd name="connsiteY1" fmla="*/ 5939669 h 5940964"/>
                <a:gd name="connsiteX2" fmla="*/ 13054461 w 13054461"/>
                <a:gd name="connsiteY2" fmla="*/ 5940964 h 5940964"/>
                <a:gd name="connsiteX3" fmla="*/ 13043438 w 13054461"/>
                <a:gd name="connsiteY3" fmla="*/ 5875285 h 5940964"/>
                <a:gd name="connsiteX4" fmla="*/ 5403053 w 13054461"/>
                <a:gd name="connsiteY4" fmla="*/ 5883410 h 5940964"/>
                <a:gd name="connsiteX5" fmla="*/ 5400453 w 13054461"/>
                <a:gd name="connsiteY5" fmla="*/ 5314770 h 5940964"/>
                <a:gd name="connsiteX6" fmla="*/ 4736984 w 13054461"/>
                <a:gd name="connsiteY6" fmla="*/ 4715517 h 5940964"/>
                <a:gd name="connsiteX7" fmla="*/ 972269 w 13054461"/>
                <a:gd name="connsiteY7" fmla="*/ 4707002 h 5940964"/>
                <a:gd name="connsiteX8" fmla="*/ 620111 w 13054461"/>
                <a:gd name="connsiteY8" fmla="*/ 4163378 h 5940964"/>
                <a:gd name="connsiteX9" fmla="*/ 631075 w 13054461"/>
                <a:gd name="connsiteY9" fmla="*/ 3225155 h 5940964"/>
                <a:gd name="connsiteX10" fmla="*/ 880907 w 13054461"/>
                <a:gd name="connsiteY10" fmla="*/ 2920056 h 5940964"/>
                <a:gd name="connsiteX11" fmla="*/ 935559 w 13054461"/>
                <a:gd name="connsiteY11" fmla="*/ 1751593 h 5940964"/>
                <a:gd name="connsiteX12" fmla="*/ 740377 w 13054461"/>
                <a:gd name="connsiteY12" fmla="*/ 1517899 h 5940964"/>
                <a:gd name="connsiteX13" fmla="*/ 620111 w 13054461"/>
                <a:gd name="connsiteY13" fmla="*/ 522496 h 5940964"/>
                <a:gd name="connsiteX14" fmla="*/ 15454 w 13054461"/>
                <a:gd name="connsiteY14" fmla="*/ 0 h 5940964"/>
                <a:gd name="connsiteX15" fmla="*/ 31389 w 13054461"/>
                <a:gd name="connsiteY15" fmla="*/ 5744788 h 5940964"/>
                <a:gd name="connsiteX0" fmla="*/ 31389 w 13054461"/>
                <a:gd name="connsiteY0" fmla="*/ 5744788 h 5940964"/>
                <a:gd name="connsiteX1" fmla="*/ 294461 w 13054461"/>
                <a:gd name="connsiteY1" fmla="*/ 5939669 h 5940964"/>
                <a:gd name="connsiteX2" fmla="*/ 13054461 w 13054461"/>
                <a:gd name="connsiteY2" fmla="*/ 5940964 h 5940964"/>
                <a:gd name="connsiteX3" fmla="*/ 13043438 w 13054461"/>
                <a:gd name="connsiteY3" fmla="*/ 5875285 h 5940964"/>
                <a:gd name="connsiteX4" fmla="*/ 5403053 w 13054461"/>
                <a:gd name="connsiteY4" fmla="*/ 5883410 h 5940964"/>
                <a:gd name="connsiteX5" fmla="*/ 5400453 w 13054461"/>
                <a:gd name="connsiteY5" fmla="*/ 5314770 h 5940964"/>
                <a:gd name="connsiteX6" fmla="*/ 4736984 w 13054461"/>
                <a:gd name="connsiteY6" fmla="*/ 4715517 h 5940964"/>
                <a:gd name="connsiteX7" fmla="*/ 972269 w 13054461"/>
                <a:gd name="connsiteY7" fmla="*/ 4707002 h 5940964"/>
                <a:gd name="connsiteX8" fmla="*/ 620111 w 13054461"/>
                <a:gd name="connsiteY8" fmla="*/ 4163378 h 5940964"/>
                <a:gd name="connsiteX9" fmla="*/ 631075 w 13054461"/>
                <a:gd name="connsiteY9" fmla="*/ 3225155 h 5940964"/>
                <a:gd name="connsiteX10" fmla="*/ 880907 w 13054461"/>
                <a:gd name="connsiteY10" fmla="*/ 2920056 h 5940964"/>
                <a:gd name="connsiteX11" fmla="*/ 935559 w 13054461"/>
                <a:gd name="connsiteY11" fmla="*/ 1751593 h 5940964"/>
                <a:gd name="connsiteX12" fmla="*/ 740377 w 13054461"/>
                <a:gd name="connsiteY12" fmla="*/ 1517899 h 5940964"/>
                <a:gd name="connsiteX13" fmla="*/ 620111 w 13054461"/>
                <a:gd name="connsiteY13" fmla="*/ 522496 h 5940964"/>
                <a:gd name="connsiteX14" fmla="*/ 15454 w 13054461"/>
                <a:gd name="connsiteY14" fmla="*/ 0 h 5940964"/>
                <a:gd name="connsiteX15" fmla="*/ 31389 w 13054461"/>
                <a:gd name="connsiteY15" fmla="*/ 5744788 h 5940964"/>
                <a:gd name="connsiteX0" fmla="*/ 31389 w 13054461"/>
                <a:gd name="connsiteY0" fmla="*/ 5744788 h 5940964"/>
                <a:gd name="connsiteX1" fmla="*/ 294461 w 13054461"/>
                <a:gd name="connsiteY1" fmla="*/ 5939669 h 5940964"/>
                <a:gd name="connsiteX2" fmla="*/ 13054461 w 13054461"/>
                <a:gd name="connsiteY2" fmla="*/ 5940964 h 5940964"/>
                <a:gd name="connsiteX3" fmla="*/ 13043438 w 13054461"/>
                <a:gd name="connsiteY3" fmla="*/ 5875285 h 5940964"/>
                <a:gd name="connsiteX4" fmla="*/ 5403053 w 13054461"/>
                <a:gd name="connsiteY4" fmla="*/ 5883410 h 5940964"/>
                <a:gd name="connsiteX5" fmla="*/ 5400453 w 13054461"/>
                <a:gd name="connsiteY5" fmla="*/ 5314770 h 5940964"/>
                <a:gd name="connsiteX6" fmla="*/ 4736984 w 13054461"/>
                <a:gd name="connsiteY6" fmla="*/ 4715517 h 5940964"/>
                <a:gd name="connsiteX7" fmla="*/ 972269 w 13054461"/>
                <a:gd name="connsiteY7" fmla="*/ 4707002 h 5940964"/>
                <a:gd name="connsiteX8" fmla="*/ 620111 w 13054461"/>
                <a:gd name="connsiteY8" fmla="*/ 4163378 h 5940964"/>
                <a:gd name="connsiteX9" fmla="*/ 631075 w 13054461"/>
                <a:gd name="connsiteY9" fmla="*/ 3225155 h 5940964"/>
                <a:gd name="connsiteX10" fmla="*/ 880907 w 13054461"/>
                <a:gd name="connsiteY10" fmla="*/ 2920056 h 5940964"/>
                <a:gd name="connsiteX11" fmla="*/ 935559 w 13054461"/>
                <a:gd name="connsiteY11" fmla="*/ 1751593 h 5940964"/>
                <a:gd name="connsiteX12" fmla="*/ 740377 w 13054461"/>
                <a:gd name="connsiteY12" fmla="*/ 1517899 h 5940964"/>
                <a:gd name="connsiteX13" fmla="*/ 620111 w 13054461"/>
                <a:gd name="connsiteY13" fmla="*/ 522496 h 5940964"/>
                <a:gd name="connsiteX14" fmla="*/ 15454 w 13054461"/>
                <a:gd name="connsiteY14" fmla="*/ 0 h 5940964"/>
                <a:gd name="connsiteX15" fmla="*/ 31389 w 13054461"/>
                <a:gd name="connsiteY15" fmla="*/ 5744788 h 5940964"/>
                <a:gd name="connsiteX0" fmla="*/ 31389 w 13054461"/>
                <a:gd name="connsiteY0" fmla="*/ 5744788 h 5940964"/>
                <a:gd name="connsiteX1" fmla="*/ 294461 w 13054461"/>
                <a:gd name="connsiteY1" fmla="*/ 5939669 h 5940964"/>
                <a:gd name="connsiteX2" fmla="*/ 13054461 w 13054461"/>
                <a:gd name="connsiteY2" fmla="*/ 5940964 h 5940964"/>
                <a:gd name="connsiteX3" fmla="*/ 13043438 w 13054461"/>
                <a:gd name="connsiteY3" fmla="*/ 5875285 h 5940964"/>
                <a:gd name="connsiteX4" fmla="*/ 5403053 w 13054461"/>
                <a:gd name="connsiteY4" fmla="*/ 5883410 h 5940964"/>
                <a:gd name="connsiteX5" fmla="*/ 5400453 w 13054461"/>
                <a:gd name="connsiteY5" fmla="*/ 5314770 h 5940964"/>
                <a:gd name="connsiteX6" fmla="*/ 4736984 w 13054461"/>
                <a:gd name="connsiteY6" fmla="*/ 4715517 h 5940964"/>
                <a:gd name="connsiteX7" fmla="*/ 972269 w 13054461"/>
                <a:gd name="connsiteY7" fmla="*/ 4707002 h 5940964"/>
                <a:gd name="connsiteX8" fmla="*/ 620111 w 13054461"/>
                <a:gd name="connsiteY8" fmla="*/ 4163378 h 5940964"/>
                <a:gd name="connsiteX9" fmla="*/ 631075 w 13054461"/>
                <a:gd name="connsiteY9" fmla="*/ 3225155 h 5940964"/>
                <a:gd name="connsiteX10" fmla="*/ 880907 w 13054461"/>
                <a:gd name="connsiteY10" fmla="*/ 2920056 h 5940964"/>
                <a:gd name="connsiteX11" fmla="*/ 935559 w 13054461"/>
                <a:gd name="connsiteY11" fmla="*/ 1751593 h 5940964"/>
                <a:gd name="connsiteX12" fmla="*/ 740377 w 13054461"/>
                <a:gd name="connsiteY12" fmla="*/ 1517899 h 5940964"/>
                <a:gd name="connsiteX13" fmla="*/ 620111 w 13054461"/>
                <a:gd name="connsiteY13" fmla="*/ 522496 h 5940964"/>
                <a:gd name="connsiteX14" fmla="*/ 15454 w 13054461"/>
                <a:gd name="connsiteY14" fmla="*/ 0 h 5940964"/>
                <a:gd name="connsiteX15" fmla="*/ 31389 w 13054461"/>
                <a:gd name="connsiteY15" fmla="*/ 5744788 h 5940964"/>
                <a:gd name="connsiteX0" fmla="*/ 31389 w 13054461"/>
                <a:gd name="connsiteY0" fmla="*/ 5744788 h 5940964"/>
                <a:gd name="connsiteX1" fmla="*/ 294461 w 13054461"/>
                <a:gd name="connsiteY1" fmla="*/ 5939669 h 5940964"/>
                <a:gd name="connsiteX2" fmla="*/ 13054461 w 13054461"/>
                <a:gd name="connsiteY2" fmla="*/ 5940964 h 5940964"/>
                <a:gd name="connsiteX3" fmla="*/ 13043438 w 13054461"/>
                <a:gd name="connsiteY3" fmla="*/ 5875285 h 5940964"/>
                <a:gd name="connsiteX4" fmla="*/ 5403053 w 13054461"/>
                <a:gd name="connsiteY4" fmla="*/ 5883410 h 5940964"/>
                <a:gd name="connsiteX5" fmla="*/ 5400453 w 13054461"/>
                <a:gd name="connsiteY5" fmla="*/ 5314770 h 5940964"/>
                <a:gd name="connsiteX6" fmla="*/ 4736984 w 13054461"/>
                <a:gd name="connsiteY6" fmla="*/ 4715517 h 5940964"/>
                <a:gd name="connsiteX7" fmla="*/ 972269 w 13054461"/>
                <a:gd name="connsiteY7" fmla="*/ 4707002 h 5940964"/>
                <a:gd name="connsiteX8" fmla="*/ 620111 w 13054461"/>
                <a:gd name="connsiteY8" fmla="*/ 4163378 h 5940964"/>
                <a:gd name="connsiteX9" fmla="*/ 631075 w 13054461"/>
                <a:gd name="connsiteY9" fmla="*/ 3225155 h 5940964"/>
                <a:gd name="connsiteX10" fmla="*/ 880907 w 13054461"/>
                <a:gd name="connsiteY10" fmla="*/ 2920056 h 5940964"/>
                <a:gd name="connsiteX11" fmla="*/ 935559 w 13054461"/>
                <a:gd name="connsiteY11" fmla="*/ 1751593 h 5940964"/>
                <a:gd name="connsiteX12" fmla="*/ 740377 w 13054461"/>
                <a:gd name="connsiteY12" fmla="*/ 1517899 h 5940964"/>
                <a:gd name="connsiteX13" fmla="*/ 620111 w 13054461"/>
                <a:gd name="connsiteY13" fmla="*/ 522496 h 5940964"/>
                <a:gd name="connsiteX14" fmla="*/ 15454 w 13054461"/>
                <a:gd name="connsiteY14" fmla="*/ 0 h 5940964"/>
                <a:gd name="connsiteX15" fmla="*/ 31389 w 13054461"/>
                <a:gd name="connsiteY15" fmla="*/ 5744788 h 5940964"/>
                <a:gd name="connsiteX0" fmla="*/ 31389 w 13054461"/>
                <a:gd name="connsiteY0" fmla="*/ 5744788 h 5940964"/>
                <a:gd name="connsiteX1" fmla="*/ 294461 w 13054461"/>
                <a:gd name="connsiteY1" fmla="*/ 5939669 h 5940964"/>
                <a:gd name="connsiteX2" fmla="*/ 13054461 w 13054461"/>
                <a:gd name="connsiteY2" fmla="*/ 5940964 h 5940964"/>
                <a:gd name="connsiteX3" fmla="*/ 13043438 w 13054461"/>
                <a:gd name="connsiteY3" fmla="*/ 5875285 h 5940964"/>
                <a:gd name="connsiteX4" fmla="*/ 5403053 w 13054461"/>
                <a:gd name="connsiteY4" fmla="*/ 5883410 h 5940964"/>
                <a:gd name="connsiteX5" fmla="*/ 5400453 w 13054461"/>
                <a:gd name="connsiteY5" fmla="*/ 5314770 h 5940964"/>
                <a:gd name="connsiteX6" fmla="*/ 4736984 w 13054461"/>
                <a:gd name="connsiteY6" fmla="*/ 4715517 h 5940964"/>
                <a:gd name="connsiteX7" fmla="*/ 972269 w 13054461"/>
                <a:gd name="connsiteY7" fmla="*/ 4707002 h 5940964"/>
                <a:gd name="connsiteX8" fmla="*/ 620111 w 13054461"/>
                <a:gd name="connsiteY8" fmla="*/ 4163378 h 5940964"/>
                <a:gd name="connsiteX9" fmla="*/ 631075 w 13054461"/>
                <a:gd name="connsiteY9" fmla="*/ 3225155 h 5940964"/>
                <a:gd name="connsiteX10" fmla="*/ 880907 w 13054461"/>
                <a:gd name="connsiteY10" fmla="*/ 2920056 h 5940964"/>
                <a:gd name="connsiteX11" fmla="*/ 935559 w 13054461"/>
                <a:gd name="connsiteY11" fmla="*/ 1751593 h 5940964"/>
                <a:gd name="connsiteX12" fmla="*/ 740377 w 13054461"/>
                <a:gd name="connsiteY12" fmla="*/ 1517899 h 5940964"/>
                <a:gd name="connsiteX13" fmla="*/ 620111 w 13054461"/>
                <a:gd name="connsiteY13" fmla="*/ 522496 h 5940964"/>
                <a:gd name="connsiteX14" fmla="*/ 15454 w 13054461"/>
                <a:gd name="connsiteY14" fmla="*/ 0 h 5940964"/>
                <a:gd name="connsiteX15" fmla="*/ 31389 w 13054461"/>
                <a:gd name="connsiteY15" fmla="*/ 5744788 h 5940964"/>
                <a:gd name="connsiteX0" fmla="*/ 31389 w 13054461"/>
                <a:gd name="connsiteY0" fmla="*/ 5744788 h 5940964"/>
                <a:gd name="connsiteX1" fmla="*/ 294461 w 13054461"/>
                <a:gd name="connsiteY1" fmla="*/ 5939669 h 5940964"/>
                <a:gd name="connsiteX2" fmla="*/ 13054461 w 13054461"/>
                <a:gd name="connsiteY2" fmla="*/ 5940964 h 5940964"/>
                <a:gd name="connsiteX3" fmla="*/ 13043438 w 13054461"/>
                <a:gd name="connsiteY3" fmla="*/ 5875285 h 5940964"/>
                <a:gd name="connsiteX4" fmla="*/ 5403053 w 13054461"/>
                <a:gd name="connsiteY4" fmla="*/ 5883410 h 5940964"/>
                <a:gd name="connsiteX5" fmla="*/ 5400453 w 13054461"/>
                <a:gd name="connsiteY5" fmla="*/ 5314770 h 5940964"/>
                <a:gd name="connsiteX6" fmla="*/ 4736984 w 13054461"/>
                <a:gd name="connsiteY6" fmla="*/ 4715517 h 5940964"/>
                <a:gd name="connsiteX7" fmla="*/ 972269 w 13054461"/>
                <a:gd name="connsiteY7" fmla="*/ 4707002 h 5940964"/>
                <a:gd name="connsiteX8" fmla="*/ 620111 w 13054461"/>
                <a:gd name="connsiteY8" fmla="*/ 4163378 h 5940964"/>
                <a:gd name="connsiteX9" fmla="*/ 631075 w 13054461"/>
                <a:gd name="connsiteY9" fmla="*/ 3225155 h 5940964"/>
                <a:gd name="connsiteX10" fmla="*/ 880907 w 13054461"/>
                <a:gd name="connsiteY10" fmla="*/ 2920056 h 5940964"/>
                <a:gd name="connsiteX11" fmla="*/ 912138 w 13054461"/>
                <a:gd name="connsiteY11" fmla="*/ 1771066 h 5940964"/>
                <a:gd name="connsiteX12" fmla="*/ 740377 w 13054461"/>
                <a:gd name="connsiteY12" fmla="*/ 1517899 h 5940964"/>
                <a:gd name="connsiteX13" fmla="*/ 620111 w 13054461"/>
                <a:gd name="connsiteY13" fmla="*/ 522496 h 5940964"/>
                <a:gd name="connsiteX14" fmla="*/ 15454 w 13054461"/>
                <a:gd name="connsiteY14" fmla="*/ 0 h 5940964"/>
                <a:gd name="connsiteX15" fmla="*/ 31389 w 13054461"/>
                <a:gd name="connsiteY15" fmla="*/ 5744788 h 5940964"/>
                <a:gd name="connsiteX0" fmla="*/ 31389 w 13054461"/>
                <a:gd name="connsiteY0" fmla="*/ 5744788 h 5940964"/>
                <a:gd name="connsiteX1" fmla="*/ 294461 w 13054461"/>
                <a:gd name="connsiteY1" fmla="*/ 5939669 h 5940964"/>
                <a:gd name="connsiteX2" fmla="*/ 13054461 w 13054461"/>
                <a:gd name="connsiteY2" fmla="*/ 5940964 h 5940964"/>
                <a:gd name="connsiteX3" fmla="*/ 13043438 w 13054461"/>
                <a:gd name="connsiteY3" fmla="*/ 5875285 h 5940964"/>
                <a:gd name="connsiteX4" fmla="*/ 5403053 w 13054461"/>
                <a:gd name="connsiteY4" fmla="*/ 5883410 h 5940964"/>
                <a:gd name="connsiteX5" fmla="*/ 5400453 w 13054461"/>
                <a:gd name="connsiteY5" fmla="*/ 5314770 h 5940964"/>
                <a:gd name="connsiteX6" fmla="*/ 4736984 w 13054461"/>
                <a:gd name="connsiteY6" fmla="*/ 4715517 h 5940964"/>
                <a:gd name="connsiteX7" fmla="*/ 972269 w 13054461"/>
                <a:gd name="connsiteY7" fmla="*/ 4707002 h 5940964"/>
                <a:gd name="connsiteX8" fmla="*/ 620111 w 13054461"/>
                <a:gd name="connsiteY8" fmla="*/ 4163378 h 5940964"/>
                <a:gd name="connsiteX9" fmla="*/ 631075 w 13054461"/>
                <a:gd name="connsiteY9" fmla="*/ 3225155 h 5940964"/>
                <a:gd name="connsiteX10" fmla="*/ 880907 w 13054461"/>
                <a:gd name="connsiteY10" fmla="*/ 2920056 h 5940964"/>
                <a:gd name="connsiteX11" fmla="*/ 912138 w 13054461"/>
                <a:gd name="connsiteY11" fmla="*/ 1771066 h 5940964"/>
                <a:gd name="connsiteX12" fmla="*/ 740377 w 13054461"/>
                <a:gd name="connsiteY12" fmla="*/ 1517899 h 5940964"/>
                <a:gd name="connsiteX13" fmla="*/ 620111 w 13054461"/>
                <a:gd name="connsiteY13" fmla="*/ 522496 h 5940964"/>
                <a:gd name="connsiteX14" fmla="*/ 15454 w 13054461"/>
                <a:gd name="connsiteY14" fmla="*/ 0 h 5940964"/>
                <a:gd name="connsiteX15" fmla="*/ 31389 w 13054461"/>
                <a:gd name="connsiteY15" fmla="*/ 5744788 h 5940964"/>
                <a:gd name="connsiteX0" fmla="*/ 31389 w 13054461"/>
                <a:gd name="connsiteY0" fmla="*/ 5744788 h 5940964"/>
                <a:gd name="connsiteX1" fmla="*/ 294461 w 13054461"/>
                <a:gd name="connsiteY1" fmla="*/ 5939669 h 5940964"/>
                <a:gd name="connsiteX2" fmla="*/ 13054461 w 13054461"/>
                <a:gd name="connsiteY2" fmla="*/ 5940964 h 5940964"/>
                <a:gd name="connsiteX3" fmla="*/ 13043438 w 13054461"/>
                <a:gd name="connsiteY3" fmla="*/ 5875285 h 5940964"/>
                <a:gd name="connsiteX4" fmla="*/ 5403053 w 13054461"/>
                <a:gd name="connsiteY4" fmla="*/ 5883410 h 5940964"/>
                <a:gd name="connsiteX5" fmla="*/ 5400453 w 13054461"/>
                <a:gd name="connsiteY5" fmla="*/ 5314770 h 5940964"/>
                <a:gd name="connsiteX6" fmla="*/ 4736984 w 13054461"/>
                <a:gd name="connsiteY6" fmla="*/ 4715517 h 5940964"/>
                <a:gd name="connsiteX7" fmla="*/ 972269 w 13054461"/>
                <a:gd name="connsiteY7" fmla="*/ 4707002 h 5940964"/>
                <a:gd name="connsiteX8" fmla="*/ 620111 w 13054461"/>
                <a:gd name="connsiteY8" fmla="*/ 4163378 h 5940964"/>
                <a:gd name="connsiteX9" fmla="*/ 631075 w 13054461"/>
                <a:gd name="connsiteY9" fmla="*/ 3225155 h 5940964"/>
                <a:gd name="connsiteX10" fmla="*/ 880907 w 13054461"/>
                <a:gd name="connsiteY10" fmla="*/ 2920056 h 5940964"/>
                <a:gd name="connsiteX11" fmla="*/ 912138 w 13054461"/>
                <a:gd name="connsiteY11" fmla="*/ 1771066 h 5940964"/>
                <a:gd name="connsiteX12" fmla="*/ 740377 w 13054461"/>
                <a:gd name="connsiteY12" fmla="*/ 1517899 h 5940964"/>
                <a:gd name="connsiteX13" fmla="*/ 620111 w 13054461"/>
                <a:gd name="connsiteY13" fmla="*/ 522496 h 5940964"/>
                <a:gd name="connsiteX14" fmla="*/ 15454 w 13054461"/>
                <a:gd name="connsiteY14" fmla="*/ 0 h 5940964"/>
                <a:gd name="connsiteX15" fmla="*/ 31389 w 13054461"/>
                <a:gd name="connsiteY15" fmla="*/ 5744788 h 5940964"/>
                <a:gd name="connsiteX0" fmla="*/ 31389 w 13054461"/>
                <a:gd name="connsiteY0" fmla="*/ 5744788 h 5940964"/>
                <a:gd name="connsiteX1" fmla="*/ 294461 w 13054461"/>
                <a:gd name="connsiteY1" fmla="*/ 5939669 h 5940964"/>
                <a:gd name="connsiteX2" fmla="*/ 13054461 w 13054461"/>
                <a:gd name="connsiteY2" fmla="*/ 5940964 h 5940964"/>
                <a:gd name="connsiteX3" fmla="*/ 13043438 w 13054461"/>
                <a:gd name="connsiteY3" fmla="*/ 5875285 h 5940964"/>
                <a:gd name="connsiteX4" fmla="*/ 5403053 w 13054461"/>
                <a:gd name="connsiteY4" fmla="*/ 5883410 h 5940964"/>
                <a:gd name="connsiteX5" fmla="*/ 5400453 w 13054461"/>
                <a:gd name="connsiteY5" fmla="*/ 5314770 h 5940964"/>
                <a:gd name="connsiteX6" fmla="*/ 4736984 w 13054461"/>
                <a:gd name="connsiteY6" fmla="*/ 4715517 h 5940964"/>
                <a:gd name="connsiteX7" fmla="*/ 972269 w 13054461"/>
                <a:gd name="connsiteY7" fmla="*/ 4707002 h 5940964"/>
                <a:gd name="connsiteX8" fmla="*/ 620111 w 13054461"/>
                <a:gd name="connsiteY8" fmla="*/ 4163378 h 5940964"/>
                <a:gd name="connsiteX9" fmla="*/ 631075 w 13054461"/>
                <a:gd name="connsiteY9" fmla="*/ 3225155 h 5940964"/>
                <a:gd name="connsiteX10" fmla="*/ 880907 w 13054461"/>
                <a:gd name="connsiteY10" fmla="*/ 2920056 h 5940964"/>
                <a:gd name="connsiteX11" fmla="*/ 912138 w 13054461"/>
                <a:gd name="connsiteY11" fmla="*/ 1771066 h 5940964"/>
                <a:gd name="connsiteX12" fmla="*/ 740377 w 13054461"/>
                <a:gd name="connsiteY12" fmla="*/ 1517899 h 5940964"/>
                <a:gd name="connsiteX13" fmla="*/ 620111 w 13054461"/>
                <a:gd name="connsiteY13" fmla="*/ 522496 h 5940964"/>
                <a:gd name="connsiteX14" fmla="*/ 15454 w 13054461"/>
                <a:gd name="connsiteY14" fmla="*/ 0 h 5940964"/>
                <a:gd name="connsiteX15" fmla="*/ 31389 w 13054461"/>
                <a:gd name="connsiteY15" fmla="*/ 5744788 h 5940964"/>
                <a:gd name="connsiteX0" fmla="*/ 31389 w 13054461"/>
                <a:gd name="connsiteY0" fmla="*/ 5744788 h 5940964"/>
                <a:gd name="connsiteX1" fmla="*/ 294461 w 13054461"/>
                <a:gd name="connsiteY1" fmla="*/ 5939669 h 5940964"/>
                <a:gd name="connsiteX2" fmla="*/ 13054461 w 13054461"/>
                <a:gd name="connsiteY2" fmla="*/ 5940964 h 5940964"/>
                <a:gd name="connsiteX3" fmla="*/ 13043438 w 13054461"/>
                <a:gd name="connsiteY3" fmla="*/ 5875285 h 5940964"/>
                <a:gd name="connsiteX4" fmla="*/ 5403053 w 13054461"/>
                <a:gd name="connsiteY4" fmla="*/ 5883410 h 5940964"/>
                <a:gd name="connsiteX5" fmla="*/ 5400453 w 13054461"/>
                <a:gd name="connsiteY5" fmla="*/ 5314770 h 5940964"/>
                <a:gd name="connsiteX6" fmla="*/ 4736984 w 13054461"/>
                <a:gd name="connsiteY6" fmla="*/ 4715517 h 5940964"/>
                <a:gd name="connsiteX7" fmla="*/ 972269 w 13054461"/>
                <a:gd name="connsiteY7" fmla="*/ 4707002 h 5940964"/>
                <a:gd name="connsiteX8" fmla="*/ 620111 w 13054461"/>
                <a:gd name="connsiteY8" fmla="*/ 4163378 h 5940964"/>
                <a:gd name="connsiteX9" fmla="*/ 631075 w 13054461"/>
                <a:gd name="connsiteY9" fmla="*/ 3225155 h 5940964"/>
                <a:gd name="connsiteX10" fmla="*/ 880907 w 13054461"/>
                <a:gd name="connsiteY10" fmla="*/ 2920056 h 5940964"/>
                <a:gd name="connsiteX11" fmla="*/ 912138 w 13054461"/>
                <a:gd name="connsiteY11" fmla="*/ 1771066 h 5940964"/>
                <a:gd name="connsiteX12" fmla="*/ 740377 w 13054461"/>
                <a:gd name="connsiteY12" fmla="*/ 1517899 h 5940964"/>
                <a:gd name="connsiteX13" fmla="*/ 724762 w 13054461"/>
                <a:gd name="connsiteY13" fmla="*/ 1141394 h 5940964"/>
                <a:gd name="connsiteX14" fmla="*/ 620111 w 13054461"/>
                <a:gd name="connsiteY14" fmla="*/ 522496 h 5940964"/>
                <a:gd name="connsiteX15" fmla="*/ 15454 w 13054461"/>
                <a:gd name="connsiteY15" fmla="*/ 0 h 5940964"/>
                <a:gd name="connsiteX16" fmla="*/ 31389 w 13054461"/>
                <a:gd name="connsiteY16" fmla="*/ 5744788 h 5940964"/>
                <a:gd name="connsiteX0" fmla="*/ 31389 w 13054461"/>
                <a:gd name="connsiteY0" fmla="*/ 5744788 h 5940964"/>
                <a:gd name="connsiteX1" fmla="*/ 294461 w 13054461"/>
                <a:gd name="connsiteY1" fmla="*/ 5939669 h 5940964"/>
                <a:gd name="connsiteX2" fmla="*/ 13054461 w 13054461"/>
                <a:gd name="connsiteY2" fmla="*/ 5940964 h 5940964"/>
                <a:gd name="connsiteX3" fmla="*/ 13043438 w 13054461"/>
                <a:gd name="connsiteY3" fmla="*/ 5875285 h 5940964"/>
                <a:gd name="connsiteX4" fmla="*/ 5403053 w 13054461"/>
                <a:gd name="connsiteY4" fmla="*/ 5883410 h 5940964"/>
                <a:gd name="connsiteX5" fmla="*/ 5400453 w 13054461"/>
                <a:gd name="connsiteY5" fmla="*/ 5314770 h 5940964"/>
                <a:gd name="connsiteX6" fmla="*/ 4736984 w 13054461"/>
                <a:gd name="connsiteY6" fmla="*/ 4715517 h 5940964"/>
                <a:gd name="connsiteX7" fmla="*/ 972269 w 13054461"/>
                <a:gd name="connsiteY7" fmla="*/ 4707002 h 5940964"/>
                <a:gd name="connsiteX8" fmla="*/ 620111 w 13054461"/>
                <a:gd name="connsiteY8" fmla="*/ 4163378 h 5940964"/>
                <a:gd name="connsiteX9" fmla="*/ 631075 w 13054461"/>
                <a:gd name="connsiteY9" fmla="*/ 3225155 h 5940964"/>
                <a:gd name="connsiteX10" fmla="*/ 880907 w 13054461"/>
                <a:gd name="connsiteY10" fmla="*/ 2920056 h 5940964"/>
                <a:gd name="connsiteX11" fmla="*/ 912138 w 13054461"/>
                <a:gd name="connsiteY11" fmla="*/ 1771066 h 5940964"/>
                <a:gd name="connsiteX12" fmla="*/ 740377 w 13054461"/>
                <a:gd name="connsiteY12" fmla="*/ 1517899 h 5940964"/>
                <a:gd name="connsiteX13" fmla="*/ 623268 w 13054461"/>
                <a:gd name="connsiteY13" fmla="*/ 1465967 h 5940964"/>
                <a:gd name="connsiteX14" fmla="*/ 620111 w 13054461"/>
                <a:gd name="connsiteY14" fmla="*/ 522496 h 5940964"/>
                <a:gd name="connsiteX15" fmla="*/ 15454 w 13054461"/>
                <a:gd name="connsiteY15" fmla="*/ 0 h 5940964"/>
                <a:gd name="connsiteX16" fmla="*/ 31389 w 13054461"/>
                <a:gd name="connsiteY16" fmla="*/ 5744788 h 5940964"/>
                <a:gd name="connsiteX0" fmla="*/ 31389 w 13054461"/>
                <a:gd name="connsiteY0" fmla="*/ 5744788 h 5940964"/>
                <a:gd name="connsiteX1" fmla="*/ 294461 w 13054461"/>
                <a:gd name="connsiteY1" fmla="*/ 5939669 h 5940964"/>
                <a:gd name="connsiteX2" fmla="*/ 13054461 w 13054461"/>
                <a:gd name="connsiteY2" fmla="*/ 5940964 h 5940964"/>
                <a:gd name="connsiteX3" fmla="*/ 13043438 w 13054461"/>
                <a:gd name="connsiteY3" fmla="*/ 5875285 h 5940964"/>
                <a:gd name="connsiteX4" fmla="*/ 5403053 w 13054461"/>
                <a:gd name="connsiteY4" fmla="*/ 5883410 h 5940964"/>
                <a:gd name="connsiteX5" fmla="*/ 5400453 w 13054461"/>
                <a:gd name="connsiteY5" fmla="*/ 5314770 h 5940964"/>
                <a:gd name="connsiteX6" fmla="*/ 4736984 w 13054461"/>
                <a:gd name="connsiteY6" fmla="*/ 4715517 h 5940964"/>
                <a:gd name="connsiteX7" fmla="*/ 972269 w 13054461"/>
                <a:gd name="connsiteY7" fmla="*/ 4707002 h 5940964"/>
                <a:gd name="connsiteX8" fmla="*/ 620111 w 13054461"/>
                <a:gd name="connsiteY8" fmla="*/ 4163378 h 5940964"/>
                <a:gd name="connsiteX9" fmla="*/ 631075 w 13054461"/>
                <a:gd name="connsiteY9" fmla="*/ 3225155 h 5940964"/>
                <a:gd name="connsiteX10" fmla="*/ 880907 w 13054461"/>
                <a:gd name="connsiteY10" fmla="*/ 2920056 h 5940964"/>
                <a:gd name="connsiteX11" fmla="*/ 912138 w 13054461"/>
                <a:gd name="connsiteY11" fmla="*/ 1771066 h 5940964"/>
                <a:gd name="connsiteX12" fmla="*/ 740377 w 13054461"/>
                <a:gd name="connsiteY12" fmla="*/ 1517899 h 5940964"/>
                <a:gd name="connsiteX13" fmla="*/ 623268 w 13054461"/>
                <a:gd name="connsiteY13" fmla="*/ 1465967 h 5940964"/>
                <a:gd name="connsiteX14" fmla="*/ 620111 w 13054461"/>
                <a:gd name="connsiteY14" fmla="*/ 522496 h 5940964"/>
                <a:gd name="connsiteX15" fmla="*/ 15454 w 13054461"/>
                <a:gd name="connsiteY15" fmla="*/ 0 h 5940964"/>
                <a:gd name="connsiteX16" fmla="*/ 31389 w 13054461"/>
                <a:gd name="connsiteY16" fmla="*/ 5744788 h 5940964"/>
                <a:gd name="connsiteX0" fmla="*/ 31389 w 13054461"/>
                <a:gd name="connsiteY0" fmla="*/ 5744788 h 5940964"/>
                <a:gd name="connsiteX1" fmla="*/ 294461 w 13054461"/>
                <a:gd name="connsiteY1" fmla="*/ 5939669 h 5940964"/>
                <a:gd name="connsiteX2" fmla="*/ 13054461 w 13054461"/>
                <a:gd name="connsiteY2" fmla="*/ 5940964 h 5940964"/>
                <a:gd name="connsiteX3" fmla="*/ 13043438 w 13054461"/>
                <a:gd name="connsiteY3" fmla="*/ 5875285 h 5940964"/>
                <a:gd name="connsiteX4" fmla="*/ 5403053 w 13054461"/>
                <a:gd name="connsiteY4" fmla="*/ 5883410 h 5940964"/>
                <a:gd name="connsiteX5" fmla="*/ 5400453 w 13054461"/>
                <a:gd name="connsiteY5" fmla="*/ 5314770 h 5940964"/>
                <a:gd name="connsiteX6" fmla="*/ 4736984 w 13054461"/>
                <a:gd name="connsiteY6" fmla="*/ 4715517 h 5940964"/>
                <a:gd name="connsiteX7" fmla="*/ 972269 w 13054461"/>
                <a:gd name="connsiteY7" fmla="*/ 4707002 h 5940964"/>
                <a:gd name="connsiteX8" fmla="*/ 620111 w 13054461"/>
                <a:gd name="connsiteY8" fmla="*/ 4163378 h 5940964"/>
                <a:gd name="connsiteX9" fmla="*/ 631075 w 13054461"/>
                <a:gd name="connsiteY9" fmla="*/ 3225155 h 5940964"/>
                <a:gd name="connsiteX10" fmla="*/ 880907 w 13054461"/>
                <a:gd name="connsiteY10" fmla="*/ 2920056 h 5940964"/>
                <a:gd name="connsiteX11" fmla="*/ 912138 w 13054461"/>
                <a:gd name="connsiteY11" fmla="*/ 1771066 h 5940964"/>
                <a:gd name="connsiteX12" fmla="*/ 740377 w 13054461"/>
                <a:gd name="connsiteY12" fmla="*/ 1517899 h 5940964"/>
                <a:gd name="connsiteX13" fmla="*/ 623268 w 13054461"/>
                <a:gd name="connsiteY13" fmla="*/ 1465967 h 5940964"/>
                <a:gd name="connsiteX14" fmla="*/ 620111 w 13054461"/>
                <a:gd name="connsiteY14" fmla="*/ 522496 h 5940964"/>
                <a:gd name="connsiteX15" fmla="*/ 15454 w 13054461"/>
                <a:gd name="connsiteY15" fmla="*/ 0 h 5940964"/>
                <a:gd name="connsiteX16" fmla="*/ 31389 w 13054461"/>
                <a:gd name="connsiteY16" fmla="*/ 5744788 h 5940964"/>
                <a:gd name="connsiteX0" fmla="*/ 31389 w 13054461"/>
                <a:gd name="connsiteY0" fmla="*/ 5744788 h 5940964"/>
                <a:gd name="connsiteX1" fmla="*/ 294461 w 13054461"/>
                <a:gd name="connsiteY1" fmla="*/ 5939669 h 5940964"/>
                <a:gd name="connsiteX2" fmla="*/ 13054461 w 13054461"/>
                <a:gd name="connsiteY2" fmla="*/ 5940964 h 5940964"/>
                <a:gd name="connsiteX3" fmla="*/ 13043438 w 13054461"/>
                <a:gd name="connsiteY3" fmla="*/ 5875285 h 5940964"/>
                <a:gd name="connsiteX4" fmla="*/ 5403053 w 13054461"/>
                <a:gd name="connsiteY4" fmla="*/ 5883410 h 5940964"/>
                <a:gd name="connsiteX5" fmla="*/ 5400453 w 13054461"/>
                <a:gd name="connsiteY5" fmla="*/ 5314770 h 5940964"/>
                <a:gd name="connsiteX6" fmla="*/ 4736984 w 13054461"/>
                <a:gd name="connsiteY6" fmla="*/ 4715517 h 5940964"/>
                <a:gd name="connsiteX7" fmla="*/ 972269 w 13054461"/>
                <a:gd name="connsiteY7" fmla="*/ 4707002 h 5940964"/>
                <a:gd name="connsiteX8" fmla="*/ 620111 w 13054461"/>
                <a:gd name="connsiteY8" fmla="*/ 4163378 h 5940964"/>
                <a:gd name="connsiteX9" fmla="*/ 709148 w 13054461"/>
                <a:gd name="connsiteY9" fmla="*/ 3140766 h 5940964"/>
                <a:gd name="connsiteX10" fmla="*/ 880907 w 13054461"/>
                <a:gd name="connsiteY10" fmla="*/ 2920056 h 5940964"/>
                <a:gd name="connsiteX11" fmla="*/ 912138 w 13054461"/>
                <a:gd name="connsiteY11" fmla="*/ 1771066 h 5940964"/>
                <a:gd name="connsiteX12" fmla="*/ 740377 w 13054461"/>
                <a:gd name="connsiteY12" fmla="*/ 1517899 h 5940964"/>
                <a:gd name="connsiteX13" fmla="*/ 623268 w 13054461"/>
                <a:gd name="connsiteY13" fmla="*/ 1465967 h 5940964"/>
                <a:gd name="connsiteX14" fmla="*/ 620111 w 13054461"/>
                <a:gd name="connsiteY14" fmla="*/ 522496 h 5940964"/>
                <a:gd name="connsiteX15" fmla="*/ 15454 w 13054461"/>
                <a:gd name="connsiteY15" fmla="*/ 0 h 5940964"/>
                <a:gd name="connsiteX16" fmla="*/ 31389 w 13054461"/>
                <a:gd name="connsiteY16" fmla="*/ 5744788 h 5940964"/>
                <a:gd name="connsiteX0" fmla="*/ 31389 w 13054461"/>
                <a:gd name="connsiteY0" fmla="*/ 5744788 h 5940964"/>
                <a:gd name="connsiteX1" fmla="*/ 294461 w 13054461"/>
                <a:gd name="connsiteY1" fmla="*/ 5939669 h 5940964"/>
                <a:gd name="connsiteX2" fmla="*/ 13054461 w 13054461"/>
                <a:gd name="connsiteY2" fmla="*/ 5940964 h 5940964"/>
                <a:gd name="connsiteX3" fmla="*/ 13043438 w 13054461"/>
                <a:gd name="connsiteY3" fmla="*/ 5875285 h 5940964"/>
                <a:gd name="connsiteX4" fmla="*/ 5403053 w 13054461"/>
                <a:gd name="connsiteY4" fmla="*/ 5883410 h 5940964"/>
                <a:gd name="connsiteX5" fmla="*/ 5400453 w 13054461"/>
                <a:gd name="connsiteY5" fmla="*/ 5314770 h 5940964"/>
                <a:gd name="connsiteX6" fmla="*/ 4736984 w 13054461"/>
                <a:gd name="connsiteY6" fmla="*/ 4715517 h 5940964"/>
                <a:gd name="connsiteX7" fmla="*/ 972269 w 13054461"/>
                <a:gd name="connsiteY7" fmla="*/ 4707002 h 5940964"/>
                <a:gd name="connsiteX8" fmla="*/ 620111 w 13054461"/>
                <a:gd name="connsiteY8" fmla="*/ 4163378 h 5940964"/>
                <a:gd name="connsiteX9" fmla="*/ 662304 w 13054461"/>
                <a:gd name="connsiteY9" fmla="*/ 3686048 h 5940964"/>
                <a:gd name="connsiteX10" fmla="*/ 709148 w 13054461"/>
                <a:gd name="connsiteY10" fmla="*/ 3140766 h 5940964"/>
                <a:gd name="connsiteX11" fmla="*/ 880907 w 13054461"/>
                <a:gd name="connsiteY11" fmla="*/ 2920056 h 5940964"/>
                <a:gd name="connsiteX12" fmla="*/ 912138 w 13054461"/>
                <a:gd name="connsiteY12" fmla="*/ 1771066 h 5940964"/>
                <a:gd name="connsiteX13" fmla="*/ 740377 w 13054461"/>
                <a:gd name="connsiteY13" fmla="*/ 1517899 h 5940964"/>
                <a:gd name="connsiteX14" fmla="*/ 623268 w 13054461"/>
                <a:gd name="connsiteY14" fmla="*/ 1465967 h 5940964"/>
                <a:gd name="connsiteX15" fmla="*/ 620111 w 13054461"/>
                <a:gd name="connsiteY15" fmla="*/ 522496 h 5940964"/>
                <a:gd name="connsiteX16" fmla="*/ 15454 w 13054461"/>
                <a:gd name="connsiteY16" fmla="*/ 0 h 5940964"/>
                <a:gd name="connsiteX17" fmla="*/ 31389 w 13054461"/>
                <a:gd name="connsiteY17" fmla="*/ 5744788 h 5940964"/>
                <a:gd name="connsiteX0" fmla="*/ 31389 w 13054461"/>
                <a:gd name="connsiteY0" fmla="*/ 5744788 h 5940964"/>
                <a:gd name="connsiteX1" fmla="*/ 294461 w 13054461"/>
                <a:gd name="connsiteY1" fmla="*/ 5939669 h 5940964"/>
                <a:gd name="connsiteX2" fmla="*/ 13054461 w 13054461"/>
                <a:gd name="connsiteY2" fmla="*/ 5940964 h 5940964"/>
                <a:gd name="connsiteX3" fmla="*/ 13043438 w 13054461"/>
                <a:gd name="connsiteY3" fmla="*/ 5875285 h 5940964"/>
                <a:gd name="connsiteX4" fmla="*/ 5403053 w 13054461"/>
                <a:gd name="connsiteY4" fmla="*/ 5883410 h 5940964"/>
                <a:gd name="connsiteX5" fmla="*/ 5400453 w 13054461"/>
                <a:gd name="connsiteY5" fmla="*/ 5314770 h 5940964"/>
                <a:gd name="connsiteX6" fmla="*/ 4736984 w 13054461"/>
                <a:gd name="connsiteY6" fmla="*/ 4715517 h 5940964"/>
                <a:gd name="connsiteX7" fmla="*/ 972269 w 13054461"/>
                <a:gd name="connsiteY7" fmla="*/ 4707002 h 5940964"/>
                <a:gd name="connsiteX8" fmla="*/ 620111 w 13054461"/>
                <a:gd name="connsiteY8" fmla="*/ 4163378 h 5940964"/>
                <a:gd name="connsiteX9" fmla="*/ 654497 w 13054461"/>
                <a:gd name="connsiteY9" fmla="*/ 3147256 h 5940964"/>
                <a:gd name="connsiteX10" fmla="*/ 709148 w 13054461"/>
                <a:gd name="connsiteY10" fmla="*/ 3140766 h 5940964"/>
                <a:gd name="connsiteX11" fmla="*/ 880907 w 13054461"/>
                <a:gd name="connsiteY11" fmla="*/ 2920056 h 5940964"/>
                <a:gd name="connsiteX12" fmla="*/ 912138 w 13054461"/>
                <a:gd name="connsiteY12" fmla="*/ 1771066 h 5940964"/>
                <a:gd name="connsiteX13" fmla="*/ 740377 w 13054461"/>
                <a:gd name="connsiteY13" fmla="*/ 1517899 h 5940964"/>
                <a:gd name="connsiteX14" fmla="*/ 623268 w 13054461"/>
                <a:gd name="connsiteY14" fmla="*/ 1465967 h 5940964"/>
                <a:gd name="connsiteX15" fmla="*/ 620111 w 13054461"/>
                <a:gd name="connsiteY15" fmla="*/ 522496 h 5940964"/>
                <a:gd name="connsiteX16" fmla="*/ 15454 w 13054461"/>
                <a:gd name="connsiteY16" fmla="*/ 0 h 5940964"/>
                <a:gd name="connsiteX17" fmla="*/ 31389 w 13054461"/>
                <a:gd name="connsiteY17" fmla="*/ 5744788 h 5940964"/>
                <a:gd name="connsiteX0" fmla="*/ 31389 w 13054461"/>
                <a:gd name="connsiteY0" fmla="*/ 5744788 h 5940964"/>
                <a:gd name="connsiteX1" fmla="*/ 294461 w 13054461"/>
                <a:gd name="connsiteY1" fmla="*/ 5939669 h 5940964"/>
                <a:gd name="connsiteX2" fmla="*/ 13054461 w 13054461"/>
                <a:gd name="connsiteY2" fmla="*/ 5940964 h 5940964"/>
                <a:gd name="connsiteX3" fmla="*/ 13043438 w 13054461"/>
                <a:gd name="connsiteY3" fmla="*/ 5875285 h 5940964"/>
                <a:gd name="connsiteX4" fmla="*/ 5403053 w 13054461"/>
                <a:gd name="connsiteY4" fmla="*/ 5883410 h 5940964"/>
                <a:gd name="connsiteX5" fmla="*/ 5400453 w 13054461"/>
                <a:gd name="connsiteY5" fmla="*/ 5314770 h 5940964"/>
                <a:gd name="connsiteX6" fmla="*/ 4736984 w 13054461"/>
                <a:gd name="connsiteY6" fmla="*/ 4715517 h 5940964"/>
                <a:gd name="connsiteX7" fmla="*/ 972269 w 13054461"/>
                <a:gd name="connsiteY7" fmla="*/ 4707002 h 5940964"/>
                <a:gd name="connsiteX8" fmla="*/ 620111 w 13054461"/>
                <a:gd name="connsiteY8" fmla="*/ 4163378 h 5940964"/>
                <a:gd name="connsiteX9" fmla="*/ 654497 w 13054461"/>
                <a:gd name="connsiteY9" fmla="*/ 3147256 h 5940964"/>
                <a:gd name="connsiteX10" fmla="*/ 709148 w 13054461"/>
                <a:gd name="connsiteY10" fmla="*/ 3140766 h 5940964"/>
                <a:gd name="connsiteX11" fmla="*/ 880907 w 13054461"/>
                <a:gd name="connsiteY11" fmla="*/ 2920056 h 5940964"/>
                <a:gd name="connsiteX12" fmla="*/ 912138 w 13054461"/>
                <a:gd name="connsiteY12" fmla="*/ 1771066 h 5940964"/>
                <a:gd name="connsiteX13" fmla="*/ 740377 w 13054461"/>
                <a:gd name="connsiteY13" fmla="*/ 1517899 h 5940964"/>
                <a:gd name="connsiteX14" fmla="*/ 623268 w 13054461"/>
                <a:gd name="connsiteY14" fmla="*/ 1465967 h 5940964"/>
                <a:gd name="connsiteX15" fmla="*/ 620111 w 13054461"/>
                <a:gd name="connsiteY15" fmla="*/ 522496 h 5940964"/>
                <a:gd name="connsiteX16" fmla="*/ 15454 w 13054461"/>
                <a:gd name="connsiteY16" fmla="*/ 0 h 5940964"/>
                <a:gd name="connsiteX17" fmla="*/ 31389 w 13054461"/>
                <a:gd name="connsiteY17" fmla="*/ 5744788 h 5940964"/>
                <a:gd name="connsiteX0" fmla="*/ 31389 w 13054461"/>
                <a:gd name="connsiteY0" fmla="*/ 5744788 h 5940964"/>
                <a:gd name="connsiteX1" fmla="*/ 294461 w 13054461"/>
                <a:gd name="connsiteY1" fmla="*/ 5939669 h 5940964"/>
                <a:gd name="connsiteX2" fmla="*/ 13054461 w 13054461"/>
                <a:gd name="connsiteY2" fmla="*/ 5940964 h 5940964"/>
                <a:gd name="connsiteX3" fmla="*/ 13043438 w 13054461"/>
                <a:gd name="connsiteY3" fmla="*/ 5875285 h 5940964"/>
                <a:gd name="connsiteX4" fmla="*/ 5403053 w 13054461"/>
                <a:gd name="connsiteY4" fmla="*/ 5883410 h 5940964"/>
                <a:gd name="connsiteX5" fmla="*/ 5400453 w 13054461"/>
                <a:gd name="connsiteY5" fmla="*/ 5314770 h 5940964"/>
                <a:gd name="connsiteX6" fmla="*/ 4736984 w 13054461"/>
                <a:gd name="connsiteY6" fmla="*/ 4715517 h 5940964"/>
                <a:gd name="connsiteX7" fmla="*/ 972269 w 13054461"/>
                <a:gd name="connsiteY7" fmla="*/ 4707002 h 5940964"/>
                <a:gd name="connsiteX8" fmla="*/ 620111 w 13054461"/>
                <a:gd name="connsiteY8" fmla="*/ 4163378 h 5940964"/>
                <a:gd name="connsiteX9" fmla="*/ 654497 w 13054461"/>
                <a:gd name="connsiteY9" fmla="*/ 3147256 h 5940964"/>
                <a:gd name="connsiteX10" fmla="*/ 709148 w 13054461"/>
                <a:gd name="connsiteY10" fmla="*/ 3140766 h 5940964"/>
                <a:gd name="connsiteX11" fmla="*/ 880907 w 13054461"/>
                <a:gd name="connsiteY11" fmla="*/ 2920056 h 5940964"/>
                <a:gd name="connsiteX12" fmla="*/ 912138 w 13054461"/>
                <a:gd name="connsiteY12" fmla="*/ 1771066 h 5940964"/>
                <a:gd name="connsiteX13" fmla="*/ 740377 w 13054461"/>
                <a:gd name="connsiteY13" fmla="*/ 1517899 h 5940964"/>
                <a:gd name="connsiteX14" fmla="*/ 623268 w 13054461"/>
                <a:gd name="connsiteY14" fmla="*/ 1465967 h 5940964"/>
                <a:gd name="connsiteX15" fmla="*/ 620111 w 13054461"/>
                <a:gd name="connsiteY15" fmla="*/ 522496 h 5940964"/>
                <a:gd name="connsiteX16" fmla="*/ 15454 w 13054461"/>
                <a:gd name="connsiteY16" fmla="*/ 0 h 5940964"/>
                <a:gd name="connsiteX17" fmla="*/ 31389 w 13054461"/>
                <a:gd name="connsiteY17" fmla="*/ 5744788 h 5940964"/>
                <a:gd name="connsiteX0" fmla="*/ 31389 w 13054461"/>
                <a:gd name="connsiteY0" fmla="*/ 5744788 h 5940964"/>
                <a:gd name="connsiteX1" fmla="*/ 294461 w 13054461"/>
                <a:gd name="connsiteY1" fmla="*/ 5939669 h 5940964"/>
                <a:gd name="connsiteX2" fmla="*/ 13054461 w 13054461"/>
                <a:gd name="connsiteY2" fmla="*/ 5940964 h 5940964"/>
                <a:gd name="connsiteX3" fmla="*/ 13043438 w 13054461"/>
                <a:gd name="connsiteY3" fmla="*/ 5875285 h 5940964"/>
                <a:gd name="connsiteX4" fmla="*/ 5403053 w 13054461"/>
                <a:gd name="connsiteY4" fmla="*/ 5883410 h 5940964"/>
                <a:gd name="connsiteX5" fmla="*/ 5400453 w 13054461"/>
                <a:gd name="connsiteY5" fmla="*/ 5314770 h 5940964"/>
                <a:gd name="connsiteX6" fmla="*/ 4736984 w 13054461"/>
                <a:gd name="connsiteY6" fmla="*/ 4715517 h 5940964"/>
                <a:gd name="connsiteX7" fmla="*/ 972269 w 13054461"/>
                <a:gd name="connsiteY7" fmla="*/ 4707002 h 5940964"/>
                <a:gd name="connsiteX8" fmla="*/ 620111 w 13054461"/>
                <a:gd name="connsiteY8" fmla="*/ 4163378 h 5940964"/>
                <a:gd name="connsiteX9" fmla="*/ 654497 w 13054461"/>
                <a:gd name="connsiteY9" fmla="*/ 3147256 h 5940964"/>
                <a:gd name="connsiteX10" fmla="*/ 709148 w 13054461"/>
                <a:gd name="connsiteY10" fmla="*/ 3140766 h 5940964"/>
                <a:gd name="connsiteX11" fmla="*/ 880907 w 13054461"/>
                <a:gd name="connsiteY11" fmla="*/ 2920056 h 5940964"/>
                <a:gd name="connsiteX12" fmla="*/ 912138 w 13054461"/>
                <a:gd name="connsiteY12" fmla="*/ 1771066 h 5940964"/>
                <a:gd name="connsiteX13" fmla="*/ 740377 w 13054461"/>
                <a:gd name="connsiteY13" fmla="*/ 1517899 h 5940964"/>
                <a:gd name="connsiteX14" fmla="*/ 623268 w 13054461"/>
                <a:gd name="connsiteY14" fmla="*/ 1465967 h 5940964"/>
                <a:gd name="connsiteX15" fmla="*/ 620111 w 13054461"/>
                <a:gd name="connsiteY15" fmla="*/ 522496 h 5940964"/>
                <a:gd name="connsiteX16" fmla="*/ 15454 w 13054461"/>
                <a:gd name="connsiteY16" fmla="*/ 0 h 5940964"/>
                <a:gd name="connsiteX17" fmla="*/ 31389 w 13054461"/>
                <a:gd name="connsiteY17" fmla="*/ 5744788 h 5940964"/>
                <a:gd name="connsiteX0" fmla="*/ 31389 w 13054461"/>
                <a:gd name="connsiteY0" fmla="*/ 5744788 h 5940964"/>
                <a:gd name="connsiteX1" fmla="*/ 294461 w 13054461"/>
                <a:gd name="connsiteY1" fmla="*/ 5939669 h 5940964"/>
                <a:gd name="connsiteX2" fmla="*/ 13054461 w 13054461"/>
                <a:gd name="connsiteY2" fmla="*/ 5940964 h 5940964"/>
                <a:gd name="connsiteX3" fmla="*/ 13043438 w 13054461"/>
                <a:gd name="connsiteY3" fmla="*/ 5875285 h 5940964"/>
                <a:gd name="connsiteX4" fmla="*/ 5403053 w 13054461"/>
                <a:gd name="connsiteY4" fmla="*/ 5883410 h 5940964"/>
                <a:gd name="connsiteX5" fmla="*/ 5400453 w 13054461"/>
                <a:gd name="connsiteY5" fmla="*/ 5314770 h 5940964"/>
                <a:gd name="connsiteX6" fmla="*/ 4736984 w 13054461"/>
                <a:gd name="connsiteY6" fmla="*/ 4715517 h 5940964"/>
                <a:gd name="connsiteX7" fmla="*/ 972269 w 13054461"/>
                <a:gd name="connsiteY7" fmla="*/ 4707002 h 5940964"/>
                <a:gd name="connsiteX8" fmla="*/ 620111 w 13054461"/>
                <a:gd name="connsiteY8" fmla="*/ 4163378 h 5940964"/>
                <a:gd name="connsiteX9" fmla="*/ 638883 w 13054461"/>
                <a:gd name="connsiteY9" fmla="*/ 3140765 h 5940964"/>
                <a:gd name="connsiteX10" fmla="*/ 709148 w 13054461"/>
                <a:gd name="connsiteY10" fmla="*/ 3140766 h 5940964"/>
                <a:gd name="connsiteX11" fmla="*/ 880907 w 13054461"/>
                <a:gd name="connsiteY11" fmla="*/ 2920056 h 5940964"/>
                <a:gd name="connsiteX12" fmla="*/ 912138 w 13054461"/>
                <a:gd name="connsiteY12" fmla="*/ 1771066 h 5940964"/>
                <a:gd name="connsiteX13" fmla="*/ 740377 w 13054461"/>
                <a:gd name="connsiteY13" fmla="*/ 1517899 h 5940964"/>
                <a:gd name="connsiteX14" fmla="*/ 623268 w 13054461"/>
                <a:gd name="connsiteY14" fmla="*/ 1465967 h 5940964"/>
                <a:gd name="connsiteX15" fmla="*/ 620111 w 13054461"/>
                <a:gd name="connsiteY15" fmla="*/ 522496 h 5940964"/>
                <a:gd name="connsiteX16" fmla="*/ 15454 w 13054461"/>
                <a:gd name="connsiteY16" fmla="*/ 0 h 5940964"/>
                <a:gd name="connsiteX17" fmla="*/ 31389 w 13054461"/>
                <a:gd name="connsiteY17" fmla="*/ 5744788 h 5940964"/>
                <a:gd name="connsiteX0" fmla="*/ 31389 w 13054461"/>
                <a:gd name="connsiteY0" fmla="*/ 5744788 h 5940964"/>
                <a:gd name="connsiteX1" fmla="*/ 294461 w 13054461"/>
                <a:gd name="connsiteY1" fmla="*/ 5939669 h 5940964"/>
                <a:gd name="connsiteX2" fmla="*/ 13054461 w 13054461"/>
                <a:gd name="connsiteY2" fmla="*/ 5940964 h 5940964"/>
                <a:gd name="connsiteX3" fmla="*/ 13043438 w 13054461"/>
                <a:gd name="connsiteY3" fmla="*/ 5875285 h 5940964"/>
                <a:gd name="connsiteX4" fmla="*/ 5403053 w 13054461"/>
                <a:gd name="connsiteY4" fmla="*/ 5883410 h 5940964"/>
                <a:gd name="connsiteX5" fmla="*/ 5400453 w 13054461"/>
                <a:gd name="connsiteY5" fmla="*/ 5314770 h 5940964"/>
                <a:gd name="connsiteX6" fmla="*/ 4736984 w 13054461"/>
                <a:gd name="connsiteY6" fmla="*/ 4715517 h 5940964"/>
                <a:gd name="connsiteX7" fmla="*/ 972269 w 13054461"/>
                <a:gd name="connsiteY7" fmla="*/ 4707002 h 5940964"/>
                <a:gd name="connsiteX8" fmla="*/ 620111 w 13054461"/>
                <a:gd name="connsiteY8" fmla="*/ 4163378 h 5940964"/>
                <a:gd name="connsiteX9" fmla="*/ 638883 w 13054461"/>
                <a:gd name="connsiteY9" fmla="*/ 3140765 h 5940964"/>
                <a:gd name="connsiteX10" fmla="*/ 709148 w 13054461"/>
                <a:gd name="connsiteY10" fmla="*/ 3140766 h 5940964"/>
                <a:gd name="connsiteX11" fmla="*/ 880907 w 13054461"/>
                <a:gd name="connsiteY11" fmla="*/ 2920056 h 5940964"/>
                <a:gd name="connsiteX12" fmla="*/ 912138 w 13054461"/>
                <a:gd name="connsiteY12" fmla="*/ 1771066 h 5940964"/>
                <a:gd name="connsiteX13" fmla="*/ 740377 w 13054461"/>
                <a:gd name="connsiteY13" fmla="*/ 1517899 h 5940964"/>
                <a:gd name="connsiteX14" fmla="*/ 623268 w 13054461"/>
                <a:gd name="connsiteY14" fmla="*/ 1465967 h 5940964"/>
                <a:gd name="connsiteX15" fmla="*/ 620111 w 13054461"/>
                <a:gd name="connsiteY15" fmla="*/ 522496 h 5940964"/>
                <a:gd name="connsiteX16" fmla="*/ 15454 w 13054461"/>
                <a:gd name="connsiteY16" fmla="*/ 0 h 5940964"/>
                <a:gd name="connsiteX17" fmla="*/ 31389 w 13054461"/>
                <a:gd name="connsiteY17" fmla="*/ 5744788 h 5940964"/>
                <a:gd name="connsiteX0" fmla="*/ 31389 w 13054461"/>
                <a:gd name="connsiteY0" fmla="*/ 5744788 h 5940964"/>
                <a:gd name="connsiteX1" fmla="*/ 294461 w 13054461"/>
                <a:gd name="connsiteY1" fmla="*/ 5939669 h 5940964"/>
                <a:gd name="connsiteX2" fmla="*/ 13054461 w 13054461"/>
                <a:gd name="connsiteY2" fmla="*/ 5940964 h 5940964"/>
                <a:gd name="connsiteX3" fmla="*/ 13043438 w 13054461"/>
                <a:gd name="connsiteY3" fmla="*/ 5875285 h 5940964"/>
                <a:gd name="connsiteX4" fmla="*/ 5403053 w 13054461"/>
                <a:gd name="connsiteY4" fmla="*/ 5883410 h 5940964"/>
                <a:gd name="connsiteX5" fmla="*/ 5400453 w 13054461"/>
                <a:gd name="connsiteY5" fmla="*/ 5314770 h 5940964"/>
                <a:gd name="connsiteX6" fmla="*/ 4736984 w 13054461"/>
                <a:gd name="connsiteY6" fmla="*/ 4715517 h 5940964"/>
                <a:gd name="connsiteX7" fmla="*/ 972269 w 13054461"/>
                <a:gd name="connsiteY7" fmla="*/ 4707002 h 5940964"/>
                <a:gd name="connsiteX8" fmla="*/ 620111 w 13054461"/>
                <a:gd name="connsiteY8" fmla="*/ 4163378 h 5940964"/>
                <a:gd name="connsiteX9" fmla="*/ 638883 w 13054461"/>
                <a:gd name="connsiteY9" fmla="*/ 3140765 h 5940964"/>
                <a:gd name="connsiteX10" fmla="*/ 709148 w 13054461"/>
                <a:gd name="connsiteY10" fmla="*/ 3140766 h 5940964"/>
                <a:gd name="connsiteX11" fmla="*/ 880907 w 13054461"/>
                <a:gd name="connsiteY11" fmla="*/ 2920056 h 5940964"/>
                <a:gd name="connsiteX12" fmla="*/ 912138 w 13054461"/>
                <a:gd name="connsiteY12" fmla="*/ 1771066 h 5940964"/>
                <a:gd name="connsiteX13" fmla="*/ 740377 w 13054461"/>
                <a:gd name="connsiteY13" fmla="*/ 1517899 h 5940964"/>
                <a:gd name="connsiteX14" fmla="*/ 623268 w 13054461"/>
                <a:gd name="connsiteY14" fmla="*/ 1465967 h 5940964"/>
                <a:gd name="connsiteX15" fmla="*/ 620111 w 13054461"/>
                <a:gd name="connsiteY15" fmla="*/ 522496 h 5940964"/>
                <a:gd name="connsiteX16" fmla="*/ 15454 w 13054461"/>
                <a:gd name="connsiteY16" fmla="*/ 0 h 5940964"/>
                <a:gd name="connsiteX17" fmla="*/ 31389 w 13054461"/>
                <a:gd name="connsiteY17" fmla="*/ 5744788 h 5940964"/>
                <a:gd name="connsiteX0" fmla="*/ 31389 w 13054461"/>
                <a:gd name="connsiteY0" fmla="*/ 5744788 h 5940964"/>
                <a:gd name="connsiteX1" fmla="*/ 294461 w 13054461"/>
                <a:gd name="connsiteY1" fmla="*/ 5939669 h 5940964"/>
                <a:gd name="connsiteX2" fmla="*/ 13054461 w 13054461"/>
                <a:gd name="connsiteY2" fmla="*/ 5940964 h 5940964"/>
                <a:gd name="connsiteX3" fmla="*/ 13043438 w 13054461"/>
                <a:gd name="connsiteY3" fmla="*/ 5875285 h 5940964"/>
                <a:gd name="connsiteX4" fmla="*/ 5403053 w 13054461"/>
                <a:gd name="connsiteY4" fmla="*/ 5883410 h 5940964"/>
                <a:gd name="connsiteX5" fmla="*/ 5400453 w 13054461"/>
                <a:gd name="connsiteY5" fmla="*/ 5314770 h 5940964"/>
                <a:gd name="connsiteX6" fmla="*/ 4736984 w 13054461"/>
                <a:gd name="connsiteY6" fmla="*/ 4715517 h 5940964"/>
                <a:gd name="connsiteX7" fmla="*/ 972269 w 13054461"/>
                <a:gd name="connsiteY7" fmla="*/ 4707002 h 5940964"/>
                <a:gd name="connsiteX8" fmla="*/ 620111 w 13054461"/>
                <a:gd name="connsiteY8" fmla="*/ 4163378 h 5940964"/>
                <a:gd name="connsiteX9" fmla="*/ 638883 w 13054461"/>
                <a:gd name="connsiteY9" fmla="*/ 3140765 h 5940964"/>
                <a:gd name="connsiteX10" fmla="*/ 709148 w 13054461"/>
                <a:gd name="connsiteY10" fmla="*/ 3140766 h 5940964"/>
                <a:gd name="connsiteX11" fmla="*/ 880907 w 13054461"/>
                <a:gd name="connsiteY11" fmla="*/ 2920056 h 5940964"/>
                <a:gd name="connsiteX12" fmla="*/ 912138 w 13054461"/>
                <a:gd name="connsiteY12" fmla="*/ 1771066 h 5940964"/>
                <a:gd name="connsiteX13" fmla="*/ 740377 w 13054461"/>
                <a:gd name="connsiteY13" fmla="*/ 1517899 h 5940964"/>
                <a:gd name="connsiteX14" fmla="*/ 623268 w 13054461"/>
                <a:gd name="connsiteY14" fmla="*/ 1465967 h 5940964"/>
                <a:gd name="connsiteX15" fmla="*/ 620111 w 13054461"/>
                <a:gd name="connsiteY15" fmla="*/ 522496 h 5940964"/>
                <a:gd name="connsiteX16" fmla="*/ 15454 w 13054461"/>
                <a:gd name="connsiteY16" fmla="*/ 0 h 5940964"/>
                <a:gd name="connsiteX17" fmla="*/ 31389 w 13054461"/>
                <a:gd name="connsiteY17" fmla="*/ 5744788 h 5940964"/>
                <a:gd name="connsiteX0" fmla="*/ 31389 w 13054461"/>
                <a:gd name="connsiteY0" fmla="*/ 5744788 h 5940964"/>
                <a:gd name="connsiteX1" fmla="*/ 294461 w 13054461"/>
                <a:gd name="connsiteY1" fmla="*/ 5939669 h 5940964"/>
                <a:gd name="connsiteX2" fmla="*/ 13054461 w 13054461"/>
                <a:gd name="connsiteY2" fmla="*/ 5940964 h 5940964"/>
                <a:gd name="connsiteX3" fmla="*/ 13043438 w 13054461"/>
                <a:gd name="connsiteY3" fmla="*/ 5875285 h 5940964"/>
                <a:gd name="connsiteX4" fmla="*/ 5403053 w 13054461"/>
                <a:gd name="connsiteY4" fmla="*/ 5883410 h 5940964"/>
                <a:gd name="connsiteX5" fmla="*/ 5400453 w 13054461"/>
                <a:gd name="connsiteY5" fmla="*/ 5314770 h 5940964"/>
                <a:gd name="connsiteX6" fmla="*/ 4736984 w 13054461"/>
                <a:gd name="connsiteY6" fmla="*/ 4715517 h 5940964"/>
                <a:gd name="connsiteX7" fmla="*/ 972269 w 13054461"/>
                <a:gd name="connsiteY7" fmla="*/ 4707002 h 5940964"/>
                <a:gd name="connsiteX8" fmla="*/ 620111 w 13054461"/>
                <a:gd name="connsiteY8" fmla="*/ 4163378 h 5940964"/>
                <a:gd name="connsiteX9" fmla="*/ 638883 w 13054461"/>
                <a:gd name="connsiteY9" fmla="*/ 3140765 h 5940964"/>
                <a:gd name="connsiteX10" fmla="*/ 709148 w 13054461"/>
                <a:gd name="connsiteY10" fmla="*/ 3140766 h 5940964"/>
                <a:gd name="connsiteX11" fmla="*/ 880907 w 13054461"/>
                <a:gd name="connsiteY11" fmla="*/ 2920056 h 5940964"/>
                <a:gd name="connsiteX12" fmla="*/ 912138 w 13054461"/>
                <a:gd name="connsiteY12" fmla="*/ 1771066 h 5940964"/>
                <a:gd name="connsiteX13" fmla="*/ 740377 w 13054461"/>
                <a:gd name="connsiteY13" fmla="*/ 1517899 h 5940964"/>
                <a:gd name="connsiteX14" fmla="*/ 623268 w 13054461"/>
                <a:gd name="connsiteY14" fmla="*/ 1465967 h 5940964"/>
                <a:gd name="connsiteX15" fmla="*/ 620111 w 13054461"/>
                <a:gd name="connsiteY15" fmla="*/ 522496 h 5940964"/>
                <a:gd name="connsiteX16" fmla="*/ 15454 w 13054461"/>
                <a:gd name="connsiteY16" fmla="*/ 0 h 5940964"/>
                <a:gd name="connsiteX17" fmla="*/ 31389 w 13054461"/>
                <a:gd name="connsiteY17" fmla="*/ 5744788 h 5940964"/>
                <a:gd name="connsiteX0" fmla="*/ 31389 w 13054461"/>
                <a:gd name="connsiteY0" fmla="*/ 5744788 h 5940964"/>
                <a:gd name="connsiteX1" fmla="*/ 294461 w 13054461"/>
                <a:gd name="connsiteY1" fmla="*/ 5939669 h 5940964"/>
                <a:gd name="connsiteX2" fmla="*/ 13054461 w 13054461"/>
                <a:gd name="connsiteY2" fmla="*/ 5940964 h 5940964"/>
                <a:gd name="connsiteX3" fmla="*/ 13043438 w 13054461"/>
                <a:gd name="connsiteY3" fmla="*/ 5875285 h 5940964"/>
                <a:gd name="connsiteX4" fmla="*/ 5403053 w 13054461"/>
                <a:gd name="connsiteY4" fmla="*/ 5883410 h 5940964"/>
                <a:gd name="connsiteX5" fmla="*/ 5400453 w 13054461"/>
                <a:gd name="connsiteY5" fmla="*/ 5314770 h 5940964"/>
                <a:gd name="connsiteX6" fmla="*/ 4736984 w 13054461"/>
                <a:gd name="connsiteY6" fmla="*/ 4715517 h 5940964"/>
                <a:gd name="connsiteX7" fmla="*/ 972269 w 13054461"/>
                <a:gd name="connsiteY7" fmla="*/ 4707002 h 5940964"/>
                <a:gd name="connsiteX8" fmla="*/ 620111 w 13054461"/>
                <a:gd name="connsiteY8" fmla="*/ 4163378 h 5940964"/>
                <a:gd name="connsiteX9" fmla="*/ 638883 w 13054461"/>
                <a:gd name="connsiteY9" fmla="*/ 3140765 h 5940964"/>
                <a:gd name="connsiteX10" fmla="*/ 709148 w 13054461"/>
                <a:gd name="connsiteY10" fmla="*/ 3140766 h 5940964"/>
                <a:gd name="connsiteX11" fmla="*/ 892619 w 13054461"/>
                <a:gd name="connsiteY11" fmla="*/ 2920056 h 5940964"/>
                <a:gd name="connsiteX12" fmla="*/ 912138 w 13054461"/>
                <a:gd name="connsiteY12" fmla="*/ 1771066 h 5940964"/>
                <a:gd name="connsiteX13" fmla="*/ 740377 w 13054461"/>
                <a:gd name="connsiteY13" fmla="*/ 1517899 h 5940964"/>
                <a:gd name="connsiteX14" fmla="*/ 623268 w 13054461"/>
                <a:gd name="connsiteY14" fmla="*/ 1465967 h 5940964"/>
                <a:gd name="connsiteX15" fmla="*/ 620111 w 13054461"/>
                <a:gd name="connsiteY15" fmla="*/ 522496 h 5940964"/>
                <a:gd name="connsiteX16" fmla="*/ 15454 w 13054461"/>
                <a:gd name="connsiteY16" fmla="*/ 0 h 5940964"/>
                <a:gd name="connsiteX17" fmla="*/ 31389 w 13054461"/>
                <a:gd name="connsiteY17" fmla="*/ 5744788 h 5940964"/>
                <a:gd name="connsiteX0" fmla="*/ 31389 w 13054461"/>
                <a:gd name="connsiteY0" fmla="*/ 5744788 h 5940964"/>
                <a:gd name="connsiteX1" fmla="*/ 294461 w 13054461"/>
                <a:gd name="connsiteY1" fmla="*/ 5939669 h 5940964"/>
                <a:gd name="connsiteX2" fmla="*/ 13054461 w 13054461"/>
                <a:gd name="connsiteY2" fmla="*/ 5940964 h 5940964"/>
                <a:gd name="connsiteX3" fmla="*/ 13043438 w 13054461"/>
                <a:gd name="connsiteY3" fmla="*/ 5875285 h 5940964"/>
                <a:gd name="connsiteX4" fmla="*/ 5403053 w 13054461"/>
                <a:gd name="connsiteY4" fmla="*/ 5883410 h 5940964"/>
                <a:gd name="connsiteX5" fmla="*/ 5400453 w 13054461"/>
                <a:gd name="connsiteY5" fmla="*/ 5314770 h 5940964"/>
                <a:gd name="connsiteX6" fmla="*/ 4736984 w 13054461"/>
                <a:gd name="connsiteY6" fmla="*/ 4715517 h 5940964"/>
                <a:gd name="connsiteX7" fmla="*/ 972269 w 13054461"/>
                <a:gd name="connsiteY7" fmla="*/ 4707002 h 5940964"/>
                <a:gd name="connsiteX8" fmla="*/ 620111 w 13054461"/>
                <a:gd name="connsiteY8" fmla="*/ 4163378 h 5940964"/>
                <a:gd name="connsiteX9" fmla="*/ 638883 w 13054461"/>
                <a:gd name="connsiteY9" fmla="*/ 3140765 h 5940964"/>
                <a:gd name="connsiteX10" fmla="*/ 713051 w 13054461"/>
                <a:gd name="connsiteY10" fmla="*/ 3140766 h 5940964"/>
                <a:gd name="connsiteX11" fmla="*/ 892619 w 13054461"/>
                <a:gd name="connsiteY11" fmla="*/ 2920056 h 5940964"/>
                <a:gd name="connsiteX12" fmla="*/ 912138 w 13054461"/>
                <a:gd name="connsiteY12" fmla="*/ 1771066 h 5940964"/>
                <a:gd name="connsiteX13" fmla="*/ 740377 w 13054461"/>
                <a:gd name="connsiteY13" fmla="*/ 1517899 h 5940964"/>
                <a:gd name="connsiteX14" fmla="*/ 623268 w 13054461"/>
                <a:gd name="connsiteY14" fmla="*/ 1465967 h 5940964"/>
                <a:gd name="connsiteX15" fmla="*/ 620111 w 13054461"/>
                <a:gd name="connsiteY15" fmla="*/ 522496 h 5940964"/>
                <a:gd name="connsiteX16" fmla="*/ 15454 w 13054461"/>
                <a:gd name="connsiteY16" fmla="*/ 0 h 5940964"/>
                <a:gd name="connsiteX17" fmla="*/ 31389 w 13054461"/>
                <a:gd name="connsiteY17" fmla="*/ 5744788 h 5940964"/>
                <a:gd name="connsiteX0" fmla="*/ 31389 w 13054461"/>
                <a:gd name="connsiteY0" fmla="*/ 5744788 h 5940964"/>
                <a:gd name="connsiteX1" fmla="*/ 294461 w 13054461"/>
                <a:gd name="connsiteY1" fmla="*/ 5939669 h 5940964"/>
                <a:gd name="connsiteX2" fmla="*/ 13054461 w 13054461"/>
                <a:gd name="connsiteY2" fmla="*/ 5940964 h 5940964"/>
                <a:gd name="connsiteX3" fmla="*/ 13043438 w 13054461"/>
                <a:gd name="connsiteY3" fmla="*/ 5875285 h 5940964"/>
                <a:gd name="connsiteX4" fmla="*/ 5403053 w 13054461"/>
                <a:gd name="connsiteY4" fmla="*/ 5883410 h 5940964"/>
                <a:gd name="connsiteX5" fmla="*/ 5400453 w 13054461"/>
                <a:gd name="connsiteY5" fmla="*/ 5314770 h 5940964"/>
                <a:gd name="connsiteX6" fmla="*/ 4736984 w 13054461"/>
                <a:gd name="connsiteY6" fmla="*/ 4715517 h 5940964"/>
                <a:gd name="connsiteX7" fmla="*/ 972269 w 13054461"/>
                <a:gd name="connsiteY7" fmla="*/ 4707002 h 5940964"/>
                <a:gd name="connsiteX8" fmla="*/ 620111 w 13054461"/>
                <a:gd name="connsiteY8" fmla="*/ 4163378 h 5940964"/>
                <a:gd name="connsiteX9" fmla="*/ 642786 w 13054461"/>
                <a:gd name="connsiteY9" fmla="*/ 3140765 h 5940964"/>
                <a:gd name="connsiteX10" fmla="*/ 713051 w 13054461"/>
                <a:gd name="connsiteY10" fmla="*/ 3140766 h 5940964"/>
                <a:gd name="connsiteX11" fmla="*/ 892619 w 13054461"/>
                <a:gd name="connsiteY11" fmla="*/ 2920056 h 5940964"/>
                <a:gd name="connsiteX12" fmla="*/ 912138 w 13054461"/>
                <a:gd name="connsiteY12" fmla="*/ 1771066 h 5940964"/>
                <a:gd name="connsiteX13" fmla="*/ 740377 w 13054461"/>
                <a:gd name="connsiteY13" fmla="*/ 1517899 h 5940964"/>
                <a:gd name="connsiteX14" fmla="*/ 623268 w 13054461"/>
                <a:gd name="connsiteY14" fmla="*/ 1465967 h 5940964"/>
                <a:gd name="connsiteX15" fmla="*/ 620111 w 13054461"/>
                <a:gd name="connsiteY15" fmla="*/ 522496 h 5940964"/>
                <a:gd name="connsiteX16" fmla="*/ 15454 w 13054461"/>
                <a:gd name="connsiteY16" fmla="*/ 0 h 5940964"/>
                <a:gd name="connsiteX17" fmla="*/ 31389 w 13054461"/>
                <a:gd name="connsiteY17" fmla="*/ 5744788 h 5940964"/>
                <a:gd name="connsiteX0" fmla="*/ 31389 w 13054461"/>
                <a:gd name="connsiteY0" fmla="*/ 5744788 h 5940964"/>
                <a:gd name="connsiteX1" fmla="*/ 294461 w 13054461"/>
                <a:gd name="connsiteY1" fmla="*/ 5939669 h 5940964"/>
                <a:gd name="connsiteX2" fmla="*/ 13054461 w 13054461"/>
                <a:gd name="connsiteY2" fmla="*/ 5940964 h 5940964"/>
                <a:gd name="connsiteX3" fmla="*/ 13043438 w 13054461"/>
                <a:gd name="connsiteY3" fmla="*/ 5875285 h 5940964"/>
                <a:gd name="connsiteX4" fmla="*/ 5403053 w 13054461"/>
                <a:gd name="connsiteY4" fmla="*/ 5883410 h 5940964"/>
                <a:gd name="connsiteX5" fmla="*/ 5400453 w 13054461"/>
                <a:gd name="connsiteY5" fmla="*/ 5314770 h 5940964"/>
                <a:gd name="connsiteX6" fmla="*/ 4736984 w 13054461"/>
                <a:gd name="connsiteY6" fmla="*/ 4715517 h 5940964"/>
                <a:gd name="connsiteX7" fmla="*/ 972269 w 13054461"/>
                <a:gd name="connsiteY7" fmla="*/ 4707002 h 5940964"/>
                <a:gd name="connsiteX8" fmla="*/ 620111 w 13054461"/>
                <a:gd name="connsiteY8" fmla="*/ 4163378 h 5940964"/>
                <a:gd name="connsiteX9" fmla="*/ 642786 w 13054461"/>
                <a:gd name="connsiteY9" fmla="*/ 3140765 h 5940964"/>
                <a:gd name="connsiteX10" fmla="*/ 713051 w 13054461"/>
                <a:gd name="connsiteY10" fmla="*/ 3140766 h 5940964"/>
                <a:gd name="connsiteX11" fmla="*/ 892619 w 13054461"/>
                <a:gd name="connsiteY11" fmla="*/ 2920056 h 5940964"/>
                <a:gd name="connsiteX12" fmla="*/ 912138 w 13054461"/>
                <a:gd name="connsiteY12" fmla="*/ 1771066 h 5940964"/>
                <a:gd name="connsiteX13" fmla="*/ 740377 w 13054461"/>
                <a:gd name="connsiteY13" fmla="*/ 1517899 h 5940964"/>
                <a:gd name="connsiteX14" fmla="*/ 634978 w 13054461"/>
                <a:gd name="connsiteY14" fmla="*/ 1508161 h 5940964"/>
                <a:gd name="connsiteX15" fmla="*/ 620111 w 13054461"/>
                <a:gd name="connsiteY15" fmla="*/ 522496 h 5940964"/>
                <a:gd name="connsiteX16" fmla="*/ 15454 w 13054461"/>
                <a:gd name="connsiteY16" fmla="*/ 0 h 5940964"/>
                <a:gd name="connsiteX17" fmla="*/ 31389 w 13054461"/>
                <a:gd name="connsiteY17" fmla="*/ 5744788 h 5940964"/>
                <a:gd name="connsiteX0" fmla="*/ 31389 w 13054461"/>
                <a:gd name="connsiteY0" fmla="*/ 5744788 h 5940964"/>
                <a:gd name="connsiteX1" fmla="*/ 294461 w 13054461"/>
                <a:gd name="connsiteY1" fmla="*/ 5939669 h 5940964"/>
                <a:gd name="connsiteX2" fmla="*/ 13054461 w 13054461"/>
                <a:gd name="connsiteY2" fmla="*/ 5940964 h 5940964"/>
                <a:gd name="connsiteX3" fmla="*/ 13043438 w 13054461"/>
                <a:gd name="connsiteY3" fmla="*/ 5875285 h 5940964"/>
                <a:gd name="connsiteX4" fmla="*/ 5403053 w 13054461"/>
                <a:gd name="connsiteY4" fmla="*/ 5883410 h 5940964"/>
                <a:gd name="connsiteX5" fmla="*/ 5400453 w 13054461"/>
                <a:gd name="connsiteY5" fmla="*/ 5314770 h 5940964"/>
                <a:gd name="connsiteX6" fmla="*/ 4736984 w 13054461"/>
                <a:gd name="connsiteY6" fmla="*/ 4715517 h 5940964"/>
                <a:gd name="connsiteX7" fmla="*/ 972269 w 13054461"/>
                <a:gd name="connsiteY7" fmla="*/ 4707002 h 5940964"/>
                <a:gd name="connsiteX8" fmla="*/ 620111 w 13054461"/>
                <a:gd name="connsiteY8" fmla="*/ 4163378 h 5940964"/>
                <a:gd name="connsiteX9" fmla="*/ 642786 w 13054461"/>
                <a:gd name="connsiteY9" fmla="*/ 3140765 h 5940964"/>
                <a:gd name="connsiteX10" fmla="*/ 713051 w 13054461"/>
                <a:gd name="connsiteY10" fmla="*/ 3140766 h 5940964"/>
                <a:gd name="connsiteX11" fmla="*/ 892619 w 13054461"/>
                <a:gd name="connsiteY11" fmla="*/ 2920056 h 5940964"/>
                <a:gd name="connsiteX12" fmla="*/ 912138 w 13054461"/>
                <a:gd name="connsiteY12" fmla="*/ 1771066 h 5940964"/>
                <a:gd name="connsiteX13" fmla="*/ 740377 w 13054461"/>
                <a:gd name="connsiteY13" fmla="*/ 1517899 h 5940964"/>
                <a:gd name="connsiteX14" fmla="*/ 634978 w 13054461"/>
                <a:gd name="connsiteY14" fmla="*/ 1508161 h 5940964"/>
                <a:gd name="connsiteX15" fmla="*/ 620111 w 13054461"/>
                <a:gd name="connsiteY15" fmla="*/ 522496 h 5940964"/>
                <a:gd name="connsiteX16" fmla="*/ 15454 w 13054461"/>
                <a:gd name="connsiteY16" fmla="*/ 0 h 5940964"/>
                <a:gd name="connsiteX17" fmla="*/ 31389 w 13054461"/>
                <a:gd name="connsiteY17" fmla="*/ 5744788 h 5940964"/>
                <a:gd name="connsiteX0" fmla="*/ 31389 w 13054461"/>
                <a:gd name="connsiteY0" fmla="*/ 5744788 h 5940964"/>
                <a:gd name="connsiteX1" fmla="*/ 294461 w 13054461"/>
                <a:gd name="connsiteY1" fmla="*/ 5939669 h 5940964"/>
                <a:gd name="connsiteX2" fmla="*/ 13054461 w 13054461"/>
                <a:gd name="connsiteY2" fmla="*/ 5940964 h 5940964"/>
                <a:gd name="connsiteX3" fmla="*/ 13043438 w 13054461"/>
                <a:gd name="connsiteY3" fmla="*/ 5875285 h 5940964"/>
                <a:gd name="connsiteX4" fmla="*/ 5403053 w 13054461"/>
                <a:gd name="connsiteY4" fmla="*/ 5883410 h 5940964"/>
                <a:gd name="connsiteX5" fmla="*/ 5400453 w 13054461"/>
                <a:gd name="connsiteY5" fmla="*/ 5314770 h 5940964"/>
                <a:gd name="connsiteX6" fmla="*/ 4736984 w 13054461"/>
                <a:gd name="connsiteY6" fmla="*/ 4715517 h 5940964"/>
                <a:gd name="connsiteX7" fmla="*/ 972269 w 13054461"/>
                <a:gd name="connsiteY7" fmla="*/ 4707002 h 5940964"/>
                <a:gd name="connsiteX8" fmla="*/ 620111 w 13054461"/>
                <a:gd name="connsiteY8" fmla="*/ 4163378 h 5940964"/>
                <a:gd name="connsiteX9" fmla="*/ 642786 w 13054461"/>
                <a:gd name="connsiteY9" fmla="*/ 3140765 h 5940964"/>
                <a:gd name="connsiteX10" fmla="*/ 713051 w 13054461"/>
                <a:gd name="connsiteY10" fmla="*/ 3140766 h 5940964"/>
                <a:gd name="connsiteX11" fmla="*/ 892619 w 13054461"/>
                <a:gd name="connsiteY11" fmla="*/ 2920056 h 5940964"/>
                <a:gd name="connsiteX12" fmla="*/ 912138 w 13054461"/>
                <a:gd name="connsiteY12" fmla="*/ 1771066 h 5940964"/>
                <a:gd name="connsiteX13" fmla="*/ 740377 w 13054461"/>
                <a:gd name="connsiteY13" fmla="*/ 1517899 h 5940964"/>
                <a:gd name="connsiteX14" fmla="*/ 634978 w 13054461"/>
                <a:gd name="connsiteY14" fmla="*/ 1508161 h 5940964"/>
                <a:gd name="connsiteX15" fmla="*/ 620111 w 13054461"/>
                <a:gd name="connsiteY15" fmla="*/ 522496 h 5940964"/>
                <a:gd name="connsiteX16" fmla="*/ 15454 w 13054461"/>
                <a:gd name="connsiteY16" fmla="*/ 0 h 5940964"/>
                <a:gd name="connsiteX17" fmla="*/ 31389 w 13054461"/>
                <a:gd name="connsiteY17" fmla="*/ 5744788 h 5940964"/>
                <a:gd name="connsiteX0" fmla="*/ 31389 w 13054461"/>
                <a:gd name="connsiteY0" fmla="*/ 5744788 h 5940964"/>
                <a:gd name="connsiteX1" fmla="*/ 294461 w 13054461"/>
                <a:gd name="connsiteY1" fmla="*/ 5939669 h 5940964"/>
                <a:gd name="connsiteX2" fmla="*/ 13054461 w 13054461"/>
                <a:gd name="connsiteY2" fmla="*/ 5940964 h 5940964"/>
                <a:gd name="connsiteX3" fmla="*/ 13043438 w 13054461"/>
                <a:gd name="connsiteY3" fmla="*/ 5875285 h 5940964"/>
                <a:gd name="connsiteX4" fmla="*/ 5403053 w 13054461"/>
                <a:gd name="connsiteY4" fmla="*/ 5883410 h 5940964"/>
                <a:gd name="connsiteX5" fmla="*/ 5400453 w 13054461"/>
                <a:gd name="connsiteY5" fmla="*/ 5314770 h 5940964"/>
                <a:gd name="connsiteX6" fmla="*/ 4736984 w 13054461"/>
                <a:gd name="connsiteY6" fmla="*/ 4715517 h 5940964"/>
                <a:gd name="connsiteX7" fmla="*/ 972269 w 13054461"/>
                <a:gd name="connsiteY7" fmla="*/ 4707002 h 5940964"/>
                <a:gd name="connsiteX8" fmla="*/ 620111 w 13054461"/>
                <a:gd name="connsiteY8" fmla="*/ 4163378 h 5940964"/>
                <a:gd name="connsiteX9" fmla="*/ 642786 w 13054461"/>
                <a:gd name="connsiteY9" fmla="*/ 3140765 h 5940964"/>
                <a:gd name="connsiteX10" fmla="*/ 713051 w 13054461"/>
                <a:gd name="connsiteY10" fmla="*/ 3140766 h 5940964"/>
                <a:gd name="connsiteX11" fmla="*/ 892619 w 13054461"/>
                <a:gd name="connsiteY11" fmla="*/ 2920056 h 5940964"/>
                <a:gd name="connsiteX12" fmla="*/ 912138 w 13054461"/>
                <a:gd name="connsiteY12" fmla="*/ 1771066 h 5940964"/>
                <a:gd name="connsiteX13" fmla="*/ 740377 w 13054461"/>
                <a:gd name="connsiteY13" fmla="*/ 1517899 h 5940964"/>
                <a:gd name="connsiteX14" fmla="*/ 631075 w 13054461"/>
                <a:gd name="connsiteY14" fmla="*/ 1508161 h 5940964"/>
                <a:gd name="connsiteX15" fmla="*/ 620111 w 13054461"/>
                <a:gd name="connsiteY15" fmla="*/ 522496 h 5940964"/>
                <a:gd name="connsiteX16" fmla="*/ 15454 w 13054461"/>
                <a:gd name="connsiteY16" fmla="*/ 0 h 5940964"/>
                <a:gd name="connsiteX17" fmla="*/ 31389 w 13054461"/>
                <a:gd name="connsiteY17" fmla="*/ 5744788 h 5940964"/>
                <a:gd name="connsiteX0" fmla="*/ 31389 w 13054461"/>
                <a:gd name="connsiteY0" fmla="*/ 5744788 h 5940964"/>
                <a:gd name="connsiteX1" fmla="*/ 294461 w 13054461"/>
                <a:gd name="connsiteY1" fmla="*/ 5939669 h 5940964"/>
                <a:gd name="connsiteX2" fmla="*/ 13054461 w 13054461"/>
                <a:gd name="connsiteY2" fmla="*/ 5940964 h 5940964"/>
                <a:gd name="connsiteX3" fmla="*/ 13043438 w 13054461"/>
                <a:gd name="connsiteY3" fmla="*/ 5875285 h 5940964"/>
                <a:gd name="connsiteX4" fmla="*/ 5403053 w 13054461"/>
                <a:gd name="connsiteY4" fmla="*/ 5883410 h 5940964"/>
                <a:gd name="connsiteX5" fmla="*/ 5400453 w 13054461"/>
                <a:gd name="connsiteY5" fmla="*/ 5314770 h 5940964"/>
                <a:gd name="connsiteX6" fmla="*/ 4736984 w 13054461"/>
                <a:gd name="connsiteY6" fmla="*/ 4715517 h 5940964"/>
                <a:gd name="connsiteX7" fmla="*/ 972269 w 13054461"/>
                <a:gd name="connsiteY7" fmla="*/ 4707002 h 5940964"/>
                <a:gd name="connsiteX8" fmla="*/ 620111 w 13054461"/>
                <a:gd name="connsiteY8" fmla="*/ 4163378 h 5940964"/>
                <a:gd name="connsiteX9" fmla="*/ 642786 w 13054461"/>
                <a:gd name="connsiteY9" fmla="*/ 3140765 h 5940964"/>
                <a:gd name="connsiteX10" fmla="*/ 713051 w 13054461"/>
                <a:gd name="connsiteY10" fmla="*/ 3140766 h 5940964"/>
                <a:gd name="connsiteX11" fmla="*/ 892619 w 13054461"/>
                <a:gd name="connsiteY11" fmla="*/ 2920056 h 5940964"/>
                <a:gd name="connsiteX12" fmla="*/ 912138 w 13054461"/>
                <a:gd name="connsiteY12" fmla="*/ 1771066 h 5940964"/>
                <a:gd name="connsiteX13" fmla="*/ 740377 w 13054461"/>
                <a:gd name="connsiteY13" fmla="*/ 1517899 h 5940964"/>
                <a:gd name="connsiteX14" fmla="*/ 631075 w 13054461"/>
                <a:gd name="connsiteY14" fmla="*/ 1508161 h 5940964"/>
                <a:gd name="connsiteX15" fmla="*/ 620111 w 13054461"/>
                <a:gd name="connsiteY15" fmla="*/ 522496 h 5940964"/>
                <a:gd name="connsiteX16" fmla="*/ 15454 w 13054461"/>
                <a:gd name="connsiteY16" fmla="*/ 0 h 5940964"/>
                <a:gd name="connsiteX17" fmla="*/ 31389 w 13054461"/>
                <a:gd name="connsiteY17" fmla="*/ 5744788 h 5940964"/>
                <a:gd name="connsiteX0" fmla="*/ 31389 w 13054461"/>
                <a:gd name="connsiteY0" fmla="*/ 5744788 h 5940964"/>
                <a:gd name="connsiteX1" fmla="*/ 294461 w 13054461"/>
                <a:gd name="connsiteY1" fmla="*/ 5939669 h 5940964"/>
                <a:gd name="connsiteX2" fmla="*/ 13054461 w 13054461"/>
                <a:gd name="connsiteY2" fmla="*/ 5940964 h 5940964"/>
                <a:gd name="connsiteX3" fmla="*/ 13043438 w 13054461"/>
                <a:gd name="connsiteY3" fmla="*/ 5875285 h 5940964"/>
                <a:gd name="connsiteX4" fmla="*/ 5403053 w 13054461"/>
                <a:gd name="connsiteY4" fmla="*/ 5883410 h 5940964"/>
                <a:gd name="connsiteX5" fmla="*/ 5400453 w 13054461"/>
                <a:gd name="connsiteY5" fmla="*/ 5314770 h 5940964"/>
                <a:gd name="connsiteX6" fmla="*/ 4736984 w 13054461"/>
                <a:gd name="connsiteY6" fmla="*/ 4715517 h 5940964"/>
                <a:gd name="connsiteX7" fmla="*/ 972269 w 13054461"/>
                <a:gd name="connsiteY7" fmla="*/ 4707002 h 5940964"/>
                <a:gd name="connsiteX8" fmla="*/ 620111 w 13054461"/>
                <a:gd name="connsiteY8" fmla="*/ 4163378 h 5940964"/>
                <a:gd name="connsiteX9" fmla="*/ 642786 w 13054461"/>
                <a:gd name="connsiteY9" fmla="*/ 3140765 h 5940964"/>
                <a:gd name="connsiteX10" fmla="*/ 713051 w 13054461"/>
                <a:gd name="connsiteY10" fmla="*/ 3140766 h 5940964"/>
                <a:gd name="connsiteX11" fmla="*/ 892619 w 13054461"/>
                <a:gd name="connsiteY11" fmla="*/ 2920056 h 5940964"/>
                <a:gd name="connsiteX12" fmla="*/ 912138 w 13054461"/>
                <a:gd name="connsiteY12" fmla="*/ 1771066 h 5940964"/>
                <a:gd name="connsiteX13" fmla="*/ 740377 w 13054461"/>
                <a:gd name="connsiteY13" fmla="*/ 1517899 h 5940964"/>
                <a:gd name="connsiteX14" fmla="*/ 634978 w 13054461"/>
                <a:gd name="connsiteY14" fmla="*/ 1521144 h 5940964"/>
                <a:gd name="connsiteX15" fmla="*/ 620111 w 13054461"/>
                <a:gd name="connsiteY15" fmla="*/ 522496 h 5940964"/>
                <a:gd name="connsiteX16" fmla="*/ 15454 w 13054461"/>
                <a:gd name="connsiteY16" fmla="*/ 0 h 5940964"/>
                <a:gd name="connsiteX17" fmla="*/ 31389 w 13054461"/>
                <a:gd name="connsiteY17" fmla="*/ 5744788 h 5940964"/>
                <a:gd name="connsiteX0" fmla="*/ 31389 w 13054461"/>
                <a:gd name="connsiteY0" fmla="*/ 5744788 h 5940964"/>
                <a:gd name="connsiteX1" fmla="*/ 294461 w 13054461"/>
                <a:gd name="connsiteY1" fmla="*/ 5939669 h 5940964"/>
                <a:gd name="connsiteX2" fmla="*/ 13054461 w 13054461"/>
                <a:gd name="connsiteY2" fmla="*/ 5940964 h 5940964"/>
                <a:gd name="connsiteX3" fmla="*/ 13043438 w 13054461"/>
                <a:gd name="connsiteY3" fmla="*/ 5875285 h 5940964"/>
                <a:gd name="connsiteX4" fmla="*/ 5403053 w 13054461"/>
                <a:gd name="connsiteY4" fmla="*/ 5883410 h 5940964"/>
                <a:gd name="connsiteX5" fmla="*/ 5400453 w 13054461"/>
                <a:gd name="connsiteY5" fmla="*/ 5314770 h 5940964"/>
                <a:gd name="connsiteX6" fmla="*/ 4736984 w 13054461"/>
                <a:gd name="connsiteY6" fmla="*/ 4715517 h 5940964"/>
                <a:gd name="connsiteX7" fmla="*/ 972269 w 13054461"/>
                <a:gd name="connsiteY7" fmla="*/ 4707002 h 5940964"/>
                <a:gd name="connsiteX8" fmla="*/ 620111 w 13054461"/>
                <a:gd name="connsiteY8" fmla="*/ 4163378 h 5940964"/>
                <a:gd name="connsiteX9" fmla="*/ 642786 w 13054461"/>
                <a:gd name="connsiteY9" fmla="*/ 3140765 h 5940964"/>
                <a:gd name="connsiteX10" fmla="*/ 713051 w 13054461"/>
                <a:gd name="connsiteY10" fmla="*/ 3140766 h 5940964"/>
                <a:gd name="connsiteX11" fmla="*/ 892619 w 13054461"/>
                <a:gd name="connsiteY11" fmla="*/ 2920056 h 5940964"/>
                <a:gd name="connsiteX12" fmla="*/ 912138 w 13054461"/>
                <a:gd name="connsiteY12" fmla="*/ 1771066 h 5940964"/>
                <a:gd name="connsiteX13" fmla="*/ 728667 w 13054461"/>
                <a:gd name="connsiteY13" fmla="*/ 1511407 h 5940964"/>
                <a:gd name="connsiteX14" fmla="*/ 634978 w 13054461"/>
                <a:gd name="connsiteY14" fmla="*/ 1521144 h 5940964"/>
                <a:gd name="connsiteX15" fmla="*/ 620111 w 13054461"/>
                <a:gd name="connsiteY15" fmla="*/ 522496 h 5940964"/>
                <a:gd name="connsiteX16" fmla="*/ 15454 w 13054461"/>
                <a:gd name="connsiteY16" fmla="*/ 0 h 5940964"/>
                <a:gd name="connsiteX17" fmla="*/ 31389 w 13054461"/>
                <a:gd name="connsiteY17" fmla="*/ 5744788 h 5940964"/>
                <a:gd name="connsiteX0" fmla="*/ 31389 w 13054461"/>
                <a:gd name="connsiteY0" fmla="*/ 5744788 h 5940964"/>
                <a:gd name="connsiteX1" fmla="*/ 294461 w 13054461"/>
                <a:gd name="connsiteY1" fmla="*/ 5939669 h 5940964"/>
                <a:gd name="connsiteX2" fmla="*/ 13054461 w 13054461"/>
                <a:gd name="connsiteY2" fmla="*/ 5940964 h 5940964"/>
                <a:gd name="connsiteX3" fmla="*/ 13043438 w 13054461"/>
                <a:gd name="connsiteY3" fmla="*/ 5875285 h 5940964"/>
                <a:gd name="connsiteX4" fmla="*/ 5403053 w 13054461"/>
                <a:gd name="connsiteY4" fmla="*/ 5883410 h 5940964"/>
                <a:gd name="connsiteX5" fmla="*/ 5400453 w 13054461"/>
                <a:gd name="connsiteY5" fmla="*/ 5314770 h 5940964"/>
                <a:gd name="connsiteX6" fmla="*/ 4736984 w 13054461"/>
                <a:gd name="connsiteY6" fmla="*/ 4715517 h 5940964"/>
                <a:gd name="connsiteX7" fmla="*/ 972269 w 13054461"/>
                <a:gd name="connsiteY7" fmla="*/ 4707002 h 5940964"/>
                <a:gd name="connsiteX8" fmla="*/ 620111 w 13054461"/>
                <a:gd name="connsiteY8" fmla="*/ 4163378 h 5940964"/>
                <a:gd name="connsiteX9" fmla="*/ 642786 w 13054461"/>
                <a:gd name="connsiteY9" fmla="*/ 3140765 h 5940964"/>
                <a:gd name="connsiteX10" fmla="*/ 713051 w 13054461"/>
                <a:gd name="connsiteY10" fmla="*/ 3140766 h 5940964"/>
                <a:gd name="connsiteX11" fmla="*/ 892619 w 13054461"/>
                <a:gd name="connsiteY11" fmla="*/ 2920056 h 5940964"/>
                <a:gd name="connsiteX12" fmla="*/ 912138 w 13054461"/>
                <a:gd name="connsiteY12" fmla="*/ 1771066 h 5940964"/>
                <a:gd name="connsiteX13" fmla="*/ 724764 w 13054461"/>
                <a:gd name="connsiteY13" fmla="*/ 1524389 h 5940964"/>
                <a:gd name="connsiteX14" fmla="*/ 634978 w 13054461"/>
                <a:gd name="connsiteY14" fmla="*/ 1521144 h 5940964"/>
                <a:gd name="connsiteX15" fmla="*/ 620111 w 13054461"/>
                <a:gd name="connsiteY15" fmla="*/ 522496 h 5940964"/>
                <a:gd name="connsiteX16" fmla="*/ 15454 w 13054461"/>
                <a:gd name="connsiteY16" fmla="*/ 0 h 5940964"/>
                <a:gd name="connsiteX17" fmla="*/ 31389 w 13054461"/>
                <a:gd name="connsiteY17" fmla="*/ 5744788 h 5940964"/>
                <a:gd name="connsiteX0" fmla="*/ 31389 w 13054461"/>
                <a:gd name="connsiteY0" fmla="*/ 5744788 h 5940964"/>
                <a:gd name="connsiteX1" fmla="*/ 294461 w 13054461"/>
                <a:gd name="connsiteY1" fmla="*/ 5939669 h 5940964"/>
                <a:gd name="connsiteX2" fmla="*/ 13054461 w 13054461"/>
                <a:gd name="connsiteY2" fmla="*/ 5940964 h 5940964"/>
                <a:gd name="connsiteX3" fmla="*/ 13043438 w 13054461"/>
                <a:gd name="connsiteY3" fmla="*/ 5875285 h 5940964"/>
                <a:gd name="connsiteX4" fmla="*/ 5403053 w 13054461"/>
                <a:gd name="connsiteY4" fmla="*/ 5883410 h 5940964"/>
                <a:gd name="connsiteX5" fmla="*/ 5400453 w 13054461"/>
                <a:gd name="connsiteY5" fmla="*/ 5314770 h 5940964"/>
                <a:gd name="connsiteX6" fmla="*/ 4736984 w 13054461"/>
                <a:gd name="connsiteY6" fmla="*/ 4715517 h 5940964"/>
                <a:gd name="connsiteX7" fmla="*/ 972269 w 13054461"/>
                <a:gd name="connsiteY7" fmla="*/ 4707002 h 5940964"/>
                <a:gd name="connsiteX8" fmla="*/ 620111 w 13054461"/>
                <a:gd name="connsiteY8" fmla="*/ 4163378 h 5940964"/>
                <a:gd name="connsiteX9" fmla="*/ 642786 w 13054461"/>
                <a:gd name="connsiteY9" fmla="*/ 3140765 h 5940964"/>
                <a:gd name="connsiteX10" fmla="*/ 713051 w 13054461"/>
                <a:gd name="connsiteY10" fmla="*/ 3140766 h 5940964"/>
                <a:gd name="connsiteX11" fmla="*/ 892619 w 13054461"/>
                <a:gd name="connsiteY11" fmla="*/ 2920056 h 5940964"/>
                <a:gd name="connsiteX12" fmla="*/ 916043 w 13054461"/>
                <a:gd name="connsiteY12" fmla="*/ 1767821 h 5940964"/>
                <a:gd name="connsiteX13" fmla="*/ 724764 w 13054461"/>
                <a:gd name="connsiteY13" fmla="*/ 1524389 h 5940964"/>
                <a:gd name="connsiteX14" fmla="*/ 634978 w 13054461"/>
                <a:gd name="connsiteY14" fmla="*/ 1521144 h 5940964"/>
                <a:gd name="connsiteX15" fmla="*/ 620111 w 13054461"/>
                <a:gd name="connsiteY15" fmla="*/ 522496 h 5940964"/>
                <a:gd name="connsiteX16" fmla="*/ 15454 w 13054461"/>
                <a:gd name="connsiteY16" fmla="*/ 0 h 5940964"/>
                <a:gd name="connsiteX17" fmla="*/ 31389 w 13054461"/>
                <a:gd name="connsiteY17" fmla="*/ 5744788 h 5940964"/>
                <a:gd name="connsiteX0" fmla="*/ 31389 w 13054461"/>
                <a:gd name="connsiteY0" fmla="*/ 5744788 h 5940964"/>
                <a:gd name="connsiteX1" fmla="*/ 294461 w 13054461"/>
                <a:gd name="connsiteY1" fmla="*/ 5939669 h 5940964"/>
                <a:gd name="connsiteX2" fmla="*/ 13054461 w 13054461"/>
                <a:gd name="connsiteY2" fmla="*/ 5940964 h 5940964"/>
                <a:gd name="connsiteX3" fmla="*/ 13043438 w 13054461"/>
                <a:gd name="connsiteY3" fmla="*/ 5875285 h 5940964"/>
                <a:gd name="connsiteX4" fmla="*/ 5403053 w 13054461"/>
                <a:gd name="connsiteY4" fmla="*/ 5883410 h 5940964"/>
                <a:gd name="connsiteX5" fmla="*/ 5400453 w 13054461"/>
                <a:gd name="connsiteY5" fmla="*/ 5314770 h 5940964"/>
                <a:gd name="connsiteX6" fmla="*/ 4736984 w 13054461"/>
                <a:gd name="connsiteY6" fmla="*/ 4715517 h 5940964"/>
                <a:gd name="connsiteX7" fmla="*/ 972269 w 13054461"/>
                <a:gd name="connsiteY7" fmla="*/ 4707002 h 5940964"/>
                <a:gd name="connsiteX8" fmla="*/ 620111 w 13054461"/>
                <a:gd name="connsiteY8" fmla="*/ 4163378 h 5940964"/>
                <a:gd name="connsiteX9" fmla="*/ 642786 w 13054461"/>
                <a:gd name="connsiteY9" fmla="*/ 3140765 h 5940964"/>
                <a:gd name="connsiteX10" fmla="*/ 713051 w 13054461"/>
                <a:gd name="connsiteY10" fmla="*/ 3140766 h 5940964"/>
                <a:gd name="connsiteX11" fmla="*/ 892619 w 13054461"/>
                <a:gd name="connsiteY11" fmla="*/ 2920056 h 5940964"/>
                <a:gd name="connsiteX12" fmla="*/ 916043 w 13054461"/>
                <a:gd name="connsiteY12" fmla="*/ 1767821 h 5940964"/>
                <a:gd name="connsiteX13" fmla="*/ 724764 w 13054461"/>
                <a:gd name="connsiteY13" fmla="*/ 1524389 h 5940964"/>
                <a:gd name="connsiteX14" fmla="*/ 634978 w 13054461"/>
                <a:gd name="connsiteY14" fmla="*/ 1521144 h 5940964"/>
                <a:gd name="connsiteX15" fmla="*/ 620111 w 13054461"/>
                <a:gd name="connsiteY15" fmla="*/ 522496 h 5940964"/>
                <a:gd name="connsiteX16" fmla="*/ 15454 w 13054461"/>
                <a:gd name="connsiteY16" fmla="*/ 0 h 5940964"/>
                <a:gd name="connsiteX17" fmla="*/ 31389 w 13054461"/>
                <a:gd name="connsiteY17" fmla="*/ 5744788 h 5940964"/>
                <a:gd name="connsiteX0" fmla="*/ 31389 w 13054461"/>
                <a:gd name="connsiteY0" fmla="*/ 5744788 h 5940964"/>
                <a:gd name="connsiteX1" fmla="*/ 294461 w 13054461"/>
                <a:gd name="connsiteY1" fmla="*/ 5939669 h 5940964"/>
                <a:gd name="connsiteX2" fmla="*/ 13054461 w 13054461"/>
                <a:gd name="connsiteY2" fmla="*/ 5940964 h 5940964"/>
                <a:gd name="connsiteX3" fmla="*/ 13043438 w 13054461"/>
                <a:gd name="connsiteY3" fmla="*/ 5875285 h 5940964"/>
                <a:gd name="connsiteX4" fmla="*/ 5403053 w 13054461"/>
                <a:gd name="connsiteY4" fmla="*/ 5883410 h 5940964"/>
                <a:gd name="connsiteX5" fmla="*/ 5400453 w 13054461"/>
                <a:gd name="connsiteY5" fmla="*/ 5314770 h 5940964"/>
                <a:gd name="connsiteX6" fmla="*/ 4736984 w 13054461"/>
                <a:gd name="connsiteY6" fmla="*/ 4715517 h 5940964"/>
                <a:gd name="connsiteX7" fmla="*/ 972269 w 13054461"/>
                <a:gd name="connsiteY7" fmla="*/ 4707002 h 5940964"/>
                <a:gd name="connsiteX8" fmla="*/ 620111 w 13054461"/>
                <a:gd name="connsiteY8" fmla="*/ 4163378 h 5940964"/>
                <a:gd name="connsiteX9" fmla="*/ 642786 w 13054461"/>
                <a:gd name="connsiteY9" fmla="*/ 3140765 h 5940964"/>
                <a:gd name="connsiteX10" fmla="*/ 713051 w 13054461"/>
                <a:gd name="connsiteY10" fmla="*/ 3140766 h 5940964"/>
                <a:gd name="connsiteX11" fmla="*/ 892619 w 13054461"/>
                <a:gd name="connsiteY11" fmla="*/ 2920056 h 5940964"/>
                <a:gd name="connsiteX12" fmla="*/ 916043 w 13054461"/>
                <a:gd name="connsiteY12" fmla="*/ 1767821 h 5940964"/>
                <a:gd name="connsiteX13" fmla="*/ 709149 w 13054461"/>
                <a:gd name="connsiteY13" fmla="*/ 1530882 h 5940964"/>
                <a:gd name="connsiteX14" fmla="*/ 634978 w 13054461"/>
                <a:gd name="connsiteY14" fmla="*/ 1521144 h 5940964"/>
                <a:gd name="connsiteX15" fmla="*/ 620111 w 13054461"/>
                <a:gd name="connsiteY15" fmla="*/ 522496 h 5940964"/>
                <a:gd name="connsiteX16" fmla="*/ 15454 w 13054461"/>
                <a:gd name="connsiteY16" fmla="*/ 0 h 5940964"/>
                <a:gd name="connsiteX17" fmla="*/ 31389 w 13054461"/>
                <a:gd name="connsiteY17" fmla="*/ 5744788 h 5940964"/>
                <a:gd name="connsiteX0" fmla="*/ 31389 w 13054461"/>
                <a:gd name="connsiteY0" fmla="*/ 5744788 h 5940964"/>
                <a:gd name="connsiteX1" fmla="*/ 294461 w 13054461"/>
                <a:gd name="connsiteY1" fmla="*/ 5939669 h 5940964"/>
                <a:gd name="connsiteX2" fmla="*/ 13054461 w 13054461"/>
                <a:gd name="connsiteY2" fmla="*/ 5940964 h 5940964"/>
                <a:gd name="connsiteX3" fmla="*/ 13043438 w 13054461"/>
                <a:gd name="connsiteY3" fmla="*/ 5875285 h 5940964"/>
                <a:gd name="connsiteX4" fmla="*/ 5403053 w 13054461"/>
                <a:gd name="connsiteY4" fmla="*/ 5883410 h 5940964"/>
                <a:gd name="connsiteX5" fmla="*/ 5400453 w 13054461"/>
                <a:gd name="connsiteY5" fmla="*/ 5314770 h 5940964"/>
                <a:gd name="connsiteX6" fmla="*/ 4736984 w 13054461"/>
                <a:gd name="connsiteY6" fmla="*/ 4715517 h 5940964"/>
                <a:gd name="connsiteX7" fmla="*/ 972269 w 13054461"/>
                <a:gd name="connsiteY7" fmla="*/ 4707002 h 5940964"/>
                <a:gd name="connsiteX8" fmla="*/ 620111 w 13054461"/>
                <a:gd name="connsiteY8" fmla="*/ 4163378 h 5940964"/>
                <a:gd name="connsiteX9" fmla="*/ 642786 w 13054461"/>
                <a:gd name="connsiteY9" fmla="*/ 3140765 h 5940964"/>
                <a:gd name="connsiteX10" fmla="*/ 713051 w 13054461"/>
                <a:gd name="connsiteY10" fmla="*/ 3140766 h 5940964"/>
                <a:gd name="connsiteX11" fmla="*/ 892619 w 13054461"/>
                <a:gd name="connsiteY11" fmla="*/ 2920056 h 5940964"/>
                <a:gd name="connsiteX12" fmla="*/ 916043 w 13054461"/>
                <a:gd name="connsiteY12" fmla="*/ 1767821 h 5940964"/>
                <a:gd name="connsiteX13" fmla="*/ 709149 w 13054461"/>
                <a:gd name="connsiteY13" fmla="*/ 1530882 h 5940964"/>
                <a:gd name="connsiteX14" fmla="*/ 634978 w 13054461"/>
                <a:gd name="connsiteY14" fmla="*/ 1521144 h 5940964"/>
                <a:gd name="connsiteX15" fmla="*/ 620111 w 13054461"/>
                <a:gd name="connsiteY15" fmla="*/ 522496 h 5940964"/>
                <a:gd name="connsiteX16" fmla="*/ 15454 w 13054461"/>
                <a:gd name="connsiteY16" fmla="*/ 0 h 5940964"/>
                <a:gd name="connsiteX17" fmla="*/ 31389 w 13054461"/>
                <a:gd name="connsiteY17" fmla="*/ 5744788 h 5940964"/>
                <a:gd name="connsiteX0" fmla="*/ 31389 w 13054461"/>
                <a:gd name="connsiteY0" fmla="*/ 5744788 h 5940964"/>
                <a:gd name="connsiteX1" fmla="*/ 294461 w 13054461"/>
                <a:gd name="connsiteY1" fmla="*/ 5939669 h 5940964"/>
                <a:gd name="connsiteX2" fmla="*/ 13054461 w 13054461"/>
                <a:gd name="connsiteY2" fmla="*/ 5940964 h 5940964"/>
                <a:gd name="connsiteX3" fmla="*/ 13043438 w 13054461"/>
                <a:gd name="connsiteY3" fmla="*/ 5875285 h 5940964"/>
                <a:gd name="connsiteX4" fmla="*/ 5403053 w 13054461"/>
                <a:gd name="connsiteY4" fmla="*/ 5883410 h 5940964"/>
                <a:gd name="connsiteX5" fmla="*/ 5400453 w 13054461"/>
                <a:gd name="connsiteY5" fmla="*/ 5314770 h 5940964"/>
                <a:gd name="connsiteX6" fmla="*/ 4736984 w 13054461"/>
                <a:gd name="connsiteY6" fmla="*/ 4715517 h 5940964"/>
                <a:gd name="connsiteX7" fmla="*/ 972269 w 13054461"/>
                <a:gd name="connsiteY7" fmla="*/ 4707002 h 5940964"/>
                <a:gd name="connsiteX8" fmla="*/ 620111 w 13054461"/>
                <a:gd name="connsiteY8" fmla="*/ 4163378 h 5940964"/>
                <a:gd name="connsiteX9" fmla="*/ 642786 w 13054461"/>
                <a:gd name="connsiteY9" fmla="*/ 3140765 h 5940964"/>
                <a:gd name="connsiteX10" fmla="*/ 713051 w 13054461"/>
                <a:gd name="connsiteY10" fmla="*/ 3140766 h 5940964"/>
                <a:gd name="connsiteX11" fmla="*/ 892619 w 13054461"/>
                <a:gd name="connsiteY11" fmla="*/ 2920056 h 5940964"/>
                <a:gd name="connsiteX12" fmla="*/ 916043 w 13054461"/>
                <a:gd name="connsiteY12" fmla="*/ 1767821 h 5940964"/>
                <a:gd name="connsiteX13" fmla="*/ 709149 w 13054461"/>
                <a:gd name="connsiteY13" fmla="*/ 1530882 h 5940964"/>
                <a:gd name="connsiteX14" fmla="*/ 634978 w 13054461"/>
                <a:gd name="connsiteY14" fmla="*/ 1521144 h 5940964"/>
                <a:gd name="connsiteX15" fmla="*/ 620111 w 13054461"/>
                <a:gd name="connsiteY15" fmla="*/ 522496 h 5940964"/>
                <a:gd name="connsiteX16" fmla="*/ 15454 w 13054461"/>
                <a:gd name="connsiteY16" fmla="*/ 0 h 5940964"/>
                <a:gd name="connsiteX17" fmla="*/ 31389 w 13054461"/>
                <a:gd name="connsiteY17" fmla="*/ 5744788 h 5940964"/>
                <a:gd name="connsiteX0" fmla="*/ 31389 w 13054461"/>
                <a:gd name="connsiteY0" fmla="*/ 5744788 h 5940964"/>
                <a:gd name="connsiteX1" fmla="*/ 294461 w 13054461"/>
                <a:gd name="connsiteY1" fmla="*/ 5939669 h 5940964"/>
                <a:gd name="connsiteX2" fmla="*/ 13054461 w 13054461"/>
                <a:gd name="connsiteY2" fmla="*/ 5940964 h 5940964"/>
                <a:gd name="connsiteX3" fmla="*/ 13043438 w 13054461"/>
                <a:gd name="connsiteY3" fmla="*/ 5875285 h 5940964"/>
                <a:gd name="connsiteX4" fmla="*/ 5403053 w 13054461"/>
                <a:gd name="connsiteY4" fmla="*/ 5883410 h 5940964"/>
                <a:gd name="connsiteX5" fmla="*/ 5400453 w 13054461"/>
                <a:gd name="connsiteY5" fmla="*/ 5314770 h 5940964"/>
                <a:gd name="connsiteX6" fmla="*/ 4736984 w 13054461"/>
                <a:gd name="connsiteY6" fmla="*/ 4715517 h 5940964"/>
                <a:gd name="connsiteX7" fmla="*/ 972269 w 13054461"/>
                <a:gd name="connsiteY7" fmla="*/ 4707002 h 5940964"/>
                <a:gd name="connsiteX8" fmla="*/ 620111 w 13054461"/>
                <a:gd name="connsiteY8" fmla="*/ 4163378 h 5940964"/>
                <a:gd name="connsiteX9" fmla="*/ 642786 w 13054461"/>
                <a:gd name="connsiteY9" fmla="*/ 3140765 h 5940964"/>
                <a:gd name="connsiteX10" fmla="*/ 713051 w 13054461"/>
                <a:gd name="connsiteY10" fmla="*/ 3140766 h 5940964"/>
                <a:gd name="connsiteX11" fmla="*/ 892619 w 13054461"/>
                <a:gd name="connsiteY11" fmla="*/ 2920056 h 5940964"/>
                <a:gd name="connsiteX12" fmla="*/ 916043 w 13054461"/>
                <a:gd name="connsiteY12" fmla="*/ 1767821 h 5940964"/>
                <a:gd name="connsiteX13" fmla="*/ 709149 w 13054461"/>
                <a:gd name="connsiteY13" fmla="*/ 1530882 h 5940964"/>
                <a:gd name="connsiteX14" fmla="*/ 634978 w 13054461"/>
                <a:gd name="connsiteY14" fmla="*/ 1521144 h 5940964"/>
                <a:gd name="connsiteX15" fmla="*/ 620111 w 13054461"/>
                <a:gd name="connsiteY15" fmla="*/ 522496 h 5940964"/>
                <a:gd name="connsiteX16" fmla="*/ 15454 w 13054461"/>
                <a:gd name="connsiteY16" fmla="*/ 0 h 5940964"/>
                <a:gd name="connsiteX17" fmla="*/ 31389 w 13054461"/>
                <a:gd name="connsiteY17" fmla="*/ 5744788 h 5940964"/>
                <a:gd name="connsiteX0" fmla="*/ 31389 w 13054461"/>
                <a:gd name="connsiteY0" fmla="*/ 5744788 h 5940964"/>
                <a:gd name="connsiteX1" fmla="*/ 294461 w 13054461"/>
                <a:gd name="connsiteY1" fmla="*/ 5939669 h 5940964"/>
                <a:gd name="connsiteX2" fmla="*/ 13054461 w 13054461"/>
                <a:gd name="connsiteY2" fmla="*/ 5940964 h 5940964"/>
                <a:gd name="connsiteX3" fmla="*/ 13043438 w 13054461"/>
                <a:gd name="connsiteY3" fmla="*/ 5875285 h 5940964"/>
                <a:gd name="connsiteX4" fmla="*/ 5403053 w 13054461"/>
                <a:gd name="connsiteY4" fmla="*/ 5883410 h 5940964"/>
                <a:gd name="connsiteX5" fmla="*/ 5400453 w 13054461"/>
                <a:gd name="connsiteY5" fmla="*/ 5314770 h 5940964"/>
                <a:gd name="connsiteX6" fmla="*/ 4736984 w 13054461"/>
                <a:gd name="connsiteY6" fmla="*/ 4715517 h 5940964"/>
                <a:gd name="connsiteX7" fmla="*/ 972269 w 13054461"/>
                <a:gd name="connsiteY7" fmla="*/ 4707002 h 5940964"/>
                <a:gd name="connsiteX8" fmla="*/ 620111 w 13054461"/>
                <a:gd name="connsiteY8" fmla="*/ 4163378 h 5940964"/>
                <a:gd name="connsiteX9" fmla="*/ 642786 w 13054461"/>
                <a:gd name="connsiteY9" fmla="*/ 3140765 h 5940964"/>
                <a:gd name="connsiteX10" fmla="*/ 713051 w 13054461"/>
                <a:gd name="connsiteY10" fmla="*/ 3140766 h 5940964"/>
                <a:gd name="connsiteX11" fmla="*/ 892619 w 13054461"/>
                <a:gd name="connsiteY11" fmla="*/ 2920056 h 5940964"/>
                <a:gd name="connsiteX12" fmla="*/ 916043 w 13054461"/>
                <a:gd name="connsiteY12" fmla="*/ 1767821 h 5940964"/>
                <a:gd name="connsiteX13" fmla="*/ 709149 w 13054461"/>
                <a:gd name="connsiteY13" fmla="*/ 1530882 h 5940964"/>
                <a:gd name="connsiteX14" fmla="*/ 634978 w 13054461"/>
                <a:gd name="connsiteY14" fmla="*/ 1521144 h 5940964"/>
                <a:gd name="connsiteX15" fmla="*/ 620111 w 13054461"/>
                <a:gd name="connsiteY15" fmla="*/ 522496 h 5940964"/>
                <a:gd name="connsiteX16" fmla="*/ 15454 w 13054461"/>
                <a:gd name="connsiteY16" fmla="*/ 0 h 5940964"/>
                <a:gd name="connsiteX17" fmla="*/ 31389 w 13054461"/>
                <a:gd name="connsiteY17" fmla="*/ 5744788 h 5940964"/>
                <a:gd name="connsiteX0" fmla="*/ 31389 w 13054461"/>
                <a:gd name="connsiteY0" fmla="*/ 5744788 h 5940964"/>
                <a:gd name="connsiteX1" fmla="*/ 294461 w 13054461"/>
                <a:gd name="connsiteY1" fmla="*/ 5939669 h 5940964"/>
                <a:gd name="connsiteX2" fmla="*/ 13054461 w 13054461"/>
                <a:gd name="connsiteY2" fmla="*/ 5940964 h 5940964"/>
                <a:gd name="connsiteX3" fmla="*/ 13043438 w 13054461"/>
                <a:gd name="connsiteY3" fmla="*/ 5875285 h 5940964"/>
                <a:gd name="connsiteX4" fmla="*/ 5403053 w 13054461"/>
                <a:gd name="connsiteY4" fmla="*/ 5883410 h 5940964"/>
                <a:gd name="connsiteX5" fmla="*/ 5400453 w 13054461"/>
                <a:gd name="connsiteY5" fmla="*/ 5314770 h 5940964"/>
                <a:gd name="connsiteX6" fmla="*/ 4736984 w 13054461"/>
                <a:gd name="connsiteY6" fmla="*/ 4715517 h 5940964"/>
                <a:gd name="connsiteX7" fmla="*/ 972269 w 13054461"/>
                <a:gd name="connsiteY7" fmla="*/ 4707002 h 5940964"/>
                <a:gd name="connsiteX8" fmla="*/ 620111 w 13054461"/>
                <a:gd name="connsiteY8" fmla="*/ 4163378 h 5940964"/>
                <a:gd name="connsiteX9" fmla="*/ 642786 w 13054461"/>
                <a:gd name="connsiteY9" fmla="*/ 3140765 h 5940964"/>
                <a:gd name="connsiteX10" fmla="*/ 713051 w 13054461"/>
                <a:gd name="connsiteY10" fmla="*/ 3140766 h 5940964"/>
                <a:gd name="connsiteX11" fmla="*/ 892619 w 13054461"/>
                <a:gd name="connsiteY11" fmla="*/ 2920056 h 5940964"/>
                <a:gd name="connsiteX12" fmla="*/ 916043 w 13054461"/>
                <a:gd name="connsiteY12" fmla="*/ 1767821 h 5940964"/>
                <a:gd name="connsiteX13" fmla="*/ 634978 w 13054461"/>
                <a:gd name="connsiteY13" fmla="*/ 1521144 h 5940964"/>
                <a:gd name="connsiteX14" fmla="*/ 620111 w 13054461"/>
                <a:gd name="connsiteY14" fmla="*/ 522496 h 5940964"/>
                <a:gd name="connsiteX15" fmla="*/ 15454 w 13054461"/>
                <a:gd name="connsiteY15" fmla="*/ 0 h 5940964"/>
                <a:gd name="connsiteX16" fmla="*/ 31389 w 13054461"/>
                <a:gd name="connsiteY16" fmla="*/ 5744788 h 5940964"/>
                <a:gd name="connsiteX0" fmla="*/ 31389 w 13054461"/>
                <a:gd name="connsiteY0" fmla="*/ 5744788 h 5940964"/>
                <a:gd name="connsiteX1" fmla="*/ 294461 w 13054461"/>
                <a:gd name="connsiteY1" fmla="*/ 5939669 h 5940964"/>
                <a:gd name="connsiteX2" fmla="*/ 13054461 w 13054461"/>
                <a:gd name="connsiteY2" fmla="*/ 5940964 h 5940964"/>
                <a:gd name="connsiteX3" fmla="*/ 13043438 w 13054461"/>
                <a:gd name="connsiteY3" fmla="*/ 5875285 h 5940964"/>
                <a:gd name="connsiteX4" fmla="*/ 5403053 w 13054461"/>
                <a:gd name="connsiteY4" fmla="*/ 5883410 h 5940964"/>
                <a:gd name="connsiteX5" fmla="*/ 5400453 w 13054461"/>
                <a:gd name="connsiteY5" fmla="*/ 5314770 h 5940964"/>
                <a:gd name="connsiteX6" fmla="*/ 4736984 w 13054461"/>
                <a:gd name="connsiteY6" fmla="*/ 4715517 h 5940964"/>
                <a:gd name="connsiteX7" fmla="*/ 972269 w 13054461"/>
                <a:gd name="connsiteY7" fmla="*/ 4707002 h 5940964"/>
                <a:gd name="connsiteX8" fmla="*/ 620111 w 13054461"/>
                <a:gd name="connsiteY8" fmla="*/ 4163378 h 5940964"/>
                <a:gd name="connsiteX9" fmla="*/ 642786 w 13054461"/>
                <a:gd name="connsiteY9" fmla="*/ 3140765 h 5940964"/>
                <a:gd name="connsiteX10" fmla="*/ 713051 w 13054461"/>
                <a:gd name="connsiteY10" fmla="*/ 3140766 h 5940964"/>
                <a:gd name="connsiteX11" fmla="*/ 892619 w 13054461"/>
                <a:gd name="connsiteY11" fmla="*/ 2920056 h 5940964"/>
                <a:gd name="connsiteX12" fmla="*/ 916043 w 13054461"/>
                <a:gd name="connsiteY12" fmla="*/ 1767821 h 5940964"/>
                <a:gd name="connsiteX13" fmla="*/ 634978 w 13054461"/>
                <a:gd name="connsiteY13" fmla="*/ 1521144 h 5940964"/>
                <a:gd name="connsiteX14" fmla="*/ 620111 w 13054461"/>
                <a:gd name="connsiteY14" fmla="*/ 522496 h 5940964"/>
                <a:gd name="connsiteX15" fmla="*/ 15454 w 13054461"/>
                <a:gd name="connsiteY15" fmla="*/ 0 h 5940964"/>
                <a:gd name="connsiteX16" fmla="*/ 31389 w 13054461"/>
                <a:gd name="connsiteY16" fmla="*/ 5744788 h 5940964"/>
                <a:gd name="connsiteX0" fmla="*/ 31389 w 13054461"/>
                <a:gd name="connsiteY0" fmla="*/ 5744788 h 5940964"/>
                <a:gd name="connsiteX1" fmla="*/ 294461 w 13054461"/>
                <a:gd name="connsiteY1" fmla="*/ 5939669 h 5940964"/>
                <a:gd name="connsiteX2" fmla="*/ 13054461 w 13054461"/>
                <a:gd name="connsiteY2" fmla="*/ 5940964 h 5940964"/>
                <a:gd name="connsiteX3" fmla="*/ 13043438 w 13054461"/>
                <a:gd name="connsiteY3" fmla="*/ 5875285 h 5940964"/>
                <a:gd name="connsiteX4" fmla="*/ 5403053 w 13054461"/>
                <a:gd name="connsiteY4" fmla="*/ 5883410 h 5940964"/>
                <a:gd name="connsiteX5" fmla="*/ 5400453 w 13054461"/>
                <a:gd name="connsiteY5" fmla="*/ 5314770 h 5940964"/>
                <a:gd name="connsiteX6" fmla="*/ 4736984 w 13054461"/>
                <a:gd name="connsiteY6" fmla="*/ 4715517 h 5940964"/>
                <a:gd name="connsiteX7" fmla="*/ 972269 w 13054461"/>
                <a:gd name="connsiteY7" fmla="*/ 4707002 h 5940964"/>
                <a:gd name="connsiteX8" fmla="*/ 620111 w 13054461"/>
                <a:gd name="connsiteY8" fmla="*/ 4163378 h 5940964"/>
                <a:gd name="connsiteX9" fmla="*/ 642786 w 13054461"/>
                <a:gd name="connsiteY9" fmla="*/ 3140765 h 5940964"/>
                <a:gd name="connsiteX10" fmla="*/ 713051 w 13054461"/>
                <a:gd name="connsiteY10" fmla="*/ 3140766 h 5940964"/>
                <a:gd name="connsiteX11" fmla="*/ 892619 w 13054461"/>
                <a:gd name="connsiteY11" fmla="*/ 2920056 h 5940964"/>
                <a:gd name="connsiteX12" fmla="*/ 916043 w 13054461"/>
                <a:gd name="connsiteY12" fmla="*/ 1767821 h 5940964"/>
                <a:gd name="connsiteX13" fmla="*/ 798932 w 13054461"/>
                <a:gd name="connsiteY13" fmla="*/ 1605534 h 5940964"/>
                <a:gd name="connsiteX14" fmla="*/ 634978 w 13054461"/>
                <a:gd name="connsiteY14" fmla="*/ 1521144 h 5940964"/>
                <a:gd name="connsiteX15" fmla="*/ 620111 w 13054461"/>
                <a:gd name="connsiteY15" fmla="*/ 522496 h 5940964"/>
                <a:gd name="connsiteX16" fmla="*/ 15454 w 13054461"/>
                <a:gd name="connsiteY16" fmla="*/ 0 h 5940964"/>
                <a:gd name="connsiteX17" fmla="*/ 31389 w 13054461"/>
                <a:gd name="connsiteY17" fmla="*/ 5744788 h 5940964"/>
                <a:gd name="connsiteX0" fmla="*/ 31389 w 13054461"/>
                <a:gd name="connsiteY0" fmla="*/ 5744788 h 5940964"/>
                <a:gd name="connsiteX1" fmla="*/ 294461 w 13054461"/>
                <a:gd name="connsiteY1" fmla="*/ 5939669 h 5940964"/>
                <a:gd name="connsiteX2" fmla="*/ 13054461 w 13054461"/>
                <a:gd name="connsiteY2" fmla="*/ 5940964 h 5940964"/>
                <a:gd name="connsiteX3" fmla="*/ 13043438 w 13054461"/>
                <a:gd name="connsiteY3" fmla="*/ 5875285 h 5940964"/>
                <a:gd name="connsiteX4" fmla="*/ 5403053 w 13054461"/>
                <a:gd name="connsiteY4" fmla="*/ 5883410 h 5940964"/>
                <a:gd name="connsiteX5" fmla="*/ 5400453 w 13054461"/>
                <a:gd name="connsiteY5" fmla="*/ 5314770 h 5940964"/>
                <a:gd name="connsiteX6" fmla="*/ 4736984 w 13054461"/>
                <a:gd name="connsiteY6" fmla="*/ 4715517 h 5940964"/>
                <a:gd name="connsiteX7" fmla="*/ 972269 w 13054461"/>
                <a:gd name="connsiteY7" fmla="*/ 4707002 h 5940964"/>
                <a:gd name="connsiteX8" fmla="*/ 620111 w 13054461"/>
                <a:gd name="connsiteY8" fmla="*/ 4163378 h 5940964"/>
                <a:gd name="connsiteX9" fmla="*/ 642786 w 13054461"/>
                <a:gd name="connsiteY9" fmla="*/ 3140765 h 5940964"/>
                <a:gd name="connsiteX10" fmla="*/ 713051 w 13054461"/>
                <a:gd name="connsiteY10" fmla="*/ 3140766 h 5940964"/>
                <a:gd name="connsiteX11" fmla="*/ 892619 w 13054461"/>
                <a:gd name="connsiteY11" fmla="*/ 2920056 h 5940964"/>
                <a:gd name="connsiteX12" fmla="*/ 916043 w 13054461"/>
                <a:gd name="connsiteY12" fmla="*/ 1767821 h 5940964"/>
                <a:gd name="connsiteX13" fmla="*/ 728667 w 13054461"/>
                <a:gd name="connsiteY13" fmla="*/ 1537372 h 5940964"/>
                <a:gd name="connsiteX14" fmla="*/ 634978 w 13054461"/>
                <a:gd name="connsiteY14" fmla="*/ 1521144 h 5940964"/>
                <a:gd name="connsiteX15" fmla="*/ 620111 w 13054461"/>
                <a:gd name="connsiteY15" fmla="*/ 522496 h 5940964"/>
                <a:gd name="connsiteX16" fmla="*/ 15454 w 13054461"/>
                <a:gd name="connsiteY16" fmla="*/ 0 h 5940964"/>
                <a:gd name="connsiteX17" fmla="*/ 31389 w 13054461"/>
                <a:gd name="connsiteY17" fmla="*/ 5744788 h 5940964"/>
                <a:gd name="connsiteX0" fmla="*/ 31389 w 13054461"/>
                <a:gd name="connsiteY0" fmla="*/ 5744788 h 5940964"/>
                <a:gd name="connsiteX1" fmla="*/ 294461 w 13054461"/>
                <a:gd name="connsiteY1" fmla="*/ 5939669 h 5940964"/>
                <a:gd name="connsiteX2" fmla="*/ 13054461 w 13054461"/>
                <a:gd name="connsiteY2" fmla="*/ 5940964 h 5940964"/>
                <a:gd name="connsiteX3" fmla="*/ 13043438 w 13054461"/>
                <a:gd name="connsiteY3" fmla="*/ 5875285 h 5940964"/>
                <a:gd name="connsiteX4" fmla="*/ 5403053 w 13054461"/>
                <a:gd name="connsiteY4" fmla="*/ 5883410 h 5940964"/>
                <a:gd name="connsiteX5" fmla="*/ 5400453 w 13054461"/>
                <a:gd name="connsiteY5" fmla="*/ 5314770 h 5940964"/>
                <a:gd name="connsiteX6" fmla="*/ 4736984 w 13054461"/>
                <a:gd name="connsiteY6" fmla="*/ 4715517 h 5940964"/>
                <a:gd name="connsiteX7" fmla="*/ 972269 w 13054461"/>
                <a:gd name="connsiteY7" fmla="*/ 4707002 h 5940964"/>
                <a:gd name="connsiteX8" fmla="*/ 620111 w 13054461"/>
                <a:gd name="connsiteY8" fmla="*/ 4163378 h 5940964"/>
                <a:gd name="connsiteX9" fmla="*/ 642786 w 13054461"/>
                <a:gd name="connsiteY9" fmla="*/ 3140765 h 5940964"/>
                <a:gd name="connsiteX10" fmla="*/ 713051 w 13054461"/>
                <a:gd name="connsiteY10" fmla="*/ 3140766 h 5940964"/>
                <a:gd name="connsiteX11" fmla="*/ 892619 w 13054461"/>
                <a:gd name="connsiteY11" fmla="*/ 2920056 h 5940964"/>
                <a:gd name="connsiteX12" fmla="*/ 916043 w 13054461"/>
                <a:gd name="connsiteY12" fmla="*/ 1767821 h 5940964"/>
                <a:gd name="connsiteX13" fmla="*/ 720859 w 13054461"/>
                <a:gd name="connsiteY13" fmla="*/ 1524389 h 5940964"/>
                <a:gd name="connsiteX14" fmla="*/ 634978 w 13054461"/>
                <a:gd name="connsiteY14" fmla="*/ 1521144 h 5940964"/>
                <a:gd name="connsiteX15" fmla="*/ 620111 w 13054461"/>
                <a:gd name="connsiteY15" fmla="*/ 522496 h 5940964"/>
                <a:gd name="connsiteX16" fmla="*/ 15454 w 13054461"/>
                <a:gd name="connsiteY16" fmla="*/ 0 h 5940964"/>
                <a:gd name="connsiteX17" fmla="*/ 31389 w 13054461"/>
                <a:gd name="connsiteY17" fmla="*/ 5744788 h 5940964"/>
                <a:gd name="connsiteX0" fmla="*/ 31389 w 13054461"/>
                <a:gd name="connsiteY0" fmla="*/ 5744788 h 5940964"/>
                <a:gd name="connsiteX1" fmla="*/ 294461 w 13054461"/>
                <a:gd name="connsiteY1" fmla="*/ 5939669 h 5940964"/>
                <a:gd name="connsiteX2" fmla="*/ 13054461 w 13054461"/>
                <a:gd name="connsiteY2" fmla="*/ 5940964 h 5940964"/>
                <a:gd name="connsiteX3" fmla="*/ 13043438 w 13054461"/>
                <a:gd name="connsiteY3" fmla="*/ 5875285 h 5940964"/>
                <a:gd name="connsiteX4" fmla="*/ 5403053 w 13054461"/>
                <a:gd name="connsiteY4" fmla="*/ 5883410 h 5940964"/>
                <a:gd name="connsiteX5" fmla="*/ 5400453 w 13054461"/>
                <a:gd name="connsiteY5" fmla="*/ 5314770 h 5940964"/>
                <a:gd name="connsiteX6" fmla="*/ 4736984 w 13054461"/>
                <a:gd name="connsiteY6" fmla="*/ 4715517 h 5940964"/>
                <a:gd name="connsiteX7" fmla="*/ 972269 w 13054461"/>
                <a:gd name="connsiteY7" fmla="*/ 4707002 h 5940964"/>
                <a:gd name="connsiteX8" fmla="*/ 620111 w 13054461"/>
                <a:gd name="connsiteY8" fmla="*/ 4163378 h 5940964"/>
                <a:gd name="connsiteX9" fmla="*/ 642786 w 13054461"/>
                <a:gd name="connsiteY9" fmla="*/ 3140765 h 5940964"/>
                <a:gd name="connsiteX10" fmla="*/ 713051 w 13054461"/>
                <a:gd name="connsiteY10" fmla="*/ 3140766 h 5940964"/>
                <a:gd name="connsiteX11" fmla="*/ 892619 w 13054461"/>
                <a:gd name="connsiteY11" fmla="*/ 2920056 h 5940964"/>
                <a:gd name="connsiteX12" fmla="*/ 916043 w 13054461"/>
                <a:gd name="connsiteY12" fmla="*/ 1767821 h 5940964"/>
                <a:gd name="connsiteX13" fmla="*/ 720859 w 13054461"/>
                <a:gd name="connsiteY13" fmla="*/ 1524389 h 5940964"/>
                <a:gd name="connsiteX14" fmla="*/ 631075 w 13054461"/>
                <a:gd name="connsiteY14" fmla="*/ 1524389 h 5940964"/>
                <a:gd name="connsiteX15" fmla="*/ 620111 w 13054461"/>
                <a:gd name="connsiteY15" fmla="*/ 522496 h 5940964"/>
                <a:gd name="connsiteX16" fmla="*/ 15454 w 13054461"/>
                <a:gd name="connsiteY16" fmla="*/ 0 h 5940964"/>
                <a:gd name="connsiteX17" fmla="*/ 31389 w 13054461"/>
                <a:gd name="connsiteY17" fmla="*/ 5744788 h 5940964"/>
                <a:gd name="connsiteX0" fmla="*/ 31389 w 13054461"/>
                <a:gd name="connsiteY0" fmla="*/ 5744788 h 5940964"/>
                <a:gd name="connsiteX1" fmla="*/ 294461 w 13054461"/>
                <a:gd name="connsiteY1" fmla="*/ 5939669 h 5940964"/>
                <a:gd name="connsiteX2" fmla="*/ 13054461 w 13054461"/>
                <a:gd name="connsiteY2" fmla="*/ 5940964 h 5940964"/>
                <a:gd name="connsiteX3" fmla="*/ 13043438 w 13054461"/>
                <a:gd name="connsiteY3" fmla="*/ 5875285 h 5940964"/>
                <a:gd name="connsiteX4" fmla="*/ 5403053 w 13054461"/>
                <a:gd name="connsiteY4" fmla="*/ 5883410 h 5940964"/>
                <a:gd name="connsiteX5" fmla="*/ 5400453 w 13054461"/>
                <a:gd name="connsiteY5" fmla="*/ 5314770 h 5940964"/>
                <a:gd name="connsiteX6" fmla="*/ 4736984 w 13054461"/>
                <a:gd name="connsiteY6" fmla="*/ 4715517 h 5940964"/>
                <a:gd name="connsiteX7" fmla="*/ 972269 w 13054461"/>
                <a:gd name="connsiteY7" fmla="*/ 4707002 h 5940964"/>
                <a:gd name="connsiteX8" fmla="*/ 620111 w 13054461"/>
                <a:gd name="connsiteY8" fmla="*/ 4163378 h 5940964"/>
                <a:gd name="connsiteX9" fmla="*/ 642786 w 13054461"/>
                <a:gd name="connsiteY9" fmla="*/ 3140765 h 5940964"/>
                <a:gd name="connsiteX10" fmla="*/ 713051 w 13054461"/>
                <a:gd name="connsiteY10" fmla="*/ 3140766 h 5940964"/>
                <a:gd name="connsiteX11" fmla="*/ 892619 w 13054461"/>
                <a:gd name="connsiteY11" fmla="*/ 2920056 h 5940964"/>
                <a:gd name="connsiteX12" fmla="*/ 916043 w 13054461"/>
                <a:gd name="connsiteY12" fmla="*/ 1767821 h 5940964"/>
                <a:gd name="connsiteX13" fmla="*/ 720859 w 13054461"/>
                <a:gd name="connsiteY13" fmla="*/ 1524389 h 5940964"/>
                <a:gd name="connsiteX14" fmla="*/ 631075 w 13054461"/>
                <a:gd name="connsiteY14" fmla="*/ 1524389 h 5940964"/>
                <a:gd name="connsiteX15" fmla="*/ 620111 w 13054461"/>
                <a:gd name="connsiteY15" fmla="*/ 522496 h 5940964"/>
                <a:gd name="connsiteX16" fmla="*/ 15454 w 13054461"/>
                <a:gd name="connsiteY16" fmla="*/ 0 h 5940964"/>
                <a:gd name="connsiteX17" fmla="*/ 31389 w 13054461"/>
                <a:gd name="connsiteY17" fmla="*/ 5744788 h 5940964"/>
                <a:gd name="connsiteX0" fmla="*/ 31389 w 13054461"/>
                <a:gd name="connsiteY0" fmla="*/ 5744788 h 5940964"/>
                <a:gd name="connsiteX1" fmla="*/ 294461 w 13054461"/>
                <a:gd name="connsiteY1" fmla="*/ 5939669 h 5940964"/>
                <a:gd name="connsiteX2" fmla="*/ 13054461 w 13054461"/>
                <a:gd name="connsiteY2" fmla="*/ 5940964 h 5940964"/>
                <a:gd name="connsiteX3" fmla="*/ 13043438 w 13054461"/>
                <a:gd name="connsiteY3" fmla="*/ 5875285 h 5940964"/>
                <a:gd name="connsiteX4" fmla="*/ 5403053 w 13054461"/>
                <a:gd name="connsiteY4" fmla="*/ 5883410 h 5940964"/>
                <a:gd name="connsiteX5" fmla="*/ 5400453 w 13054461"/>
                <a:gd name="connsiteY5" fmla="*/ 5314770 h 5940964"/>
                <a:gd name="connsiteX6" fmla="*/ 4736984 w 13054461"/>
                <a:gd name="connsiteY6" fmla="*/ 4715517 h 5940964"/>
                <a:gd name="connsiteX7" fmla="*/ 972269 w 13054461"/>
                <a:gd name="connsiteY7" fmla="*/ 4707002 h 5940964"/>
                <a:gd name="connsiteX8" fmla="*/ 620111 w 13054461"/>
                <a:gd name="connsiteY8" fmla="*/ 4163378 h 5940964"/>
                <a:gd name="connsiteX9" fmla="*/ 642786 w 13054461"/>
                <a:gd name="connsiteY9" fmla="*/ 3140765 h 5940964"/>
                <a:gd name="connsiteX10" fmla="*/ 713051 w 13054461"/>
                <a:gd name="connsiteY10" fmla="*/ 3140766 h 5940964"/>
                <a:gd name="connsiteX11" fmla="*/ 892619 w 13054461"/>
                <a:gd name="connsiteY11" fmla="*/ 2920056 h 5940964"/>
                <a:gd name="connsiteX12" fmla="*/ 916043 w 13054461"/>
                <a:gd name="connsiteY12" fmla="*/ 1767821 h 5940964"/>
                <a:gd name="connsiteX13" fmla="*/ 716956 w 13054461"/>
                <a:gd name="connsiteY13" fmla="*/ 1524389 h 5940964"/>
                <a:gd name="connsiteX14" fmla="*/ 631075 w 13054461"/>
                <a:gd name="connsiteY14" fmla="*/ 1524389 h 5940964"/>
                <a:gd name="connsiteX15" fmla="*/ 620111 w 13054461"/>
                <a:gd name="connsiteY15" fmla="*/ 522496 h 5940964"/>
                <a:gd name="connsiteX16" fmla="*/ 15454 w 13054461"/>
                <a:gd name="connsiteY16" fmla="*/ 0 h 5940964"/>
                <a:gd name="connsiteX17" fmla="*/ 31389 w 13054461"/>
                <a:gd name="connsiteY17" fmla="*/ 5744788 h 5940964"/>
                <a:gd name="connsiteX0" fmla="*/ 31389 w 13054461"/>
                <a:gd name="connsiteY0" fmla="*/ 5744788 h 5940964"/>
                <a:gd name="connsiteX1" fmla="*/ 294461 w 13054461"/>
                <a:gd name="connsiteY1" fmla="*/ 5939669 h 5940964"/>
                <a:gd name="connsiteX2" fmla="*/ 13054461 w 13054461"/>
                <a:gd name="connsiteY2" fmla="*/ 5940964 h 5940964"/>
                <a:gd name="connsiteX3" fmla="*/ 13043438 w 13054461"/>
                <a:gd name="connsiteY3" fmla="*/ 5875285 h 5940964"/>
                <a:gd name="connsiteX4" fmla="*/ 5403053 w 13054461"/>
                <a:gd name="connsiteY4" fmla="*/ 5883410 h 5940964"/>
                <a:gd name="connsiteX5" fmla="*/ 5400453 w 13054461"/>
                <a:gd name="connsiteY5" fmla="*/ 5314770 h 5940964"/>
                <a:gd name="connsiteX6" fmla="*/ 4736984 w 13054461"/>
                <a:gd name="connsiteY6" fmla="*/ 4715517 h 5940964"/>
                <a:gd name="connsiteX7" fmla="*/ 972269 w 13054461"/>
                <a:gd name="connsiteY7" fmla="*/ 4707002 h 5940964"/>
                <a:gd name="connsiteX8" fmla="*/ 620111 w 13054461"/>
                <a:gd name="connsiteY8" fmla="*/ 4163378 h 5940964"/>
                <a:gd name="connsiteX9" fmla="*/ 642786 w 13054461"/>
                <a:gd name="connsiteY9" fmla="*/ 3140765 h 5940964"/>
                <a:gd name="connsiteX10" fmla="*/ 713051 w 13054461"/>
                <a:gd name="connsiteY10" fmla="*/ 3140766 h 5940964"/>
                <a:gd name="connsiteX11" fmla="*/ 892619 w 13054461"/>
                <a:gd name="connsiteY11" fmla="*/ 2920056 h 5940964"/>
                <a:gd name="connsiteX12" fmla="*/ 916043 w 13054461"/>
                <a:gd name="connsiteY12" fmla="*/ 1767821 h 5940964"/>
                <a:gd name="connsiteX13" fmla="*/ 716956 w 13054461"/>
                <a:gd name="connsiteY13" fmla="*/ 1524389 h 5940964"/>
                <a:gd name="connsiteX14" fmla="*/ 631075 w 13054461"/>
                <a:gd name="connsiteY14" fmla="*/ 1524389 h 5940964"/>
                <a:gd name="connsiteX15" fmla="*/ 620111 w 13054461"/>
                <a:gd name="connsiteY15" fmla="*/ 522496 h 5940964"/>
                <a:gd name="connsiteX16" fmla="*/ 15454 w 13054461"/>
                <a:gd name="connsiteY16" fmla="*/ 0 h 5940964"/>
                <a:gd name="connsiteX17" fmla="*/ 31389 w 13054461"/>
                <a:gd name="connsiteY17" fmla="*/ 5744788 h 5940964"/>
                <a:gd name="connsiteX0" fmla="*/ 31389 w 13054461"/>
                <a:gd name="connsiteY0" fmla="*/ 5744788 h 5940964"/>
                <a:gd name="connsiteX1" fmla="*/ 294461 w 13054461"/>
                <a:gd name="connsiteY1" fmla="*/ 5939669 h 5940964"/>
                <a:gd name="connsiteX2" fmla="*/ 13054461 w 13054461"/>
                <a:gd name="connsiteY2" fmla="*/ 5940964 h 5940964"/>
                <a:gd name="connsiteX3" fmla="*/ 13043438 w 13054461"/>
                <a:gd name="connsiteY3" fmla="*/ 5875285 h 5940964"/>
                <a:gd name="connsiteX4" fmla="*/ 5403053 w 13054461"/>
                <a:gd name="connsiteY4" fmla="*/ 5883410 h 5940964"/>
                <a:gd name="connsiteX5" fmla="*/ 5400453 w 13054461"/>
                <a:gd name="connsiteY5" fmla="*/ 5314770 h 5940964"/>
                <a:gd name="connsiteX6" fmla="*/ 4736984 w 13054461"/>
                <a:gd name="connsiteY6" fmla="*/ 4715517 h 5940964"/>
                <a:gd name="connsiteX7" fmla="*/ 972269 w 13054461"/>
                <a:gd name="connsiteY7" fmla="*/ 4707002 h 5940964"/>
                <a:gd name="connsiteX8" fmla="*/ 620111 w 13054461"/>
                <a:gd name="connsiteY8" fmla="*/ 4163378 h 5940964"/>
                <a:gd name="connsiteX9" fmla="*/ 642786 w 13054461"/>
                <a:gd name="connsiteY9" fmla="*/ 3140765 h 5940964"/>
                <a:gd name="connsiteX10" fmla="*/ 713051 w 13054461"/>
                <a:gd name="connsiteY10" fmla="*/ 3140766 h 5940964"/>
                <a:gd name="connsiteX11" fmla="*/ 892619 w 13054461"/>
                <a:gd name="connsiteY11" fmla="*/ 2920056 h 5940964"/>
                <a:gd name="connsiteX12" fmla="*/ 916043 w 13054461"/>
                <a:gd name="connsiteY12" fmla="*/ 1767821 h 5940964"/>
                <a:gd name="connsiteX13" fmla="*/ 716956 w 13054461"/>
                <a:gd name="connsiteY13" fmla="*/ 1524389 h 5940964"/>
                <a:gd name="connsiteX14" fmla="*/ 631075 w 13054461"/>
                <a:gd name="connsiteY14" fmla="*/ 1524389 h 5940964"/>
                <a:gd name="connsiteX15" fmla="*/ 620111 w 13054461"/>
                <a:gd name="connsiteY15" fmla="*/ 522496 h 5940964"/>
                <a:gd name="connsiteX16" fmla="*/ 15454 w 13054461"/>
                <a:gd name="connsiteY16" fmla="*/ 0 h 5940964"/>
                <a:gd name="connsiteX17" fmla="*/ 31389 w 13054461"/>
                <a:gd name="connsiteY17" fmla="*/ 5744788 h 5940964"/>
                <a:gd name="connsiteX0" fmla="*/ 31389 w 13054461"/>
                <a:gd name="connsiteY0" fmla="*/ 5744788 h 5940964"/>
                <a:gd name="connsiteX1" fmla="*/ 294461 w 13054461"/>
                <a:gd name="connsiteY1" fmla="*/ 5939669 h 5940964"/>
                <a:gd name="connsiteX2" fmla="*/ 13054461 w 13054461"/>
                <a:gd name="connsiteY2" fmla="*/ 5940964 h 5940964"/>
                <a:gd name="connsiteX3" fmla="*/ 13043438 w 13054461"/>
                <a:gd name="connsiteY3" fmla="*/ 5875285 h 5940964"/>
                <a:gd name="connsiteX4" fmla="*/ 5403053 w 13054461"/>
                <a:gd name="connsiteY4" fmla="*/ 5883410 h 5940964"/>
                <a:gd name="connsiteX5" fmla="*/ 5400453 w 13054461"/>
                <a:gd name="connsiteY5" fmla="*/ 5314770 h 5940964"/>
                <a:gd name="connsiteX6" fmla="*/ 4736984 w 13054461"/>
                <a:gd name="connsiteY6" fmla="*/ 4715517 h 5940964"/>
                <a:gd name="connsiteX7" fmla="*/ 972269 w 13054461"/>
                <a:gd name="connsiteY7" fmla="*/ 4707002 h 5940964"/>
                <a:gd name="connsiteX8" fmla="*/ 620111 w 13054461"/>
                <a:gd name="connsiteY8" fmla="*/ 4163378 h 5940964"/>
                <a:gd name="connsiteX9" fmla="*/ 642786 w 13054461"/>
                <a:gd name="connsiteY9" fmla="*/ 3140765 h 5940964"/>
                <a:gd name="connsiteX10" fmla="*/ 713051 w 13054461"/>
                <a:gd name="connsiteY10" fmla="*/ 3140766 h 5940964"/>
                <a:gd name="connsiteX11" fmla="*/ 892619 w 13054461"/>
                <a:gd name="connsiteY11" fmla="*/ 2920056 h 5940964"/>
                <a:gd name="connsiteX12" fmla="*/ 916043 w 13054461"/>
                <a:gd name="connsiteY12" fmla="*/ 1767821 h 5940964"/>
                <a:gd name="connsiteX13" fmla="*/ 716956 w 13054461"/>
                <a:gd name="connsiteY13" fmla="*/ 1524389 h 5940964"/>
                <a:gd name="connsiteX14" fmla="*/ 631075 w 13054461"/>
                <a:gd name="connsiteY14" fmla="*/ 1524389 h 5940964"/>
                <a:gd name="connsiteX15" fmla="*/ 620111 w 13054461"/>
                <a:gd name="connsiteY15" fmla="*/ 522496 h 5940964"/>
                <a:gd name="connsiteX16" fmla="*/ 15454 w 13054461"/>
                <a:gd name="connsiteY16" fmla="*/ 0 h 5940964"/>
                <a:gd name="connsiteX17" fmla="*/ 31389 w 13054461"/>
                <a:gd name="connsiteY17" fmla="*/ 5744788 h 5940964"/>
                <a:gd name="connsiteX0" fmla="*/ 31389 w 13054461"/>
                <a:gd name="connsiteY0" fmla="*/ 5744788 h 5940964"/>
                <a:gd name="connsiteX1" fmla="*/ 294461 w 13054461"/>
                <a:gd name="connsiteY1" fmla="*/ 5939669 h 5940964"/>
                <a:gd name="connsiteX2" fmla="*/ 13054461 w 13054461"/>
                <a:gd name="connsiteY2" fmla="*/ 5940964 h 5940964"/>
                <a:gd name="connsiteX3" fmla="*/ 13043438 w 13054461"/>
                <a:gd name="connsiteY3" fmla="*/ 5875285 h 5940964"/>
                <a:gd name="connsiteX4" fmla="*/ 5403053 w 13054461"/>
                <a:gd name="connsiteY4" fmla="*/ 5883410 h 5940964"/>
                <a:gd name="connsiteX5" fmla="*/ 5400453 w 13054461"/>
                <a:gd name="connsiteY5" fmla="*/ 5314770 h 5940964"/>
                <a:gd name="connsiteX6" fmla="*/ 4736984 w 13054461"/>
                <a:gd name="connsiteY6" fmla="*/ 4715517 h 5940964"/>
                <a:gd name="connsiteX7" fmla="*/ 972269 w 13054461"/>
                <a:gd name="connsiteY7" fmla="*/ 4707002 h 5940964"/>
                <a:gd name="connsiteX8" fmla="*/ 620111 w 13054461"/>
                <a:gd name="connsiteY8" fmla="*/ 4163378 h 5940964"/>
                <a:gd name="connsiteX9" fmla="*/ 642786 w 13054461"/>
                <a:gd name="connsiteY9" fmla="*/ 3140765 h 5940964"/>
                <a:gd name="connsiteX10" fmla="*/ 713051 w 13054461"/>
                <a:gd name="connsiteY10" fmla="*/ 3140766 h 5940964"/>
                <a:gd name="connsiteX11" fmla="*/ 892619 w 13054461"/>
                <a:gd name="connsiteY11" fmla="*/ 2920056 h 5940964"/>
                <a:gd name="connsiteX12" fmla="*/ 912140 w 13054461"/>
                <a:gd name="connsiteY12" fmla="*/ 1767821 h 5940964"/>
                <a:gd name="connsiteX13" fmla="*/ 716956 w 13054461"/>
                <a:gd name="connsiteY13" fmla="*/ 1524389 h 5940964"/>
                <a:gd name="connsiteX14" fmla="*/ 631075 w 13054461"/>
                <a:gd name="connsiteY14" fmla="*/ 1524389 h 5940964"/>
                <a:gd name="connsiteX15" fmla="*/ 620111 w 13054461"/>
                <a:gd name="connsiteY15" fmla="*/ 522496 h 5940964"/>
                <a:gd name="connsiteX16" fmla="*/ 15454 w 13054461"/>
                <a:gd name="connsiteY16" fmla="*/ 0 h 5940964"/>
                <a:gd name="connsiteX17" fmla="*/ 31389 w 13054461"/>
                <a:gd name="connsiteY17" fmla="*/ 5744788 h 5940964"/>
                <a:gd name="connsiteX0" fmla="*/ 31389 w 13054461"/>
                <a:gd name="connsiteY0" fmla="*/ 5744788 h 5940964"/>
                <a:gd name="connsiteX1" fmla="*/ 294461 w 13054461"/>
                <a:gd name="connsiteY1" fmla="*/ 5939669 h 5940964"/>
                <a:gd name="connsiteX2" fmla="*/ 13054461 w 13054461"/>
                <a:gd name="connsiteY2" fmla="*/ 5940964 h 5940964"/>
                <a:gd name="connsiteX3" fmla="*/ 13043438 w 13054461"/>
                <a:gd name="connsiteY3" fmla="*/ 5875285 h 5940964"/>
                <a:gd name="connsiteX4" fmla="*/ 5403053 w 13054461"/>
                <a:gd name="connsiteY4" fmla="*/ 5883410 h 5940964"/>
                <a:gd name="connsiteX5" fmla="*/ 5400453 w 13054461"/>
                <a:gd name="connsiteY5" fmla="*/ 5314770 h 5940964"/>
                <a:gd name="connsiteX6" fmla="*/ 4736984 w 13054461"/>
                <a:gd name="connsiteY6" fmla="*/ 4715517 h 5940964"/>
                <a:gd name="connsiteX7" fmla="*/ 972269 w 13054461"/>
                <a:gd name="connsiteY7" fmla="*/ 4707002 h 5940964"/>
                <a:gd name="connsiteX8" fmla="*/ 620111 w 13054461"/>
                <a:gd name="connsiteY8" fmla="*/ 4163378 h 5940964"/>
                <a:gd name="connsiteX9" fmla="*/ 642786 w 13054461"/>
                <a:gd name="connsiteY9" fmla="*/ 3140765 h 5940964"/>
                <a:gd name="connsiteX10" fmla="*/ 713051 w 13054461"/>
                <a:gd name="connsiteY10" fmla="*/ 3140766 h 5940964"/>
                <a:gd name="connsiteX11" fmla="*/ 900425 w 13054461"/>
                <a:gd name="connsiteY11" fmla="*/ 2920056 h 5940964"/>
                <a:gd name="connsiteX12" fmla="*/ 912140 w 13054461"/>
                <a:gd name="connsiteY12" fmla="*/ 1767821 h 5940964"/>
                <a:gd name="connsiteX13" fmla="*/ 716956 w 13054461"/>
                <a:gd name="connsiteY13" fmla="*/ 1524389 h 5940964"/>
                <a:gd name="connsiteX14" fmla="*/ 631075 w 13054461"/>
                <a:gd name="connsiteY14" fmla="*/ 1524389 h 5940964"/>
                <a:gd name="connsiteX15" fmla="*/ 620111 w 13054461"/>
                <a:gd name="connsiteY15" fmla="*/ 522496 h 5940964"/>
                <a:gd name="connsiteX16" fmla="*/ 15454 w 13054461"/>
                <a:gd name="connsiteY16" fmla="*/ 0 h 5940964"/>
                <a:gd name="connsiteX17" fmla="*/ 31389 w 13054461"/>
                <a:gd name="connsiteY17" fmla="*/ 5744788 h 5940964"/>
                <a:gd name="connsiteX0" fmla="*/ 31389 w 13054461"/>
                <a:gd name="connsiteY0" fmla="*/ 5744788 h 5940964"/>
                <a:gd name="connsiteX1" fmla="*/ 294461 w 13054461"/>
                <a:gd name="connsiteY1" fmla="*/ 5939669 h 5940964"/>
                <a:gd name="connsiteX2" fmla="*/ 13054461 w 13054461"/>
                <a:gd name="connsiteY2" fmla="*/ 5940964 h 5940964"/>
                <a:gd name="connsiteX3" fmla="*/ 13043438 w 13054461"/>
                <a:gd name="connsiteY3" fmla="*/ 5875285 h 5940964"/>
                <a:gd name="connsiteX4" fmla="*/ 5403053 w 13054461"/>
                <a:gd name="connsiteY4" fmla="*/ 5883410 h 5940964"/>
                <a:gd name="connsiteX5" fmla="*/ 5400453 w 13054461"/>
                <a:gd name="connsiteY5" fmla="*/ 5314770 h 5940964"/>
                <a:gd name="connsiteX6" fmla="*/ 4736984 w 13054461"/>
                <a:gd name="connsiteY6" fmla="*/ 4715517 h 5940964"/>
                <a:gd name="connsiteX7" fmla="*/ 972269 w 13054461"/>
                <a:gd name="connsiteY7" fmla="*/ 4707002 h 5940964"/>
                <a:gd name="connsiteX8" fmla="*/ 620111 w 13054461"/>
                <a:gd name="connsiteY8" fmla="*/ 4163378 h 5940964"/>
                <a:gd name="connsiteX9" fmla="*/ 642786 w 13054461"/>
                <a:gd name="connsiteY9" fmla="*/ 3140765 h 5940964"/>
                <a:gd name="connsiteX10" fmla="*/ 713051 w 13054461"/>
                <a:gd name="connsiteY10" fmla="*/ 3140766 h 5940964"/>
                <a:gd name="connsiteX11" fmla="*/ 900425 w 13054461"/>
                <a:gd name="connsiteY11" fmla="*/ 2920056 h 5940964"/>
                <a:gd name="connsiteX12" fmla="*/ 912140 w 13054461"/>
                <a:gd name="connsiteY12" fmla="*/ 1767821 h 5940964"/>
                <a:gd name="connsiteX13" fmla="*/ 716956 w 13054461"/>
                <a:gd name="connsiteY13" fmla="*/ 1524389 h 5940964"/>
                <a:gd name="connsiteX14" fmla="*/ 631075 w 13054461"/>
                <a:gd name="connsiteY14" fmla="*/ 1524389 h 5940964"/>
                <a:gd name="connsiteX15" fmla="*/ 620111 w 13054461"/>
                <a:gd name="connsiteY15" fmla="*/ 522496 h 5940964"/>
                <a:gd name="connsiteX16" fmla="*/ 15454 w 13054461"/>
                <a:gd name="connsiteY16" fmla="*/ 0 h 5940964"/>
                <a:gd name="connsiteX17" fmla="*/ 31389 w 13054461"/>
                <a:gd name="connsiteY17" fmla="*/ 5744788 h 5940964"/>
                <a:gd name="connsiteX0" fmla="*/ 31389 w 13054461"/>
                <a:gd name="connsiteY0" fmla="*/ 5744788 h 5940964"/>
                <a:gd name="connsiteX1" fmla="*/ 294461 w 13054461"/>
                <a:gd name="connsiteY1" fmla="*/ 5939669 h 5940964"/>
                <a:gd name="connsiteX2" fmla="*/ 13054461 w 13054461"/>
                <a:gd name="connsiteY2" fmla="*/ 5940964 h 5940964"/>
                <a:gd name="connsiteX3" fmla="*/ 13043438 w 13054461"/>
                <a:gd name="connsiteY3" fmla="*/ 5875285 h 5940964"/>
                <a:gd name="connsiteX4" fmla="*/ 5403053 w 13054461"/>
                <a:gd name="connsiteY4" fmla="*/ 5883410 h 5940964"/>
                <a:gd name="connsiteX5" fmla="*/ 5400453 w 13054461"/>
                <a:gd name="connsiteY5" fmla="*/ 5314770 h 5940964"/>
                <a:gd name="connsiteX6" fmla="*/ 4736984 w 13054461"/>
                <a:gd name="connsiteY6" fmla="*/ 4715517 h 5940964"/>
                <a:gd name="connsiteX7" fmla="*/ 972269 w 13054461"/>
                <a:gd name="connsiteY7" fmla="*/ 4707002 h 5940964"/>
                <a:gd name="connsiteX8" fmla="*/ 620111 w 13054461"/>
                <a:gd name="connsiteY8" fmla="*/ 4163378 h 5940964"/>
                <a:gd name="connsiteX9" fmla="*/ 642786 w 13054461"/>
                <a:gd name="connsiteY9" fmla="*/ 3140765 h 5940964"/>
                <a:gd name="connsiteX10" fmla="*/ 713051 w 13054461"/>
                <a:gd name="connsiteY10" fmla="*/ 3137521 h 5940964"/>
                <a:gd name="connsiteX11" fmla="*/ 900425 w 13054461"/>
                <a:gd name="connsiteY11" fmla="*/ 2920056 h 5940964"/>
                <a:gd name="connsiteX12" fmla="*/ 912140 w 13054461"/>
                <a:gd name="connsiteY12" fmla="*/ 1767821 h 5940964"/>
                <a:gd name="connsiteX13" fmla="*/ 716956 w 13054461"/>
                <a:gd name="connsiteY13" fmla="*/ 1524389 h 5940964"/>
                <a:gd name="connsiteX14" fmla="*/ 631075 w 13054461"/>
                <a:gd name="connsiteY14" fmla="*/ 1524389 h 5940964"/>
                <a:gd name="connsiteX15" fmla="*/ 620111 w 13054461"/>
                <a:gd name="connsiteY15" fmla="*/ 522496 h 5940964"/>
                <a:gd name="connsiteX16" fmla="*/ 15454 w 13054461"/>
                <a:gd name="connsiteY16" fmla="*/ 0 h 5940964"/>
                <a:gd name="connsiteX17" fmla="*/ 31389 w 13054461"/>
                <a:gd name="connsiteY17" fmla="*/ 5744788 h 5940964"/>
                <a:gd name="connsiteX0" fmla="*/ 31389 w 13054461"/>
                <a:gd name="connsiteY0" fmla="*/ 5744788 h 5940964"/>
                <a:gd name="connsiteX1" fmla="*/ 294461 w 13054461"/>
                <a:gd name="connsiteY1" fmla="*/ 5939669 h 5940964"/>
                <a:gd name="connsiteX2" fmla="*/ 13054461 w 13054461"/>
                <a:gd name="connsiteY2" fmla="*/ 5940964 h 5940964"/>
                <a:gd name="connsiteX3" fmla="*/ 13043438 w 13054461"/>
                <a:gd name="connsiteY3" fmla="*/ 5875285 h 5940964"/>
                <a:gd name="connsiteX4" fmla="*/ 5403053 w 13054461"/>
                <a:gd name="connsiteY4" fmla="*/ 5883410 h 5940964"/>
                <a:gd name="connsiteX5" fmla="*/ 5400453 w 13054461"/>
                <a:gd name="connsiteY5" fmla="*/ 5314770 h 5940964"/>
                <a:gd name="connsiteX6" fmla="*/ 4736984 w 13054461"/>
                <a:gd name="connsiteY6" fmla="*/ 4715517 h 5940964"/>
                <a:gd name="connsiteX7" fmla="*/ 972269 w 13054461"/>
                <a:gd name="connsiteY7" fmla="*/ 4707002 h 5940964"/>
                <a:gd name="connsiteX8" fmla="*/ 620111 w 13054461"/>
                <a:gd name="connsiteY8" fmla="*/ 4163378 h 5940964"/>
                <a:gd name="connsiteX9" fmla="*/ 634979 w 13054461"/>
                <a:gd name="connsiteY9" fmla="*/ 3140765 h 5940964"/>
                <a:gd name="connsiteX10" fmla="*/ 713051 w 13054461"/>
                <a:gd name="connsiteY10" fmla="*/ 3137521 h 5940964"/>
                <a:gd name="connsiteX11" fmla="*/ 900425 w 13054461"/>
                <a:gd name="connsiteY11" fmla="*/ 2920056 h 5940964"/>
                <a:gd name="connsiteX12" fmla="*/ 912140 w 13054461"/>
                <a:gd name="connsiteY12" fmla="*/ 1767821 h 5940964"/>
                <a:gd name="connsiteX13" fmla="*/ 716956 w 13054461"/>
                <a:gd name="connsiteY13" fmla="*/ 1524389 h 5940964"/>
                <a:gd name="connsiteX14" fmla="*/ 631075 w 13054461"/>
                <a:gd name="connsiteY14" fmla="*/ 1524389 h 5940964"/>
                <a:gd name="connsiteX15" fmla="*/ 620111 w 13054461"/>
                <a:gd name="connsiteY15" fmla="*/ 522496 h 5940964"/>
                <a:gd name="connsiteX16" fmla="*/ 15454 w 13054461"/>
                <a:gd name="connsiteY16" fmla="*/ 0 h 5940964"/>
                <a:gd name="connsiteX17" fmla="*/ 31389 w 13054461"/>
                <a:gd name="connsiteY17" fmla="*/ 5744788 h 5940964"/>
                <a:gd name="connsiteX0" fmla="*/ 31389 w 13054461"/>
                <a:gd name="connsiteY0" fmla="*/ 5744788 h 5940964"/>
                <a:gd name="connsiteX1" fmla="*/ 294461 w 13054461"/>
                <a:gd name="connsiteY1" fmla="*/ 5939669 h 5940964"/>
                <a:gd name="connsiteX2" fmla="*/ 13054461 w 13054461"/>
                <a:gd name="connsiteY2" fmla="*/ 5940964 h 5940964"/>
                <a:gd name="connsiteX3" fmla="*/ 13043438 w 13054461"/>
                <a:gd name="connsiteY3" fmla="*/ 5875285 h 5940964"/>
                <a:gd name="connsiteX4" fmla="*/ 5403053 w 13054461"/>
                <a:gd name="connsiteY4" fmla="*/ 5883410 h 5940964"/>
                <a:gd name="connsiteX5" fmla="*/ 5400453 w 13054461"/>
                <a:gd name="connsiteY5" fmla="*/ 5314770 h 5940964"/>
                <a:gd name="connsiteX6" fmla="*/ 4736984 w 13054461"/>
                <a:gd name="connsiteY6" fmla="*/ 4715517 h 5940964"/>
                <a:gd name="connsiteX7" fmla="*/ 972269 w 13054461"/>
                <a:gd name="connsiteY7" fmla="*/ 4707002 h 5940964"/>
                <a:gd name="connsiteX8" fmla="*/ 620111 w 13054461"/>
                <a:gd name="connsiteY8" fmla="*/ 4163378 h 5940964"/>
                <a:gd name="connsiteX9" fmla="*/ 634979 w 13054461"/>
                <a:gd name="connsiteY9" fmla="*/ 3140765 h 5940964"/>
                <a:gd name="connsiteX10" fmla="*/ 713051 w 13054461"/>
                <a:gd name="connsiteY10" fmla="*/ 3137521 h 5940964"/>
                <a:gd name="connsiteX11" fmla="*/ 900425 w 13054461"/>
                <a:gd name="connsiteY11" fmla="*/ 2920056 h 5940964"/>
                <a:gd name="connsiteX12" fmla="*/ 912140 w 13054461"/>
                <a:gd name="connsiteY12" fmla="*/ 1767821 h 5940964"/>
                <a:gd name="connsiteX13" fmla="*/ 716956 w 13054461"/>
                <a:gd name="connsiteY13" fmla="*/ 1524389 h 5940964"/>
                <a:gd name="connsiteX14" fmla="*/ 631075 w 13054461"/>
                <a:gd name="connsiteY14" fmla="*/ 1524389 h 5940964"/>
                <a:gd name="connsiteX15" fmla="*/ 620111 w 13054461"/>
                <a:gd name="connsiteY15" fmla="*/ 522496 h 5940964"/>
                <a:gd name="connsiteX16" fmla="*/ 15454 w 13054461"/>
                <a:gd name="connsiteY16" fmla="*/ 0 h 5940964"/>
                <a:gd name="connsiteX17" fmla="*/ 31389 w 13054461"/>
                <a:gd name="connsiteY17" fmla="*/ 5744788 h 5940964"/>
                <a:gd name="connsiteX0" fmla="*/ 31389 w 13054461"/>
                <a:gd name="connsiteY0" fmla="*/ 5744788 h 5940964"/>
                <a:gd name="connsiteX1" fmla="*/ 294461 w 13054461"/>
                <a:gd name="connsiteY1" fmla="*/ 5939669 h 5940964"/>
                <a:gd name="connsiteX2" fmla="*/ 13054461 w 13054461"/>
                <a:gd name="connsiteY2" fmla="*/ 5940964 h 5940964"/>
                <a:gd name="connsiteX3" fmla="*/ 13043438 w 13054461"/>
                <a:gd name="connsiteY3" fmla="*/ 5875285 h 5940964"/>
                <a:gd name="connsiteX4" fmla="*/ 5403053 w 13054461"/>
                <a:gd name="connsiteY4" fmla="*/ 5883410 h 5940964"/>
                <a:gd name="connsiteX5" fmla="*/ 5400453 w 13054461"/>
                <a:gd name="connsiteY5" fmla="*/ 5314770 h 5940964"/>
                <a:gd name="connsiteX6" fmla="*/ 4736984 w 13054461"/>
                <a:gd name="connsiteY6" fmla="*/ 4715517 h 5940964"/>
                <a:gd name="connsiteX7" fmla="*/ 972269 w 13054461"/>
                <a:gd name="connsiteY7" fmla="*/ 4707002 h 5940964"/>
                <a:gd name="connsiteX8" fmla="*/ 620111 w 13054461"/>
                <a:gd name="connsiteY8" fmla="*/ 4163378 h 5940964"/>
                <a:gd name="connsiteX9" fmla="*/ 634979 w 13054461"/>
                <a:gd name="connsiteY9" fmla="*/ 3140765 h 5940964"/>
                <a:gd name="connsiteX10" fmla="*/ 713051 w 13054461"/>
                <a:gd name="connsiteY10" fmla="*/ 3137521 h 5940964"/>
                <a:gd name="connsiteX11" fmla="*/ 900425 w 13054461"/>
                <a:gd name="connsiteY11" fmla="*/ 2920056 h 5940964"/>
                <a:gd name="connsiteX12" fmla="*/ 912140 w 13054461"/>
                <a:gd name="connsiteY12" fmla="*/ 1767821 h 5940964"/>
                <a:gd name="connsiteX13" fmla="*/ 716956 w 13054461"/>
                <a:gd name="connsiteY13" fmla="*/ 1524389 h 5940964"/>
                <a:gd name="connsiteX14" fmla="*/ 631075 w 13054461"/>
                <a:gd name="connsiteY14" fmla="*/ 1524389 h 5940964"/>
                <a:gd name="connsiteX15" fmla="*/ 620111 w 13054461"/>
                <a:gd name="connsiteY15" fmla="*/ 522496 h 5940964"/>
                <a:gd name="connsiteX16" fmla="*/ 15454 w 13054461"/>
                <a:gd name="connsiteY16" fmla="*/ 0 h 5940964"/>
                <a:gd name="connsiteX17" fmla="*/ 31389 w 13054461"/>
                <a:gd name="connsiteY17" fmla="*/ 5744788 h 5940964"/>
                <a:gd name="connsiteX0" fmla="*/ 31389 w 13054461"/>
                <a:gd name="connsiteY0" fmla="*/ 5744788 h 5940964"/>
                <a:gd name="connsiteX1" fmla="*/ 294461 w 13054461"/>
                <a:gd name="connsiteY1" fmla="*/ 5939669 h 5940964"/>
                <a:gd name="connsiteX2" fmla="*/ 13054461 w 13054461"/>
                <a:gd name="connsiteY2" fmla="*/ 5940964 h 5940964"/>
                <a:gd name="connsiteX3" fmla="*/ 13043438 w 13054461"/>
                <a:gd name="connsiteY3" fmla="*/ 5875285 h 5940964"/>
                <a:gd name="connsiteX4" fmla="*/ 5403053 w 13054461"/>
                <a:gd name="connsiteY4" fmla="*/ 5883410 h 5940964"/>
                <a:gd name="connsiteX5" fmla="*/ 5400453 w 13054461"/>
                <a:gd name="connsiteY5" fmla="*/ 5314770 h 5940964"/>
                <a:gd name="connsiteX6" fmla="*/ 4736984 w 13054461"/>
                <a:gd name="connsiteY6" fmla="*/ 4715517 h 5940964"/>
                <a:gd name="connsiteX7" fmla="*/ 972269 w 13054461"/>
                <a:gd name="connsiteY7" fmla="*/ 4707002 h 5940964"/>
                <a:gd name="connsiteX8" fmla="*/ 620111 w 13054461"/>
                <a:gd name="connsiteY8" fmla="*/ 4163378 h 5940964"/>
                <a:gd name="connsiteX9" fmla="*/ 634979 w 13054461"/>
                <a:gd name="connsiteY9" fmla="*/ 3140765 h 5940964"/>
                <a:gd name="connsiteX10" fmla="*/ 709146 w 13054461"/>
                <a:gd name="connsiteY10" fmla="*/ 3137521 h 5940964"/>
                <a:gd name="connsiteX11" fmla="*/ 900425 w 13054461"/>
                <a:gd name="connsiteY11" fmla="*/ 2920056 h 5940964"/>
                <a:gd name="connsiteX12" fmla="*/ 912140 w 13054461"/>
                <a:gd name="connsiteY12" fmla="*/ 1767821 h 5940964"/>
                <a:gd name="connsiteX13" fmla="*/ 716956 w 13054461"/>
                <a:gd name="connsiteY13" fmla="*/ 1524389 h 5940964"/>
                <a:gd name="connsiteX14" fmla="*/ 631075 w 13054461"/>
                <a:gd name="connsiteY14" fmla="*/ 1524389 h 5940964"/>
                <a:gd name="connsiteX15" fmla="*/ 620111 w 13054461"/>
                <a:gd name="connsiteY15" fmla="*/ 522496 h 5940964"/>
                <a:gd name="connsiteX16" fmla="*/ 15454 w 13054461"/>
                <a:gd name="connsiteY16" fmla="*/ 0 h 5940964"/>
                <a:gd name="connsiteX17" fmla="*/ 31389 w 13054461"/>
                <a:gd name="connsiteY17" fmla="*/ 5744788 h 5940964"/>
                <a:gd name="connsiteX0" fmla="*/ 31389 w 13054461"/>
                <a:gd name="connsiteY0" fmla="*/ 5744788 h 5940964"/>
                <a:gd name="connsiteX1" fmla="*/ 294461 w 13054461"/>
                <a:gd name="connsiteY1" fmla="*/ 5939669 h 5940964"/>
                <a:gd name="connsiteX2" fmla="*/ 13054461 w 13054461"/>
                <a:gd name="connsiteY2" fmla="*/ 5940964 h 5940964"/>
                <a:gd name="connsiteX3" fmla="*/ 13043438 w 13054461"/>
                <a:gd name="connsiteY3" fmla="*/ 5875285 h 5940964"/>
                <a:gd name="connsiteX4" fmla="*/ 5403053 w 13054461"/>
                <a:gd name="connsiteY4" fmla="*/ 5883410 h 5940964"/>
                <a:gd name="connsiteX5" fmla="*/ 5400453 w 13054461"/>
                <a:gd name="connsiteY5" fmla="*/ 5314770 h 5940964"/>
                <a:gd name="connsiteX6" fmla="*/ 4736984 w 13054461"/>
                <a:gd name="connsiteY6" fmla="*/ 4715517 h 5940964"/>
                <a:gd name="connsiteX7" fmla="*/ 972269 w 13054461"/>
                <a:gd name="connsiteY7" fmla="*/ 4707002 h 5940964"/>
                <a:gd name="connsiteX8" fmla="*/ 620111 w 13054461"/>
                <a:gd name="connsiteY8" fmla="*/ 4163378 h 5940964"/>
                <a:gd name="connsiteX9" fmla="*/ 634979 w 13054461"/>
                <a:gd name="connsiteY9" fmla="*/ 3140765 h 5940964"/>
                <a:gd name="connsiteX10" fmla="*/ 709146 w 13054461"/>
                <a:gd name="connsiteY10" fmla="*/ 3137521 h 5940964"/>
                <a:gd name="connsiteX11" fmla="*/ 900425 w 13054461"/>
                <a:gd name="connsiteY11" fmla="*/ 2920056 h 5940964"/>
                <a:gd name="connsiteX12" fmla="*/ 912140 w 13054461"/>
                <a:gd name="connsiteY12" fmla="*/ 1767821 h 5940964"/>
                <a:gd name="connsiteX13" fmla="*/ 716956 w 13054461"/>
                <a:gd name="connsiteY13" fmla="*/ 1524389 h 5940964"/>
                <a:gd name="connsiteX14" fmla="*/ 631075 w 13054461"/>
                <a:gd name="connsiteY14" fmla="*/ 1524389 h 5940964"/>
                <a:gd name="connsiteX15" fmla="*/ 620111 w 13054461"/>
                <a:gd name="connsiteY15" fmla="*/ 522496 h 5940964"/>
                <a:gd name="connsiteX16" fmla="*/ 15454 w 13054461"/>
                <a:gd name="connsiteY16" fmla="*/ 0 h 5940964"/>
                <a:gd name="connsiteX17" fmla="*/ 31389 w 13054461"/>
                <a:gd name="connsiteY17" fmla="*/ 5744788 h 5940964"/>
                <a:gd name="connsiteX0" fmla="*/ 31389 w 13054461"/>
                <a:gd name="connsiteY0" fmla="*/ 5744788 h 5940964"/>
                <a:gd name="connsiteX1" fmla="*/ 294461 w 13054461"/>
                <a:gd name="connsiteY1" fmla="*/ 5939669 h 5940964"/>
                <a:gd name="connsiteX2" fmla="*/ 13054461 w 13054461"/>
                <a:gd name="connsiteY2" fmla="*/ 5940964 h 5940964"/>
                <a:gd name="connsiteX3" fmla="*/ 13043438 w 13054461"/>
                <a:gd name="connsiteY3" fmla="*/ 5875285 h 5940964"/>
                <a:gd name="connsiteX4" fmla="*/ 5403053 w 13054461"/>
                <a:gd name="connsiteY4" fmla="*/ 5883410 h 5940964"/>
                <a:gd name="connsiteX5" fmla="*/ 5400453 w 13054461"/>
                <a:gd name="connsiteY5" fmla="*/ 5314770 h 5940964"/>
                <a:gd name="connsiteX6" fmla="*/ 4736984 w 13054461"/>
                <a:gd name="connsiteY6" fmla="*/ 4715517 h 5940964"/>
                <a:gd name="connsiteX7" fmla="*/ 972269 w 13054461"/>
                <a:gd name="connsiteY7" fmla="*/ 4707002 h 5940964"/>
                <a:gd name="connsiteX8" fmla="*/ 620111 w 13054461"/>
                <a:gd name="connsiteY8" fmla="*/ 4163378 h 5940964"/>
                <a:gd name="connsiteX9" fmla="*/ 634979 w 13054461"/>
                <a:gd name="connsiteY9" fmla="*/ 3140765 h 5940964"/>
                <a:gd name="connsiteX10" fmla="*/ 826255 w 13054461"/>
                <a:gd name="connsiteY10" fmla="*/ 3316036 h 5940964"/>
                <a:gd name="connsiteX11" fmla="*/ 900425 w 13054461"/>
                <a:gd name="connsiteY11" fmla="*/ 2920056 h 5940964"/>
                <a:gd name="connsiteX12" fmla="*/ 912140 w 13054461"/>
                <a:gd name="connsiteY12" fmla="*/ 1767821 h 5940964"/>
                <a:gd name="connsiteX13" fmla="*/ 716956 w 13054461"/>
                <a:gd name="connsiteY13" fmla="*/ 1524389 h 5940964"/>
                <a:gd name="connsiteX14" fmla="*/ 631075 w 13054461"/>
                <a:gd name="connsiteY14" fmla="*/ 1524389 h 5940964"/>
                <a:gd name="connsiteX15" fmla="*/ 620111 w 13054461"/>
                <a:gd name="connsiteY15" fmla="*/ 522496 h 5940964"/>
                <a:gd name="connsiteX16" fmla="*/ 15454 w 13054461"/>
                <a:gd name="connsiteY16" fmla="*/ 0 h 5940964"/>
                <a:gd name="connsiteX17" fmla="*/ 31389 w 13054461"/>
                <a:gd name="connsiteY17" fmla="*/ 5744788 h 5940964"/>
                <a:gd name="connsiteX0" fmla="*/ 31389 w 13054461"/>
                <a:gd name="connsiteY0" fmla="*/ 5744788 h 5940964"/>
                <a:gd name="connsiteX1" fmla="*/ 294461 w 13054461"/>
                <a:gd name="connsiteY1" fmla="*/ 5939669 h 5940964"/>
                <a:gd name="connsiteX2" fmla="*/ 13054461 w 13054461"/>
                <a:gd name="connsiteY2" fmla="*/ 5940964 h 5940964"/>
                <a:gd name="connsiteX3" fmla="*/ 13043438 w 13054461"/>
                <a:gd name="connsiteY3" fmla="*/ 5875285 h 5940964"/>
                <a:gd name="connsiteX4" fmla="*/ 5403053 w 13054461"/>
                <a:gd name="connsiteY4" fmla="*/ 5883410 h 5940964"/>
                <a:gd name="connsiteX5" fmla="*/ 5400453 w 13054461"/>
                <a:gd name="connsiteY5" fmla="*/ 5314770 h 5940964"/>
                <a:gd name="connsiteX6" fmla="*/ 4736984 w 13054461"/>
                <a:gd name="connsiteY6" fmla="*/ 4715517 h 5940964"/>
                <a:gd name="connsiteX7" fmla="*/ 972269 w 13054461"/>
                <a:gd name="connsiteY7" fmla="*/ 4707002 h 5940964"/>
                <a:gd name="connsiteX8" fmla="*/ 620111 w 13054461"/>
                <a:gd name="connsiteY8" fmla="*/ 4163378 h 5940964"/>
                <a:gd name="connsiteX9" fmla="*/ 634979 w 13054461"/>
                <a:gd name="connsiteY9" fmla="*/ 3140765 h 5940964"/>
                <a:gd name="connsiteX10" fmla="*/ 826255 w 13054461"/>
                <a:gd name="connsiteY10" fmla="*/ 3316036 h 5940964"/>
                <a:gd name="connsiteX11" fmla="*/ 900425 w 13054461"/>
                <a:gd name="connsiteY11" fmla="*/ 2920056 h 5940964"/>
                <a:gd name="connsiteX12" fmla="*/ 912140 w 13054461"/>
                <a:gd name="connsiteY12" fmla="*/ 1767821 h 5940964"/>
                <a:gd name="connsiteX13" fmla="*/ 716956 w 13054461"/>
                <a:gd name="connsiteY13" fmla="*/ 1524389 h 5940964"/>
                <a:gd name="connsiteX14" fmla="*/ 631075 w 13054461"/>
                <a:gd name="connsiteY14" fmla="*/ 1524389 h 5940964"/>
                <a:gd name="connsiteX15" fmla="*/ 620111 w 13054461"/>
                <a:gd name="connsiteY15" fmla="*/ 522496 h 5940964"/>
                <a:gd name="connsiteX16" fmla="*/ 15454 w 13054461"/>
                <a:gd name="connsiteY16" fmla="*/ 0 h 5940964"/>
                <a:gd name="connsiteX17" fmla="*/ 31389 w 13054461"/>
                <a:gd name="connsiteY17" fmla="*/ 5744788 h 5940964"/>
                <a:gd name="connsiteX0" fmla="*/ 31389 w 13054461"/>
                <a:gd name="connsiteY0" fmla="*/ 5744788 h 5940964"/>
                <a:gd name="connsiteX1" fmla="*/ 294461 w 13054461"/>
                <a:gd name="connsiteY1" fmla="*/ 5939669 h 5940964"/>
                <a:gd name="connsiteX2" fmla="*/ 13054461 w 13054461"/>
                <a:gd name="connsiteY2" fmla="*/ 5940964 h 5940964"/>
                <a:gd name="connsiteX3" fmla="*/ 13043438 w 13054461"/>
                <a:gd name="connsiteY3" fmla="*/ 5875285 h 5940964"/>
                <a:gd name="connsiteX4" fmla="*/ 5403053 w 13054461"/>
                <a:gd name="connsiteY4" fmla="*/ 5883410 h 5940964"/>
                <a:gd name="connsiteX5" fmla="*/ 5400453 w 13054461"/>
                <a:gd name="connsiteY5" fmla="*/ 5314770 h 5940964"/>
                <a:gd name="connsiteX6" fmla="*/ 4736984 w 13054461"/>
                <a:gd name="connsiteY6" fmla="*/ 4715517 h 5940964"/>
                <a:gd name="connsiteX7" fmla="*/ 972269 w 13054461"/>
                <a:gd name="connsiteY7" fmla="*/ 4707002 h 5940964"/>
                <a:gd name="connsiteX8" fmla="*/ 620111 w 13054461"/>
                <a:gd name="connsiteY8" fmla="*/ 4163378 h 5940964"/>
                <a:gd name="connsiteX9" fmla="*/ 634979 w 13054461"/>
                <a:gd name="connsiteY9" fmla="*/ 3140765 h 5940964"/>
                <a:gd name="connsiteX10" fmla="*/ 759893 w 13054461"/>
                <a:gd name="connsiteY10" fmla="*/ 3225156 h 5940964"/>
                <a:gd name="connsiteX11" fmla="*/ 900425 w 13054461"/>
                <a:gd name="connsiteY11" fmla="*/ 2920056 h 5940964"/>
                <a:gd name="connsiteX12" fmla="*/ 912140 w 13054461"/>
                <a:gd name="connsiteY12" fmla="*/ 1767821 h 5940964"/>
                <a:gd name="connsiteX13" fmla="*/ 716956 w 13054461"/>
                <a:gd name="connsiteY13" fmla="*/ 1524389 h 5940964"/>
                <a:gd name="connsiteX14" fmla="*/ 631075 w 13054461"/>
                <a:gd name="connsiteY14" fmla="*/ 1524389 h 5940964"/>
                <a:gd name="connsiteX15" fmla="*/ 620111 w 13054461"/>
                <a:gd name="connsiteY15" fmla="*/ 522496 h 5940964"/>
                <a:gd name="connsiteX16" fmla="*/ 15454 w 13054461"/>
                <a:gd name="connsiteY16" fmla="*/ 0 h 5940964"/>
                <a:gd name="connsiteX17" fmla="*/ 31389 w 13054461"/>
                <a:gd name="connsiteY17" fmla="*/ 5744788 h 5940964"/>
                <a:gd name="connsiteX0" fmla="*/ 31389 w 13054461"/>
                <a:gd name="connsiteY0" fmla="*/ 5744788 h 5940964"/>
                <a:gd name="connsiteX1" fmla="*/ 294461 w 13054461"/>
                <a:gd name="connsiteY1" fmla="*/ 5939669 h 5940964"/>
                <a:gd name="connsiteX2" fmla="*/ 13054461 w 13054461"/>
                <a:gd name="connsiteY2" fmla="*/ 5940964 h 5940964"/>
                <a:gd name="connsiteX3" fmla="*/ 13043438 w 13054461"/>
                <a:gd name="connsiteY3" fmla="*/ 5875285 h 5940964"/>
                <a:gd name="connsiteX4" fmla="*/ 5403053 w 13054461"/>
                <a:gd name="connsiteY4" fmla="*/ 5883410 h 5940964"/>
                <a:gd name="connsiteX5" fmla="*/ 5400453 w 13054461"/>
                <a:gd name="connsiteY5" fmla="*/ 5314770 h 5940964"/>
                <a:gd name="connsiteX6" fmla="*/ 4736984 w 13054461"/>
                <a:gd name="connsiteY6" fmla="*/ 4715517 h 5940964"/>
                <a:gd name="connsiteX7" fmla="*/ 972269 w 13054461"/>
                <a:gd name="connsiteY7" fmla="*/ 4707002 h 5940964"/>
                <a:gd name="connsiteX8" fmla="*/ 620111 w 13054461"/>
                <a:gd name="connsiteY8" fmla="*/ 4163378 h 5940964"/>
                <a:gd name="connsiteX9" fmla="*/ 634979 w 13054461"/>
                <a:gd name="connsiteY9" fmla="*/ 3140765 h 5940964"/>
                <a:gd name="connsiteX10" fmla="*/ 759893 w 13054461"/>
                <a:gd name="connsiteY10" fmla="*/ 3225156 h 5940964"/>
                <a:gd name="connsiteX11" fmla="*/ 900425 w 13054461"/>
                <a:gd name="connsiteY11" fmla="*/ 2920056 h 5940964"/>
                <a:gd name="connsiteX12" fmla="*/ 912140 w 13054461"/>
                <a:gd name="connsiteY12" fmla="*/ 1767821 h 5940964"/>
                <a:gd name="connsiteX13" fmla="*/ 716956 w 13054461"/>
                <a:gd name="connsiteY13" fmla="*/ 1524389 h 5940964"/>
                <a:gd name="connsiteX14" fmla="*/ 631075 w 13054461"/>
                <a:gd name="connsiteY14" fmla="*/ 1524389 h 5940964"/>
                <a:gd name="connsiteX15" fmla="*/ 620111 w 13054461"/>
                <a:gd name="connsiteY15" fmla="*/ 522496 h 5940964"/>
                <a:gd name="connsiteX16" fmla="*/ 15454 w 13054461"/>
                <a:gd name="connsiteY16" fmla="*/ 0 h 5940964"/>
                <a:gd name="connsiteX17" fmla="*/ 31389 w 13054461"/>
                <a:gd name="connsiteY17" fmla="*/ 5744788 h 5940964"/>
                <a:gd name="connsiteX0" fmla="*/ 31389 w 13054461"/>
                <a:gd name="connsiteY0" fmla="*/ 5744788 h 5940964"/>
                <a:gd name="connsiteX1" fmla="*/ 294461 w 13054461"/>
                <a:gd name="connsiteY1" fmla="*/ 5939669 h 5940964"/>
                <a:gd name="connsiteX2" fmla="*/ 13054461 w 13054461"/>
                <a:gd name="connsiteY2" fmla="*/ 5940964 h 5940964"/>
                <a:gd name="connsiteX3" fmla="*/ 13043438 w 13054461"/>
                <a:gd name="connsiteY3" fmla="*/ 5875285 h 5940964"/>
                <a:gd name="connsiteX4" fmla="*/ 5403053 w 13054461"/>
                <a:gd name="connsiteY4" fmla="*/ 5883410 h 5940964"/>
                <a:gd name="connsiteX5" fmla="*/ 5400453 w 13054461"/>
                <a:gd name="connsiteY5" fmla="*/ 5314770 h 5940964"/>
                <a:gd name="connsiteX6" fmla="*/ 4736984 w 13054461"/>
                <a:gd name="connsiteY6" fmla="*/ 4715517 h 5940964"/>
                <a:gd name="connsiteX7" fmla="*/ 972269 w 13054461"/>
                <a:gd name="connsiteY7" fmla="*/ 4707002 h 5940964"/>
                <a:gd name="connsiteX8" fmla="*/ 620111 w 13054461"/>
                <a:gd name="connsiteY8" fmla="*/ 4163378 h 5940964"/>
                <a:gd name="connsiteX9" fmla="*/ 634979 w 13054461"/>
                <a:gd name="connsiteY9" fmla="*/ 3140765 h 5940964"/>
                <a:gd name="connsiteX10" fmla="*/ 701338 w 13054461"/>
                <a:gd name="connsiteY10" fmla="*/ 3140768 h 5940964"/>
                <a:gd name="connsiteX11" fmla="*/ 900425 w 13054461"/>
                <a:gd name="connsiteY11" fmla="*/ 2920056 h 5940964"/>
                <a:gd name="connsiteX12" fmla="*/ 912140 w 13054461"/>
                <a:gd name="connsiteY12" fmla="*/ 1767821 h 5940964"/>
                <a:gd name="connsiteX13" fmla="*/ 716956 w 13054461"/>
                <a:gd name="connsiteY13" fmla="*/ 1524389 h 5940964"/>
                <a:gd name="connsiteX14" fmla="*/ 631075 w 13054461"/>
                <a:gd name="connsiteY14" fmla="*/ 1524389 h 5940964"/>
                <a:gd name="connsiteX15" fmla="*/ 620111 w 13054461"/>
                <a:gd name="connsiteY15" fmla="*/ 522496 h 5940964"/>
                <a:gd name="connsiteX16" fmla="*/ 15454 w 13054461"/>
                <a:gd name="connsiteY16" fmla="*/ 0 h 5940964"/>
                <a:gd name="connsiteX17" fmla="*/ 31389 w 13054461"/>
                <a:gd name="connsiteY17" fmla="*/ 5744788 h 5940964"/>
                <a:gd name="connsiteX0" fmla="*/ 31389 w 13054461"/>
                <a:gd name="connsiteY0" fmla="*/ 5744788 h 5940964"/>
                <a:gd name="connsiteX1" fmla="*/ 294461 w 13054461"/>
                <a:gd name="connsiteY1" fmla="*/ 5939669 h 5940964"/>
                <a:gd name="connsiteX2" fmla="*/ 13054461 w 13054461"/>
                <a:gd name="connsiteY2" fmla="*/ 5940964 h 5940964"/>
                <a:gd name="connsiteX3" fmla="*/ 13043438 w 13054461"/>
                <a:gd name="connsiteY3" fmla="*/ 5875285 h 5940964"/>
                <a:gd name="connsiteX4" fmla="*/ 5403053 w 13054461"/>
                <a:gd name="connsiteY4" fmla="*/ 5883410 h 5940964"/>
                <a:gd name="connsiteX5" fmla="*/ 5400453 w 13054461"/>
                <a:gd name="connsiteY5" fmla="*/ 5314770 h 5940964"/>
                <a:gd name="connsiteX6" fmla="*/ 4736984 w 13054461"/>
                <a:gd name="connsiteY6" fmla="*/ 4715517 h 5940964"/>
                <a:gd name="connsiteX7" fmla="*/ 972269 w 13054461"/>
                <a:gd name="connsiteY7" fmla="*/ 4707002 h 5940964"/>
                <a:gd name="connsiteX8" fmla="*/ 620111 w 13054461"/>
                <a:gd name="connsiteY8" fmla="*/ 4163378 h 5940964"/>
                <a:gd name="connsiteX9" fmla="*/ 634979 w 13054461"/>
                <a:gd name="connsiteY9" fmla="*/ 3140765 h 5940964"/>
                <a:gd name="connsiteX10" fmla="*/ 701338 w 13054461"/>
                <a:gd name="connsiteY10" fmla="*/ 3140768 h 5940964"/>
                <a:gd name="connsiteX11" fmla="*/ 900425 w 13054461"/>
                <a:gd name="connsiteY11" fmla="*/ 2920056 h 5940964"/>
                <a:gd name="connsiteX12" fmla="*/ 912140 w 13054461"/>
                <a:gd name="connsiteY12" fmla="*/ 1767821 h 5940964"/>
                <a:gd name="connsiteX13" fmla="*/ 716956 w 13054461"/>
                <a:gd name="connsiteY13" fmla="*/ 1524389 h 5940964"/>
                <a:gd name="connsiteX14" fmla="*/ 631075 w 13054461"/>
                <a:gd name="connsiteY14" fmla="*/ 1524389 h 5940964"/>
                <a:gd name="connsiteX15" fmla="*/ 620111 w 13054461"/>
                <a:gd name="connsiteY15" fmla="*/ 522496 h 5940964"/>
                <a:gd name="connsiteX16" fmla="*/ 15454 w 13054461"/>
                <a:gd name="connsiteY16" fmla="*/ 0 h 5940964"/>
                <a:gd name="connsiteX17" fmla="*/ 31389 w 13054461"/>
                <a:gd name="connsiteY17" fmla="*/ 5744788 h 5940964"/>
                <a:gd name="connsiteX0" fmla="*/ 31389 w 13054461"/>
                <a:gd name="connsiteY0" fmla="*/ 5744788 h 5940964"/>
                <a:gd name="connsiteX1" fmla="*/ 294461 w 13054461"/>
                <a:gd name="connsiteY1" fmla="*/ 5939669 h 5940964"/>
                <a:gd name="connsiteX2" fmla="*/ 13054461 w 13054461"/>
                <a:gd name="connsiteY2" fmla="*/ 5940964 h 5940964"/>
                <a:gd name="connsiteX3" fmla="*/ 13043438 w 13054461"/>
                <a:gd name="connsiteY3" fmla="*/ 5875285 h 5940964"/>
                <a:gd name="connsiteX4" fmla="*/ 5403053 w 13054461"/>
                <a:gd name="connsiteY4" fmla="*/ 5883410 h 5940964"/>
                <a:gd name="connsiteX5" fmla="*/ 5400453 w 13054461"/>
                <a:gd name="connsiteY5" fmla="*/ 5314770 h 5940964"/>
                <a:gd name="connsiteX6" fmla="*/ 4736984 w 13054461"/>
                <a:gd name="connsiteY6" fmla="*/ 4715517 h 5940964"/>
                <a:gd name="connsiteX7" fmla="*/ 972269 w 13054461"/>
                <a:gd name="connsiteY7" fmla="*/ 4707002 h 5940964"/>
                <a:gd name="connsiteX8" fmla="*/ 620111 w 13054461"/>
                <a:gd name="connsiteY8" fmla="*/ 4163378 h 5940964"/>
                <a:gd name="connsiteX9" fmla="*/ 634979 w 13054461"/>
                <a:gd name="connsiteY9" fmla="*/ 3144010 h 5940964"/>
                <a:gd name="connsiteX10" fmla="*/ 701338 w 13054461"/>
                <a:gd name="connsiteY10" fmla="*/ 3140768 h 5940964"/>
                <a:gd name="connsiteX11" fmla="*/ 900425 w 13054461"/>
                <a:gd name="connsiteY11" fmla="*/ 2920056 h 5940964"/>
                <a:gd name="connsiteX12" fmla="*/ 912140 w 13054461"/>
                <a:gd name="connsiteY12" fmla="*/ 1767821 h 5940964"/>
                <a:gd name="connsiteX13" fmla="*/ 716956 w 13054461"/>
                <a:gd name="connsiteY13" fmla="*/ 1524389 h 5940964"/>
                <a:gd name="connsiteX14" fmla="*/ 631075 w 13054461"/>
                <a:gd name="connsiteY14" fmla="*/ 1524389 h 5940964"/>
                <a:gd name="connsiteX15" fmla="*/ 620111 w 13054461"/>
                <a:gd name="connsiteY15" fmla="*/ 522496 h 5940964"/>
                <a:gd name="connsiteX16" fmla="*/ 15454 w 13054461"/>
                <a:gd name="connsiteY16" fmla="*/ 0 h 5940964"/>
                <a:gd name="connsiteX17" fmla="*/ 31389 w 13054461"/>
                <a:gd name="connsiteY17" fmla="*/ 5744788 h 5940964"/>
                <a:gd name="connsiteX0" fmla="*/ 31389 w 13054461"/>
                <a:gd name="connsiteY0" fmla="*/ 5744788 h 5940964"/>
                <a:gd name="connsiteX1" fmla="*/ 294461 w 13054461"/>
                <a:gd name="connsiteY1" fmla="*/ 5939669 h 5940964"/>
                <a:gd name="connsiteX2" fmla="*/ 13054461 w 13054461"/>
                <a:gd name="connsiteY2" fmla="*/ 5940964 h 5940964"/>
                <a:gd name="connsiteX3" fmla="*/ 13043438 w 13054461"/>
                <a:gd name="connsiteY3" fmla="*/ 5875285 h 5940964"/>
                <a:gd name="connsiteX4" fmla="*/ 5403053 w 13054461"/>
                <a:gd name="connsiteY4" fmla="*/ 5883410 h 5940964"/>
                <a:gd name="connsiteX5" fmla="*/ 5400453 w 13054461"/>
                <a:gd name="connsiteY5" fmla="*/ 5314770 h 5940964"/>
                <a:gd name="connsiteX6" fmla="*/ 4736984 w 13054461"/>
                <a:gd name="connsiteY6" fmla="*/ 4715517 h 5940964"/>
                <a:gd name="connsiteX7" fmla="*/ 972269 w 13054461"/>
                <a:gd name="connsiteY7" fmla="*/ 4707002 h 5940964"/>
                <a:gd name="connsiteX8" fmla="*/ 620111 w 13054461"/>
                <a:gd name="connsiteY8" fmla="*/ 4163378 h 5940964"/>
                <a:gd name="connsiteX9" fmla="*/ 634979 w 13054461"/>
                <a:gd name="connsiteY9" fmla="*/ 3144010 h 5940964"/>
                <a:gd name="connsiteX10" fmla="*/ 705241 w 13054461"/>
                <a:gd name="connsiteY10" fmla="*/ 3134277 h 5940964"/>
                <a:gd name="connsiteX11" fmla="*/ 900425 w 13054461"/>
                <a:gd name="connsiteY11" fmla="*/ 2920056 h 5940964"/>
                <a:gd name="connsiteX12" fmla="*/ 912140 w 13054461"/>
                <a:gd name="connsiteY12" fmla="*/ 1767821 h 5940964"/>
                <a:gd name="connsiteX13" fmla="*/ 716956 w 13054461"/>
                <a:gd name="connsiteY13" fmla="*/ 1524389 h 5940964"/>
                <a:gd name="connsiteX14" fmla="*/ 631075 w 13054461"/>
                <a:gd name="connsiteY14" fmla="*/ 1524389 h 5940964"/>
                <a:gd name="connsiteX15" fmla="*/ 620111 w 13054461"/>
                <a:gd name="connsiteY15" fmla="*/ 522496 h 5940964"/>
                <a:gd name="connsiteX16" fmla="*/ 15454 w 13054461"/>
                <a:gd name="connsiteY16" fmla="*/ 0 h 5940964"/>
                <a:gd name="connsiteX17" fmla="*/ 31389 w 13054461"/>
                <a:gd name="connsiteY17" fmla="*/ 5744788 h 5940964"/>
                <a:gd name="connsiteX0" fmla="*/ 31389 w 13054461"/>
                <a:gd name="connsiteY0" fmla="*/ 5744788 h 5940964"/>
                <a:gd name="connsiteX1" fmla="*/ 294461 w 13054461"/>
                <a:gd name="connsiteY1" fmla="*/ 5939669 h 5940964"/>
                <a:gd name="connsiteX2" fmla="*/ 13054461 w 13054461"/>
                <a:gd name="connsiteY2" fmla="*/ 5940964 h 5940964"/>
                <a:gd name="connsiteX3" fmla="*/ 13043438 w 13054461"/>
                <a:gd name="connsiteY3" fmla="*/ 5875285 h 5940964"/>
                <a:gd name="connsiteX4" fmla="*/ 5403053 w 13054461"/>
                <a:gd name="connsiteY4" fmla="*/ 5883410 h 5940964"/>
                <a:gd name="connsiteX5" fmla="*/ 5400453 w 13054461"/>
                <a:gd name="connsiteY5" fmla="*/ 5314770 h 5940964"/>
                <a:gd name="connsiteX6" fmla="*/ 4736984 w 13054461"/>
                <a:gd name="connsiteY6" fmla="*/ 4715517 h 5940964"/>
                <a:gd name="connsiteX7" fmla="*/ 972269 w 13054461"/>
                <a:gd name="connsiteY7" fmla="*/ 4707002 h 5940964"/>
                <a:gd name="connsiteX8" fmla="*/ 620111 w 13054461"/>
                <a:gd name="connsiteY8" fmla="*/ 4163378 h 5940964"/>
                <a:gd name="connsiteX9" fmla="*/ 634979 w 13054461"/>
                <a:gd name="connsiteY9" fmla="*/ 3144010 h 5940964"/>
                <a:gd name="connsiteX10" fmla="*/ 709144 w 13054461"/>
                <a:gd name="connsiteY10" fmla="*/ 3131031 h 5940964"/>
                <a:gd name="connsiteX11" fmla="*/ 900425 w 13054461"/>
                <a:gd name="connsiteY11" fmla="*/ 2920056 h 5940964"/>
                <a:gd name="connsiteX12" fmla="*/ 912140 w 13054461"/>
                <a:gd name="connsiteY12" fmla="*/ 1767821 h 5940964"/>
                <a:gd name="connsiteX13" fmla="*/ 716956 w 13054461"/>
                <a:gd name="connsiteY13" fmla="*/ 1524389 h 5940964"/>
                <a:gd name="connsiteX14" fmla="*/ 631075 w 13054461"/>
                <a:gd name="connsiteY14" fmla="*/ 1524389 h 5940964"/>
                <a:gd name="connsiteX15" fmla="*/ 620111 w 13054461"/>
                <a:gd name="connsiteY15" fmla="*/ 522496 h 5940964"/>
                <a:gd name="connsiteX16" fmla="*/ 15454 w 13054461"/>
                <a:gd name="connsiteY16" fmla="*/ 0 h 5940964"/>
                <a:gd name="connsiteX17" fmla="*/ 31389 w 13054461"/>
                <a:gd name="connsiteY17" fmla="*/ 5744788 h 5940964"/>
                <a:gd name="connsiteX0" fmla="*/ 31389 w 13054461"/>
                <a:gd name="connsiteY0" fmla="*/ 5744788 h 5940964"/>
                <a:gd name="connsiteX1" fmla="*/ 294461 w 13054461"/>
                <a:gd name="connsiteY1" fmla="*/ 5939669 h 5940964"/>
                <a:gd name="connsiteX2" fmla="*/ 13054461 w 13054461"/>
                <a:gd name="connsiteY2" fmla="*/ 5940964 h 5940964"/>
                <a:gd name="connsiteX3" fmla="*/ 13043438 w 13054461"/>
                <a:gd name="connsiteY3" fmla="*/ 5875285 h 5940964"/>
                <a:gd name="connsiteX4" fmla="*/ 5403053 w 13054461"/>
                <a:gd name="connsiteY4" fmla="*/ 5883410 h 5940964"/>
                <a:gd name="connsiteX5" fmla="*/ 5400453 w 13054461"/>
                <a:gd name="connsiteY5" fmla="*/ 5314770 h 5940964"/>
                <a:gd name="connsiteX6" fmla="*/ 4736984 w 13054461"/>
                <a:gd name="connsiteY6" fmla="*/ 4715517 h 5940964"/>
                <a:gd name="connsiteX7" fmla="*/ 972269 w 13054461"/>
                <a:gd name="connsiteY7" fmla="*/ 4707002 h 5940964"/>
                <a:gd name="connsiteX8" fmla="*/ 620111 w 13054461"/>
                <a:gd name="connsiteY8" fmla="*/ 4163378 h 5940964"/>
                <a:gd name="connsiteX9" fmla="*/ 634979 w 13054461"/>
                <a:gd name="connsiteY9" fmla="*/ 3144010 h 5940964"/>
                <a:gd name="connsiteX10" fmla="*/ 709144 w 13054461"/>
                <a:gd name="connsiteY10" fmla="*/ 3131031 h 5940964"/>
                <a:gd name="connsiteX11" fmla="*/ 900425 w 13054461"/>
                <a:gd name="connsiteY11" fmla="*/ 2920056 h 5940964"/>
                <a:gd name="connsiteX12" fmla="*/ 912140 w 13054461"/>
                <a:gd name="connsiteY12" fmla="*/ 1767821 h 5940964"/>
                <a:gd name="connsiteX13" fmla="*/ 716956 w 13054461"/>
                <a:gd name="connsiteY13" fmla="*/ 1524389 h 5940964"/>
                <a:gd name="connsiteX14" fmla="*/ 631075 w 13054461"/>
                <a:gd name="connsiteY14" fmla="*/ 1524389 h 5940964"/>
                <a:gd name="connsiteX15" fmla="*/ 620111 w 13054461"/>
                <a:gd name="connsiteY15" fmla="*/ 522496 h 5940964"/>
                <a:gd name="connsiteX16" fmla="*/ 15454 w 13054461"/>
                <a:gd name="connsiteY16" fmla="*/ 0 h 5940964"/>
                <a:gd name="connsiteX17" fmla="*/ 31389 w 13054461"/>
                <a:gd name="connsiteY17" fmla="*/ 5744788 h 5940964"/>
                <a:gd name="connsiteX0" fmla="*/ 31389 w 13054461"/>
                <a:gd name="connsiteY0" fmla="*/ 5744788 h 5940964"/>
                <a:gd name="connsiteX1" fmla="*/ 294461 w 13054461"/>
                <a:gd name="connsiteY1" fmla="*/ 5939669 h 5940964"/>
                <a:gd name="connsiteX2" fmla="*/ 13054461 w 13054461"/>
                <a:gd name="connsiteY2" fmla="*/ 5940964 h 5940964"/>
                <a:gd name="connsiteX3" fmla="*/ 13043438 w 13054461"/>
                <a:gd name="connsiteY3" fmla="*/ 5875285 h 5940964"/>
                <a:gd name="connsiteX4" fmla="*/ 5403053 w 13054461"/>
                <a:gd name="connsiteY4" fmla="*/ 5883410 h 5940964"/>
                <a:gd name="connsiteX5" fmla="*/ 5400453 w 13054461"/>
                <a:gd name="connsiteY5" fmla="*/ 5314770 h 5940964"/>
                <a:gd name="connsiteX6" fmla="*/ 4736984 w 13054461"/>
                <a:gd name="connsiteY6" fmla="*/ 4715517 h 5940964"/>
                <a:gd name="connsiteX7" fmla="*/ 972269 w 13054461"/>
                <a:gd name="connsiteY7" fmla="*/ 4707002 h 5940964"/>
                <a:gd name="connsiteX8" fmla="*/ 620111 w 13054461"/>
                <a:gd name="connsiteY8" fmla="*/ 4163378 h 5940964"/>
                <a:gd name="connsiteX9" fmla="*/ 634979 w 13054461"/>
                <a:gd name="connsiteY9" fmla="*/ 3144010 h 5940964"/>
                <a:gd name="connsiteX10" fmla="*/ 709144 w 13054461"/>
                <a:gd name="connsiteY10" fmla="*/ 3131031 h 5940964"/>
                <a:gd name="connsiteX11" fmla="*/ 900425 w 13054461"/>
                <a:gd name="connsiteY11" fmla="*/ 2920056 h 5940964"/>
                <a:gd name="connsiteX12" fmla="*/ 912140 w 13054461"/>
                <a:gd name="connsiteY12" fmla="*/ 1767821 h 5940964"/>
                <a:gd name="connsiteX13" fmla="*/ 716956 w 13054461"/>
                <a:gd name="connsiteY13" fmla="*/ 1524389 h 5940964"/>
                <a:gd name="connsiteX14" fmla="*/ 631075 w 13054461"/>
                <a:gd name="connsiteY14" fmla="*/ 1524389 h 5940964"/>
                <a:gd name="connsiteX15" fmla="*/ 620111 w 13054461"/>
                <a:gd name="connsiteY15" fmla="*/ 522496 h 5940964"/>
                <a:gd name="connsiteX16" fmla="*/ 15454 w 13054461"/>
                <a:gd name="connsiteY16" fmla="*/ 0 h 5940964"/>
                <a:gd name="connsiteX17" fmla="*/ 31389 w 13054461"/>
                <a:gd name="connsiteY17" fmla="*/ 5744788 h 5940964"/>
                <a:gd name="connsiteX0" fmla="*/ 31389 w 13054461"/>
                <a:gd name="connsiteY0" fmla="*/ 5744788 h 5940964"/>
                <a:gd name="connsiteX1" fmla="*/ 294461 w 13054461"/>
                <a:gd name="connsiteY1" fmla="*/ 5939669 h 5940964"/>
                <a:gd name="connsiteX2" fmla="*/ 13054461 w 13054461"/>
                <a:gd name="connsiteY2" fmla="*/ 5940964 h 5940964"/>
                <a:gd name="connsiteX3" fmla="*/ 13043438 w 13054461"/>
                <a:gd name="connsiteY3" fmla="*/ 5875285 h 5940964"/>
                <a:gd name="connsiteX4" fmla="*/ 5403053 w 13054461"/>
                <a:gd name="connsiteY4" fmla="*/ 5883410 h 5940964"/>
                <a:gd name="connsiteX5" fmla="*/ 5400453 w 13054461"/>
                <a:gd name="connsiteY5" fmla="*/ 5314770 h 5940964"/>
                <a:gd name="connsiteX6" fmla="*/ 4736984 w 13054461"/>
                <a:gd name="connsiteY6" fmla="*/ 4715517 h 5940964"/>
                <a:gd name="connsiteX7" fmla="*/ 972269 w 13054461"/>
                <a:gd name="connsiteY7" fmla="*/ 4707002 h 5940964"/>
                <a:gd name="connsiteX8" fmla="*/ 620111 w 13054461"/>
                <a:gd name="connsiteY8" fmla="*/ 4163378 h 5940964"/>
                <a:gd name="connsiteX9" fmla="*/ 634979 w 13054461"/>
                <a:gd name="connsiteY9" fmla="*/ 3144010 h 5940964"/>
                <a:gd name="connsiteX10" fmla="*/ 709144 w 13054461"/>
                <a:gd name="connsiteY10" fmla="*/ 3131031 h 5940964"/>
                <a:gd name="connsiteX11" fmla="*/ 900425 w 13054461"/>
                <a:gd name="connsiteY11" fmla="*/ 2920056 h 5940964"/>
                <a:gd name="connsiteX12" fmla="*/ 912140 w 13054461"/>
                <a:gd name="connsiteY12" fmla="*/ 1767821 h 5940964"/>
                <a:gd name="connsiteX13" fmla="*/ 716956 w 13054461"/>
                <a:gd name="connsiteY13" fmla="*/ 1524389 h 5940964"/>
                <a:gd name="connsiteX14" fmla="*/ 631075 w 13054461"/>
                <a:gd name="connsiteY14" fmla="*/ 1524389 h 5940964"/>
                <a:gd name="connsiteX15" fmla="*/ 620111 w 13054461"/>
                <a:gd name="connsiteY15" fmla="*/ 522496 h 5940964"/>
                <a:gd name="connsiteX16" fmla="*/ 15454 w 13054461"/>
                <a:gd name="connsiteY16" fmla="*/ 0 h 5940964"/>
                <a:gd name="connsiteX17" fmla="*/ 31389 w 13054461"/>
                <a:gd name="connsiteY17" fmla="*/ 5744788 h 5940964"/>
                <a:gd name="connsiteX0" fmla="*/ 31389 w 13054461"/>
                <a:gd name="connsiteY0" fmla="*/ 5744788 h 5940964"/>
                <a:gd name="connsiteX1" fmla="*/ 294461 w 13054461"/>
                <a:gd name="connsiteY1" fmla="*/ 5939669 h 5940964"/>
                <a:gd name="connsiteX2" fmla="*/ 13054461 w 13054461"/>
                <a:gd name="connsiteY2" fmla="*/ 5940964 h 5940964"/>
                <a:gd name="connsiteX3" fmla="*/ 13043438 w 13054461"/>
                <a:gd name="connsiteY3" fmla="*/ 5875285 h 5940964"/>
                <a:gd name="connsiteX4" fmla="*/ 5403053 w 13054461"/>
                <a:gd name="connsiteY4" fmla="*/ 5883410 h 5940964"/>
                <a:gd name="connsiteX5" fmla="*/ 5400453 w 13054461"/>
                <a:gd name="connsiteY5" fmla="*/ 5314770 h 5940964"/>
                <a:gd name="connsiteX6" fmla="*/ 4736984 w 13054461"/>
                <a:gd name="connsiteY6" fmla="*/ 4715517 h 5940964"/>
                <a:gd name="connsiteX7" fmla="*/ 972269 w 13054461"/>
                <a:gd name="connsiteY7" fmla="*/ 4707002 h 5940964"/>
                <a:gd name="connsiteX8" fmla="*/ 620111 w 13054461"/>
                <a:gd name="connsiteY8" fmla="*/ 4163378 h 5940964"/>
                <a:gd name="connsiteX9" fmla="*/ 634979 w 13054461"/>
                <a:gd name="connsiteY9" fmla="*/ 3144010 h 5940964"/>
                <a:gd name="connsiteX10" fmla="*/ 713048 w 13054461"/>
                <a:gd name="connsiteY10" fmla="*/ 3131031 h 5940964"/>
                <a:gd name="connsiteX11" fmla="*/ 900425 w 13054461"/>
                <a:gd name="connsiteY11" fmla="*/ 2920056 h 5940964"/>
                <a:gd name="connsiteX12" fmla="*/ 912140 w 13054461"/>
                <a:gd name="connsiteY12" fmla="*/ 1767821 h 5940964"/>
                <a:gd name="connsiteX13" fmla="*/ 716956 w 13054461"/>
                <a:gd name="connsiteY13" fmla="*/ 1524389 h 5940964"/>
                <a:gd name="connsiteX14" fmla="*/ 631075 w 13054461"/>
                <a:gd name="connsiteY14" fmla="*/ 1524389 h 5940964"/>
                <a:gd name="connsiteX15" fmla="*/ 620111 w 13054461"/>
                <a:gd name="connsiteY15" fmla="*/ 522496 h 5940964"/>
                <a:gd name="connsiteX16" fmla="*/ 15454 w 13054461"/>
                <a:gd name="connsiteY16" fmla="*/ 0 h 5940964"/>
                <a:gd name="connsiteX17" fmla="*/ 31389 w 13054461"/>
                <a:gd name="connsiteY17" fmla="*/ 5744788 h 5940964"/>
                <a:gd name="connsiteX0" fmla="*/ 31389 w 13054461"/>
                <a:gd name="connsiteY0" fmla="*/ 5744788 h 5940964"/>
                <a:gd name="connsiteX1" fmla="*/ 294461 w 13054461"/>
                <a:gd name="connsiteY1" fmla="*/ 5939669 h 5940964"/>
                <a:gd name="connsiteX2" fmla="*/ 13054461 w 13054461"/>
                <a:gd name="connsiteY2" fmla="*/ 5940964 h 5940964"/>
                <a:gd name="connsiteX3" fmla="*/ 13043438 w 13054461"/>
                <a:gd name="connsiteY3" fmla="*/ 5875285 h 5940964"/>
                <a:gd name="connsiteX4" fmla="*/ 5403053 w 13054461"/>
                <a:gd name="connsiteY4" fmla="*/ 5883410 h 5940964"/>
                <a:gd name="connsiteX5" fmla="*/ 5400453 w 13054461"/>
                <a:gd name="connsiteY5" fmla="*/ 5314770 h 5940964"/>
                <a:gd name="connsiteX6" fmla="*/ 4736984 w 13054461"/>
                <a:gd name="connsiteY6" fmla="*/ 4715517 h 5940964"/>
                <a:gd name="connsiteX7" fmla="*/ 972269 w 13054461"/>
                <a:gd name="connsiteY7" fmla="*/ 4707002 h 5940964"/>
                <a:gd name="connsiteX8" fmla="*/ 620111 w 13054461"/>
                <a:gd name="connsiteY8" fmla="*/ 4163378 h 5940964"/>
                <a:gd name="connsiteX9" fmla="*/ 634979 w 13054461"/>
                <a:gd name="connsiteY9" fmla="*/ 3144010 h 5940964"/>
                <a:gd name="connsiteX10" fmla="*/ 713048 w 13054461"/>
                <a:gd name="connsiteY10" fmla="*/ 3131031 h 5940964"/>
                <a:gd name="connsiteX11" fmla="*/ 900425 w 13054461"/>
                <a:gd name="connsiteY11" fmla="*/ 2920056 h 5940964"/>
                <a:gd name="connsiteX12" fmla="*/ 912140 w 13054461"/>
                <a:gd name="connsiteY12" fmla="*/ 1767821 h 5940964"/>
                <a:gd name="connsiteX13" fmla="*/ 716956 w 13054461"/>
                <a:gd name="connsiteY13" fmla="*/ 1524389 h 5940964"/>
                <a:gd name="connsiteX14" fmla="*/ 631075 w 13054461"/>
                <a:gd name="connsiteY14" fmla="*/ 1524389 h 5940964"/>
                <a:gd name="connsiteX15" fmla="*/ 620111 w 13054461"/>
                <a:gd name="connsiteY15" fmla="*/ 522496 h 5940964"/>
                <a:gd name="connsiteX16" fmla="*/ 15454 w 13054461"/>
                <a:gd name="connsiteY16" fmla="*/ 0 h 5940964"/>
                <a:gd name="connsiteX17" fmla="*/ 31389 w 13054461"/>
                <a:gd name="connsiteY17" fmla="*/ 5744788 h 5940964"/>
                <a:gd name="connsiteX0" fmla="*/ 31389 w 13054461"/>
                <a:gd name="connsiteY0" fmla="*/ 5744788 h 5940964"/>
                <a:gd name="connsiteX1" fmla="*/ 294461 w 13054461"/>
                <a:gd name="connsiteY1" fmla="*/ 5939669 h 5940964"/>
                <a:gd name="connsiteX2" fmla="*/ 13054461 w 13054461"/>
                <a:gd name="connsiteY2" fmla="*/ 5940964 h 5940964"/>
                <a:gd name="connsiteX3" fmla="*/ 13043438 w 13054461"/>
                <a:gd name="connsiteY3" fmla="*/ 5875285 h 5940964"/>
                <a:gd name="connsiteX4" fmla="*/ 5403053 w 13054461"/>
                <a:gd name="connsiteY4" fmla="*/ 5883410 h 5940964"/>
                <a:gd name="connsiteX5" fmla="*/ 5400453 w 13054461"/>
                <a:gd name="connsiteY5" fmla="*/ 5314770 h 5940964"/>
                <a:gd name="connsiteX6" fmla="*/ 4736984 w 13054461"/>
                <a:gd name="connsiteY6" fmla="*/ 4715517 h 5940964"/>
                <a:gd name="connsiteX7" fmla="*/ 972269 w 13054461"/>
                <a:gd name="connsiteY7" fmla="*/ 4707002 h 5940964"/>
                <a:gd name="connsiteX8" fmla="*/ 620111 w 13054461"/>
                <a:gd name="connsiteY8" fmla="*/ 4163378 h 5940964"/>
                <a:gd name="connsiteX9" fmla="*/ 634979 w 13054461"/>
                <a:gd name="connsiteY9" fmla="*/ 3144010 h 5940964"/>
                <a:gd name="connsiteX10" fmla="*/ 713048 w 13054461"/>
                <a:gd name="connsiteY10" fmla="*/ 3131031 h 5940964"/>
                <a:gd name="connsiteX11" fmla="*/ 900425 w 13054461"/>
                <a:gd name="connsiteY11" fmla="*/ 2920056 h 5940964"/>
                <a:gd name="connsiteX12" fmla="*/ 912140 w 13054461"/>
                <a:gd name="connsiteY12" fmla="*/ 1767821 h 5940964"/>
                <a:gd name="connsiteX13" fmla="*/ 716956 w 13054461"/>
                <a:gd name="connsiteY13" fmla="*/ 1524389 h 5940964"/>
                <a:gd name="connsiteX14" fmla="*/ 631075 w 13054461"/>
                <a:gd name="connsiteY14" fmla="*/ 1524389 h 5940964"/>
                <a:gd name="connsiteX15" fmla="*/ 620111 w 13054461"/>
                <a:gd name="connsiteY15" fmla="*/ 522496 h 5940964"/>
                <a:gd name="connsiteX16" fmla="*/ 15454 w 13054461"/>
                <a:gd name="connsiteY16" fmla="*/ 0 h 5940964"/>
                <a:gd name="connsiteX17" fmla="*/ 31389 w 13054461"/>
                <a:gd name="connsiteY17" fmla="*/ 5744788 h 5940964"/>
                <a:gd name="connsiteX0" fmla="*/ 31389 w 13054461"/>
                <a:gd name="connsiteY0" fmla="*/ 5744788 h 5940964"/>
                <a:gd name="connsiteX1" fmla="*/ 294461 w 13054461"/>
                <a:gd name="connsiteY1" fmla="*/ 5939669 h 5940964"/>
                <a:gd name="connsiteX2" fmla="*/ 13054461 w 13054461"/>
                <a:gd name="connsiteY2" fmla="*/ 5940964 h 5940964"/>
                <a:gd name="connsiteX3" fmla="*/ 13043438 w 13054461"/>
                <a:gd name="connsiteY3" fmla="*/ 5875285 h 5940964"/>
                <a:gd name="connsiteX4" fmla="*/ 5403053 w 13054461"/>
                <a:gd name="connsiteY4" fmla="*/ 5883410 h 5940964"/>
                <a:gd name="connsiteX5" fmla="*/ 5400453 w 13054461"/>
                <a:gd name="connsiteY5" fmla="*/ 5314770 h 5940964"/>
                <a:gd name="connsiteX6" fmla="*/ 4736984 w 13054461"/>
                <a:gd name="connsiteY6" fmla="*/ 4715517 h 5940964"/>
                <a:gd name="connsiteX7" fmla="*/ 972269 w 13054461"/>
                <a:gd name="connsiteY7" fmla="*/ 4707002 h 5940964"/>
                <a:gd name="connsiteX8" fmla="*/ 620111 w 13054461"/>
                <a:gd name="connsiteY8" fmla="*/ 4163378 h 5940964"/>
                <a:gd name="connsiteX9" fmla="*/ 634979 w 13054461"/>
                <a:gd name="connsiteY9" fmla="*/ 3144010 h 5940964"/>
                <a:gd name="connsiteX10" fmla="*/ 713048 w 13054461"/>
                <a:gd name="connsiteY10" fmla="*/ 3131031 h 5940964"/>
                <a:gd name="connsiteX11" fmla="*/ 900425 w 13054461"/>
                <a:gd name="connsiteY11" fmla="*/ 2920056 h 5940964"/>
                <a:gd name="connsiteX12" fmla="*/ 912140 w 13054461"/>
                <a:gd name="connsiteY12" fmla="*/ 1767821 h 5940964"/>
                <a:gd name="connsiteX13" fmla="*/ 716956 w 13054461"/>
                <a:gd name="connsiteY13" fmla="*/ 1524389 h 5940964"/>
                <a:gd name="connsiteX14" fmla="*/ 631075 w 13054461"/>
                <a:gd name="connsiteY14" fmla="*/ 1524389 h 5940964"/>
                <a:gd name="connsiteX15" fmla="*/ 620111 w 13054461"/>
                <a:gd name="connsiteY15" fmla="*/ 522496 h 5940964"/>
                <a:gd name="connsiteX16" fmla="*/ 15454 w 13054461"/>
                <a:gd name="connsiteY16" fmla="*/ 0 h 5940964"/>
                <a:gd name="connsiteX17" fmla="*/ 31389 w 13054461"/>
                <a:gd name="connsiteY17" fmla="*/ 5744788 h 5940964"/>
                <a:gd name="connsiteX0" fmla="*/ 31389 w 13054461"/>
                <a:gd name="connsiteY0" fmla="*/ 5744788 h 5940964"/>
                <a:gd name="connsiteX1" fmla="*/ 294461 w 13054461"/>
                <a:gd name="connsiteY1" fmla="*/ 5939669 h 5940964"/>
                <a:gd name="connsiteX2" fmla="*/ 13054461 w 13054461"/>
                <a:gd name="connsiteY2" fmla="*/ 5940964 h 5940964"/>
                <a:gd name="connsiteX3" fmla="*/ 13043438 w 13054461"/>
                <a:gd name="connsiteY3" fmla="*/ 5875285 h 5940964"/>
                <a:gd name="connsiteX4" fmla="*/ 5403053 w 13054461"/>
                <a:gd name="connsiteY4" fmla="*/ 5883410 h 5940964"/>
                <a:gd name="connsiteX5" fmla="*/ 5400453 w 13054461"/>
                <a:gd name="connsiteY5" fmla="*/ 5314770 h 5940964"/>
                <a:gd name="connsiteX6" fmla="*/ 4736984 w 13054461"/>
                <a:gd name="connsiteY6" fmla="*/ 4715517 h 5940964"/>
                <a:gd name="connsiteX7" fmla="*/ 972269 w 13054461"/>
                <a:gd name="connsiteY7" fmla="*/ 4707002 h 5940964"/>
                <a:gd name="connsiteX8" fmla="*/ 620111 w 13054461"/>
                <a:gd name="connsiteY8" fmla="*/ 4163378 h 5940964"/>
                <a:gd name="connsiteX9" fmla="*/ 634979 w 13054461"/>
                <a:gd name="connsiteY9" fmla="*/ 3144010 h 5940964"/>
                <a:gd name="connsiteX10" fmla="*/ 713048 w 13054461"/>
                <a:gd name="connsiteY10" fmla="*/ 3131031 h 5940964"/>
                <a:gd name="connsiteX11" fmla="*/ 900425 w 13054461"/>
                <a:gd name="connsiteY11" fmla="*/ 2920056 h 5940964"/>
                <a:gd name="connsiteX12" fmla="*/ 912140 w 13054461"/>
                <a:gd name="connsiteY12" fmla="*/ 1767821 h 5940964"/>
                <a:gd name="connsiteX13" fmla="*/ 716956 w 13054461"/>
                <a:gd name="connsiteY13" fmla="*/ 1524389 h 5940964"/>
                <a:gd name="connsiteX14" fmla="*/ 631075 w 13054461"/>
                <a:gd name="connsiteY14" fmla="*/ 1524389 h 5940964"/>
                <a:gd name="connsiteX15" fmla="*/ 620111 w 13054461"/>
                <a:gd name="connsiteY15" fmla="*/ 522496 h 5940964"/>
                <a:gd name="connsiteX16" fmla="*/ 15454 w 13054461"/>
                <a:gd name="connsiteY16" fmla="*/ 0 h 5940964"/>
                <a:gd name="connsiteX17" fmla="*/ 31389 w 13054461"/>
                <a:gd name="connsiteY17" fmla="*/ 5744788 h 5940964"/>
                <a:gd name="connsiteX0" fmla="*/ 31389 w 13054461"/>
                <a:gd name="connsiteY0" fmla="*/ 5744788 h 5940964"/>
                <a:gd name="connsiteX1" fmla="*/ 294461 w 13054461"/>
                <a:gd name="connsiteY1" fmla="*/ 5939669 h 5940964"/>
                <a:gd name="connsiteX2" fmla="*/ 13054461 w 13054461"/>
                <a:gd name="connsiteY2" fmla="*/ 5940964 h 5940964"/>
                <a:gd name="connsiteX3" fmla="*/ 13043438 w 13054461"/>
                <a:gd name="connsiteY3" fmla="*/ 5875285 h 5940964"/>
                <a:gd name="connsiteX4" fmla="*/ 5403053 w 13054461"/>
                <a:gd name="connsiteY4" fmla="*/ 5883410 h 5940964"/>
                <a:gd name="connsiteX5" fmla="*/ 5400453 w 13054461"/>
                <a:gd name="connsiteY5" fmla="*/ 5314770 h 5940964"/>
                <a:gd name="connsiteX6" fmla="*/ 4736984 w 13054461"/>
                <a:gd name="connsiteY6" fmla="*/ 4715517 h 5940964"/>
                <a:gd name="connsiteX7" fmla="*/ 972269 w 13054461"/>
                <a:gd name="connsiteY7" fmla="*/ 4707002 h 5940964"/>
                <a:gd name="connsiteX8" fmla="*/ 620111 w 13054461"/>
                <a:gd name="connsiteY8" fmla="*/ 4163378 h 5940964"/>
                <a:gd name="connsiteX9" fmla="*/ 634979 w 13054461"/>
                <a:gd name="connsiteY9" fmla="*/ 3144010 h 5940964"/>
                <a:gd name="connsiteX10" fmla="*/ 713048 w 13054461"/>
                <a:gd name="connsiteY10" fmla="*/ 3131031 h 5940964"/>
                <a:gd name="connsiteX11" fmla="*/ 900425 w 13054461"/>
                <a:gd name="connsiteY11" fmla="*/ 2920056 h 5940964"/>
                <a:gd name="connsiteX12" fmla="*/ 912140 w 13054461"/>
                <a:gd name="connsiteY12" fmla="*/ 1767821 h 5940964"/>
                <a:gd name="connsiteX13" fmla="*/ 716956 w 13054461"/>
                <a:gd name="connsiteY13" fmla="*/ 1524389 h 5940964"/>
                <a:gd name="connsiteX14" fmla="*/ 631075 w 13054461"/>
                <a:gd name="connsiteY14" fmla="*/ 1524389 h 5940964"/>
                <a:gd name="connsiteX15" fmla="*/ 620111 w 13054461"/>
                <a:gd name="connsiteY15" fmla="*/ 522496 h 5940964"/>
                <a:gd name="connsiteX16" fmla="*/ 15454 w 13054461"/>
                <a:gd name="connsiteY16" fmla="*/ 0 h 5940964"/>
                <a:gd name="connsiteX17" fmla="*/ 31389 w 13054461"/>
                <a:gd name="connsiteY17" fmla="*/ 5744788 h 5940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054461" h="5940964">
                  <a:moveTo>
                    <a:pt x="31389" y="5744788"/>
                  </a:moveTo>
                  <a:lnTo>
                    <a:pt x="294461" y="5939669"/>
                  </a:lnTo>
                  <a:lnTo>
                    <a:pt x="13054461" y="5940964"/>
                  </a:lnTo>
                  <a:cubicBezTo>
                    <a:pt x="13053159" y="5884259"/>
                    <a:pt x="13043439" y="5903542"/>
                    <a:pt x="13043438" y="5875285"/>
                  </a:cubicBezTo>
                  <a:cubicBezTo>
                    <a:pt x="12649003" y="5884266"/>
                    <a:pt x="5717700" y="5878666"/>
                    <a:pt x="5403053" y="5883410"/>
                  </a:cubicBezTo>
                  <a:cubicBezTo>
                    <a:pt x="5400285" y="5714638"/>
                    <a:pt x="5404356" y="5451633"/>
                    <a:pt x="5400453" y="5314770"/>
                  </a:cubicBezTo>
                  <a:lnTo>
                    <a:pt x="4736984" y="4715517"/>
                  </a:lnTo>
                  <a:lnTo>
                    <a:pt x="972269" y="4707002"/>
                  </a:lnTo>
                  <a:lnTo>
                    <a:pt x="620111" y="4163378"/>
                  </a:lnTo>
                  <a:cubicBezTo>
                    <a:pt x="638717" y="3146083"/>
                    <a:pt x="635755" y="3314446"/>
                    <a:pt x="634979" y="3144010"/>
                  </a:cubicBezTo>
                  <a:cubicBezTo>
                    <a:pt x="673240" y="3142354"/>
                    <a:pt x="661000" y="3145095"/>
                    <a:pt x="713048" y="3131031"/>
                  </a:cubicBezTo>
                  <a:cubicBezTo>
                    <a:pt x="791647" y="3043904"/>
                    <a:pt x="787218" y="3061786"/>
                    <a:pt x="900425" y="2920056"/>
                  </a:cubicBezTo>
                  <a:cubicBezTo>
                    <a:pt x="906869" y="1768374"/>
                    <a:pt x="912139" y="2020987"/>
                    <a:pt x="912140" y="1767821"/>
                  </a:cubicBezTo>
                  <a:cubicBezTo>
                    <a:pt x="716956" y="1526014"/>
                    <a:pt x="919946" y="1766737"/>
                    <a:pt x="716956" y="1524389"/>
                  </a:cubicBezTo>
                  <a:cubicBezTo>
                    <a:pt x="638883" y="1528717"/>
                    <a:pt x="707723" y="1526381"/>
                    <a:pt x="631075" y="1524389"/>
                  </a:cubicBezTo>
                  <a:cubicBezTo>
                    <a:pt x="618839" y="598989"/>
                    <a:pt x="629027" y="1514424"/>
                    <a:pt x="620111" y="522496"/>
                  </a:cubicBezTo>
                  <a:lnTo>
                    <a:pt x="15454" y="0"/>
                  </a:lnTo>
                  <a:cubicBezTo>
                    <a:pt x="-497" y="670184"/>
                    <a:pt x="-15112" y="4754843"/>
                    <a:pt x="31389" y="5744788"/>
                  </a:cubicBezTo>
                  <a:close/>
                </a:path>
              </a:pathLst>
            </a:custGeom>
            <a:solidFill>
              <a:schemeClr val="bg1">
                <a:lumMod val="65000"/>
                <a:alpha val="30000"/>
              </a:schemeClr>
            </a:solidFill>
            <a:ln>
              <a:noFill/>
            </a:ln>
            <a:effectLst>
              <a:glow rad="139700">
                <a:schemeClr val="bg1">
                  <a:lumMod val="65000"/>
                  <a:alpha val="40000"/>
                </a:schemeClr>
              </a:glow>
            </a:effectLst>
            <a:scene3d>
              <a:camera prst="orthographicFront"/>
              <a:lightRig rig="threePt" dir="t"/>
            </a:scene3d>
            <a:sp3d>
              <a:bevelT prst="slop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397" name="Agrupar 396">
              <a:extLst>
                <a:ext uri="{FF2B5EF4-FFF2-40B4-BE49-F238E27FC236}">
                  <a16:creationId xmlns:a16="http://schemas.microsoft.com/office/drawing/2014/main" id="{C71C7F3C-BF5A-874F-20BC-E9C2537B0389}"/>
                </a:ext>
              </a:extLst>
            </p:cNvPr>
            <p:cNvGrpSpPr/>
            <p:nvPr/>
          </p:nvGrpSpPr>
          <p:grpSpPr>
            <a:xfrm>
              <a:off x="11650048" y="4103921"/>
              <a:ext cx="103193" cy="778358"/>
              <a:chOff x="11650048" y="4103921"/>
              <a:chExt cx="103193" cy="778358"/>
            </a:xfrm>
          </p:grpSpPr>
          <p:sp>
            <p:nvSpPr>
              <p:cNvPr id="406" name="Trapezoide 63">
                <a:extLst>
                  <a:ext uri="{FF2B5EF4-FFF2-40B4-BE49-F238E27FC236}">
                    <a16:creationId xmlns:a16="http://schemas.microsoft.com/office/drawing/2014/main" id="{7456F462-3000-03B2-7EB1-D6E21EE7A98F}"/>
                  </a:ext>
                </a:extLst>
              </p:cNvPr>
              <p:cNvSpPr/>
              <p:nvPr/>
            </p:nvSpPr>
            <p:spPr>
              <a:xfrm rot="16200000">
                <a:off x="11448029" y="4453410"/>
                <a:ext cx="504000" cy="73855"/>
              </a:xfrm>
              <a:custGeom>
                <a:avLst/>
                <a:gdLst>
                  <a:gd name="connsiteX0" fmla="*/ 0 w 1187035"/>
                  <a:gd name="connsiteY0" fmla="*/ 163074 h 163074"/>
                  <a:gd name="connsiteX1" fmla="*/ 164594 w 1187035"/>
                  <a:gd name="connsiteY1" fmla="*/ 0 h 163074"/>
                  <a:gd name="connsiteX2" fmla="*/ 1022441 w 1187035"/>
                  <a:gd name="connsiteY2" fmla="*/ 0 h 163074"/>
                  <a:gd name="connsiteX3" fmla="*/ 1187035 w 1187035"/>
                  <a:gd name="connsiteY3" fmla="*/ 163074 h 163074"/>
                  <a:gd name="connsiteX4" fmla="*/ 0 w 1187035"/>
                  <a:gd name="connsiteY4" fmla="*/ 163074 h 163074"/>
                  <a:gd name="connsiteX0" fmla="*/ 0 w 1187035"/>
                  <a:gd name="connsiteY0" fmla="*/ 163074 h 163074"/>
                  <a:gd name="connsiteX1" fmla="*/ 164594 w 1187035"/>
                  <a:gd name="connsiteY1" fmla="*/ 0 h 163074"/>
                  <a:gd name="connsiteX2" fmla="*/ 1022441 w 1187035"/>
                  <a:gd name="connsiteY2" fmla="*/ 0 h 163074"/>
                  <a:gd name="connsiteX3" fmla="*/ 1186933 w 1187035"/>
                  <a:gd name="connsiteY3" fmla="*/ 111360 h 163074"/>
                  <a:gd name="connsiteX4" fmla="*/ 1187035 w 1187035"/>
                  <a:gd name="connsiteY4" fmla="*/ 163074 h 163074"/>
                  <a:gd name="connsiteX5" fmla="*/ 0 w 1187035"/>
                  <a:gd name="connsiteY5" fmla="*/ 163074 h 163074"/>
                  <a:gd name="connsiteX0" fmla="*/ 0 w 1187035"/>
                  <a:gd name="connsiteY0" fmla="*/ 163074 h 163074"/>
                  <a:gd name="connsiteX1" fmla="*/ 164594 w 1187035"/>
                  <a:gd name="connsiteY1" fmla="*/ 0 h 163074"/>
                  <a:gd name="connsiteX2" fmla="*/ 1022441 w 1187035"/>
                  <a:gd name="connsiteY2" fmla="*/ 0 h 163074"/>
                  <a:gd name="connsiteX3" fmla="*/ 1186933 w 1187035"/>
                  <a:gd name="connsiteY3" fmla="*/ 111360 h 163074"/>
                  <a:gd name="connsiteX4" fmla="*/ 1187035 w 1187035"/>
                  <a:gd name="connsiteY4" fmla="*/ 163074 h 163074"/>
                  <a:gd name="connsiteX5" fmla="*/ 0 w 1187035"/>
                  <a:gd name="connsiteY5" fmla="*/ 163074 h 163074"/>
                  <a:gd name="connsiteX0" fmla="*/ 389 w 1187424"/>
                  <a:gd name="connsiteY0" fmla="*/ 163074 h 163074"/>
                  <a:gd name="connsiteX1" fmla="*/ 3047 w 1187424"/>
                  <a:gd name="connsiteY1" fmla="*/ 124060 h 163074"/>
                  <a:gd name="connsiteX2" fmla="*/ 164983 w 1187424"/>
                  <a:gd name="connsiteY2" fmla="*/ 0 h 163074"/>
                  <a:gd name="connsiteX3" fmla="*/ 1022830 w 1187424"/>
                  <a:gd name="connsiteY3" fmla="*/ 0 h 163074"/>
                  <a:gd name="connsiteX4" fmla="*/ 1187322 w 1187424"/>
                  <a:gd name="connsiteY4" fmla="*/ 111360 h 163074"/>
                  <a:gd name="connsiteX5" fmla="*/ 1187424 w 1187424"/>
                  <a:gd name="connsiteY5" fmla="*/ 163074 h 163074"/>
                  <a:gd name="connsiteX6" fmla="*/ 389 w 1187424"/>
                  <a:gd name="connsiteY6" fmla="*/ 163074 h 163074"/>
                  <a:gd name="connsiteX0" fmla="*/ 0 w 1187035"/>
                  <a:gd name="connsiteY0" fmla="*/ 163074 h 163074"/>
                  <a:gd name="connsiteX1" fmla="*/ 2658 w 1187035"/>
                  <a:gd name="connsiteY1" fmla="*/ 124060 h 163074"/>
                  <a:gd name="connsiteX2" fmla="*/ 164594 w 1187035"/>
                  <a:gd name="connsiteY2" fmla="*/ 0 h 163074"/>
                  <a:gd name="connsiteX3" fmla="*/ 1022441 w 1187035"/>
                  <a:gd name="connsiteY3" fmla="*/ 0 h 163074"/>
                  <a:gd name="connsiteX4" fmla="*/ 1186933 w 1187035"/>
                  <a:gd name="connsiteY4" fmla="*/ 111360 h 163074"/>
                  <a:gd name="connsiteX5" fmla="*/ 1187035 w 1187035"/>
                  <a:gd name="connsiteY5" fmla="*/ 163074 h 163074"/>
                  <a:gd name="connsiteX6" fmla="*/ 0 w 1187035"/>
                  <a:gd name="connsiteY6" fmla="*/ 163074 h 163074"/>
                  <a:gd name="connsiteX0" fmla="*/ 0 w 1187035"/>
                  <a:gd name="connsiteY0" fmla="*/ 163074 h 163074"/>
                  <a:gd name="connsiteX1" fmla="*/ 2658 w 1187035"/>
                  <a:gd name="connsiteY1" fmla="*/ 124060 h 163074"/>
                  <a:gd name="connsiteX2" fmla="*/ 164594 w 1187035"/>
                  <a:gd name="connsiteY2" fmla="*/ 0 h 163074"/>
                  <a:gd name="connsiteX3" fmla="*/ 1022441 w 1187035"/>
                  <a:gd name="connsiteY3" fmla="*/ 3 h 163074"/>
                  <a:gd name="connsiteX4" fmla="*/ 1186933 w 1187035"/>
                  <a:gd name="connsiteY4" fmla="*/ 111360 h 163074"/>
                  <a:gd name="connsiteX5" fmla="*/ 1187035 w 1187035"/>
                  <a:gd name="connsiteY5" fmla="*/ 163074 h 163074"/>
                  <a:gd name="connsiteX6" fmla="*/ 0 w 1187035"/>
                  <a:gd name="connsiteY6" fmla="*/ 163074 h 163074"/>
                  <a:gd name="connsiteX0" fmla="*/ 0 w 1187035"/>
                  <a:gd name="connsiteY0" fmla="*/ 163074 h 163074"/>
                  <a:gd name="connsiteX1" fmla="*/ 2658 w 1187035"/>
                  <a:gd name="connsiteY1" fmla="*/ 124060 h 163074"/>
                  <a:gd name="connsiteX2" fmla="*/ 164594 w 1187035"/>
                  <a:gd name="connsiteY2" fmla="*/ 0 h 163074"/>
                  <a:gd name="connsiteX3" fmla="*/ 1022441 w 1187035"/>
                  <a:gd name="connsiteY3" fmla="*/ 3 h 163074"/>
                  <a:gd name="connsiteX4" fmla="*/ 1186933 w 1187035"/>
                  <a:gd name="connsiteY4" fmla="*/ 111360 h 163074"/>
                  <a:gd name="connsiteX5" fmla="*/ 1187035 w 1187035"/>
                  <a:gd name="connsiteY5" fmla="*/ 163074 h 163074"/>
                  <a:gd name="connsiteX6" fmla="*/ 0 w 1187035"/>
                  <a:gd name="connsiteY6" fmla="*/ 163074 h 163074"/>
                  <a:gd name="connsiteX0" fmla="*/ 629 w 1187664"/>
                  <a:gd name="connsiteY0" fmla="*/ 163074 h 163074"/>
                  <a:gd name="connsiteX1" fmla="*/ 111 w 1187664"/>
                  <a:gd name="connsiteY1" fmla="*/ 120888 h 163074"/>
                  <a:gd name="connsiteX2" fmla="*/ 165223 w 1187664"/>
                  <a:gd name="connsiteY2" fmla="*/ 0 h 163074"/>
                  <a:gd name="connsiteX3" fmla="*/ 1023070 w 1187664"/>
                  <a:gd name="connsiteY3" fmla="*/ 3 h 163074"/>
                  <a:gd name="connsiteX4" fmla="*/ 1187562 w 1187664"/>
                  <a:gd name="connsiteY4" fmla="*/ 111360 h 163074"/>
                  <a:gd name="connsiteX5" fmla="*/ 1187664 w 1187664"/>
                  <a:gd name="connsiteY5" fmla="*/ 163074 h 163074"/>
                  <a:gd name="connsiteX6" fmla="*/ 629 w 1187664"/>
                  <a:gd name="connsiteY6" fmla="*/ 163074 h 163074"/>
                  <a:gd name="connsiteX0" fmla="*/ 629 w 1187664"/>
                  <a:gd name="connsiteY0" fmla="*/ 163074 h 163074"/>
                  <a:gd name="connsiteX1" fmla="*/ 111 w 1187664"/>
                  <a:gd name="connsiteY1" fmla="*/ 120888 h 163074"/>
                  <a:gd name="connsiteX2" fmla="*/ 165223 w 1187664"/>
                  <a:gd name="connsiteY2" fmla="*/ 0 h 163074"/>
                  <a:gd name="connsiteX3" fmla="*/ 1023070 w 1187664"/>
                  <a:gd name="connsiteY3" fmla="*/ 3 h 163074"/>
                  <a:gd name="connsiteX4" fmla="*/ 1187562 w 1187664"/>
                  <a:gd name="connsiteY4" fmla="*/ 111360 h 163074"/>
                  <a:gd name="connsiteX5" fmla="*/ 1187664 w 1187664"/>
                  <a:gd name="connsiteY5" fmla="*/ 163074 h 163074"/>
                  <a:gd name="connsiteX6" fmla="*/ 629 w 1187664"/>
                  <a:gd name="connsiteY6" fmla="*/ 163074 h 163074"/>
                  <a:gd name="connsiteX0" fmla="*/ 629 w 1187664"/>
                  <a:gd name="connsiteY0" fmla="*/ 163074 h 163074"/>
                  <a:gd name="connsiteX1" fmla="*/ 111 w 1187664"/>
                  <a:gd name="connsiteY1" fmla="*/ 120888 h 163074"/>
                  <a:gd name="connsiteX2" fmla="*/ 165223 w 1187664"/>
                  <a:gd name="connsiteY2" fmla="*/ 0 h 163074"/>
                  <a:gd name="connsiteX3" fmla="*/ 1023070 w 1187664"/>
                  <a:gd name="connsiteY3" fmla="*/ 3 h 163074"/>
                  <a:gd name="connsiteX4" fmla="*/ 1187562 w 1187664"/>
                  <a:gd name="connsiteY4" fmla="*/ 111360 h 163074"/>
                  <a:gd name="connsiteX5" fmla="*/ 1187664 w 1187664"/>
                  <a:gd name="connsiteY5" fmla="*/ 163074 h 163074"/>
                  <a:gd name="connsiteX6" fmla="*/ 629 w 1187664"/>
                  <a:gd name="connsiteY6" fmla="*/ 163074 h 163074"/>
                  <a:gd name="connsiteX0" fmla="*/ 629 w 1187664"/>
                  <a:gd name="connsiteY0" fmla="*/ 163074 h 163074"/>
                  <a:gd name="connsiteX1" fmla="*/ 111 w 1187664"/>
                  <a:gd name="connsiteY1" fmla="*/ 120888 h 163074"/>
                  <a:gd name="connsiteX2" fmla="*/ 165223 w 1187664"/>
                  <a:gd name="connsiteY2" fmla="*/ 0 h 163074"/>
                  <a:gd name="connsiteX3" fmla="*/ 1023070 w 1187664"/>
                  <a:gd name="connsiteY3" fmla="*/ 3 h 163074"/>
                  <a:gd name="connsiteX4" fmla="*/ 1187562 w 1187664"/>
                  <a:gd name="connsiteY4" fmla="*/ 111360 h 163074"/>
                  <a:gd name="connsiteX5" fmla="*/ 1187664 w 1187664"/>
                  <a:gd name="connsiteY5" fmla="*/ 163074 h 163074"/>
                  <a:gd name="connsiteX6" fmla="*/ 629 w 1187664"/>
                  <a:gd name="connsiteY6" fmla="*/ 163074 h 163074"/>
                  <a:gd name="connsiteX0" fmla="*/ 629 w 1187664"/>
                  <a:gd name="connsiteY0" fmla="*/ 163074 h 163074"/>
                  <a:gd name="connsiteX1" fmla="*/ 111 w 1187664"/>
                  <a:gd name="connsiteY1" fmla="*/ 120888 h 163074"/>
                  <a:gd name="connsiteX2" fmla="*/ 165223 w 1187664"/>
                  <a:gd name="connsiteY2" fmla="*/ 0 h 163074"/>
                  <a:gd name="connsiteX3" fmla="*/ 1023070 w 1187664"/>
                  <a:gd name="connsiteY3" fmla="*/ 3 h 163074"/>
                  <a:gd name="connsiteX4" fmla="*/ 1187562 w 1187664"/>
                  <a:gd name="connsiteY4" fmla="*/ 111360 h 163074"/>
                  <a:gd name="connsiteX5" fmla="*/ 1187664 w 1187664"/>
                  <a:gd name="connsiteY5" fmla="*/ 163074 h 163074"/>
                  <a:gd name="connsiteX6" fmla="*/ 629 w 1187664"/>
                  <a:gd name="connsiteY6" fmla="*/ 163074 h 163074"/>
                  <a:gd name="connsiteX0" fmla="*/ 629 w 1187664"/>
                  <a:gd name="connsiteY0" fmla="*/ 163074 h 163074"/>
                  <a:gd name="connsiteX1" fmla="*/ 111 w 1187664"/>
                  <a:gd name="connsiteY1" fmla="*/ 120888 h 163074"/>
                  <a:gd name="connsiteX2" fmla="*/ 165223 w 1187664"/>
                  <a:gd name="connsiteY2" fmla="*/ 0 h 163074"/>
                  <a:gd name="connsiteX3" fmla="*/ 1023070 w 1187664"/>
                  <a:gd name="connsiteY3" fmla="*/ 3 h 163074"/>
                  <a:gd name="connsiteX4" fmla="*/ 1187562 w 1187664"/>
                  <a:gd name="connsiteY4" fmla="*/ 111360 h 163074"/>
                  <a:gd name="connsiteX5" fmla="*/ 1187664 w 1187664"/>
                  <a:gd name="connsiteY5" fmla="*/ 163074 h 163074"/>
                  <a:gd name="connsiteX6" fmla="*/ 629 w 1187664"/>
                  <a:gd name="connsiteY6" fmla="*/ 163074 h 163074"/>
                  <a:gd name="connsiteX0" fmla="*/ 1041 w 1188076"/>
                  <a:gd name="connsiteY0" fmla="*/ 163074 h 163074"/>
                  <a:gd name="connsiteX1" fmla="*/ 523 w 1188076"/>
                  <a:gd name="connsiteY1" fmla="*/ 120888 h 163074"/>
                  <a:gd name="connsiteX2" fmla="*/ 165635 w 1188076"/>
                  <a:gd name="connsiteY2" fmla="*/ 0 h 163074"/>
                  <a:gd name="connsiteX3" fmla="*/ 1023482 w 1188076"/>
                  <a:gd name="connsiteY3" fmla="*/ 3 h 163074"/>
                  <a:gd name="connsiteX4" fmla="*/ 1187974 w 1188076"/>
                  <a:gd name="connsiteY4" fmla="*/ 111360 h 163074"/>
                  <a:gd name="connsiteX5" fmla="*/ 1188076 w 1188076"/>
                  <a:gd name="connsiteY5" fmla="*/ 163074 h 163074"/>
                  <a:gd name="connsiteX6" fmla="*/ 1041 w 1188076"/>
                  <a:gd name="connsiteY6" fmla="*/ 163074 h 163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88076" h="163074">
                    <a:moveTo>
                      <a:pt x="1041" y="163074"/>
                    </a:moveTo>
                    <a:cubicBezTo>
                      <a:pt x="782" y="141981"/>
                      <a:pt x="-806" y="140395"/>
                      <a:pt x="523" y="120888"/>
                    </a:cubicBezTo>
                    <a:lnTo>
                      <a:pt x="165635" y="0"/>
                    </a:lnTo>
                    <a:lnTo>
                      <a:pt x="1023482" y="3"/>
                    </a:lnTo>
                    <a:lnTo>
                      <a:pt x="1187974" y="111360"/>
                    </a:lnTo>
                    <a:lnTo>
                      <a:pt x="1188076" y="163074"/>
                    </a:lnTo>
                    <a:lnTo>
                      <a:pt x="1041" y="163074"/>
                    </a:lnTo>
                    <a:close/>
                  </a:path>
                </a:pathLst>
              </a:custGeom>
              <a:solidFill>
                <a:srgbClr val="FFC000">
                  <a:alpha val="50000"/>
                </a:srgbClr>
              </a:solidFill>
              <a:ln w="12700">
                <a:noFill/>
              </a:ln>
              <a:effectLst/>
              <a:scene3d>
                <a:camera prst="orthographicFront"/>
                <a:lightRig rig="threePt" dir="t"/>
              </a:scene3d>
              <a:sp3d>
                <a:bevelT prst="slop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07" name="Retângulo: Cantos Diagonais Arredondados 406">
                <a:extLst>
                  <a:ext uri="{FF2B5EF4-FFF2-40B4-BE49-F238E27FC236}">
                    <a16:creationId xmlns:a16="http://schemas.microsoft.com/office/drawing/2014/main" id="{30C4FB11-C798-7F3A-2166-DB2B0EDF93BD}"/>
                  </a:ext>
                </a:extLst>
              </p:cNvPr>
              <p:cNvSpPr/>
              <p:nvPr/>
            </p:nvSpPr>
            <p:spPr>
              <a:xfrm rot="10800000">
                <a:off x="11651241" y="4103921"/>
                <a:ext cx="102000" cy="111587"/>
              </a:xfrm>
              <a:prstGeom prst="round2DiagRect">
                <a:avLst/>
              </a:prstGeom>
              <a:solidFill>
                <a:schemeClr val="bg1">
                  <a:lumMod val="50000"/>
                </a:schemeClr>
              </a:solidFill>
              <a:ln w="9525">
                <a:solidFill>
                  <a:schemeClr val="bg2">
                    <a:lumMod val="25000"/>
                  </a:schemeClr>
                </a:solidFill>
              </a:ln>
              <a:scene3d>
                <a:camera prst="orthographicFront"/>
                <a:lightRig rig="threePt" dir="t"/>
              </a:scene3d>
              <a:sp3d>
                <a:bevelT prst="slop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08" name="Triângulo isósceles 407">
                <a:extLst>
                  <a:ext uri="{FF2B5EF4-FFF2-40B4-BE49-F238E27FC236}">
                    <a16:creationId xmlns:a16="http://schemas.microsoft.com/office/drawing/2014/main" id="{F82A4B5F-AC9C-B160-D0EC-BEB70ED87A96}"/>
                  </a:ext>
                </a:extLst>
              </p:cNvPr>
              <p:cNvSpPr/>
              <p:nvPr/>
            </p:nvSpPr>
            <p:spPr>
              <a:xfrm>
                <a:off x="11670384" y="4122951"/>
                <a:ext cx="66087" cy="72000"/>
              </a:xfrm>
              <a:prstGeom prst="triangle">
                <a:avLst/>
              </a:prstGeom>
              <a:solidFill>
                <a:schemeClr val="bg2">
                  <a:lumMod val="25000"/>
                </a:schemeClr>
              </a:solidFill>
              <a:ln w="9525">
                <a:noFill/>
              </a:ln>
              <a:scene3d>
                <a:camera prst="orthographicFront"/>
                <a:lightRig rig="threePt" dir="t"/>
              </a:scene3d>
              <a:sp3d>
                <a:bevelT prst="slop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09" name="Retângulo: Cantos Diagonais Arredondados 408">
                <a:extLst>
                  <a:ext uri="{FF2B5EF4-FFF2-40B4-BE49-F238E27FC236}">
                    <a16:creationId xmlns:a16="http://schemas.microsoft.com/office/drawing/2014/main" id="{7391089B-9A6C-FA61-6C60-C04D07C06645}"/>
                  </a:ext>
                </a:extLst>
              </p:cNvPr>
              <p:cNvSpPr/>
              <p:nvPr/>
            </p:nvSpPr>
            <p:spPr>
              <a:xfrm flipH="1">
                <a:off x="11650048" y="4770692"/>
                <a:ext cx="103193" cy="111587"/>
              </a:xfrm>
              <a:prstGeom prst="round2DiagRect">
                <a:avLst/>
              </a:prstGeom>
              <a:solidFill>
                <a:schemeClr val="bg1">
                  <a:lumMod val="50000"/>
                </a:schemeClr>
              </a:solidFill>
              <a:ln w="9525">
                <a:solidFill>
                  <a:schemeClr val="bg2">
                    <a:lumMod val="25000"/>
                  </a:schemeClr>
                </a:solidFill>
              </a:ln>
              <a:scene3d>
                <a:camera prst="orthographicFront"/>
                <a:lightRig rig="threePt" dir="t"/>
              </a:scene3d>
              <a:sp3d>
                <a:bevelT prst="slop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10" name="Triângulo isósceles 409">
                <a:extLst>
                  <a:ext uri="{FF2B5EF4-FFF2-40B4-BE49-F238E27FC236}">
                    <a16:creationId xmlns:a16="http://schemas.microsoft.com/office/drawing/2014/main" id="{2796350A-D55B-852C-BE57-306D520DCC70}"/>
                  </a:ext>
                </a:extLst>
              </p:cNvPr>
              <p:cNvSpPr/>
              <p:nvPr/>
            </p:nvSpPr>
            <p:spPr>
              <a:xfrm rot="10800000" flipH="1">
                <a:off x="11668228" y="4789720"/>
                <a:ext cx="66860" cy="72000"/>
              </a:xfrm>
              <a:prstGeom prst="triangle">
                <a:avLst/>
              </a:prstGeom>
              <a:solidFill>
                <a:schemeClr val="bg2">
                  <a:lumMod val="25000"/>
                </a:schemeClr>
              </a:solidFill>
              <a:ln w="9525">
                <a:noFill/>
              </a:ln>
              <a:scene3d>
                <a:camera prst="orthographicFront"/>
                <a:lightRig rig="threePt" dir="t"/>
              </a:scene3d>
              <a:sp3d>
                <a:bevelT prst="slop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398" name="Agrupar 397">
              <a:extLst>
                <a:ext uri="{FF2B5EF4-FFF2-40B4-BE49-F238E27FC236}">
                  <a16:creationId xmlns:a16="http://schemas.microsoft.com/office/drawing/2014/main" id="{C14664C7-4767-E896-8A86-585FF165E051}"/>
                </a:ext>
              </a:extLst>
            </p:cNvPr>
            <p:cNvGrpSpPr/>
            <p:nvPr/>
          </p:nvGrpSpPr>
          <p:grpSpPr>
            <a:xfrm>
              <a:off x="11678608" y="6008408"/>
              <a:ext cx="163106" cy="225000"/>
              <a:chOff x="11678608" y="6008408"/>
              <a:chExt cx="163106" cy="225000"/>
            </a:xfrm>
          </p:grpSpPr>
          <p:sp>
            <p:nvSpPr>
              <p:cNvPr id="399" name="Elipse 398">
                <a:extLst>
                  <a:ext uri="{FF2B5EF4-FFF2-40B4-BE49-F238E27FC236}">
                    <a16:creationId xmlns:a16="http://schemas.microsoft.com/office/drawing/2014/main" id="{92CC285E-A79A-40E3-70DE-C84C6344C722}"/>
                  </a:ext>
                </a:extLst>
              </p:cNvPr>
              <p:cNvSpPr/>
              <p:nvPr/>
            </p:nvSpPr>
            <p:spPr>
              <a:xfrm>
                <a:off x="11711148" y="6146408"/>
                <a:ext cx="18000" cy="18000"/>
              </a:xfrm>
              <a:prstGeom prst="ellipse">
                <a:avLst/>
              </a:prstGeom>
              <a:solidFill>
                <a:schemeClr val="bg2">
                  <a:lumMod val="25000"/>
                </a:schemeClr>
              </a:solidFill>
              <a:ln>
                <a:solidFill>
                  <a:schemeClr val="bg2">
                    <a:lumMod val="25000"/>
                  </a:schemeClr>
                </a:solidFill>
              </a:ln>
              <a:scene3d>
                <a:camera prst="orthographicFront"/>
                <a:lightRig rig="threePt" dir="t"/>
              </a:scene3d>
              <a:sp3d>
                <a:bevelT prst="slop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00" name="Elipse 399">
                <a:extLst>
                  <a:ext uri="{FF2B5EF4-FFF2-40B4-BE49-F238E27FC236}">
                    <a16:creationId xmlns:a16="http://schemas.microsoft.com/office/drawing/2014/main" id="{F41AFF82-BF6A-0A4C-85D0-088EBC0B6967}"/>
                  </a:ext>
                </a:extLst>
              </p:cNvPr>
              <p:cNvSpPr/>
              <p:nvPr/>
            </p:nvSpPr>
            <p:spPr>
              <a:xfrm>
                <a:off x="11743106" y="6077408"/>
                <a:ext cx="18000" cy="18000"/>
              </a:xfrm>
              <a:prstGeom prst="ellipse">
                <a:avLst/>
              </a:prstGeom>
              <a:solidFill>
                <a:schemeClr val="bg2">
                  <a:lumMod val="25000"/>
                </a:schemeClr>
              </a:solidFill>
              <a:ln>
                <a:solidFill>
                  <a:schemeClr val="bg2">
                    <a:lumMod val="25000"/>
                  </a:schemeClr>
                </a:solidFill>
              </a:ln>
              <a:scene3d>
                <a:camera prst="orthographicFront"/>
                <a:lightRig rig="threePt" dir="t"/>
              </a:scene3d>
              <a:sp3d>
                <a:bevelT prst="slop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01" name="Elipse 400">
                <a:extLst>
                  <a:ext uri="{FF2B5EF4-FFF2-40B4-BE49-F238E27FC236}">
                    <a16:creationId xmlns:a16="http://schemas.microsoft.com/office/drawing/2014/main" id="{81A91FC6-8468-22BA-20A9-B75D82E9DC5D}"/>
                  </a:ext>
                </a:extLst>
              </p:cNvPr>
              <p:cNvSpPr/>
              <p:nvPr/>
            </p:nvSpPr>
            <p:spPr>
              <a:xfrm>
                <a:off x="11678608" y="6215408"/>
                <a:ext cx="18000" cy="18000"/>
              </a:xfrm>
              <a:prstGeom prst="ellipse">
                <a:avLst/>
              </a:prstGeom>
              <a:solidFill>
                <a:schemeClr val="bg2">
                  <a:lumMod val="25000"/>
                </a:schemeClr>
              </a:solidFill>
              <a:ln>
                <a:solidFill>
                  <a:schemeClr val="bg2">
                    <a:lumMod val="25000"/>
                  </a:schemeClr>
                </a:solidFill>
              </a:ln>
              <a:scene3d>
                <a:camera prst="orthographicFront"/>
                <a:lightRig rig="threePt" dir="t"/>
              </a:scene3d>
              <a:sp3d>
                <a:bevelT prst="slop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02" name="Elipse 401">
                <a:extLst>
                  <a:ext uri="{FF2B5EF4-FFF2-40B4-BE49-F238E27FC236}">
                    <a16:creationId xmlns:a16="http://schemas.microsoft.com/office/drawing/2014/main" id="{F45D6082-84E3-328F-2DFB-AD4AF49EA587}"/>
                  </a:ext>
                </a:extLst>
              </p:cNvPr>
              <p:cNvSpPr/>
              <p:nvPr/>
            </p:nvSpPr>
            <p:spPr>
              <a:xfrm>
                <a:off x="11775882" y="6008408"/>
                <a:ext cx="18000" cy="18000"/>
              </a:xfrm>
              <a:prstGeom prst="ellipse">
                <a:avLst/>
              </a:prstGeom>
              <a:solidFill>
                <a:schemeClr val="bg2">
                  <a:lumMod val="25000"/>
                </a:schemeClr>
              </a:solidFill>
              <a:ln>
                <a:solidFill>
                  <a:schemeClr val="bg2">
                    <a:lumMod val="25000"/>
                  </a:schemeClr>
                </a:solidFill>
              </a:ln>
              <a:scene3d>
                <a:camera prst="orthographicFront"/>
                <a:lightRig rig="threePt" dir="t"/>
              </a:scene3d>
              <a:sp3d>
                <a:bevelT prst="slop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03" name="Elipse 402">
                <a:extLst>
                  <a:ext uri="{FF2B5EF4-FFF2-40B4-BE49-F238E27FC236}">
                    <a16:creationId xmlns:a16="http://schemas.microsoft.com/office/drawing/2014/main" id="{9818AE6B-4AAF-E81B-4F93-492155092483}"/>
                  </a:ext>
                </a:extLst>
              </p:cNvPr>
              <p:cNvSpPr/>
              <p:nvPr/>
            </p:nvSpPr>
            <p:spPr>
              <a:xfrm>
                <a:off x="11758980" y="6204180"/>
                <a:ext cx="18000" cy="18000"/>
              </a:xfrm>
              <a:prstGeom prst="ellipse">
                <a:avLst/>
              </a:prstGeom>
              <a:solidFill>
                <a:schemeClr val="bg2">
                  <a:lumMod val="25000"/>
                </a:schemeClr>
              </a:solidFill>
              <a:ln>
                <a:solidFill>
                  <a:schemeClr val="bg2">
                    <a:lumMod val="25000"/>
                  </a:schemeClr>
                </a:solidFill>
              </a:ln>
              <a:scene3d>
                <a:camera prst="orthographicFront"/>
                <a:lightRig rig="threePt" dir="t"/>
              </a:scene3d>
              <a:sp3d>
                <a:bevelT prst="slop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04" name="Elipse 403">
                <a:extLst>
                  <a:ext uri="{FF2B5EF4-FFF2-40B4-BE49-F238E27FC236}">
                    <a16:creationId xmlns:a16="http://schemas.microsoft.com/office/drawing/2014/main" id="{94BDB278-E3CE-F136-072B-7818F2725464}"/>
                  </a:ext>
                </a:extLst>
              </p:cNvPr>
              <p:cNvSpPr/>
              <p:nvPr/>
            </p:nvSpPr>
            <p:spPr>
              <a:xfrm>
                <a:off x="11788768" y="6136680"/>
                <a:ext cx="18000" cy="18000"/>
              </a:xfrm>
              <a:prstGeom prst="ellipse">
                <a:avLst/>
              </a:prstGeom>
              <a:solidFill>
                <a:schemeClr val="bg2">
                  <a:lumMod val="25000"/>
                </a:schemeClr>
              </a:solidFill>
              <a:ln>
                <a:solidFill>
                  <a:schemeClr val="bg2">
                    <a:lumMod val="25000"/>
                  </a:schemeClr>
                </a:solidFill>
              </a:ln>
              <a:scene3d>
                <a:camera prst="orthographicFront"/>
                <a:lightRig rig="threePt" dir="t"/>
              </a:scene3d>
              <a:sp3d>
                <a:bevelT prst="slop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05" name="Elipse 404">
                <a:extLst>
                  <a:ext uri="{FF2B5EF4-FFF2-40B4-BE49-F238E27FC236}">
                    <a16:creationId xmlns:a16="http://schemas.microsoft.com/office/drawing/2014/main" id="{430A09F9-0738-3380-A3BD-4D692993646C}"/>
                  </a:ext>
                </a:extLst>
              </p:cNvPr>
              <p:cNvSpPr/>
              <p:nvPr/>
            </p:nvSpPr>
            <p:spPr>
              <a:xfrm>
                <a:off x="11823714" y="6069180"/>
                <a:ext cx="18000" cy="18000"/>
              </a:xfrm>
              <a:prstGeom prst="ellipse">
                <a:avLst/>
              </a:prstGeom>
              <a:solidFill>
                <a:schemeClr val="bg2">
                  <a:lumMod val="25000"/>
                </a:schemeClr>
              </a:solidFill>
              <a:ln>
                <a:solidFill>
                  <a:schemeClr val="bg2">
                    <a:lumMod val="25000"/>
                  </a:schemeClr>
                </a:solidFill>
              </a:ln>
              <a:scene3d>
                <a:camera prst="orthographicFront"/>
                <a:lightRig rig="threePt" dir="t"/>
              </a:scene3d>
              <a:sp3d>
                <a:bevelT prst="slop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</p:grpSp>
      <p:grpSp>
        <p:nvGrpSpPr>
          <p:cNvPr id="386" name="Canto Esquerdo Baixo">
            <a:extLst>
              <a:ext uri="{FF2B5EF4-FFF2-40B4-BE49-F238E27FC236}">
                <a16:creationId xmlns:a16="http://schemas.microsoft.com/office/drawing/2014/main" id="{F86D6608-16DE-7CA0-4355-09FCAD03418B}"/>
              </a:ext>
            </a:extLst>
          </p:cNvPr>
          <p:cNvGrpSpPr/>
          <p:nvPr/>
        </p:nvGrpSpPr>
        <p:grpSpPr>
          <a:xfrm>
            <a:off x="105620" y="2473878"/>
            <a:ext cx="3669457" cy="4666187"/>
            <a:chOff x="105620" y="2473878"/>
            <a:chExt cx="3669457" cy="4666187"/>
          </a:xfrm>
        </p:grpSpPr>
        <p:grpSp>
          <p:nvGrpSpPr>
            <p:cNvPr id="387" name="Agrupar 386">
              <a:extLst>
                <a:ext uri="{FF2B5EF4-FFF2-40B4-BE49-F238E27FC236}">
                  <a16:creationId xmlns:a16="http://schemas.microsoft.com/office/drawing/2014/main" id="{29F28AEA-B018-3DC4-E3C1-BC346F126672}"/>
                </a:ext>
              </a:extLst>
            </p:cNvPr>
            <p:cNvGrpSpPr/>
            <p:nvPr/>
          </p:nvGrpSpPr>
          <p:grpSpPr>
            <a:xfrm>
              <a:off x="105620" y="2473878"/>
              <a:ext cx="3669457" cy="4666187"/>
              <a:chOff x="105620" y="2458003"/>
              <a:chExt cx="3669457" cy="4666187"/>
            </a:xfrm>
          </p:grpSpPr>
          <p:sp>
            <p:nvSpPr>
              <p:cNvPr id="389" name="Forma Livre: Forma 388">
                <a:extLst>
                  <a:ext uri="{FF2B5EF4-FFF2-40B4-BE49-F238E27FC236}">
                    <a16:creationId xmlns:a16="http://schemas.microsoft.com/office/drawing/2014/main" id="{41B025F8-BF6C-09A0-ACB2-1AEB1F8E39E4}"/>
                  </a:ext>
                </a:extLst>
              </p:cNvPr>
              <p:cNvSpPr/>
              <p:nvPr/>
            </p:nvSpPr>
            <p:spPr>
              <a:xfrm>
                <a:off x="105620" y="2458003"/>
                <a:ext cx="3669457" cy="4666187"/>
              </a:xfrm>
              <a:custGeom>
                <a:avLst/>
                <a:gdLst>
                  <a:gd name="connsiteX0" fmla="*/ 0 w 534572"/>
                  <a:gd name="connsiteY0" fmla="*/ 5936566 h 5950634"/>
                  <a:gd name="connsiteX1" fmla="*/ 407963 w 534572"/>
                  <a:gd name="connsiteY1" fmla="*/ 5950634 h 5950634"/>
                  <a:gd name="connsiteX2" fmla="*/ 436099 w 534572"/>
                  <a:gd name="connsiteY2" fmla="*/ 5711483 h 5950634"/>
                  <a:gd name="connsiteX3" fmla="*/ 281354 w 534572"/>
                  <a:gd name="connsiteY3" fmla="*/ 5556739 h 5950634"/>
                  <a:gd name="connsiteX4" fmla="*/ 309489 w 534572"/>
                  <a:gd name="connsiteY4" fmla="*/ 3854548 h 5950634"/>
                  <a:gd name="connsiteX5" fmla="*/ 520505 w 534572"/>
                  <a:gd name="connsiteY5" fmla="*/ 3685736 h 5950634"/>
                  <a:gd name="connsiteX6" fmla="*/ 534572 w 534572"/>
                  <a:gd name="connsiteY6" fmla="*/ 914400 h 5950634"/>
                  <a:gd name="connsiteX7" fmla="*/ 337625 w 534572"/>
                  <a:gd name="connsiteY7" fmla="*/ 731520 h 5950634"/>
                  <a:gd name="connsiteX8" fmla="*/ 351692 w 534572"/>
                  <a:gd name="connsiteY8" fmla="*/ 0 h 5950634"/>
                  <a:gd name="connsiteX9" fmla="*/ 28135 w 534572"/>
                  <a:gd name="connsiteY9" fmla="*/ 14068 h 5950634"/>
                  <a:gd name="connsiteX10" fmla="*/ 0 w 534572"/>
                  <a:gd name="connsiteY10" fmla="*/ 5936566 h 5950634"/>
                  <a:gd name="connsiteX0" fmla="*/ 0 w 534572"/>
                  <a:gd name="connsiteY0" fmla="*/ 5936566 h 5950634"/>
                  <a:gd name="connsiteX1" fmla="*/ 407963 w 534572"/>
                  <a:gd name="connsiteY1" fmla="*/ 5950634 h 5950634"/>
                  <a:gd name="connsiteX2" fmla="*/ 436099 w 534572"/>
                  <a:gd name="connsiteY2" fmla="*/ 5711483 h 5950634"/>
                  <a:gd name="connsiteX3" fmla="*/ 281354 w 534572"/>
                  <a:gd name="connsiteY3" fmla="*/ 5556739 h 5950634"/>
                  <a:gd name="connsiteX4" fmla="*/ 309489 w 534572"/>
                  <a:gd name="connsiteY4" fmla="*/ 3854548 h 5950634"/>
                  <a:gd name="connsiteX5" fmla="*/ 520505 w 534572"/>
                  <a:gd name="connsiteY5" fmla="*/ 3685736 h 5950634"/>
                  <a:gd name="connsiteX6" fmla="*/ 534572 w 534572"/>
                  <a:gd name="connsiteY6" fmla="*/ 914400 h 5950634"/>
                  <a:gd name="connsiteX7" fmla="*/ 337625 w 534572"/>
                  <a:gd name="connsiteY7" fmla="*/ 731520 h 5950634"/>
                  <a:gd name="connsiteX8" fmla="*/ 351692 w 534572"/>
                  <a:gd name="connsiteY8" fmla="*/ 0 h 5950634"/>
                  <a:gd name="connsiteX9" fmla="*/ 18610 w 534572"/>
                  <a:gd name="connsiteY9" fmla="*/ 1368 h 5950634"/>
                  <a:gd name="connsiteX10" fmla="*/ 0 w 534572"/>
                  <a:gd name="connsiteY10" fmla="*/ 5936566 h 5950634"/>
                  <a:gd name="connsiteX0" fmla="*/ 0 w 534572"/>
                  <a:gd name="connsiteY0" fmla="*/ 5936566 h 5950634"/>
                  <a:gd name="connsiteX1" fmla="*/ 407963 w 534572"/>
                  <a:gd name="connsiteY1" fmla="*/ 5950634 h 5950634"/>
                  <a:gd name="connsiteX2" fmla="*/ 436099 w 534572"/>
                  <a:gd name="connsiteY2" fmla="*/ 5711483 h 5950634"/>
                  <a:gd name="connsiteX3" fmla="*/ 281354 w 534572"/>
                  <a:gd name="connsiteY3" fmla="*/ 5556739 h 5950634"/>
                  <a:gd name="connsiteX4" fmla="*/ 309489 w 534572"/>
                  <a:gd name="connsiteY4" fmla="*/ 3854548 h 5950634"/>
                  <a:gd name="connsiteX5" fmla="*/ 520505 w 534572"/>
                  <a:gd name="connsiteY5" fmla="*/ 3685736 h 5950634"/>
                  <a:gd name="connsiteX6" fmla="*/ 534572 w 534572"/>
                  <a:gd name="connsiteY6" fmla="*/ 914400 h 5950634"/>
                  <a:gd name="connsiteX7" fmla="*/ 337625 w 534572"/>
                  <a:gd name="connsiteY7" fmla="*/ 731520 h 5950634"/>
                  <a:gd name="connsiteX8" fmla="*/ 351692 w 534572"/>
                  <a:gd name="connsiteY8" fmla="*/ 0 h 5950634"/>
                  <a:gd name="connsiteX9" fmla="*/ 12260 w 534572"/>
                  <a:gd name="connsiteY9" fmla="*/ 7718 h 5950634"/>
                  <a:gd name="connsiteX10" fmla="*/ 0 w 534572"/>
                  <a:gd name="connsiteY10" fmla="*/ 5936566 h 5950634"/>
                  <a:gd name="connsiteX0" fmla="*/ 0 w 534572"/>
                  <a:gd name="connsiteY0" fmla="*/ 5938373 h 5952441"/>
                  <a:gd name="connsiteX1" fmla="*/ 407963 w 534572"/>
                  <a:gd name="connsiteY1" fmla="*/ 5952441 h 5952441"/>
                  <a:gd name="connsiteX2" fmla="*/ 436099 w 534572"/>
                  <a:gd name="connsiteY2" fmla="*/ 5713290 h 5952441"/>
                  <a:gd name="connsiteX3" fmla="*/ 281354 w 534572"/>
                  <a:gd name="connsiteY3" fmla="*/ 5558546 h 5952441"/>
                  <a:gd name="connsiteX4" fmla="*/ 309489 w 534572"/>
                  <a:gd name="connsiteY4" fmla="*/ 3856355 h 5952441"/>
                  <a:gd name="connsiteX5" fmla="*/ 520505 w 534572"/>
                  <a:gd name="connsiteY5" fmla="*/ 3687543 h 5952441"/>
                  <a:gd name="connsiteX6" fmla="*/ 534572 w 534572"/>
                  <a:gd name="connsiteY6" fmla="*/ 916207 h 5952441"/>
                  <a:gd name="connsiteX7" fmla="*/ 337625 w 534572"/>
                  <a:gd name="connsiteY7" fmla="*/ 733327 h 5952441"/>
                  <a:gd name="connsiteX8" fmla="*/ 351692 w 534572"/>
                  <a:gd name="connsiteY8" fmla="*/ 1807 h 5952441"/>
                  <a:gd name="connsiteX9" fmla="*/ 15435 w 534572"/>
                  <a:gd name="connsiteY9" fmla="*/ 0 h 5952441"/>
                  <a:gd name="connsiteX10" fmla="*/ 0 w 534572"/>
                  <a:gd name="connsiteY10" fmla="*/ 5938373 h 5952441"/>
                  <a:gd name="connsiteX0" fmla="*/ 0 w 534572"/>
                  <a:gd name="connsiteY0" fmla="*/ 5938373 h 5952441"/>
                  <a:gd name="connsiteX1" fmla="*/ 407963 w 534572"/>
                  <a:gd name="connsiteY1" fmla="*/ 5952441 h 5952441"/>
                  <a:gd name="connsiteX2" fmla="*/ 436099 w 534572"/>
                  <a:gd name="connsiteY2" fmla="*/ 5713290 h 5952441"/>
                  <a:gd name="connsiteX3" fmla="*/ 281354 w 534572"/>
                  <a:gd name="connsiteY3" fmla="*/ 5558546 h 5952441"/>
                  <a:gd name="connsiteX4" fmla="*/ 309489 w 534572"/>
                  <a:gd name="connsiteY4" fmla="*/ 3856355 h 5952441"/>
                  <a:gd name="connsiteX5" fmla="*/ 520505 w 534572"/>
                  <a:gd name="connsiteY5" fmla="*/ 3687543 h 5952441"/>
                  <a:gd name="connsiteX6" fmla="*/ 534572 w 534572"/>
                  <a:gd name="connsiteY6" fmla="*/ 916207 h 5952441"/>
                  <a:gd name="connsiteX7" fmla="*/ 343975 w 534572"/>
                  <a:gd name="connsiteY7" fmla="*/ 730152 h 5952441"/>
                  <a:gd name="connsiteX8" fmla="*/ 351692 w 534572"/>
                  <a:gd name="connsiteY8" fmla="*/ 1807 h 5952441"/>
                  <a:gd name="connsiteX9" fmla="*/ 15435 w 534572"/>
                  <a:gd name="connsiteY9" fmla="*/ 0 h 5952441"/>
                  <a:gd name="connsiteX10" fmla="*/ 0 w 534572"/>
                  <a:gd name="connsiteY10" fmla="*/ 5938373 h 5952441"/>
                  <a:gd name="connsiteX0" fmla="*/ 0 w 534572"/>
                  <a:gd name="connsiteY0" fmla="*/ 5938373 h 5952441"/>
                  <a:gd name="connsiteX1" fmla="*/ 407963 w 534572"/>
                  <a:gd name="connsiteY1" fmla="*/ 5952441 h 5952441"/>
                  <a:gd name="connsiteX2" fmla="*/ 436099 w 534572"/>
                  <a:gd name="connsiteY2" fmla="*/ 5713290 h 5952441"/>
                  <a:gd name="connsiteX3" fmla="*/ 281354 w 534572"/>
                  <a:gd name="connsiteY3" fmla="*/ 5558546 h 5952441"/>
                  <a:gd name="connsiteX4" fmla="*/ 309489 w 534572"/>
                  <a:gd name="connsiteY4" fmla="*/ 3856355 h 5952441"/>
                  <a:gd name="connsiteX5" fmla="*/ 520505 w 534572"/>
                  <a:gd name="connsiteY5" fmla="*/ 3687543 h 5952441"/>
                  <a:gd name="connsiteX6" fmla="*/ 534572 w 534572"/>
                  <a:gd name="connsiteY6" fmla="*/ 916207 h 5952441"/>
                  <a:gd name="connsiteX7" fmla="*/ 347150 w 534572"/>
                  <a:gd name="connsiteY7" fmla="*/ 730152 h 5952441"/>
                  <a:gd name="connsiteX8" fmla="*/ 351692 w 534572"/>
                  <a:gd name="connsiteY8" fmla="*/ 1807 h 5952441"/>
                  <a:gd name="connsiteX9" fmla="*/ 15435 w 534572"/>
                  <a:gd name="connsiteY9" fmla="*/ 0 h 5952441"/>
                  <a:gd name="connsiteX10" fmla="*/ 0 w 534572"/>
                  <a:gd name="connsiteY10" fmla="*/ 5938373 h 5952441"/>
                  <a:gd name="connsiteX0" fmla="*/ 0 w 534572"/>
                  <a:gd name="connsiteY0" fmla="*/ 5938373 h 5952441"/>
                  <a:gd name="connsiteX1" fmla="*/ 407963 w 534572"/>
                  <a:gd name="connsiteY1" fmla="*/ 5952441 h 5952441"/>
                  <a:gd name="connsiteX2" fmla="*/ 436099 w 534572"/>
                  <a:gd name="connsiteY2" fmla="*/ 5713290 h 5952441"/>
                  <a:gd name="connsiteX3" fmla="*/ 281354 w 534572"/>
                  <a:gd name="connsiteY3" fmla="*/ 5558546 h 5952441"/>
                  <a:gd name="connsiteX4" fmla="*/ 309489 w 534572"/>
                  <a:gd name="connsiteY4" fmla="*/ 3856355 h 5952441"/>
                  <a:gd name="connsiteX5" fmla="*/ 520505 w 534572"/>
                  <a:gd name="connsiteY5" fmla="*/ 3687543 h 5952441"/>
                  <a:gd name="connsiteX6" fmla="*/ 534572 w 534572"/>
                  <a:gd name="connsiteY6" fmla="*/ 916207 h 5952441"/>
                  <a:gd name="connsiteX7" fmla="*/ 347150 w 534572"/>
                  <a:gd name="connsiteY7" fmla="*/ 730152 h 5952441"/>
                  <a:gd name="connsiteX8" fmla="*/ 351692 w 534572"/>
                  <a:gd name="connsiteY8" fmla="*/ 1807 h 5952441"/>
                  <a:gd name="connsiteX9" fmla="*/ 15435 w 534572"/>
                  <a:gd name="connsiteY9" fmla="*/ 0 h 5952441"/>
                  <a:gd name="connsiteX10" fmla="*/ 0 w 534572"/>
                  <a:gd name="connsiteY10" fmla="*/ 5938373 h 5952441"/>
                  <a:gd name="connsiteX0" fmla="*/ 0 w 534572"/>
                  <a:gd name="connsiteY0" fmla="*/ 5938373 h 5952441"/>
                  <a:gd name="connsiteX1" fmla="*/ 407963 w 534572"/>
                  <a:gd name="connsiteY1" fmla="*/ 5952441 h 5952441"/>
                  <a:gd name="connsiteX2" fmla="*/ 436099 w 534572"/>
                  <a:gd name="connsiteY2" fmla="*/ 5713290 h 5952441"/>
                  <a:gd name="connsiteX3" fmla="*/ 281354 w 534572"/>
                  <a:gd name="connsiteY3" fmla="*/ 5558546 h 5952441"/>
                  <a:gd name="connsiteX4" fmla="*/ 309489 w 534572"/>
                  <a:gd name="connsiteY4" fmla="*/ 3856355 h 5952441"/>
                  <a:gd name="connsiteX5" fmla="*/ 520505 w 534572"/>
                  <a:gd name="connsiteY5" fmla="*/ 3687543 h 5952441"/>
                  <a:gd name="connsiteX6" fmla="*/ 534572 w 534572"/>
                  <a:gd name="connsiteY6" fmla="*/ 916207 h 5952441"/>
                  <a:gd name="connsiteX7" fmla="*/ 347150 w 534572"/>
                  <a:gd name="connsiteY7" fmla="*/ 733327 h 5952441"/>
                  <a:gd name="connsiteX8" fmla="*/ 351692 w 534572"/>
                  <a:gd name="connsiteY8" fmla="*/ 1807 h 5952441"/>
                  <a:gd name="connsiteX9" fmla="*/ 15435 w 534572"/>
                  <a:gd name="connsiteY9" fmla="*/ 0 h 5952441"/>
                  <a:gd name="connsiteX10" fmla="*/ 0 w 534572"/>
                  <a:gd name="connsiteY10" fmla="*/ 5938373 h 5952441"/>
                  <a:gd name="connsiteX0" fmla="*/ 0 w 534572"/>
                  <a:gd name="connsiteY0" fmla="*/ 5938373 h 5952441"/>
                  <a:gd name="connsiteX1" fmla="*/ 407963 w 534572"/>
                  <a:gd name="connsiteY1" fmla="*/ 5952441 h 5952441"/>
                  <a:gd name="connsiteX2" fmla="*/ 436099 w 534572"/>
                  <a:gd name="connsiteY2" fmla="*/ 5713290 h 5952441"/>
                  <a:gd name="connsiteX3" fmla="*/ 281354 w 534572"/>
                  <a:gd name="connsiteY3" fmla="*/ 5558546 h 5952441"/>
                  <a:gd name="connsiteX4" fmla="*/ 309489 w 534572"/>
                  <a:gd name="connsiteY4" fmla="*/ 3856355 h 5952441"/>
                  <a:gd name="connsiteX5" fmla="*/ 520505 w 534572"/>
                  <a:gd name="connsiteY5" fmla="*/ 3687543 h 5952441"/>
                  <a:gd name="connsiteX6" fmla="*/ 534572 w 534572"/>
                  <a:gd name="connsiteY6" fmla="*/ 916207 h 5952441"/>
                  <a:gd name="connsiteX7" fmla="*/ 347150 w 534572"/>
                  <a:gd name="connsiteY7" fmla="*/ 733327 h 5952441"/>
                  <a:gd name="connsiteX8" fmla="*/ 351692 w 534572"/>
                  <a:gd name="connsiteY8" fmla="*/ 1807 h 5952441"/>
                  <a:gd name="connsiteX9" fmla="*/ 15435 w 534572"/>
                  <a:gd name="connsiteY9" fmla="*/ 0 h 5952441"/>
                  <a:gd name="connsiteX10" fmla="*/ 0 w 534572"/>
                  <a:gd name="connsiteY10" fmla="*/ 5938373 h 5952441"/>
                  <a:gd name="connsiteX0" fmla="*/ 0 w 525047"/>
                  <a:gd name="connsiteY0" fmla="*/ 5938373 h 5952441"/>
                  <a:gd name="connsiteX1" fmla="*/ 407963 w 525047"/>
                  <a:gd name="connsiteY1" fmla="*/ 5952441 h 5952441"/>
                  <a:gd name="connsiteX2" fmla="*/ 436099 w 525047"/>
                  <a:gd name="connsiteY2" fmla="*/ 5713290 h 5952441"/>
                  <a:gd name="connsiteX3" fmla="*/ 281354 w 525047"/>
                  <a:gd name="connsiteY3" fmla="*/ 5558546 h 5952441"/>
                  <a:gd name="connsiteX4" fmla="*/ 309489 w 525047"/>
                  <a:gd name="connsiteY4" fmla="*/ 3856355 h 5952441"/>
                  <a:gd name="connsiteX5" fmla="*/ 520505 w 525047"/>
                  <a:gd name="connsiteY5" fmla="*/ 3687543 h 5952441"/>
                  <a:gd name="connsiteX6" fmla="*/ 525047 w 525047"/>
                  <a:gd name="connsiteY6" fmla="*/ 913826 h 5952441"/>
                  <a:gd name="connsiteX7" fmla="*/ 347150 w 525047"/>
                  <a:gd name="connsiteY7" fmla="*/ 733327 h 5952441"/>
                  <a:gd name="connsiteX8" fmla="*/ 351692 w 525047"/>
                  <a:gd name="connsiteY8" fmla="*/ 1807 h 5952441"/>
                  <a:gd name="connsiteX9" fmla="*/ 15435 w 525047"/>
                  <a:gd name="connsiteY9" fmla="*/ 0 h 5952441"/>
                  <a:gd name="connsiteX10" fmla="*/ 0 w 525047"/>
                  <a:gd name="connsiteY10" fmla="*/ 5938373 h 5952441"/>
                  <a:gd name="connsiteX0" fmla="*/ 0 w 525267"/>
                  <a:gd name="connsiteY0" fmla="*/ 5938373 h 5952441"/>
                  <a:gd name="connsiteX1" fmla="*/ 407963 w 525267"/>
                  <a:gd name="connsiteY1" fmla="*/ 5952441 h 5952441"/>
                  <a:gd name="connsiteX2" fmla="*/ 436099 w 525267"/>
                  <a:gd name="connsiteY2" fmla="*/ 5713290 h 5952441"/>
                  <a:gd name="connsiteX3" fmla="*/ 281354 w 525267"/>
                  <a:gd name="connsiteY3" fmla="*/ 5558546 h 5952441"/>
                  <a:gd name="connsiteX4" fmla="*/ 309489 w 525267"/>
                  <a:gd name="connsiteY4" fmla="*/ 3856355 h 5952441"/>
                  <a:gd name="connsiteX5" fmla="*/ 525267 w 525267"/>
                  <a:gd name="connsiteY5" fmla="*/ 3687543 h 5952441"/>
                  <a:gd name="connsiteX6" fmla="*/ 525047 w 525267"/>
                  <a:gd name="connsiteY6" fmla="*/ 913826 h 5952441"/>
                  <a:gd name="connsiteX7" fmla="*/ 347150 w 525267"/>
                  <a:gd name="connsiteY7" fmla="*/ 733327 h 5952441"/>
                  <a:gd name="connsiteX8" fmla="*/ 351692 w 525267"/>
                  <a:gd name="connsiteY8" fmla="*/ 1807 h 5952441"/>
                  <a:gd name="connsiteX9" fmla="*/ 15435 w 525267"/>
                  <a:gd name="connsiteY9" fmla="*/ 0 h 5952441"/>
                  <a:gd name="connsiteX10" fmla="*/ 0 w 525267"/>
                  <a:gd name="connsiteY10" fmla="*/ 5938373 h 5952441"/>
                  <a:gd name="connsiteX0" fmla="*/ 0 w 525267"/>
                  <a:gd name="connsiteY0" fmla="*/ 5938373 h 5952441"/>
                  <a:gd name="connsiteX1" fmla="*/ 407963 w 525267"/>
                  <a:gd name="connsiteY1" fmla="*/ 5952441 h 5952441"/>
                  <a:gd name="connsiteX2" fmla="*/ 436099 w 525267"/>
                  <a:gd name="connsiteY2" fmla="*/ 5713290 h 5952441"/>
                  <a:gd name="connsiteX3" fmla="*/ 281354 w 525267"/>
                  <a:gd name="connsiteY3" fmla="*/ 5558546 h 5952441"/>
                  <a:gd name="connsiteX4" fmla="*/ 309489 w 525267"/>
                  <a:gd name="connsiteY4" fmla="*/ 3856355 h 5952441"/>
                  <a:gd name="connsiteX5" fmla="*/ 525267 w 525267"/>
                  <a:gd name="connsiteY5" fmla="*/ 3687543 h 5952441"/>
                  <a:gd name="connsiteX6" fmla="*/ 525047 w 525267"/>
                  <a:gd name="connsiteY6" fmla="*/ 913826 h 5952441"/>
                  <a:gd name="connsiteX7" fmla="*/ 347150 w 525267"/>
                  <a:gd name="connsiteY7" fmla="*/ 733327 h 5952441"/>
                  <a:gd name="connsiteX8" fmla="*/ 346929 w 525267"/>
                  <a:gd name="connsiteY8" fmla="*/ 1807 h 5952441"/>
                  <a:gd name="connsiteX9" fmla="*/ 15435 w 525267"/>
                  <a:gd name="connsiteY9" fmla="*/ 0 h 5952441"/>
                  <a:gd name="connsiteX10" fmla="*/ 0 w 525267"/>
                  <a:gd name="connsiteY10" fmla="*/ 5938373 h 5952441"/>
                  <a:gd name="connsiteX0" fmla="*/ 0 w 518123"/>
                  <a:gd name="connsiteY0" fmla="*/ 5957423 h 5957423"/>
                  <a:gd name="connsiteX1" fmla="*/ 400819 w 518123"/>
                  <a:gd name="connsiteY1" fmla="*/ 5952441 h 5957423"/>
                  <a:gd name="connsiteX2" fmla="*/ 428955 w 518123"/>
                  <a:gd name="connsiteY2" fmla="*/ 5713290 h 5957423"/>
                  <a:gd name="connsiteX3" fmla="*/ 274210 w 518123"/>
                  <a:gd name="connsiteY3" fmla="*/ 5558546 h 5957423"/>
                  <a:gd name="connsiteX4" fmla="*/ 302345 w 518123"/>
                  <a:gd name="connsiteY4" fmla="*/ 3856355 h 5957423"/>
                  <a:gd name="connsiteX5" fmla="*/ 518123 w 518123"/>
                  <a:gd name="connsiteY5" fmla="*/ 3687543 h 5957423"/>
                  <a:gd name="connsiteX6" fmla="*/ 517903 w 518123"/>
                  <a:gd name="connsiteY6" fmla="*/ 913826 h 5957423"/>
                  <a:gd name="connsiteX7" fmla="*/ 340006 w 518123"/>
                  <a:gd name="connsiteY7" fmla="*/ 733327 h 5957423"/>
                  <a:gd name="connsiteX8" fmla="*/ 339785 w 518123"/>
                  <a:gd name="connsiteY8" fmla="*/ 1807 h 5957423"/>
                  <a:gd name="connsiteX9" fmla="*/ 8291 w 518123"/>
                  <a:gd name="connsiteY9" fmla="*/ 0 h 5957423"/>
                  <a:gd name="connsiteX10" fmla="*/ 0 w 518123"/>
                  <a:gd name="connsiteY10" fmla="*/ 5957423 h 5957423"/>
                  <a:gd name="connsiteX0" fmla="*/ 0 w 518123"/>
                  <a:gd name="connsiteY0" fmla="*/ 5952660 h 5952660"/>
                  <a:gd name="connsiteX1" fmla="*/ 400819 w 518123"/>
                  <a:gd name="connsiteY1" fmla="*/ 5952441 h 5952660"/>
                  <a:gd name="connsiteX2" fmla="*/ 428955 w 518123"/>
                  <a:gd name="connsiteY2" fmla="*/ 5713290 h 5952660"/>
                  <a:gd name="connsiteX3" fmla="*/ 274210 w 518123"/>
                  <a:gd name="connsiteY3" fmla="*/ 5558546 h 5952660"/>
                  <a:gd name="connsiteX4" fmla="*/ 302345 w 518123"/>
                  <a:gd name="connsiteY4" fmla="*/ 3856355 h 5952660"/>
                  <a:gd name="connsiteX5" fmla="*/ 518123 w 518123"/>
                  <a:gd name="connsiteY5" fmla="*/ 3687543 h 5952660"/>
                  <a:gd name="connsiteX6" fmla="*/ 517903 w 518123"/>
                  <a:gd name="connsiteY6" fmla="*/ 913826 h 5952660"/>
                  <a:gd name="connsiteX7" fmla="*/ 340006 w 518123"/>
                  <a:gd name="connsiteY7" fmla="*/ 733327 h 5952660"/>
                  <a:gd name="connsiteX8" fmla="*/ 339785 w 518123"/>
                  <a:gd name="connsiteY8" fmla="*/ 1807 h 5952660"/>
                  <a:gd name="connsiteX9" fmla="*/ 8291 w 518123"/>
                  <a:gd name="connsiteY9" fmla="*/ 0 h 5952660"/>
                  <a:gd name="connsiteX10" fmla="*/ 0 w 518123"/>
                  <a:gd name="connsiteY10" fmla="*/ 5952660 h 5952660"/>
                  <a:gd name="connsiteX0" fmla="*/ 0 w 518123"/>
                  <a:gd name="connsiteY0" fmla="*/ 5952660 h 5952660"/>
                  <a:gd name="connsiteX1" fmla="*/ 400819 w 518123"/>
                  <a:gd name="connsiteY1" fmla="*/ 5952441 h 5952660"/>
                  <a:gd name="connsiteX2" fmla="*/ 428955 w 518123"/>
                  <a:gd name="connsiteY2" fmla="*/ 5713290 h 5952660"/>
                  <a:gd name="connsiteX3" fmla="*/ 295641 w 518123"/>
                  <a:gd name="connsiteY3" fmla="*/ 5563308 h 5952660"/>
                  <a:gd name="connsiteX4" fmla="*/ 302345 w 518123"/>
                  <a:gd name="connsiteY4" fmla="*/ 3856355 h 5952660"/>
                  <a:gd name="connsiteX5" fmla="*/ 518123 w 518123"/>
                  <a:gd name="connsiteY5" fmla="*/ 3687543 h 5952660"/>
                  <a:gd name="connsiteX6" fmla="*/ 517903 w 518123"/>
                  <a:gd name="connsiteY6" fmla="*/ 913826 h 5952660"/>
                  <a:gd name="connsiteX7" fmla="*/ 340006 w 518123"/>
                  <a:gd name="connsiteY7" fmla="*/ 733327 h 5952660"/>
                  <a:gd name="connsiteX8" fmla="*/ 339785 w 518123"/>
                  <a:gd name="connsiteY8" fmla="*/ 1807 h 5952660"/>
                  <a:gd name="connsiteX9" fmla="*/ 8291 w 518123"/>
                  <a:gd name="connsiteY9" fmla="*/ 0 h 5952660"/>
                  <a:gd name="connsiteX10" fmla="*/ 0 w 518123"/>
                  <a:gd name="connsiteY10" fmla="*/ 5952660 h 5952660"/>
                  <a:gd name="connsiteX0" fmla="*/ 0 w 518123"/>
                  <a:gd name="connsiteY0" fmla="*/ 5952660 h 5952660"/>
                  <a:gd name="connsiteX1" fmla="*/ 400819 w 518123"/>
                  <a:gd name="connsiteY1" fmla="*/ 5952441 h 5952660"/>
                  <a:gd name="connsiteX2" fmla="*/ 428955 w 518123"/>
                  <a:gd name="connsiteY2" fmla="*/ 5713290 h 5952660"/>
                  <a:gd name="connsiteX3" fmla="*/ 302784 w 518123"/>
                  <a:gd name="connsiteY3" fmla="*/ 5563308 h 5952660"/>
                  <a:gd name="connsiteX4" fmla="*/ 302345 w 518123"/>
                  <a:gd name="connsiteY4" fmla="*/ 3856355 h 5952660"/>
                  <a:gd name="connsiteX5" fmla="*/ 518123 w 518123"/>
                  <a:gd name="connsiteY5" fmla="*/ 3687543 h 5952660"/>
                  <a:gd name="connsiteX6" fmla="*/ 517903 w 518123"/>
                  <a:gd name="connsiteY6" fmla="*/ 913826 h 5952660"/>
                  <a:gd name="connsiteX7" fmla="*/ 340006 w 518123"/>
                  <a:gd name="connsiteY7" fmla="*/ 733327 h 5952660"/>
                  <a:gd name="connsiteX8" fmla="*/ 339785 w 518123"/>
                  <a:gd name="connsiteY8" fmla="*/ 1807 h 5952660"/>
                  <a:gd name="connsiteX9" fmla="*/ 8291 w 518123"/>
                  <a:gd name="connsiteY9" fmla="*/ 0 h 5952660"/>
                  <a:gd name="connsiteX10" fmla="*/ 0 w 518123"/>
                  <a:gd name="connsiteY10" fmla="*/ 5952660 h 5952660"/>
                  <a:gd name="connsiteX0" fmla="*/ 0 w 518123"/>
                  <a:gd name="connsiteY0" fmla="*/ 5952660 h 5952660"/>
                  <a:gd name="connsiteX1" fmla="*/ 400819 w 518123"/>
                  <a:gd name="connsiteY1" fmla="*/ 5952441 h 5952660"/>
                  <a:gd name="connsiteX2" fmla="*/ 428955 w 518123"/>
                  <a:gd name="connsiteY2" fmla="*/ 5713290 h 5952660"/>
                  <a:gd name="connsiteX3" fmla="*/ 298021 w 518123"/>
                  <a:gd name="connsiteY3" fmla="*/ 5563308 h 5952660"/>
                  <a:gd name="connsiteX4" fmla="*/ 302345 w 518123"/>
                  <a:gd name="connsiteY4" fmla="*/ 3856355 h 5952660"/>
                  <a:gd name="connsiteX5" fmla="*/ 518123 w 518123"/>
                  <a:gd name="connsiteY5" fmla="*/ 3687543 h 5952660"/>
                  <a:gd name="connsiteX6" fmla="*/ 517903 w 518123"/>
                  <a:gd name="connsiteY6" fmla="*/ 913826 h 5952660"/>
                  <a:gd name="connsiteX7" fmla="*/ 340006 w 518123"/>
                  <a:gd name="connsiteY7" fmla="*/ 733327 h 5952660"/>
                  <a:gd name="connsiteX8" fmla="*/ 339785 w 518123"/>
                  <a:gd name="connsiteY8" fmla="*/ 1807 h 5952660"/>
                  <a:gd name="connsiteX9" fmla="*/ 8291 w 518123"/>
                  <a:gd name="connsiteY9" fmla="*/ 0 h 5952660"/>
                  <a:gd name="connsiteX10" fmla="*/ 0 w 518123"/>
                  <a:gd name="connsiteY10" fmla="*/ 5952660 h 5952660"/>
                  <a:gd name="connsiteX0" fmla="*/ 0 w 518123"/>
                  <a:gd name="connsiteY0" fmla="*/ 5952660 h 5952660"/>
                  <a:gd name="connsiteX1" fmla="*/ 400819 w 518123"/>
                  <a:gd name="connsiteY1" fmla="*/ 5952441 h 5952660"/>
                  <a:gd name="connsiteX2" fmla="*/ 428955 w 518123"/>
                  <a:gd name="connsiteY2" fmla="*/ 5713290 h 5952660"/>
                  <a:gd name="connsiteX3" fmla="*/ 298021 w 518123"/>
                  <a:gd name="connsiteY3" fmla="*/ 5563308 h 5952660"/>
                  <a:gd name="connsiteX4" fmla="*/ 302345 w 518123"/>
                  <a:gd name="connsiteY4" fmla="*/ 3856355 h 5952660"/>
                  <a:gd name="connsiteX5" fmla="*/ 518123 w 518123"/>
                  <a:gd name="connsiteY5" fmla="*/ 3687543 h 5952660"/>
                  <a:gd name="connsiteX6" fmla="*/ 517903 w 518123"/>
                  <a:gd name="connsiteY6" fmla="*/ 913826 h 5952660"/>
                  <a:gd name="connsiteX7" fmla="*/ 340006 w 518123"/>
                  <a:gd name="connsiteY7" fmla="*/ 733327 h 5952660"/>
                  <a:gd name="connsiteX8" fmla="*/ 339785 w 518123"/>
                  <a:gd name="connsiteY8" fmla="*/ 1807 h 5952660"/>
                  <a:gd name="connsiteX9" fmla="*/ 8291 w 518123"/>
                  <a:gd name="connsiteY9" fmla="*/ 0 h 5952660"/>
                  <a:gd name="connsiteX10" fmla="*/ 0 w 518123"/>
                  <a:gd name="connsiteY10" fmla="*/ 5952660 h 5952660"/>
                  <a:gd name="connsiteX0" fmla="*/ 0 w 518123"/>
                  <a:gd name="connsiteY0" fmla="*/ 5952660 h 5952660"/>
                  <a:gd name="connsiteX1" fmla="*/ 400819 w 518123"/>
                  <a:gd name="connsiteY1" fmla="*/ 5952441 h 5952660"/>
                  <a:gd name="connsiteX2" fmla="*/ 428955 w 518123"/>
                  <a:gd name="connsiteY2" fmla="*/ 5713290 h 5952660"/>
                  <a:gd name="connsiteX3" fmla="*/ 298021 w 518123"/>
                  <a:gd name="connsiteY3" fmla="*/ 5563308 h 5952660"/>
                  <a:gd name="connsiteX4" fmla="*/ 302345 w 518123"/>
                  <a:gd name="connsiteY4" fmla="*/ 3856355 h 5952660"/>
                  <a:gd name="connsiteX5" fmla="*/ 518123 w 518123"/>
                  <a:gd name="connsiteY5" fmla="*/ 3687543 h 5952660"/>
                  <a:gd name="connsiteX6" fmla="*/ 517903 w 518123"/>
                  <a:gd name="connsiteY6" fmla="*/ 913826 h 5952660"/>
                  <a:gd name="connsiteX7" fmla="*/ 340006 w 518123"/>
                  <a:gd name="connsiteY7" fmla="*/ 733327 h 5952660"/>
                  <a:gd name="connsiteX8" fmla="*/ 339785 w 518123"/>
                  <a:gd name="connsiteY8" fmla="*/ 1807 h 5952660"/>
                  <a:gd name="connsiteX9" fmla="*/ 8291 w 518123"/>
                  <a:gd name="connsiteY9" fmla="*/ 0 h 5952660"/>
                  <a:gd name="connsiteX10" fmla="*/ 0 w 518123"/>
                  <a:gd name="connsiteY10" fmla="*/ 5952660 h 5952660"/>
                  <a:gd name="connsiteX0" fmla="*/ 0 w 518123"/>
                  <a:gd name="connsiteY0" fmla="*/ 5952660 h 5952660"/>
                  <a:gd name="connsiteX1" fmla="*/ 400819 w 518123"/>
                  <a:gd name="connsiteY1" fmla="*/ 5952441 h 5952660"/>
                  <a:gd name="connsiteX2" fmla="*/ 405142 w 518123"/>
                  <a:gd name="connsiteY2" fmla="*/ 5713290 h 5952660"/>
                  <a:gd name="connsiteX3" fmla="*/ 298021 w 518123"/>
                  <a:gd name="connsiteY3" fmla="*/ 5563308 h 5952660"/>
                  <a:gd name="connsiteX4" fmla="*/ 302345 w 518123"/>
                  <a:gd name="connsiteY4" fmla="*/ 3856355 h 5952660"/>
                  <a:gd name="connsiteX5" fmla="*/ 518123 w 518123"/>
                  <a:gd name="connsiteY5" fmla="*/ 3687543 h 5952660"/>
                  <a:gd name="connsiteX6" fmla="*/ 517903 w 518123"/>
                  <a:gd name="connsiteY6" fmla="*/ 913826 h 5952660"/>
                  <a:gd name="connsiteX7" fmla="*/ 340006 w 518123"/>
                  <a:gd name="connsiteY7" fmla="*/ 733327 h 5952660"/>
                  <a:gd name="connsiteX8" fmla="*/ 339785 w 518123"/>
                  <a:gd name="connsiteY8" fmla="*/ 1807 h 5952660"/>
                  <a:gd name="connsiteX9" fmla="*/ 8291 w 518123"/>
                  <a:gd name="connsiteY9" fmla="*/ 0 h 5952660"/>
                  <a:gd name="connsiteX10" fmla="*/ 0 w 518123"/>
                  <a:gd name="connsiteY10" fmla="*/ 5952660 h 5952660"/>
                  <a:gd name="connsiteX0" fmla="*/ 0 w 518123"/>
                  <a:gd name="connsiteY0" fmla="*/ 5952660 h 5952660"/>
                  <a:gd name="connsiteX1" fmla="*/ 400819 w 518123"/>
                  <a:gd name="connsiteY1" fmla="*/ 5952441 h 5952660"/>
                  <a:gd name="connsiteX2" fmla="*/ 397998 w 518123"/>
                  <a:gd name="connsiteY2" fmla="*/ 5713290 h 5952660"/>
                  <a:gd name="connsiteX3" fmla="*/ 298021 w 518123"/>
                  <a:gd name="connsiteY3" fmla="*/ 5563308 h 5952660"/>
                  <a:gd name="connsiteX4" fmla="*/ 302345 w 518123"/>
                  <a:gd name="connsiteY4" fmla="*/ 3856355 h 5952660"/>
                  <a:gd name="connsiteX5" fmla="*/ 518123 w 518123"/>
                  <a:gd name="connsiteY5" fmla="*/ 3687543 h 5952660"/>
                  <a:gd name="connsiteX6" fmla="*/ 517903 w 518123"/>
                  <a:gd name="connsiteY6" fmla="*/ 913826 h 5952660"/>
                  <a:gd name="connsiteX7" fmla="*/ 340006 w 518123"/>
                  <a:gd name="connsiteY7" fmla="*/ 733327 h 5952660"/>
                  <a:gd name="connsiteX8" fmla="*/ 339785 w 518123"/>
                  <a:gd name="connsiteY8" fmla="*/ 1807 h 5952660"/>
                  <a:gd name="connsiteX9" fmla="*/ 8291 w 518123"/>
                  <a:gd name="connsiteY9" fmla="*/ 0 h 5952660"/>
                  <a:gd name="connsiteX10" fmla="*/ 0 w 518123"/>
                  <a:gd name="connsiteY10" fmla="*/ 5952660 h 5952660"/>
                  <a:gd name="connsiteX0" fmla="*/ 0 w 518123"/>
                  <a:gd name="connsiteY0" fmla="*/ 5952660 h 5952660"/>
                  <a:gd name="connsiteX1" fmla="*/ 400819 w 518123"/>
                  <a:gd name="connsiteY1" fmla="*/ 5952441 h 5952660"/>
                  <a:gd name="connsiteX2" fmla="*/ 397998 w 518123"/>
                  <a:gd name="connsiteY2" fmla="*/ 5713290 h 5952660"/>
                  <a:gd name="connsiteX3" fmla="*/ 298021 w 518123"/>
                  <a:gd name="connsiteY3" fmla="*/ 5563308 h 5952660"/>
                  <a:gd name="connsiteX4" fmla="*/ 302345 w 518123"/>
                  <a:gd name="connsiteY4" fmla="*/ 3856355 h 5952660"/>
                  <a:gd name="connsiteX5" fmla="*/ 518123 w 518123"/>
                  <a:gd name="connsiteY5" fmla="*/ 3687543 h 5952660"/>
                  <a:gd name="connsiteX6" fmla="*/ 517903 w 518123"/>
                  <a:gd name="connsiteY6" fmla="*/ 913826 h 5952660"/>
                  <a:gd name="connsiteX7" fmla="*/ 340006 w 518123"/>
                  <a:gd name="connsiteY7" fmla="*/ 733327 h 5952660"/>
                  <a:gd name="connsiteX8" fmla="*/ 339785 w 518123"/>
                  <a:gd name="connsiteY8" fmla="*/ 1807 h 5952660"/>
                  <a:gd name="connsiteX9" fmla="*/ 8291 w 518123"/>
                  <a:gd name="connsiteY9" fmla="*/ 0 h 5952660"/>
                  <a:gd name="connsiteX10" fmla="*/ 0 w 518123"/>
                  <a:gd name="connsiteY10" fmla="*/ 5952660 h 5952660"/>
                  <a:gd name="connsiteX0" fmla="*/ 0 w 518123"/>
                  <a:gd name="connsiteY0" fmla="*/ 5952660 h 5952660"/>
                  <a:gd name="connsiteX1" fmla="*/ 400819 w 518123"/>
                  <a:gd name="connsiteY1" fmla="*/ 5952441 h 5952660"/>
                  <a:gd name="connsiteX2" fmla="*/ 397998 w 518123"/>
                  <a:gd name="connsiteY2" fmla="*/ 5713290 h 5952660"/>
                  <a:gd name="connsiteX3" fmla="*/ 300402 w 518123"/>
                  <a:gd name="connsiteY3" fmla="*/ 5563308 h 5952660"/>
                  <a:gd name="connsiteX4" fmla="*/ 302345 w 518123"/>
                  <a:gd name="connsiteY4" fmla="*/ 3856355 h 5952660"/>
                  <a:gd name="connsiteX5" fmla="*/ 518123 w 518123"/>
                  <a:gd name="connsiteY5" fmla="*/ 3687543 h 5952660"/>
                  <a:gd name="connsiteX6" fmla="*/ 517903 w 518123"/>
                  <a:gd name="connsiteY6" fmla="*/ 913826 h 5952660"/>
                  <a:gd name="connsiteX7" fmla="*/ 340006 w 518123"/>
                  <a:gd name="connsiteY7" fmla="*/ 733327 h 5952660"/>
                  <a:gd name="connsiteX8" fmla="*/ 339785 w 518123"/>
                  <a:gd name="connsiteY8" fmla="*/ 1807 h 5952660"/>
                  <a:gd name="connsiteX9" fmla="*/ 8291 w 518123"/>
                  <a:gd name="connsiteY9" fmla="*/ 0 h 5952660"/>
                  <a:gd name="connsiteX10" fmla="*/ 0 w 518123"/>
                  <a:gd name="connsiteY10" fmla="*/ 5952660 h 5952660"/>
                  <a:gd name="connsiteX0" fmla="*/ 0 w 518123"/>
                  <a:gd name="connsiteY0" fmla="*/ 5952660 h 5952660"/>
                  <a:gd name="connsiteX1" fmla="*/ 400819 w 518123"/>
                  <a:gd name="connsiteY1" fmla="*/ 5952441 h 5952660"/>
                  <a:gd name="connsiteX2" fmla="*/ 397998 w 518123"/>
                  <a:gd name="connsiteY2" fmla="*/ 5713290 h 5952660"/>
                  <a:gd name="connsiteX3" fmla="*/ 305165 w 518123"/>
                  <a:gd name="connsiteY3" fmla="*/ 5568071 h 5952660"/>
                  <a:gd name="connsiteX4" fmla="*/ 302345 w 518123"/>
                  <a:gd name="connsiteY4" fmla="*/ 3856355 h 5952660"/>
                  <a:gd name="connsiteX5" fmla="*/ 518123 w 518123"/>
                  <a:gd name="connsiteY5" fmla="*/ 3687543 h 5952660"/>
                  <a:gd name="connsiteX6" fmla="*/ 517903 w 518123"/>
                  <a:gd name="connsiteY6" fmla="*/ 913826 h 5952660"/>
                  <a:gd name="connsiteX7" fmla="*/ 340006 w 518123"/>
                  <a:gd name="connsiteY7" fmla="*/ 733327 h 5952660"/>
                  <a:gd name="connsiteX8" fmla="*/ 339785 w 518123"/>
                  <a:gd name="connsiteY8" fmla="*/ 1807 h 5952660"/>
                  <a:gd name="connsiteX9" fmla="*/ 8291 w 518123"/>
                  <a:gd name="connsiteY9" fmla="*/ 0 h 5952660"/>
                  <a:gd name="connsiteX10" fmla="*/ 0 w 518123"/>
                  <a:gd name="connsiteY10" fmla="*/ 5952660 h 5952660"/>
                  <a:gd name="connsiteX0" fmla="*/ 0 w 518123"/>
                  <a:gd name="connsiteY0" fmla="*/ 5952660 h 5952660"/>
                  <a:gd name="connsiteX1" fmla="*/ 400819 w 518123"/>
                  <a:gd name="connsiteY1" fmla="*/ 5952441 h 5952660"/>
                  <a:gd name="connsiteX2" fmla="*/ 400380 w 518123"/>
                  <a:gd name="connsiteY2" fmla="*/ 5713290 h 5952660"/>
                  <a:gd name="connsiteX3" fmla="*/ 305165 w 518123"/>
                  <a:gd name="connsiteY3" fmla="*/ 5568071 h 5952660"/>
                  <a:gd name="connsiteX4" fmla="*/ 302345 w 518123"/>
                  <a:gd name="connsiteY4" fmla="*/ 3856355 h 5952660"/>
                  <a:gd name="connsiteX5" fmla="*/ 518123 w 518123"/>
                  <a:gd name="connsiteY5" fmla="*/ 3687543 h 5952660"/>
                  <a:gd name="connsiteX6" fmla="*/ 517903 w 518123"/>
                  <a:gd name="connsiteY6" fmla="*/ 913826 h 5952660"/>
                  <a:gd name="connsiteX7" fmla="*/ 340006 w 518123"/>
                  <a:gd name="connsiteY7" fmla="*/ 733327 h 5952660"/>
                  <a:gd name="connsiteX8" fmla="*/ 339785 w 518123"/>
                  <a:gd name="connsiteY8" fmla="*/ 1807 h 5952660"/>
                  <a:gd name="connsiteX9" fmla="*/ 8291 w 518123"/>
                  <a:gd name="connsiteY9" fmla="*/ 0 h 5952660"/>
                  <a:gd name="connsiteX10" fmla="*/ 0 w 518123"/>
                  <a:gd name="connsiteY10" fmla="*/ 5952660 h 5952660"/>
                  <a:gd name="connsiteX0" fmla="*/ 0 w 518123"/>
                  <a:gd name="connsiteY0" fmla="*/ 5952660 h 5952660"/>
                  <a:gd name="connsiteX1" fmla="*/ 400819 w 518123"/>
                  <a:gd name="connsiteY1" fmla="*/ 5952441 h 5952660"/>
                  <a:gd name="connsiteX2" fmla="*/ 394189 w 518123"/>
                  <a:gd name="connsiteY2" fmla="*/ 5867667 h 5952660"/>
                  <a:gd name="connsiteX3" fmla="*/ 400380 w 518123"/>
                  <a:gd name="connsiteY3" fmla="*/ 5713290 h 5952660"/>
                  <a:gd name="connsiteX4" fmla="*/ 305165 w 518123"/>
                  <a:gd name="connsiteY4" fmla="*/ 5568071 h 5952660"/>
                  <a:gd name="connsiteX5" fmla="*/ 302345 w 518123"/>
                  <a:gd name="connsiteY5" fmla="*/ 3856355 h 5952660"/>
                  <a:gd name="connsiteX6" fmla="*/ 518123 w 518123"/>
                  <a:gd name="connsiteY6" fmla="*/ 3687543 h 5952660"/>
                  <a:gd name="connsiteX7" fmla="*/ 517903 w 518123"/>
                  <a:gd name="connsiteY7" fmla="*/ 913826 h 5952660"/>
                  <a:gd name="connsiteX8" fmla="*/ 340006 w 518123"/>
                  <a:gd name="connsiteY8" fmla="*/ 733327 h 5952660"/>
                  <a:gd name="connsiteX9" fmla="*/ 339785 w 518123"/>
                  <a:gd name="connsiteY9" fmla="*/ 1807 h 5952660"/>
                  <a:gd name="connsiteX10" fmla="*/ 8291 w 518123"/>
                  <a:gd name="connsiteY10" fmla="*/ 0 h 5952660"/>
                  <a:gd name="connsiteX11" fmla="*/ 0 w 518123"/>
                  <a:gd name="connsiteY11" fmla="*/ 5952660 h 5952660"/>
                  <a:gd name="connsiteX0" fmla="*/ 0 w 2398070"/>
                  <a:gd name="connsiteY0" fmla="*/ 5952660 h 5953841"/>
                  <a:gd name="connsiteX1" fmla="*/ 400819 w 2398070"/>
                  <a:gd name="connsiteY1" fmla="*/ 5952441 h 5953841"/>
                  <a:gd name="connsiteX2" fmla="*/ 2398070 w 2398070"/>
                  <a:gd name="connsiteY2" fmla="*/ 5934309 h 5953841"/>
                  <a:gd name="connsiteX3" fmla="*/ 400380 w 2398070"/>
                  <a:gd name="connsiteY3" fmla="*/ 5713290 h 5953841"/>
                  <a:gd name="connsiteX4" fmla="*/ 305165 w 2398070"/>
                  <a:gd name="connsiteY4" fmla="*/ 5568071 h 5953841"/>
                  <a:gd name="connsiteX5" fmla="*/ 302345 w 2398070"/>
                  <a:gd name="connsiteY5" fmla="*/ 3856355 h 5953841"/>
                  <a:gd name="connsiteX6" fmla="*/ 518123 w 2398070"/>
                  <a:gd name="connsiteY6" fmla="*/ 3687543 h 5953841"/>
                  <a:gd name="connsiteX7" fmla="*/ 517903 w 2398070"/>
                  <a:gd name="connsiteY7" fmla="*/ 913826 h 5953841"/>
                  <a:gd name="connsiteX8" fmla="*/ 340006 w 2398070"/>
                  <a:gd name="connsiteY8" fmla="*/ 733327 h 5953841"/>
                  <a:gd name="connsiteX9" fmla="*/ 339785 w 2398070"/>
                  <a:gd name="connsiteY9" fmla="*/ 1807 h 5953841"/>
                  <a:gd name="connsiteX10" fmla="*/ 8291 w 2398070"/>
                  <a:gd name="connsiteY10" fmla="*/ 0 h 5953841"/>
                  <a:gd name="connsiteX11" fmla="*/ 0 w 2398070"/>
                  <a:gd name="connsiteY11" fmla="*/ 5952660 h 5953841"/>
                  <a:gd name="connsiteX0" fmla="*/ 0 w 2398342"/>
                  <a:gd name="connsiteY0" fmla="*/ 5952660 h 5953841"/>
                  <a:gd name="connsiteX1" fmla="*/ 400819 w 2398342"/>
                  <a:gd name="connsiteY1" fmla="*/ 5952441 h 5953841"/>
                  <a:gd name="connsiteX2" fmla="*/ 2398070 w 2398342"/>
                  <a:gd name="connsiteY2" fmla="*/ 5934309 h 5953841"/>
                  <a:gd name="connsiteX3" fmla="*/ 399393 w 2398342"/>
                  <a:gd name="connsiteY3" fmla="*/ 5880162 h 5953841"/>
                  <a:gd name="connsiteX4" fmla="*/ 400380 w 2398342"/>
                  <a:gd name="connsiteY4" fmla="*/ 5713290 h 5953841"/>
                  <a:gd name="connsiteX5" fmla="*/ 305165 w 2398342"/>
                  <a:gd name="connsiteY5" fmla="*/ 5568071 h 5953841"/>
                  <a:gd name="connsiteX6" fmla="*/ 302345 w 2398342"/>
                  <a:gd name="connsiteY6" fmla="*/ 3856355 h 5953841"/>
                  <a:gd name="connsiteX7" fmla="*/ 518123 w 2398342"/>
                  <a:gd name="connsiteY7" fmla="*/ 3687543 h 5953841"/>
                  <a:gd name="connsiteX8" fmla="*/ 517903 w 2398342"/>
                  <a:gd name="connsiteY8" fmla="*/ 913826 h 5953841"/>
                  <a:gd name="connsiteX9" fmla="*/ 340006 w 2398342"/>
                  <a:gd name="connsiteY9" fmla="*/ 733327 h 5953841"/>
                  <a:gd name="connsiteX10" fmla="*/ 339785 w 2398342"/>
                  <a:gd name="connsiteY10" fmla="*/ 1807 h 5953841"/>
                  <a:gd name="connsiteX11" fmla="*/ 8291 w 2398342"/>
                  <a:gd name="connsiteY11" fmla="*/ 0 h 5953841"/>
                  <a:gd name="connsiteX12" fmla="*/ 0 w 2398342"/>
                  <a:gd name="connsiteY12" fmla="*/ 5952660 h 5953841"/>
                  <a:gd name="connsiteX0" fmla="*/ 0 w 2398342"/>
                  <a:gd name="connsiteY0" fmla="*/ 5952660 h 5953841"/>
                  <a:gd name="connsiteX1" fmla="*/ 400819 w 2398342"/>
                  <a:gd name="connsiteY1" fmla="*/ 5952441 h 5953841"/>
                  <a:gd name="connsiteX2" fmla="*/ 2398070 w 2398342"/>
                  <a:gd name="connsiteY2" fmla="*/ 5934309 h 5953841"/>
                  <a:gd name="connsiteX3" fmla="*/ 399393 w 2398342"/>
                  <a:gd name="connsiteY3" fmla="*/ 5892657 h 5953841"/>
                  <a:gd name="connsiteX4" fmla="*/ 400380 w 2398342"/>
                  <a:gd name="connsiteY4" fmla="*/ 5713290 h 5953841"/>
                  <a:gd name="connsiteX5" fmla="*/ 305165 w 2398342"/>
                  <a:gd name="connsiteY5" fmla="*/ 5568071 h 5953841"/>
                  <a:gd name="connsiteX6" fmla="*/ 302345 w 2398342"/>
                  <a:gd name="connsiteY6" fmla="*/ 3856355 h 5953841"/>
                  <a:gd name="connsiteX7" fmla="*/ 518123 w 2398342"/>
                  <a:gd name="connsiteY7" fmla="*/ 3687543 h 5953841"/>
                  <a:gd name="connsiteX8" fmla="*/ 517903 w 2398342"/>
                  <a:gd name="connsiteY8" fmla="*/ 913826 h 5953841"/>
                  <a:gd name="connsiteX9" fmla="*/ 340006 w 2398342"/>
                  <a:gd name="connsiteY9" fmla="*/ 733327 h 5953841"/>
                  <a:gd name="connsiteX10" fmla="*/ 339785 w 2398342"/>
                  <a:gd name="connsiteY10" fmla="*/ 1807 h 5953841"/>
                  <a:gd name="connsiteX11" fmla="*/ 8291 w 2398342"/>
                  <a:gd name="connsiteY11" fmla="*/ 0 h 5953841"/>
                  <a:gd name="connsiteX12" fmla="*/ 0 w 2398342"/>
                  <a:gd name="connsiteY12" fmla="*/ 5952660 h 5953841"/>
                  <a:gd name="connsiteX0" fmla="*/ 0 w 2398342"/>
                  <a:gd name="connsiteY0" fmla="*/ 5952660 h 5953841"/>
                  <a:gd name="connsiteX1" fmla="*/ 400819 w 2398342"/>
                  <a:gd name="connsiteY1" fmla="*/ 5952441 h 5953841"/>
                  <a:gd name="connsiteX2" fmla="*/ 2398070 w 2398342"/>
                  <a:gd name="connsiteY2" fmla="*/ 5934309 h 5953841"/>
                  <a:gd name="connsiteX3" fmla="*/ 399393 w 2398342"/>
                  <a:gd name="connsiteY3" fmla="*/ 5892657 h 5953841"/>
                  <a:gd name="connsiteX4" fmla="*/ 400380 w 2398342"/>
                  <a:gd name="connsiteY4" fmla="*/ 5713290 h 5953841"/>
                  <a:gd name="connsiteX5" fmla="*/ 305165 w 2398342"/>
                  <a:gd name="connsiteY5" fmla="*/ 5568071 h 5953841"/>
                  <a:gd name="connsiteX6" fmla="*/ 302345 w 2398342"/>
                  <a:gd name="connsiteY6" fmla="*/ 3856355 h 5953841"/>
                  <a:gd name="connsiteX7" fmla="*/ 518123 w 2398342"/>
                  <a:gd name="connsiteY7" fmla="*/ 3687543 h 5953841"/>
                  <a:gd name="connsiteX8" fmla="*/ 517903 w 2398342"/>
                  <a:gd name="connsiteY8" fmla="*/ 913826 h 5953841"/>
                  <a:gd name="connsiteX9" fmla="*/ 340006 w 2398342"/>
                  <a:gd name="connsiteY9" fmla="*/ 733327 h 5953841"/>
                  <a:gd name="connsiteX10" fmla="*/ 339785 w 2398342"/>
                  <a:gd name="connsiteY10" fmla="*/ 1807 h 5953841"/>
                  <a:gd name="connsiteX11" fmla="*/ 8291 w 2398342"/>
                  <a:gd name="connsiteY11" fmla="*/ 0 h 5953841"/>
                  <a:gd name="connsiteX12" fmla="*/ 0 w 2398342"/>
                  <a:gd name="connsiteY12" fmla="*/ 5952660 h 5953841"/>
                  <a:gd name="connsiteX0" fmla="*/ 0 w 2398342"/>
                  <a:gd name="connsiteY0" fmla="*/ 5952660 h 5953841"/>
                  <a:gd name="connsiteX1" fmla="*/ 400819 w 2398342"/>
                  <a:gd name="connsiteY1" fmla="*/ 5952441 h 5953841"/>
                  <a:gd name="connsiteX2" fmla="*/ 2398070 w 2398342"/>
                  <a:gd name="connsiteY2" fmla="*/ 5934309 h 5953841"/>
                  <a:gd name="connsiteX3" fmla="*/ 399393 w 2398342"/>
                  <a:gd name="connsiteY3" fmla="*/ 5892657 h 5953841"/>
                  <a:gd name="connsiteX4" fmla="*/ 400380 w 2398342"/>
                  <a:gd name="connsiteY4" fmla="*/ 5713290 h 5953841"/>
                  <a:gd name="connsiteX5" fmla="*/ 305165 w 2398342"/>
                  <a:gd name="connsiteY5" fmla="*/ 5568071 h 5953841"/>
                  <a:gd name="connsiteX6" fmla="*/ 302345 w 2398342"/>
                  <a:gd name="connsiteY6" fmla="*/ 3856355 h 5953841"/>
                  <a:gd name="connsiteX7" fmla="*/ 518123 w 2398342"/>
                  <a:gd name="connsiteY7" fmla="*/ 3687543 h 5953841"/>
                  <a:gd name="connsiteX8" fmla="*/ 517903 w 2398342"/>
                  <a:gd name="connsiteY8" fmla="*/ 913826 h 5953841"/>
                  <a:gd name="connsiteX9" fmla="*/ 340006 w 2398342"/>
                  <a:gd name="connsiteY9" fmla="*/ 733327 h 5953841"/>
                  <a:gd name="connsiteX10" fmla="*/ 339785 w 2398342"/>
                  <a:gd name="connsiteY10" fmla="*/ 1807 h 5953841"/>
                  <a:gd name="connsiteX11" fmla="*/ 8291 w 2398342"/>
                  <a:gd name="connsiteY11" fmla="*/ 0 h 5953841"/>
                  <a:gd name="connsiteX12" fmla="*/ 0 w 2398342"/>
                  <a:gd name="connsiteY12" fmla="*/ 5952660 h 5953841"/>
                  <a:gd name="connsiteX0" fmla="*/ 0 w 2398344"/>
                  <a:gd name="connsiteY0" fmla="*/ 5952660 h 5953841"/>
                  <a:gd name="connsiteX1" fmla="*/ 400819 w 2398344"/>
                  <a:gd name="connsiteY1" fmla="*/ 5952441 h 5953841"/>
                  <a:gd name="connsiteX2" fmla="*/ 2398070 w 2398344"/>
                  <a:gd name="connsiteY2" fmla="*/ 5934309 h 5953841"/>
                  <a:gd name="connsiteX3" fmla="*/ 399393 w 2398344"/>
                  <a:gd name="connsiteY3" fmla="*/ 5892657 h 5953841"/>
                  <a:gd name="connsiteX4" fmla="*/ 400380 w 2398344"/>
                  <a:gd name="connsiteY4" fmla="*/ 5713290 h 5953841"/>
                  <a:gd name="connsiteX5" fmla="*/ 305165 w 2398344"/>
                  <a:gd name="connsiteY5" fmla="*/ 5568071 h 5953841"/>
                  <a:gd name="connsiteX6" fmla="*/ 302345 w 2398344"/>
                  <a:gd name="connsiteY6" fmla="*/ 3856355 h 5953841"/>
                  <a:gd name="connsiteX7" fmla="*/ 518123 w 2398344"/>
                  <a:gd name="connsiteY7" fmla="*/ 3687543 h 5953841"/>
                  <a:gd name="connsiteX8" fmla="*/ 517903 w 2398344"/>
                  <a:gd name="connsiteY8" fmla="*/ 913826 h 5953841"/>
                  <a:gd name="connsiteX9" fmla="*/ 340006 w 2398344"/>
                  <a:gd name="connsiteY9" fmla="*/ 733327 h 5953841"/>
                  <a:gd name="connsiteX10" fmla="*/ 339785 w 2398344"/>
                  <a:gd name="connsiteY10" fmla="*/ 1807 h 5953841"/>
                  <a:gd name="connsiteX11" fmla="*/ 8291 w 2398344"/>
                  <a:gd name="connsiteY11" fmla="*/ 0 h 5953841"/>
                  <a:gd name="connsiteX12" fmla="*/ 0 w 2398344"/>
                  <a:gd name="connsiteY12" fmla="*/ 5952660 h 5953841"/>
                  <a:gd name="connsiteX0" fmla="*/ 0 w 2636770"/>
                  <a:gd name="connsiteY0" fmla="*/ 5952660 h 5953841"/>
                  <a:gd name="connsiteX1" fmla="*/ 400819 w 2636770"/>
                  <a:gd name="connsiteY1" fmla="*/ 5952441 h 5953841"/>
                  <a:gd name="connsiteX2" fmla="*/ 2398070 w 2636770"/>
                  <a:gd name="connsiteY2" fmla="*/ 5934309 h 5953841"/>
                  <a:gd name="connsiteX3" fmla="*/ 2403273 w 2636770"/>
                  <a:gd name="connsiteY3" fmla="*/ 5888492 h 5953841"/>
                  <a:gd name="connsiteX4" fmla="*/ 399393 w 2636770"/>
                  <a:gd name="connsiteY4" fmla="*/ 5892657 h 5953841"/>
                  <a:gd name="connsiteX5" fmla="*/ 400380 w 2636770"/>
                  <a:gd name="connsiteY5" fmla="*/ 5713290 h 5953841"/>
                  <a:gd name="connsiteX6" fmla="*/ 305165 w 2636770"/>
                  <a:gd name="connsiteY6" fmla="*/ 5568071 h 5953841"/>
                  <a:gd name="connsiteX7" fmla="*/ 302345 w 2636770"/>
                  <a:gd name="connsiteY7" fmla="*/ 3856355 h 5953841"/>
                  <a:gd name="connsiteX8" fmla="*/ 518123 w 2636770"/>
                  <a:gd name="connsiteY8" fmla="*/ 3687543 h 5953841"/>
                  <a:gd name="connsiteX9" fmla="*/ 517903 w 2636770"/>
                  <a:gd name="connsiteY9" fmla="*/ 913826 h 5953841"/>
                  <a:gd name="connsiteX10" fmla="*/ 340006 w 2636770"/>
                  <a:gd name="connsiteY10" fmla="*/ 733327 h 5953841"/>
                  <a:gd name="connsiteX11" fmla="*/ 339785 w 2636770"/>
                  <a:gd name="connsiteY11" fmla="*/ 1807 h 5953841"/>
                  <a:gd name="connsiteX12" fmla="*/ 8291 w 2636770"/>
                  <a:gd name="connsiteY12" fmla="*/ 0 h 5953841"/>
                  <a:gd name="connsiteX13" fmla="*/ 0 w 2636770"/>
                  <a:gd name="connsiteY13" fmla="*/ 5952660 h 5953841"/>
                  <a:gd name="connsiteX0" fmla="*/ 0 w 2528474"/>
                  <a:gd name="connsiteY0" fmla="*/ 5952660 h 5953841"/>
                  <a:gd name="connsiteX1" fmla="*/ 400819 w 2528474"/>
                  <a:gd name="connsiteY1" fmla="*/ 5952441 h 5953841"/>
                  <a:gd name="connsiteX2" fmla="*/ 2398070 w 2528474"/>
                  <a:gd name="connsiteY2" fmla="*/ 5934309 h 5953841"/>
                  <a:gd name="connsiteX3" fmla="*/ 2403273 w 2528474"/>
                  <a:gd name="connsiteY3" fmla="*/ 5888492 h 5953841"/>
                  <a:gd name="connsiteX4" fmla="*/ 399393 w 2528474"/>
                  <a:gd name="connsiteY4" fmla="*/ 5892657 h 5953841"/>
                  <a:gd name="connsiteX5" fmla="*/ 400380 w 2528474"/>
                  <a:gd name="connsiteY5" fmla="*/ 5713290 h 5953841"/>
                  <a:gd name="connsiteX6" fmla="*/ 305165 w 2528474"/>
                  <a:gd name="connsiteY6" fmla="*/ 5568071 h 5953841"/>
                  <a:gd name="connsiteX7" fmla="*/ 302345 w 2528474"/>
                  <a:gd name="connsiteY7" fmla="*/ 3856355 h 5953841"/>
                  <a:gd name="connsiteX8" fmla="*/ 518123 w 2528474"/>
                  <a:gd name="connsiteY8" fmla="*/ 3687543 h 5953841"/>
                  <a:gd name="connsiteX9" fmla="*/ 517903 w 2528474"/>
                  <a:gd name="connsiteY9" fmla="*/ 913826 h 5953841"/>
                  <a:gd name="connsiteX10" fmla="*/ 340006 w 2528474"/>
                  <a:gd name="connsiteY10" fmla="*/ 733327 h 5953841"/>
                  <a:gd name="connsiteX11" fmla="*/ 339785 w 2528474"/>
                  <a:gd name="connsiteY11" fmla="*/ 1807 h 5953841"/>
                  <a:gd name="connsiteX12" fmla="*/ 8291 w 2528474"/>
                  <a:gd name="connsiteY12" fmla="*/ 0 h 5953841"/>
                  <a:gd name="connsiteX13" fmla="*/ 0 w 2528474"/>
                  <a:gd name="connsiteY13" fmla="*/ 5952660 h 5953841"/>
                  <a:gd name="connsiteX0" fmla="*/ 0 w 2403273"/>
                  <a:gd name="connsiteY0" fmla="*/ 5952660 h 5953841"/>
                  <a:gd name="connsiteX1" fmla="*/ 400819 w 2403273"/>
                  <a:gd name="connsiteY1" fmla="*/ 5952441 h 5953841"/>
                  <a:gd name="connsiteX2" fmla="*/ 2398070 w 2403273"/>
                  <a:gd name="connsiteY2" fmla="*/ 5934309 h 5953841"/>
                  <a:gd name="connsiteX3" fmla="*/ 2403273 w 2403273"/>
                  <a:gd name="connsiteY3" fmla="*/ 5888492 h 5953841"/>
                  <a:gd name="connsiteX4" fmla="*/ 399393 w 2403273"/>
                  <a:gd name="connsiteY4" fmla="*/ 5892657 h 5953841"/>
                  <a:gd name="connsiteX5" fmla="*/ 400380 w 2403273"/>
                  <a:gd name="connsiteY5" fmla="*/ 5713290 h 5953841"/>
                  <a:gd name="connsiteX6" fmla="*/ 305165 w 2403273"/>
                  <a:gd name="connsiteY6" fmla="*/ 5568071 h 5953841"/>
                  <a:gd name="connsiteX7" fmla="*/ 302345 w 2403273"/>
                  <a:gd name="connsiteY7" fmla="*/ 3856355 h 5953841"/>
                  <a:gd name="connsiteX8" fmla="*/ 518123 w 2403273"/>
                  <a:gd name="connsiteY8" fmla="*/ 3687543 h 5953841"/>
                  <a:gd name="connsiteX9" fmla="*/ 517903 w 2403273"/>
                  <a:gd name="connsiteY9" fmla="*/ 913826 h 5953841"/>
                  <a:gd name="connsiteX10" fmla="*/ 340006 w 2403273"/>
                  <a:gd name="connsiteY10" fmla="*/ 733327 h 5953841"/>
                  <a:gd name="connsiteX11" fmla="*/ 339785 w 2403273"/>
                  <a:gd name="connsiteY11" fmla="*/ 1807 h 5953841"/>
                  <a:gd name="connsiteX12" fmla="*/ 8291 w 2403273"/>
                  <a:gd name="connsiteY12" fmla="*/ 0 h 5953841"/>
                  <a:gd name="connsiteX13" fmla="*/ 0 w 2403273"/>
                  <a:gd name="connsiteY13" fmla="*/ 5952660 h 5953841"/>
                  <a:gd name="connsiteX0" fmla="*/ 0 w 2403273"/>
                  <a:gd name="connsiteY0" fmla="*/ 5952660 h 5952660"/>
                  <a:gd name="connsiteX1" fmla="*/ 400819 w 2403273"/>
                  <a:gd name="connsiteY1" fmla="*/ 5952441 h 5952660"/>
                  <a:gd name="connsiteX2" fmla="*/ 2398070 w 2403273"/>
                  <a:gd name="connsiteY2" fmla="*/ 5934309 h 5952660"/>
                  <a:gd name="connsiteX3" fmla="*/ 2403273 w 2403273"/>
                  <a:gd name="connsiteY3" fmla="*/ 5888492 h 5952660"/>
                  <a:gd name="connsiteX4" fmla="*/ 399393 w 2403273"/>
                  <a:gd name="connsiteY4" fmla="*/ 5892657 h 5952660"/>
                  <a:gd name="connsiteX5" fmla="*/ 400380 w 2403273"/>
                  <a:gd name="connsiteY5" fmla="*/ 5713290 h 5952660"/>
                  <a:gd name="connsiteX6" fmla="*/ 305165 w 2403273"/>
                  <a:gd name="connsiteY6" fmla="*/ 5568071 h 5952660"/>
                  <a:gd name="connsiteX7" fmla="*/ 302345 w 2403273"/>
                  <a:gd name="connsiteY7" fmla="*/ 3856355 h 5952660"/>
                  <a:gd name="connsiteX8" fmla="*/ 518123 w 2403273"/>
                  <a:gd name="connsiteY8" fmla="*/ 3687543 h 5952660"/>
                  <a:gd name="connsiteX9" fmla="*/ 517903 w 2403273"/>
                  <a:gd name="connsiteY9" fmla="*/ 913826 h 5952660"/>
                  <a:gd name="connsiteX10" fmla="*/ 340006 w 2403273"/>
                  <a:gd name="connsiteY10" fmla="*/ 733327 h 5952660"/>
                  <a:gd name="connsiteX11" fmla="*/ 339785 w 2403273"/>
                  <a:gd name="connsiteY11" fmla="*/ 1807 h 5952660"/>
                  <a:gd name="connsiteX12" fmla="*/ 8291 w 2403273"/>
                  <a:gd name="connsiteY12" fmla="*/ 0 h 5952660"/>
                  <a:gd name="connsiteX13" fmla="*/ 0 w 2403273"/>
                  <a:gd name="connsiteY13" fmla="*/ 5952660 h 5952660"/>
                  <a:gd name="connsiteX0" fmla="*/ 0 w 2403273"/>
                  <a:gd name="connsiteY0" fmla="*/ 5952660 h 5952660"/>
                  <a:gd name="connsiteX1" fmla="*/ 400819 w 2403273"/>
                  <a:gd name="connsiteY1" fmla="*/ 5952441 h 5952660"/>
                  <a:gd name="connsiteX2" fmla="*/ 2398070 w 2403273"/>
                  <a:gd name="connsiteY2" fmla="*/ 5934309 h 5952660"/>
                  <a:gd name="connsiteX3" fmla="*/ 2403273 w 2403273"/>
                  <a:gd name="connsiteY3" fmla="*/ 5888492 h 5952660"/>
                  <a:gd name="connsiteX4" fmla="*/ 399393 w 2403273"/>
                  <a:gd name="connsiteY4" fmla="*/ 5892657 h 5952660"/>
                  <a:gd name="connsiteX5" fmla="*/ 400380 w 2403273"/>
                  <a:gd name="connsiteY5" fmla="*/ 5713290 h 5952660"/>
                  <a:gd name="connsiteX6" fmla="*/ 305165 w 2403273"/>
                  <a:gd name="connsiteY6" fmla="*/ 5568071 h 5952660"/>
                  <a:gd name="connsiteX7" fmla="*/ 302345 w 2403273"/>
                  <a:gd name="connsiteY7" fmla="*/ 3856355 h 5952660"/>
                  <a:gd name="connsiteX8" fmla="*/ 518123 w 2403273"/>
                  <a:gd name="connsiteY8" fmla="*/ 3687543 h 5952660"/>
                  <a:gd name="connsiteX9" fmla="*/ 517903 w 2403273"/>
                  <a:gd name="connsiteY9" fmla="*/ 913826 h 5952660"/>
                  <a:gd name="connsiteX10" fmla="*/ 340006 w 2403273"/>
                  <a:gd name="connsiteY10" fmla="*/ 733327 h 5952660"/>
                  <a:gd name="connsiteX11" fmla="*/ 339785 w 2403273"/>
                  <a:gd name="connsiteY11" fmla="*/ 1807 h 5952660"/>
                  <a:gd name="connsiteX12" fmla="*/ 8291 w 2403273"/>
                  <a:gd name="connsiteY12" fmla="*/ 0 h 5952660"/>
                  <a:gd name="connsiteX13" fmla="*/ 0 w 2403273"/>
                  <a:gd name="connsiteY13" fmla="*/ 5952660 h 5952660"/>
                  <a:gd name="connsiteX0" fmla="*/ 0 w 2403273"/>
                  <a:gd name="connsiteY0" fmla="*/ 5952660 h 5952660"/>
                  <a:gd name="connsiteX1" fmla="*/ 400819 w 2403273"/>
                  <a:gd name="connsiteY1" fmla="*/ 5952441 h 5952660"/>
                  <a:gd name="connsiteX2" fmla="*/ 2398070 w 2403273"/>
                  <a:gd name="connsiteY2" fmla="*/ 5934309 h 5952660"/>
                  <a:gd name="connsiteX3" fmla="*/ 2403273 w 2403273"/>
                  <a:gd name="connsiteY3" fmla="*/ 5888492 h 5952660"/>
                  <a:gd name="connsiteX4" fmla="*/ 399393 w 2403273"/>
                  <a:gd name="connsiteY4" fmla="*/ 5892657 h 5952660"/>
                  <a:gd name="connsiteX5" fmla="*/ 400380 w 2403273"/>
                  <a:gd name="connsiteY5" fmla="*/ 5713290 h 5952660"/>
                  <a:gd name="connsiteX6" fmla="*/ 305165 w 2403273"/>
                  <a:gd name="connsiteY6" fmla="*/ 5568071 h 5952660"/>
                  <a:gd name="connsiteX7" fmla="*/ 302345 w 2403273"/>
                  <a:gd name="connsiteY7" fmla="*/ 3856355 h 5952660"/>
                  <a:gd name="connsiteX8" fmla="*/ 518123 w 2403273"/>
                  <a:gd name="connsiteY8" fmla="*/ 3687543 h 5952660"/>
                  <a:gd name="connsiteX9" fmla="*/ 517903 w 2403273"/>
                  <a:gd name="connsiteY9" fmla="*/ 913826 h 5952660"/>
                  <a:gd name="connsiteX10" fmla="*/ 340006 w 2403273"/>
                  <a:gd name="connsiteY10" fmla="*/ 733327 h 5952660"/>
                  <a:gd name="connsiteX11" fmla="*/ 339785 w 2403273"/>
                  <a:gd name="connsiteY11" fmla="*/ 1807 h 5952660"/>
                  <a:gd name="connsiteX12" fmla="*/ 8291 w 2403273"/>
                  <a:gd name="connsiteY12" fmla="*/ 0 h 5952660"/>
                  <a:gd name="connsiteX13" fmla="*/ 0 w 2403273"/>
                  <a:gd name="connsiteY13" fmla="*/ 5952660 h 5952660"/>
                  <a:gd name="connsiteX0" fmla="*/ 0 w 2403273"/>
                  <a:gd name="connsiteY0" fmla="*/ 5952660 h 5952660"/>
                  <a:gd name="connsiteX1" fmla="*/ 400819 w 2403273"/>
                  <a:gd name="connsiteY1" fmla="*/ 5952441 h 5952660"/>
                  <a:gd name="connsiteX2" fmla="*/ 2398070 w 2403273"/>
                  <a:gd name="connsiteY2" fmla="*/ 5934309 h 5952660"/>
                  <a:gd name="connsiteX3" fmla="*/ 2403273 w 2403273"/>
                  <a:gd name="connsiteY3" fmla="*/ 5888492 h 5952660"/>
                  <a:gd name="connsiteX4" fmla="*/ 399393 w 2403273"/>
                  <a:gd name="connsiteY4" fmla="*/ 5892657 h 5952660"/>
                  <a:gd name="connsiteX5" fmla="*/ 400380 w 2403273"/>
                  <a:gd name="connsiteY5" fmla="*/ 5713290 h 5952660"/>
                  <a:gd name="connsiteX6" fmla="*/ 305165 w 2403273"/>
                  <a:gd name="connsiteY6" fmla="*/ 5568071 h 5952660"/>
                  <a:gd name="connsiteX7" fmla="*/ 302345 w 2403273"/>
                  <a:gd name="connsiteY7" fmla="*/ 3856355 h 5952660"/>
                  <a:gd name="connsiteX8" fmla="*/ 518123 w 2403273"/>
                  <a:gd name="connsiteY8" fmla="*/ 3687543 h 5952660"/>
                  <a:gd name="connsiteX9" fmla="*/ 517903 w 2403273"/>
                  <a:gd name="connsiteY9" fmla="*/ 913826 h 5952660"/>
                  <a:gd name="connsiteX10" fmla="*/ 340006 w 2403273"/>
                  <a:gd name="connsiteY10" fmla="*/ 733327 h 5952660"/>
                  <a:gd name="connsiteX11" fmla="*/ 339785 w 2403273"/>
                  <a:gd name="connsiteY11" fmla="*/ 1807 h 5952660"/>
                  <a:gd name="connsiteX12" fmla="*/ 8291 w 2403273"/>
                  <a:gd name="connsiteY12" fmla="*/ 0 h 5952660"/>
                  <a:gd name="connsiteX13" fmla="*/ 0 w 2403273"/>
                  <a:gd name="connsiteY13" fmla="*/ 5952660 h 5952660"/>
                  <a:gd name="connsiteX0" fmla="*/ 0 w 2403273"/>
                  <a:gd name="connsiteY0" fmla="*/ 5952660 h 5952660"/>
                  <a:gd name="connsiteX1" fmla="*/ 400819 w 2403273"/>
                  <a:gd name="connsiteY1" fmla="*/ 5952441 h 5952660"/>
                  <a:gd name="connsiteX2" fmla="*/ 2398070 w 2403273"/>
                  <a:gd name="connsiteY2" fmla="*/ 5934309 h 5952660"/>
                  <a:gd name="connsiteX3" fmla="*/ 2403273 w 2403273"/>
                  <a:gd name="connsiteY3" fmla="*/ 5888492 h 5952660"/>
                  <a:gd name="connsiteX4" fmla="*/ 399393 w 2403273"/>
                  <a:gd name="connsiteY4" fmla="*/ 5892657 h 5952660"/>
                  <a:gd name="connsiteX5" fmla="*/ 400380 w 2403273"/>
                  <a:gd name="connsiteY5" fmla="*/ 5713290 h 5952660"/>
                  <a:gd name="connsiteX6" fmla="*/ 305165 w 2403273"/>
                  <a:gd name="connsiteY6" fmla="*/ 5568071 h 5952660"/>
                  <a:gd name="connsiteX7" fmla="*/ 302345 w 2403273"/>
                  <a:gd name="connsiteY7" fmla="*/ 3856355 h 5952660"/>
                  <a:gd name="connsiteX8" fmla="*/ 518123 w 2403273"/>
                  <a:gd name="connsiteY8" fmla="*/ 3687543 h 5952660"/>
                  <a:gd name="connsiteX9" fmla="*/ 517903 w 2403273"/>
                  <a:gd name="connsiteY9" fmla="*/ 913826 h 5952660"/>
                  <a:gd name="connsiteX10" fmla="*/ 340006 w 2403273"/>
                  <a:gd name="connsiteY10" fmla="*/ 733327 h 5952660"/>
                  <a:gd name="connsiteX11" fmla="*/ 339785 w 2403273"/>
                  <a:gd name="connsiteY11" fmla="*/ 1807 h 5952660"/>
                  <a:gd name="connsiteX12" fmla="*/ 8291 w 2403273"/>
                  <a:gd name="connsiteY12" fmla="*/ 0 h 5952660"/>
                  <a:gd name="connsiteX13" fmla="*/ 0 w 2403273"/>
                  <a:gd name="connsiteY13" fmla="*/ 5952660 h 5952660"/>
                  <a:gd name="connsiteX0" fmla="*/ 0 w 2403273"/>
                  <a:gd name="connsiteY0" fmla="*/ 5952660 h 5952660"/>
                  <a:gd name="connsiteX1" fmla="*/ 400819 w 2403273"/>
                  <a:gd name="connsiteY1" fmla="*/ 5952441 h 5952660"/>
                  <a:gd name="connsiteX2" fmla="*/ 2398070 w 2403273"/>
                  <a:gd name="connsiteY2" fmla="*/ 5934309 h 5952660"/>
                  <a:gd name="connsiteX3" fmla="*/ 2403273 w 2403273"/>
                  <a:gd name="connsiteY3" fmla="*/ 5888492 h 5952660"/>
                  <a:gd name="connsiteX4" fmla="*/ 399393 w 2403273"/>
                  <a:gd name="connsiteY4" fmla="*/ 5892657 h 5952660"/>
                  <a:gd name="connsiteX5" fmla="*/ 384765 w 2403273"/>
                  <a:gd name="connsiteY5" fmla="*/ 5721621 h 5952660"/>
                  <a:gd name="connsiteX6" fmla="*/ 305165 w 2403273"/>
                  <a:gd name="connsiteY6" fmla="*/ 5568071 h 5952660"/>
                  <a:gd name="connsiteX7" fmla="*/ 302345 w 2403273"/>
                  <a:gd name="connsiteY7" fmla="*/ 3856355 h 5952660"/>
                  <a:gd name="connsiteX8" fmla="*/ 518123 w 2403273"/>
                  <a:gd name="connsiteY8" fmla="*/ 3687543 h 5952660"/>
                  <a:gd name="connsiteX9" fmla="*/ 517903 w 2403273"/>
                  <a:gd name="connsiteY9" fmla="*/ 913826 h 5952660"/>
                  <a:gd name="connsiteX10" fmla="*/ 340006 w 2403273"/>
                  <a:gd name="connsiteY10" fmla="*/ 733327 h 5952660"/>
                  <a:gd name="connsiteX11" fmla="*/ 339785 w 2403273"/>
                  <a:gd name="connsiteY11" fmla="*/ 1807 h 5952660"/>
                  <a:gd name="connsiteX12" fmla="*/ 8291 w 2403273"/>
                  <a:gd name="connsiteY12" fmla="*/ 0 h 5952660"/>
                  <a:gd name="connsiteX13" fmla="*/ 0 w 2403273"/>
                  <a:gd name="connsiteY13" fmla="*/ 5952660 h 5952660"/>
                  <a:gd name="connsiteX0" fmla="*/ 0 w 2403273"/>
                  <a:gd name="connsiteY0" fmla="*/ 5952660 h 5952660"/>
                  <a:gd name="connsiteX1" fmla="*/ 400819 w 2403273"/>
                  <a:gd name="connsiteY1" fmla="*/ 5952441 h 5952660"/>
                  <a:gd name="connsiteX2" fmla="*/ 2398070 w 2403273"/>
                  <a:gd name="connsiteY2" fmla="*/ 5934309 h 5952660"/>
                  <a:gd name="connsiteX3" fmla="*/ 2403273 w 2403273"/>
                  <a:gd name="connsiteY3" fmla="*/ 5888492 h 5952660"/>
                  <a:gd name="connsiteX4" fmla="*/ 399393 w 2403273"/>
                  <a:gd name="connsiteY4" fmla="*/ 5892657 h 5952660"/>
                  <a:gd name="connsiteX5" fmla="*/ 384765 w 2403273"/>
                  <a:gd name="connsiteY5" fmla="*/ 5721621 h 5952660"/>
                  <a:gd name="connsiteX6" fmla="*/ 305165 w 2403273"/>
                  <a:gd name="connsiteY6" fmla="*/ 5568071 h 5952660"/>
                  <a:gd name="connsiteX7" fmla="*/ 302345 w 2403273"/>
                  <a:gd name="connsiteY7" fmla="*/ 3856355 h 5952660"/>
                  <a:gd name="connsiteX8" fmla="*/ 518123 w 2403273"/>
                  <a:gd name="connsiteY8" fmla="*/ 3687543 h 5952660"/>
                  <a:gd name="connsiteX9" fmla="*/ 517903 w 2403273"/>
                  <a:gd name="connsiteY9" fmla="*/ 913826 h 5952660"/>
                  <a:gd name="connsiteX10" fmla="*/ 340006 w 2403273"/>
                  <a:gd name="connsiteY10" fmla="*/ 733327 h 5952660"/>
                  <a:gd name="connsiteX11" fmla="*/ 339785 w 2403273"/>
                  <a:gd name="connsiteY11" fmla="*/ 1807 h 5952660"/>
                  <a:gd name="connsiteX12" fmla="*/ 8291 w 2403273"/>
                  <a:gd name="connsiteY12" fmla="*/ 0 h 5952660"/>
                  <a:gd name="connsiteX13" fmla="*/ 0 w 2403273"/>
                  <a:gd name="connsiteY13" fmla="*/ 5952660 h 5952660"/>
                  <a:gd name="connsiteX0" fmla="*/ 0 w 4313467"/>
                  <a:gd name="connsiteY0" fmla="*/ 5952660 h 5953258"/>
                  <a:gd name="connsiteX1" fmla="*/ 400819 w 4313467"/>
                  <a:gd name="connsiteY1" fmla="*/ 5952441 h 5953258"/>
                  <a:gd name="connsiteX2" fmla="*/ 4313467 w 4313467"/>
                  <a:gd name="connsiteY2" fmla="*/ 5950969 h 5953258"/>
                  <a:gd name="connsiteX3" fmla="*/ 2403273 w 4313467"/>
                  <a:gd name="connsiteY3" fmla="*/ 5888492 h 5953258"/>
                  <a:gd name="connsiteX4" fmla="*/ 399393 w 4313467"/>
                  <a:gd name="connsiteY4" fmla="*/ 5892657 h 5953258"/>
                  <a:gd name="connsiteX5" fmla="*/ 384765 w 4313467"/>
                  <a:gd name="connsiteY5" fmla="*/ 5721621 h 5953258"/>
                  <a:gd name="connsiteX6" fmla="*/ 305165 w 4313467"/>
                  <a:gd name="connsiteY6" fmla="*/ 5568071 h 5953258"/>
                  <a:gd name="connsiteX7" fmla="*/ 302345 w 4313467"/>
                  <a:gd name="connsiteY7" fmla="*/ 3856355 h 5953258"/>
                  <a:gd name="connsiteX8" fmla="*/ 518123 w 4313467"/>
                  <a:gd name="connsiteY8" fmla="*/ 3687543 h 5953258"/>
                  <a:gd name="connsiteX9" fmla="*/ 517903 w 4313467"/>
                  <a:gd name="connsiteY9" fmla="*/ 913826 h 5953258"/>
                  <a:gd name="connsiteX10" fmla="*/ 340006 w 4313467"/>
                  <a:gd name="connsiteY10" fmla="*/ 733327 h 5953258"/>
                  <a:gd name="connsiteX11" fmla="*/ 339785 w 4313467"/>
                  <a:gd name="connsiteY11" fmla="*/ 1807 h 5953258"/>
                  <a:gd name="connsiteX12" fmla="*/ 8291 w 4313467"/>
                  <a:gd name="connsiteY12" fmla="*/ 0 h 5953258"/>
                  <a:gd name="connsiteX13" fmla="*/ 0 w 4313467"/>
                  <a:gd name="connsiteY13" fmla="*/ 5952660 h 5953258"/>
                  <a:gd name="connsiteX0" fmla="*/ 0 w 4313467"/>
                  <a:gd name="connsiteY0" fmla="*/ 5952660 h 5952660"/>
                  <a:gd name="connsiteX1" fmla="*/ 4313467 w 4313467"/>
                  <a:gd name="connsiteY1" fmla="*/ 5950969 h 5952660"/>
                  <a:gd name="connsiteX2" fmla="*/ 2403273 w 4313467"/>
                  <a:gd name="connsiteY2" fmla="*/ 5888492 h 5952660"/>
                  <a:gd name="connsiteX3" fmla="*/ 399393 w 4313467"/>
                  <a:gd name="connsiteY3" fmla="*/ 5892657 h 5952660"/>
                  <a:gd name="connsiteX4" fmla="*/ 384765 w 4313467"/>
                  <a:gd name="connsiteY4" fmla="*/ 5721621 h 5952660"/>
                  <a:gd name="connsiteX5" fmla="*/ 305165 w 4313467"/>
                  <a:gd name="connsiteY5" fmla="*/ 5568071 h 5952660"/>
                  <a:gd name="connsiteX6" fmla="*/ 302345 w 4313467"/>
                  <a:gd name="connsiteY6" fmla="*/ 3856355 h 5952660"/>
                  <a:gd name="connsiteX7" fmla="*/ 518123 w 4313467"/>
                  <a:gd name="connsiteY7" fmla="*/ 3687543 h 5952660"/>
                  <a:gd name="connsiteX8" fmla="*/ 517903 w 4313467"/>
                  <a:gd name="connsiteY8" fmla="*/ 913826 h 5952660"/>
                  <a:gd name="connsiteX9" fmla="*/ 340006 w 4313467"/>
                  <a:gd name="connsiteY9" fmla="*/ 733327 h 5952660"/>
                  <a:gd name="connsiteX10" fmla="*/ 339785 w 4313467"/>
                  <a:gd name="connsiteY10" fmla="*/ 1807 h 5952660"/>
                  <a:gd name="connsiteX11" fmla="*/ 8291 w 4313467"/>
                  <a:gd name="connsiteY11" fmla="*/ 0 h 5952660"/>
                  <a:gd name="connsiteX12" fmla="*/ 0 w 4313467"/>
                  <a:gd name="connsiteY12" fmla="*/ 5952660 h 5952660"/>
                  <a:gd name="connsiteX0" fmla="*/ 0 w 4329080"/>
                  <a:gd name="connsiteY0" fmla="*/ 5952660 h 5952660"/>
                  <a:gd name="connsiteX1" fmla="*/ 4313467 w 4329080"/>
                  <a:gd name="connsiteY1" fmla="*/ 5950969 h 5952660"/>
                  <a:gd name="connsiteX2" fmla="*/ 4329080 w 4329080"/>
                  <a:gd name="connsiteY2" fmla="*/ 5905152 h 5952660"/>
                  <a:gd name="connsiteX3" fmla="*/ 399393 w 4329080"/>
                  <a:gd name="connsiteY3" fmla="*/ 5892657 h 5952660"/>
                  <a:gd name="connsiteX4" fmla="*/ 384765 w 4329080"/>
                  <a:gd name="connsiteY4" fmla="*/ 5721621 h 5952660"/>
                  <a:gd name="connsiteX5" fmla="*/ 305165 w 4329080"/>
                  <a:gd name="connsiteY5" fmla="*/ 5568071 h 5952660"/>
                  <a:gd name="connsiteX6" fmla="*/ 302345 w 4329080"/>
                  <a:gd name="connsiteY6" fmla="*/ 3856355 h 5952660"/>
                  <a:gd name="connsiteX7" fmla="*/ 518123 w 4329080"/>
                  <a:gd name="connsiteY7" fmla="*/ 3687543 h 5952660"/>
                  <a:gd name="connsiteX8" fmla="*/ 517903 w 4329080"/>
                  <a:gd name="connsiteY8" fmla="*/ 913826 h 5952660"/>
                  <a:gd name="connsiteX9" fmla="*/ 340006 w 4329080"/>
                  <a:gd name="connsiteY9" fmla="*/ 733327 h 5952660"/>
                  <a:gd name="connsiteX10" fmla="*/ 339785 w 4329080"/>
                  <a:gd name="connsiteY10" fmla="*/ 1807 h 5952660"/>
                  <a:gd name="connsiteX11" fmla="*/ 8291 w 4329080"/>
                  <a:gd name="connsiteY11" fmla="*/ 0 h 5952660"/>
                  <a:gd name="connsiteX12" fmla="*/ 0 w 4329080"/>
                  <a:gd name="connsiteY12" fmla="*/ 5952660 h 5952660"/>
                  <a:gd name="connsiteX0" fmla="*/ 0 w 4329080"/>
                  <a:gd name="connsiteY0" fmla="*/ 5952660 h 5952660"/>
                  <a:gd name="connsiteX1" fmla="*/ 4313467 w 4329080"/>
                  <a:gd name="connsiteY1" fmla="*/ 5950969 h 5952660"/>
                  <a:gd name="connsiteX2" fmla="*/ 4329080 w 4329080"/>
                  <a:gd name="connsiteY2" fmla="*/ 5905152 h 5952660"/>
                  <a:gd name="connsiteX3" fmla="*/ 399393 w 4329080"/>
                  <a:gd name="connsiteY3" fmla="*/ 5892657 h 5952660"/>
                  <a:gd name="connsiteX4" fmla="*/ 384765 w 4329080"/>
                  <a:gd name="connsiteY4" fmla="*/ 5721621 h 5952660"/>
                  <a:gd name="connsiteX5" fmla="*/ 305165 w 4329080"/>
                  <a:gd name="connsiteY5" fmla="*/ 5568071 h 5952660"/>
                  <a:gd name="connsiteX6" fmla="*/ 302345 w 4329080"/>
                  <a:gd name="connsiteY6" fmla="*/ 3856355 h 5952660"/>
                  <a:gd name="connsiteX7" fmla="*/ 518123 w 4329080"/>
                  <a:gd name="connsiteY7" fmla="*/ 3687543 h 5952660"/>
                  <a:gd name="connsiteX8" fmla="*/ 517903 w 4329080"/>
                  <a:gd name="connsiteY8" fmla="*/ 913826 h 5952660"/>
                  <a:gd name="connsiteX9" fmla="*/ 340006 w 4329080"/>
                  <a:gd name="connsiteY9" fmla="*/ 733327 h 5952660"/>
                  <a:gd name="connsiteX10" fmla="*/ 339785 w 4329080"/>
                  <a:gd name="connsiteY10" fmla="*/ 1807 h 5952660"/>
                  <a:gd name="connsiteX11" fmla="*/ 8291 w 4329080"/>
                  <a:gd name="connsiteY11" fmla="*/ 0 h 5952660"/>
                  <a:gd name="connsiteX12" fmla="*/ 0 w 4329080"/>
                  <a:gd name="connsiteY12" fmla="*/ 5952660 h 5952660"/>
                  <a:gd name="connsiteX0" fmla="*/ 0 w 4329080"/>
                  <a:gd name="connsiteY0" fmla="*/ 5952660 h 5952660"/>
                  <a:gd name="connsiteX1" fmla="*/ 4313467 w 4329080"/>
                  <a:gd name="connsiteY1" fmla="*/ 5950969 h 5952660"/>
                  <a:gd name="connsiteX2" fmla="*/ 4329080 w 4329080"/>
                  <a:gd name="connsiteY2" fmla="*/ 5905152 h 5952660"/>
                  <a:gd name="connsiteX3" fmla="*/ 399393 w 4329080"/>
                  <a:gd name="connsiteY3" fmla="*/ 5892657 h 5952660"/>
                  <a:gd name="connsiteX4" fmla="*/ 384765 w 4329080"/>
                  <a:gd name="connsiteY4" fmla="*/ 5721621 h 5952660"/>
                  <a:gd name="connsiteX5" fmla="*/ 305165 w 4329080"/>
                  <a:gd name="connsiteY5" fmla="*/ 5568071 h 5952660"/>
                  <a:gd name="connsiteX6" fmla="*/ 302345 w 4329080"/>
                  <a:gd name="connsiteY6" fmla="*/ 3856355 h 5952660"/>
                  <a:gd name="connsiteX7" fmla="*/ 518123 w 4329080"/>
                  <a:gd name="connsiteY7" fmla="*/ 3687543 h 5952660"/>
                  <a:gd name="connsiteX8" fmla="*/ 517903 w 4329080"/>
                  <a:gd name="connsiteY8" fmla="*/ 913826 h 5952660"/>
                  <a:gd name="connsiteX9" fmla="*/ 340006 w 4329080"/>
                  <a:gd name="connsiteY9" fmla="*/ 733327 h 5952660"/>
                  <a:gd name="connsiteX10" fmla="*/ 339785 w 4329080"/>
                  <a:gd name="connsiteY10" fmla="*/ 1807 h 5952660"/>
                  <a:gd name="connsiteX11" fmla="*/ 8291 w 4329080"/>
                  <a:gd name="connsiteY11" fmla="*/ 0 h 5952660"/>
                  <a:gd name="connsiteX12" fmla="*/ 0 w 4329080"/>
                  <a:gd name="connsiteY12" fmla="*/ 5952660 h 5952660"/>
                  <a:gd name="connsiteX0" fmla="*/ 0 w 4313467"/>
                  <a:gd name="connsiteY0" fmla="*/ 5952660 h 5952660"/>
                  <a:gd name="connsiteX1" fmla="*/ 4313467 w 4313467"/>
                  <a:gd name="connsiteY1" fmla="*/ 5950969 h 5952660"/>
                  <a:gd name="connsiteX2" fmla="*/ 4309562 w 4313467"/>
                  <a:gd name="connsiteY2" fmla="*/ 5905152 h 5952660"/>
                  <a:gd name="connsiteX3" fmla="*/ 399393 w 4313467"/>
                  <a:gd name="connsiteY3" fmla="*/ 5892657 h 5952660"/>
                  <a:gd name="connsiteX4" fmla="*/ 384765 w 4313467"/>
                  <a:gd name="connsiteY4" fmla="*/ 5721621 h 5952660"/>
                  <a:gd name="connsiteX5" fmla="*/ 305165 w 4313467"/>
                  <a:gd name="connsiteY5" fmla="*/ 5568071 h 5952660"/>
                  <a:gd name="connsiteX6" fmla="*/ 302345 w 4313467"/>
                  <a:gd name="connsiteY6" fmla="*/ 3856355 h 5952660"/>
                  <a:gd name="connsiteX7" fmla="*/ 518123 w 4313467"/>
                  <a:gd name="connsiteY7" fmla="*/ 3687543 h 5952660"/>
                  <a:gd name="connsiteX8" fmla="*/ 517903 w 4313467"/>
                  <a:gd name="connsiteY8" fmla="*/ 913826 h 5952660"/>
                  <a:gd name="connsiteX9" fmla="*/ 340006 w 4313467"/>
                  <a:gd name="connsiteY9" fmla="*/ 733327 h 5952660"/>
                  <a:gd name="connsiteX10" fmla="*/ 339785 w 4313467"/>
                  <a:gd name="connsiteY10" fmla="*/ 1807 h 5952660"/>
                  <a:gd name="connsiteX11" fmla="*/ 8291 w 4313467"/>
                  <a:gd name="connsiteY11" fmla="*/ 0 h 5952660"/>
                  <a:gd name="connsiteX12" fmla="*/ 0 w 4313467"/>
                  <a:gd name="connsiteY12" fmla="*/ 5952660 h 5952660"/>
                  <a:gd name="connsiteX0" fmla="*/ 0 w 4313467"/>
                  <a:gd name="connsiteY0" fmla="*/ 5952660 h 5952660"/>
                  <a:gd name="connsiteX1" fmla="*/ 4313467 w 4313467"/>
                  <a:gd name="connsiteY1" fmla="*/ 5950969 h 5952660"/>
                  <a:gd name="connsiteX2" fmla="*/ 4309562 w 4313467"/>
                  <a:gd name="connsiteY2" fmla="*/ 5905152 h 5952660"/>
                  <a:gd name="connsiteX3" fmla="*/ 391586 w 4313467"/>
                  <a:gd name="connsiteY3" fmla="*/ 5905152 h 5952660"/>
                  <a:gd name="connsiteX4" fmla="*/ 384765 w 4313467"/>
                  <a:gd name="connsiteY4" fmla="*/ 5721621 h 5952660"/>
                  <a:gd name="connsiteX5" fmla="*/ 305165 w 4313467"/>
                  <a:gd name="connsiteY5" fmla="*/ 5568071 h 5952660"/>
                  <a:gd name="connsiteX6" fmla="*/ 302345 w 4313467"/>
                  <a:gd name="connsiteY6" fmla="*/ 3856355 h 5952660"/>
                  <a:gd name="connsiteX7" fmla="*/ 518123 w 4313467"/>
                  <a:gd name="connsiteY7" fmla="*/ 3687543 h 5952660"/>
                  <a:gd name="connsiteX8" fmla="*/ 517903 w 4313467"/>
                  <a:gd name="connsiteY8" fmla="*/ 913826 h 5952660"/>
                  <a:gd name="connsiteX9" fmla="*/ 340006 w 4313467"/>
                  <a:gd name="connsiteY9" fmla="*/ 733327 h 5952660"/>
                  <a:gd name="connsiteX10" fmla="*/ 339785 w 4313467"/>
                  <a:gd name="connsiteY10" fmla="*/ 1807 h 5952660"/>
                  <a:gd name="connsiteX11" fmla="*/ 8291 w 4313467"/>
                  <a:gd name="connsiteY11" fmla="*/ 0 h 5952660"/>
                  <a:gd name="connsiteX12" fmla="*/ 0 w 4313467"/>
                  <a:gd name="connsiteY12" fmla="*/ 5952660 h 5952660"/>
                  <a:gd name="connsiteX0" fmla="*/ 0 w 4313467"/>
                  <a:gd name="connsiteY0" fmla="*/ 5952660 h 5952660"/>
                  <a:gd name="connsiteX1" fmla="*/ 4313467 w 4313467"/>
                  <a:gd name="connsiteY1" fmla="*/ 5950969 h 5952660"/>
                  <a:gd name="connsiteX2" fmla="*/ 4309562 w 4313467"/>
                  <a:gd name="connsiteY2" fmla="*/ 5905152 h 5952660"/>
                  <a:gd name="connsiteX3" fmla="*/ 391586 w 4313467"/>
                  <a:gd name="connsiteY3" fmla="*/ 5905152 h 5952660"/>
                  <a:gd name="connsiteX4" fmla="*/ 384765 w 4313467"/>
                  <a:gd name="connsiteY4" fmla="*/ 5737241 h 5952660"/>
                  <a:gd name="connsiteX5" fmla="*/ 305165 w 4313467"/>
                  <a:gd name="connsiteY5" fmla="*/ 5568071 h 5952660"/>
                  <a:gd name="connsiteX6" fmla="*/ 302345 w 4313467"/>
                  <a:gd name="connsiteY6" fmla="*/ 3856355 h 5952660"/>
                  <a:gd name="connsiteX7" fmla="*/ 518123 w 4313467"/>
                  <a:gd name="connsiteY7" fmla="*/ 3687543 h 5952660"/>
                  <a:gd name="connsiteX8" fmla="*/ 517903 w 4313467"/>
                  <a:gd name="connsiteY8" fmla="*/ 913826 h 5952660"/>
                  <a:gd name="connsiteX9" fmla="*/ 340006 w 4313467"/>
                  <a:gd name="connsiteY9" fmla="*/ 733327 h 5952660"/>
                  <a:gd name="connsiteX10" fmla="*/ 339785 w 4313467"/>
                  <a:gd name="connsiteY10" fmla="*/ 1807 h 5952660"/>
                  <a:gd name="connsiteX11" fmla="*/ 8291 w 4313467"/>
                  <a:gd name="connsiteY11" fmla="*/ 0 h 5952660"/>
                  <a:gd name="connsiteX12" fmla="*/ 0 w 4313467"/>
                  <a:gd name="connsiteY12" fmla="*/ 5952660 h 5952660"/>
                  <a:gd name="connsiteX0" fmla="*/ 0 w 4313467"/>
                  <a:gd name="connsiteY0" fmla="*/ 5952660 h 5952660"/>
                  <a:gd name="connsiteX1" fmla="*/ 4313467 w 4313467"/>
                  <a:gd name="connsiteY1" fmla="*/ 5950969 h 5952660"/>
                  <a:gd name="connsiteX2" fmla="*/ 4309562 w 4313467"/>
                  <a:gd name="connsiteY2" fmla="*/ 5905152 h 5952660"/>
                  <a:gd name="connsiteX3" fmla="*/ 391586 w 4313467"/>
                  <a:gd name="connsiteY3" fmla="*/ 5905152 h 5952660"/>
                  <a:gd name="connsiteX4" fmla="*/ 384765 w 4313467"/>
                  <a:gd name="connsiteY4" fmla="*/ 5737242 h 5952660"/>
                  <a:gd name="connsiteX5" fmla="*/ 305165 w 4313467"/>
                  <a:gd name="connsiteY5" fmla="*/ 5568071 h 5952660"/>
                  <a:gd name="connsiteX6" fmla="*/ 302345 w 4313467"/>
                  <a:gd name="connsiteY6" fmla="*/ 3856355 h 5952660"/>
                  <a:gd name="connsiteX7" fmla="*/ 518123 w 4313467"/>
                  <a:gd name="connsiteY7" fmla="*/ 3687543 h 5952660"/>
                  <a:gd name="connsiteX8" fmla="*/ 517903 w 4313467"/>
                  <a:gd name="connsiteY8" fmla="*/ 913826 h 5952660"/>
                  <a:gd name="connsiteX9" fmla="*/ 340006 w 4313467"/>
                  <a:gd name="connsiteY9" fmla="*/ 733327 h 5952660"/>
                  <a:gd name="connsiteX10" fmla="*/ 339785 w 4313467"/>
                  <a:gd name="connsiteY10" fmla="*/ 1807 h 5952660"/>
                  <a:gd name="connsiteX11" fmla="*/ 8291 w 4313467"/>
                  <a:gd name="connsiteY11" fmla="*/ 0 h 5952660"/>
                  <a:gd name="connsiteX12" fmla="*/ 0 w 4313467"/>
                  <a:gd name="connsiteY12" fmla="*/ 5952660 h 5952660"/>
                  <a:gd name="connsiteX0" fmla="*/ 0 w 4313467"/>
                  <a:gd name="connsiteY0" fmla="*/ 5952660 h 5952660"/>
                  <a:gd name="connsiteX1" fmla="*/ 4313467 w 4313467"/>
                  <a:gd name="connsiteY1" fmla="*/ 5950969 h 5952660"/>
                  <a:gd name="connsiteX2" fmla="*/ 4309562 w 4313467"/>
                  <a:gd name="connsiteY2" fmla="*/ 5905152 h 5952660"/>
                  <a:gd name="connsiteX3" fmla="*/ 391586 w 4313467"/>
                  <a:gd name="connsiteY3" fmla="*/ 5905152 h 5952660"/>
                  <a:gd name="connsiteX4" fmla="*/ 384765 w 4313467"/>
                  <a:gd name="connsiteY4" fmla="*/ 5737242 h 5952660"/>
                  <a:gd name="connsiteX5" fmla="*/ 305165 w 4313467"/>
                  <a:gd name="connsiteY5" fmla="*/ 5568071 h 5952660"/>
                  <a:gd name="connsiteX6" fmla="*/ 302345 w 4313467"/>
                  <a:gd name="connsiteY6" fmla="*/ 3856355 h 5952660"/>
                  <a:gd name="connsiteX7" fmla="*/ 518123 w 4313467"/>
                  <a:gd name="connsiteY7" fmla="*/ 3687543 h 5952660"/>
                  <a:gd name="connsiteX8" fmla="*/ 517903 w 4313467"/>
                  <a:gd name="connsiteY8" fmla="*/ 913826 h 5952660"/>
                  <a:gd name="connsiteX9" fmla="*/ 340006 w 4313467"/>
                  <a:gd name="connsiteY9" fmla="*/ 733327 h 5952660"/>
                  <a:gd name="connsiteX10" fmla="*/ 339785 w 4313467"/>
                  <a:gd name="connsiteY10" fmla="*/ 1807 h 5952660"/>
                  <a:gd name="connsiteX11" fmla="*/ 8291 w 4313467"/>
                  <a:gd name="connsiteY11" fmla="*/ 0 h 5952660"/>
                  <a:gd name="connsiteX12" fmla="*/ 0 w 4313467"/>
                  <a:gd name="connsiteY12" fmla="*/ 5952660 h 5952660"/>
                  <a:gd name="connsiteX0" fmla="*/ 0 w 4313467"/>
                  <a:gd name="connsiteY0" fmla="*/ 5952660 h 5952660"/>
                  <a:gd name="connsiteX1" fmla="*/ 4313467 w 4313467"/>
                  <a:gd name="connsiteY1" fmla="*/ 5950969 h 5952660"/>
                  <a:gd name="connsiteX2" fmla="*/ 4309562 w 4313467"/>
                  <a:gd name="connsiteY2" fmla="*/ 5905152 h 5952660"/>
                  <a:gd name="connsiteX3" fmla="*/ 375971 w 4313467"/>
                  <a:gd name="connsiteY3" fmla="*/ 5905152 h 5952660"/>
                  <a:gd name="connsiteX4" fmla="*/ 384765 w 4313467"/>
                  <a:gd name="connsiteY4" fmla="*/ 5737242 h 5952660"/>
                  <a:gd name="connsiteX5" fmla="*/ 305165 w 4313467"/>
                  <a:gd name="connsiteY5" fmla="*/ 5568071 h 5952660"/>
                  <a:gd name="connsiteX6" fmla="*/ 302345 w 4313467"/>
                  <a:gd name="connsiteY6" fmla="*/ 3856355 h 5952660"/>
                  <a:gd name="connsiteX7" fmla="*/ 518123 w 4313467"/>
                  <a:gd name="connsiteY7" fmla="*/ 3687543 h 5952660"/>
                  <a:gd name="connsiteX8" fmla="*/ 517903 w 4313467"/>
                  <a:gd name="connsiteY8" fmla="*/ 913826 h 5952660"/>
                  <a:gd name="connsiteX9" fmla="*/ 340006 w 4313467"/>
                  <a:gd name="connsiteY9" fmla="*/ 733327 h 5952660"/>
                  <a:gd name="connsiteX10" fmla="*/ 339785 w 4313467"/>
                  <a:gd name="connsiteY10" fmla="*/ 1807 h 5952660"/>
                  <a:gd name="connsiteX11" fmla="*/ 8291 w 4313467"/>
                  <a:gd name="connsiteY11" fmla="*/ 0 h 5952660"/>
                  <a:gd name="connsiteX12" fmla="*/ 0 w 4313467"/>
                  <a:gd name="connsiteY12" fmla="*/ 5952660 h 5952660"/>
                  <a:gd name="connsiteX0" fmla="*/ 0 w 4313467"/>
                  <a:gd name="connsiteY0" fmla="*/ 5952660 h 5952660"/>
                  <a:gd name="connsiteX1" fmla="*/ 4313467 w 4313467"/>
                  <a:gd name="connsiteY1" fmla="*/ 5950969 h 5952660"/>
                  <a:gd name="connsiteX2" fmla="*/ 4309562 w 4313467"/>
                  <a:gd name="connsiteY2" fmla="*/ 5905152 h 5952660"/>
                  <a:gd name="connsiteX3" fmla="*/ 375971 w 4313467"/>
                  <a:gd name="connsiteY3" fmla="*/ 5905152 h 5952660"/>
                  <a:gd name="connsiteX4" fmla="*/ 376957 w 4313467"/>
                  <a:gd name="connsiteY4" fmla="*/ 5740365 h 5952660"/>
                  <a:gd name="connsiteX5" fmla="*/ 305165 w 4313467"/>
                  <a:gd name="connsiteY5" fmla="*/ 5568071 h 5952660"/>
                  <a:gd name="connsiteX6" fmla="*/ 302345 w 4313467"/>
                  <a:gd name="connsiteY6" fmla="*/ 3856355 h 5952660"/>
                  <a:gd name="connsiteX7" fmla="*/ 518123 w 4313467"/>
                  <a:gd name="connsiteY7" fmla="*/ 3687543 h 5952660"/>
                  <a:gd name="connsiteX8" fmla="*/ 517903 w 4313467"/>
                  <a:gd name="connsiteY8" fmla="*/ 913826 h 5952660"/>
                  <a:gd name="connsiteX9" fmla="*/ 340006 w 4313467"/>
                  <a:gd name="connsiteY9" fmla="*/ 733327 h 5952660"/>
                  <a:gd name="connsiteX10" fmla="*/ 339785 w 4313467"/>
                  <a:gd name="connsiteY10" fmla="*/ 1807 h 5952660"/>
                  <a:gd name="connsiteX11" fmla="*/ 8291 w 4313467"/>
                  <a:gd name="connsiteY11" fmla="*/ 0 h 5952660"/>
                  <a:gd name="connsiteX12" fmla="*/ 0 w 4313467"/>
                  <a:gd name="connsiteY12" fmla="*/ 5952660 h 5952660"/>
                  <a:gd name="connsiteX0" fmla="*/ 0 w 4313467"/>
                  <a:gd name="connsiteY0" fmla="*/ 5952660 h 5952660"/>
                  <a:gd name="connsiteX1" fmla="*/ 4313467 w 4313467"/>
                  <a:gd name="connsiteY1" fmla="*/ 5950969 h 5952660"/>
                  <a:gd name="connsiteX2" fmla="*/ 4309562 w 4313467"/>
                  <a:gd name="connsiteY2" fmla="*/ 5905152 h 5952660"/>
                  <a:gd name="connsiteX3" fmla="*/ 375971 w 4313467"/>
                  <a:gd name="connsiteY3" fmla="*/ 5905152 h 5952660"/>
                  <a:gd name="connsiteX4" fmla="*/ 376957 w 4313467"/>
                  <a:gd name="connsiteY4" fmla="*/ 5743489 h 5952660"/>
                  <a:gd name="connsiteX5" fmla="*/ 305165 w 4313467"/>
                  <a:gd name="connsiteY5" fmla="*/ 5568071 h 5952660"/>
                  <a:gd name="connsiteX6" fmla="*/ 302345 w 4313467"/>
                  <a:gd name="connsiteY6" fmla="*/ 3856355 h 5952660"/>
                  <a:gd name="connsiteX7" fmla="*/ 518123 w 4313467"/>
                  <a:gd name="connsiteY7" fmla="*/ 3687543 h 5952660"/>
                  <a:gd name="connsiteX8" fmla="*/ 517903 w 4313467"/>
                  <a:gd name="connsiteY8" fmla="*/ 913826 h 5952660"/>
                  <a:gd name="connsiteX9" fmla="*/ 340006 w 4313467"/>
                  <a:gd name="connsiteY9" fmla="*/ 733327 h 5952660"/>
                  <a:gd name="connsiteX10" fmla="*/ 339785 w 4313467"/>
                  <a:gd name="connsiteY10" fmla="*/ 1807 h 5952660"/>
                  <a:gd name="connsiteX11" fmla="*/ 8291 w 4313467"/>
                  <a:gd name="connsiteY11" fmla="*/ 0 h 5952660"/>
                  <a:gd name="connsiteX12" fmla="*/ 0 w 4313467"/>
                  <a:gd name="connsiteY12" fmla="*/ 5952660 h 5952660"/>
                  <a:gd name="connsiteX0" fmla="*/ 0 w 4313467"/>
                  <a:gd name="connsiteY0" fmla="*/ 5952660 h 5952660"/>
                  <a:gd name="connsiteX1" fmla="*/ 4313467 w 4313467"/>
                  <a:gd name="connsiteY1" fmla="*/ 5950969 h 5952660"/>
                  <a:gd name="connsiteX2" fmla="*/ 4309562 w 4313467"/>
                  <a:gd name="connsiteY2" fmla="*/ 5905152 h 5952660"/>
                  <a:gd name="connsiteX3" fmla="*/ 375971 w 4313467"/>
                  <a:gd name="connsiteY3" fmla="*/ 5905152 h 5952660"/>
                  <a:gd name="connsiteX4" fmla="*/ 376957 w 4313467"/>
                  <a:gd name="connsiteY4" fmla="*/ 5743489 h 5952660"/>
                  <a:gd name="connsiteX5" fmla="*/ 305165 w 4313467"/>
                  <a:gd name="connsiteY5" fmla="*/ 5568071 h 5952660"/>
                  <a:gd name="connsiteX6" fmla="*/ 302345 w 4313467"/>
                  <a:gd name="connsiteY6" fmla="*/ 3856355 h 5952660"/>
                  <a:gd name="connsiteX7" fmla="*/ 518123 w 4313467"/>
                  <a:gd name="connsiteY7" fmla="*/ 3687543 h 5952660"/>
                  <a:gd name="connsiteX8" fmla="*/ 517903 w 4313467"/>
                  <a:gd name="connsiteY8" fmla="*/ 913826 h 5952660"/>
                  <a:gd name="connsiteX9" fmla="*/ 340006 w 4313467"/>
                  <a:gd name="connsiteY9" fmla="*/ 733327 h 5952660"/>
                  <a:gd name="connsiteX10" fmla="*/ 339785 w 4313467"/>
                  <a:gd name="connsiteY10" fmla="*/ 1807 h 5952660"/>
                  <a:gd name="connsiteX11" fmla="*/ 8291 w 4313467"/>
                  <a:gd name="connsiteY11" fmla="*/ 0 h 5952660"/>
                  <a:gd name="connsiteX12" fmla="*/ 0 w 4313467"/>
                  <a:gd name="connsiteY12" fmla="*/ 5952660 h 5952660"/>
                  <a:gd name="connsiteX0" fmla="*/ 0 w 4313467"/>
                  <a:gd name="connsiteY0" fmla="*/ 5952660 h 5952660"/>
                  <a:gd name="connsiteX1" fmla="*/ 4313467 w 4313467"/>
                  <a:gd name="connsiteY1" fmla="*/ 5950969 h 5952660"/>
                  <a:gd name="connsiteX2" fmla="*/ 4309562 w 4313467"/>
                  <a:gd name="connsiteY2" fmla="*/ 5905152 h 5952660"/>
                  <a:gd name="connsiteX3" fmla="*/ 375971 w 4313467"/>
                  <a:gd name="connsiteY3" fmla="*/ 5905152 h 5952660"/>
                  <a:gd name="connsiteX4" fmla="*/ 376957 w 4313467"/>
                  <a:gd name="connsiteY4" fmla="*/ 5743489 h 5952660"/>
                  <a:gd name="connsiteX5" fmla="*/ 305165 w 4313467"/>
                  <a:gd name="connsiteY5" fmla="*/ 5568071 h 5952660"/>
                  <a:gd name="connsiteX6" fmla="*/ 302345 w 4313467"/>
                  <a:gd name="connsiteY6" fmla="*/ 3856355 h 5952660"/>
                  <a:gd name="connsiteX7" fmla="*/ 518123 w 4313467"/>
                  <a:gd name="connsiteY7" fmla="*/ 3687543 h 5952660"/>
                  <a:gd name="connsiteX8" fmla="*/ 517903 w 4313467"/>
                  <a:gd name="connsiteY8" fmla="*/ 913826 h 5952660"/>
                  <a:gd name="connsiteX9" fmla="*/ 340006 w 4313467"/>
                  <a:gd name="connsiteY9" fmla="*/ 733327 h 5952660"/>
                  <a:gd name="connsiteX10" fmla="*/ 339785 w 4313467"/>
                  <a:gd name="connsiteY10" fmla="*/ 1807 h 5952660"/>
                  <a:gd name="connsiteX11" fmla="*/ 8291 w 4313467"/>
                  <a:gd name="connsiteY11" fmla="*/ 0 h 5952660"/>
                  <a:gd name="connsiteX12" fmla="*/ 0 w 4313467"/>
                  <a:gd name="connsiteY12" fmla="*/ 5952660 h 5952660"/>
                  <a:gd name="connsiteX0" fmla="*/ 0 w 4313467"/>
                  <a:gd name="connsiteY0" fmla="*/ 5952660 h 5952660"/>
                  <a:gd name="connsiteX1" fmla="*/ 4313467 w 4313467"/>
                  <a:gd name="connsiteY1" fmla="*/ 5950969 h 5952660"/>
                  <a:gd name="connsiteX2" fmla="*/ 4309562 w 4313467"/>
                  <a:gd name="connsiteY2" fmla="*/ 5905152 h 5952660"/>
                  <a:gd name="connsiteX3" fmla="*/ 375971 w 4313467"/>
                  <a:gd name="connsiteY3" fmla="*/ 5905152 h 5952660"/>
                  <a:gd name="connsiteX4" fmla="*/ 376957 w 4313467"/>
                  <a:gd name="connsiteY4" fmla="*/ 5743489 h 5952660"/>
                  <a:gd name="connsiteX5" fmla="*/ 305165 w 4313467"/>
                  <a:gd name="connsiteY5" fmla="*/ 5568071 h 5952660"/>
                  <a:gd name="connsiteX6" fmla="*/ 302345 w 4313467"/>
                  <a:gd name="connsiteY6" fmla="*/ 3856355 h 5952660"/>
                  <a:gd name="connsiteX7" fmla="*/ 518123 w 4313467"/>
                  <a:gd name="connsiteY7" fmla="*/ 3687543 h 5952660"/>
                  <a:gd name="connsiteX8" fmla="*/ 517903 w 4313467"/>
                  <a:gd name="connsiteY8" fmla="*/ 913826 h 5952660"/>
                  <a:gd name="connsiteX9" fmla="*/ 340006 w 4313467"/>
                  <a:gd name="connsiteY9" fmla="*/ 733327 h 5952660"/>
                  <a:gd name="connsiteX10" fmla="*/ 339785 w 4313467"/>
                  <a:gd name="connsiteY10" fmla="*/ 1807 h 5952660"/>
                  <a:gd name="connsiteX11" fmla="*/ 8291 w 4313467"/>
                  <a:gd name="connsiteY11" fmla="*/ 0 h 5952660"/>
                  <a:gd name="connsiteX12" fmla="*/ 0 w 4313467"/>
                  <a:gd name="connsiteY12" fmla="*/ 5952660 h 5952660"/>
                  <a:gd name="connsiteX0" fmla="*/ 0 w 4313467"/>
                  <a:gd name="connsiteY0" fmla="*/ 5952660 h 5952660"/>
                  <a:gd name="connsiteX1" fmla="*/ 4313467 w 4313467"/>
                  <a:gd name="connsiteY1" fmla="*/ 5950969 h 5952660"/>
                  <a:gd name="connsiteX2" fmla="*/ 4309562 w 4313467"/>
                  <a:gd name="connsiteY2" fmla="*/ 5905152 h 5952660"/>
                  <a:gd name="connsiteX3" fmla="*/ 375971 w 4313467"/>
                  <a:gd name="connsiteY3" fmla="*/ 5905152 h 5952660"/>
                  <a:gd name="connsiteX4" fmla="*/ 376957 w 4313467"/>
                  <a:gd name="connsiteY4" fmla="*/ 5743489 h 5952660"/>
                  <a:gd name="connsiteX5" fmla="*/ 305165 w 4313467"/>
                  <a:gd name="connsiteY5" fmla="*/ 5568071 h 5952660"/>
                  <a:gd name="connsiteX6" fmla="*/ 302345 w 4313467"/>
                  <a:gd name="connsiteY6" fmla="*/ 3856355 h 5952660"/>
                  <a:gd name="connsiteX7" fmla="*/ 518123 w 4313467"/>
                  <a:gd name="connsiteY7" fmla="*/ 3687543 h 5952660"/>
                  <a:gd name="connsiteX8" fmla="*/ 517903 w 4313467"/>
                  <a:gd name="connsiteY8" fmla="*/ 913826 h 5952660"/>
                  <a:gd name="connsiteX9" fmla="*/ 340006 w 4313467"/>
                  <a:gd name="connsiteY9" fmla="*/ 733327 h 5952660"/>
                  <a:gd name="connsiteX10" fmla="*/ 339785 w 4313467"/>
                  <a:gd name="connsiteY10" fmla="*/ 1807 h 5952660"/>
                  <a:gd name="connsiteX11" fmla="*/ 8291 w 4313467"/>
                  <a:gd name="connsiteY11" fmla="*/ 0 h 5952660"/>
                  <a:gd name="connsiteX12" fmla="*/ 0 w 4313467"/>
                  <a:gd name="connsiteY12" fmla="*/ 5952660 h 5952660"/>
                  <a:gd name="connsiteX0" fmla="*/ 0 w 6015462"/>
                  <a:gd name="connsiteY0" fmla="*/ 5952660 h 5952660"/>
                  <a:gd name="connsiteX1" fmla="*/ 4313467 w 6015462"/>
                  <a:gd name="connsiteY1" fmla="*/ 5950969 h 5952660"/>
                  <a:gd name="connsiteX2" fmla="*/ 6015462 w 6015462"/>
                  <a:gd name="connsiteY2" fmla="*/ 5902027 h 5952660"/>
                  <a:gd name="connsiteX3" fmla="*/ 375971 w 6015462"/>
                  <a:gd name="connsiteY3" fmla="*/ 5905152 h 5952660"/>
                  <a:gd name="connsiteX4" fmla="*/ 376957 w 6015462"/>
                  <a:gd name="connsiteY4" fmla="*/ 5743489 h 5952660"/>
                  <a:gd name="connsiteX5" fmla="*/ 305165 w 6015462"/>
                  <a:gd name="connsiteY5" fmla="*/ 5568071 h 5952660"/>
                  <a:gd name="connsiteX6" fmla="*/ 302345 w 6015462"/>
                  <a:gd name="connsiteY6" fmla="*/ 3856355 h 5952660"/>
                  <a:gd name="connsiteX7" fmla="*/ 518123 w 6015462"/>
                  <a:gd name="connsiteY7" fmla="*/ 3687543 h 5952660"/>
                  <a:gd name="connsiteX8" fmla="*/ 517903 w 6015462"/>
                  <a:gd name="connsiteY8" fmla="*/ 913826 h 5952660"/>
                  <a:gd name="connsiteX9" fmla="*/ 340006 w 6015462"/>
                  <a:gd name="connsiteY9" fmla="*/ 733327 h 5952660"/>
                  <a:gd name="connsiteX10" fmla="*/ 339785 w 6015462"/>
                  <a:gd name="connsiteY10" fmla="*/ 1807 h 5952660"/>
                  <a:gd name="connsiteX11" fmla="*/ 8291 w 6015462"/>
                  <a:gd name="connsiteY11" fmla="*/ 0 h 5952660"/>
                  <a:gd name="connsiteX12" fmla="*/ 0 w 6015462"/>
                  <a:gd name="connsiteY12" fmla="*/ 5952660 h 5952660"/>
                  <a:gd name="connsiteX0" fmla="*/ 0 w 6019367"/>
                  <a:gd name="connsiteY0" fmla="*/ 5952660 h 5952660"/>
                  <a:gd name="connsiteX1" fmla="*/ 6019367 w 6019367"/>
                  <a:gd name="connsiteY1" fmla="*/ 5950969 h 5952660"/>
                  <a:gd name="connsiteX2" fmla="*/ 6015462 w 6019367"/>
                  <a:gd name="connsiteY2" fmla="*/ 5902027 h 5952660"/>
                  <a:gd name="connsiteX3" fmla="*/ 375971 w 6019367"/>
                  <a:gd name="connsiteY3" fmla="*/ 5905152 h 5952660"/>
                  <a:gd name="connsiteX4" fmla="*/ 376957 w 6019367"/>
                  <a:gd name="connsiteY4" fmla="*/ 5743489 h 5952660"/>
                  <a:gd name="connsiteX5" fmla="*/ 305165 w 6019367"/>
                  <a:gd name="connsiteY5" fmla="*/ 5568071 h 5952660"/>
                  <a:gd name="connsiteX6" fmla="*/ 302345 w 6019367"/>
                  <a:gd name="connsiteY6" fmla="*/ 3856355 h 5952660"/>
                  <a:gd name="connsiteX7" fmla="*/ 518123 w 6019367"/>
                  <a:gd name="connsiteY7" fmla="*/ 3687543 h 5952660"/>
                  <a:gd name="connsiteX8" fmla="*/ 517903 w 6019367"/>
                  <a:gd name="connsiteY8" fmla="*/ 913826 h 5952660"/>
                  <a:gd name="connsiteX9" fmla="*/ 340006 w 6019367"/>
                  <a:gd name="connsiteY9" fmla="*/ 733327 h 5952660"/>
                  <a:gd name="connsiteX10" fmla="*/ 339785 w 6019367"/>
                  <a:gd name="connsiteY10" fmla="*/ 1807 h 5952660"/>
                  <a:gd name="connsiteX11" fmla="*/ 8291 w 6019367"/>
                  <a:gd name="connsiteY11" fmla="*/ 0 h 5952660"/>
                  <a:gd name="connsiteX12" fmla="*/ 0 w 6019367"/>
                  <a:gd name="connsiteY12" fmla="*/ 5952660 h 5952660"/>
                  <a:gd name="connsiteX0" fmla="*/ 0 w 6019367"/>
                  <a:gd name="connsiteY0" fmla="*/ 5952660 h 5952660"/>
                  <a:gd name="connsiteX1" fmla="*/ 6019367 w 6019367"/>
                  <a:gd name="connsiteY1" fmla="*/ 5950969 h 5952660"/>
                  <a:gd name="connsiteX2" fmla="*/ 6011559 w 6019367"/>
                  <a:gd name="connsiteY2" fmla="*/ 5905151 h 5952660"/>
                  <a:gd name="connsiteX3" fmla="*/ 375971 w 6019367"/>
                  <a:gd name="connsiteY3" fmla="*/ 5905152 h 5952660"/>
                  <a:gd name="connsiteX4" fmla="*/ 376957 w 6019367"/>
                  <a:gd name="connsiteY4" fmla="*/ 5743489 h 5952660"/>
                  <a:gd name="connsiteX5" fmla="*/ 305165 w 6019367"/>
                  <a:gd name="connsiteY5" fmla="*/ 5568071 h 5952660"/>
                  <a:gd name="connsiteX6" fmla="*/ 302345 w 6019367"/>
                  <a:gd name="connsiteY6" fmla="*/ 3856355 h 5952660"/>
                  <a:gd name="connsiteX7" fmla="*/ 518123 w 6019367"/>
                  <a:gd name="connsiteY7" fmla="*/ 3687543 h 5952660"/>
                  <a:gd name="connsiteX8" fmla="*/ 517903 w 6019367"/>
                  <a:gd name="connsiteY8" fmla="*/ 913826 h 5952660"/>
                  <a:gd name="connsiteX9" fmla="*/ 340006 w 6019367"/>
                  <a:gd name="connsiteY9" fmla="*/ 733327 h 5952660"/>
                  <a:gd name="connsiteX10" fmla="*/ 339785 w 6019367"/>
                  <a:gd name="connsiteY10" fmla="*/ 1807 h 5952660"/>
                  <a:gd name="connsiteX11" fmla="*/ 8291 w 6019367"/>
                  <a:gd name="connsiteY11" fmla="*/ 0 h 5952660"/>
                  <a:gd name="connsiteX12" fmla="*/ 0 w 6019367"/>
                  <a:gd name="connsiteY12" fmla="*/ 5952660 h 5952660"/>
                  <a:gd name="connsiteX0" fmla="*/ 0 w 6015464"/>
                  <a:gd name="connsiteY0" fmla="*/ 5952660 h 5954093"/>
                  <a:gd name="connsiteX1" fmla="*/ 6015464 w 6015464"/>
                  <a:gd name="connsiteY1" fmla="*/ 5954093 h 5954093"/>
                  <a:gd name="connsiteX2" fmla="*/ 6011559 w 6015464"/>
                  <a:gd name="connsiteY2" fmla="*/ 5905151 h 5954093"/>
                  <a:gd name="connsiteX3" fmla="*/ 375971 w 6015464"/>
                  <a:gd name="connsiteY3" fmla="*/ 5905152 h 5954093"/>
                  <a:gd name="connsiteX4" fmla="*/ 376957 w 6015464"/>
                  <a:gd name="connsiteY4" fmla="*/ 5743489 h 5954093"/>
                  <a:gd name="connsiteX5" fmla="*/ 305165 w 6015464"/>
                  <a:gd name="connsiteY5" fmla="*/ 5568071 h 5954093"/>
                  <a:gd name="connsiteX6" fmla="*/ 302345 w 6015464"/>
                  <a:gd name="connsiteY6" fmla="*/ 3856355 h 5954093"/>
                  <a:gd name="connsiteX7" fmla="*/ 518123 w 6015464"/>
                  <a:gd name="connsiteY7" fmla="*/ 3687543 h 5954093"/>
                  <a:gd name="connsiteX8" fmla="*/ 517903 w 6015464"/>
                  <a:gd name="connsiteY8" fmla="*/ 913826 h 5954093"/>
                  <a:gd name="connsiteX9" fmla="*/ 340006 w 6015464"/>
                  <a:gd name="connsiteY9" fmla="*/ 733327 h 5954093"/>
                  <a:gd name="connsiteX10" fmla="*/ 339785 w 6015464"/>
                  <a:gd name="connsiteY10" fmla="*/ 1807 h 5954093"/>
                  <a:gd name="connsiteX11" fmla="*/ 8291 w 6015464"/>
                  <a:gd name="connsiteY11" fmla="*/ 0 h 5954093"/>
                  <a:gd name="connsiteX12" fmla="*/ 0 w 6015464"/>
                  <a:gd name="connsiteY12" fmla="*/ 5952660 h 5954093"/>
                  <a:gd name="connsiteX0" fmla="*/ 0 w 6015464"/>
                  <a:gd name="connsiteY0" fmla="*/ 5952660 h 5954093"/>
                  <a:gd name="connsiteX1" fmla="*/ 6015464 w 6015464"/>
                  <a:gd name="connsiteY1" fmla="*/ 5954093 h 5954093"/>
                  <a:gd name="connsiteX2" fmla="*/ 6011559 w 6015464"/>
                  <a:gd name="connsiteY2" fmla="*/ 5905151 h 5954093"/>
                  <a:gd name="connsiteX3" fmla="*/ 375971 w 6015464"/>
                  <a:gd name="connsiteY3" fmla="*/ 5905153 h 5954093"/>
                  <a:gd name="connsiteX4" fmla="*/ 376957 w 6015464"/>
                  <a:gd name="connsiteY4" fmla="*/ 5743489 h 5954093"/>
                  <a:gd name="connsiteX5" fmla="*/ 305165 w 6015464"/>
                  <a:gd name="connsiteY5" fmla="*/ 5568071 h 5954093"/>
                  <a:gd name="connsiteX6" fmla="*/ 302345 w 6015464"/>
                  <a:gd name="connsiteY6" fmla="*/ 3856355 h 5954093"/>
                  <a:gd name="connsiteX7" fmla="*/ 518123 w 6015464"/>
                  <a:gd name="connsiteY7" fmla="*/ 3687543 h 5954093"/>
                  <a:gd name="connsiteX8" fmla="*/ 517903 w 6015464"/>
                  <a:gd name="connsiteY8" fmla="*/ 913826 h 5954093"/>
                  <a:gd name="connsiteX9" fmla="*/ 340006 w 6015464"/>
                  <a:gd name="connsiteY9" fmla="*/ 733327 h 5954093"/>
                  <a:gd name="connsiteX10" fmla="*/ 339785 w 6015464"/>
                  <a:gd name="connsiteY10" fmla="*/ 1807 h 5954093"/>
                  <a:gd name="connsiteX11" fmla="*/ 8291 w 6015464"/>
                  <a:gd name="connsiteY11" fmla="*/ 0 h 5954093"/>
                  <a:gd name="connsiteX12" fmla="*/ 0 w 6015464"/>
                  <a:gd name="connsiteY12" fmla="*/ 5952660 h 5954093"/>
                  <a:gd name="connsiteX0" fmla="*/ 0 w 6015464"/>
                  <a:gd name="connsiteY0" fmla="*/ 5952660 h 5954093"/>
                  <a:gd name="connsiteX1" fmla="*/ 6015464 w 6015464"/>
                  <a:gd name="connsiteY1" fmla="*/ 5954093 h 5954093"/>
                  <a:gd name="connsiteX2" fmla="*/ 6011559 w 6015464"/>
                  <a:gd name="connsiteY2" fmla="*/ 5905151 h 5954093"/>
                  <a:gd name="connsiteX3" fmla="*/ 664842 w 6015464"/>
                  <a:gd name="connsiteY3" fmla="*/ 5905154 h 5954093"/>
                  <a:gd name="connsiteX4" fmla="*/ 376957 w 6015464"/>
                  <a:gd name="connsiteY4" fmla="*/ 5743489 h 5954093"/>
                  <a:gd name="connsiteX5" fmla="*/ 305165 w 6015464"/>
                  <a:gd name="connsiteY5" fmla="*/ 5568071 h 5954093"/>
                  <a:gd name="connsiteX6" fmla="*/ 302345 w 6015464"/>
                  <a:gd name="connsiteY6" fmla="*/ 3856355 h 5954093"/>
                  <a:gd name="connsiteX7" fmla="*/ 518123 w 6015464"/>
                  <a:gd name="connsiteY7" fmla="*/ 3687543 h 5954093"/>
                  <a:gd name="connsiteX8" fmla="*/ 517903 w 6015464"/>
                  <a:gd name="connsiteY8" fmla="*/ 913826 h 5954093"/>
                  <a:gd name="connsiteX9" fmla="*/ 340006 w 6015464"/>
                  <a:gd name="connsiteY9" fmla="*/ 733327 h 5954093"/>
                  <a:gd name="connsiteX10" fmla="*/ 339785 w 6015464"/>
                  <a:gd name="connsiteY10" fmla="*/ 1807 h 5954093"/>
                  <a:gd name="connsiteX11" fmla="*/ 8291 w 6015464"/>
                  <a:gd name="connsiteY11" fmla="*/ 0 h 5954093"/>
                  <a:gd name="connsiteX12" fmla="*/ 0 w 6015464"/>
                  <a:gd name="connsiteY12" fmla="*/ 5952660 h 5954093"/>
                  <a:gd name="connsiteX0" fmla="*/ 0 w 6015464"/>
                  <a:gd name="connsiteY0" fmla="*/ 5952660 h 5954093"/>
                  <a:gd name="connsiteX1" fmla="*/ 6015464 w 6015464"/>
                  <a:gd name="connsiteY1" fmla="*/ 5954093 h 5954093"/>
                  <a:gd name="connsiteX2" fmla="*/ 6011559 w 6015464"/>
                  <a:gd name="connsiteY2" fmla="*/ 5905151 h 5954093"/>
                  <a:gd name="connsiteX3" fmla="*/ 664842 w 6015464"/>
                  <a:gd name="connsiteY3" fmla="*/ 5905154 h 5954093"/>
                  <a:gd name="connsiteX4" fmla="*/ 305165 w 6015464"/>
                  <a:gd name="connsiteY4" fmla="*/ 5568071 h 5954093"/>
                  <a:gd name="connsiteX5" fmla="*/ 302345 w 6015464"/>
                  <a:gd name="connsiteY5" fmla="*/ 3856355 h 5954093"/>
                  <a:gd name="connsiteX6" fmla="*/ 518123 w 6015464"/>
                  <a:gd name="connsiteY6" fmla="*/ 3687543 h 5954093"/>
                  <a:gd name="connsiteX7" fmla="*/ 517903 w 6015464"/>
                  <a:gd name="connsiteY7" fmla="*/ 913826 h 5954093"/>
                  <a:gd name="connsiteX8" fmla="*/ 340006 w 6015464"/>
                  <a:gd name="connsiteY8" fmla="*/ 733327 h 5954093"/>
                  <a:gd name="connsiteX9" fmla="*/ 339785 w 6015464"/>
                  <a:gd name="connsiteY9" fmla="*/ 1807 h 5954093"/>
                  <a:gd name="connsiteX10" fmla="*/ 8291 w 6015464"/>
                  <a:gd name="connsiteY10" fmla="*/ 0 h 5954093"/>
                  <a:gd name="connsiteX11" fmla="*/ 0 w 6015464"/>
                  <a:gd name="connsiteY11" fmla="*/ 5952660 h 5954093"/>
                  <a:gd name="connsiteX0" fmla="*/ 0 w 6015464"/>
                  <a:gd name="connsiteY0" fmla="*/ 5952660 h 5954093"/>
                  <a:gd name="connsiteX1" fmla="*/ 6015464 w 6015464"/>
                  <a:gd name="connsiteY1" fmla="*/ 5954093 h 5954093"/>
                  <a:gd name="connsiteX2" fmla="*/ 6011559 w 6015464"/>
                  <a:gd name="connsiteY2" fmla="*/ 5905151 h 5954093"/>
                  <a:gd name="connsiteX3" fmla="*/ 664842 w 6015464"/>
                  <a:gd name="connsiteY3" fmla="*/ 5905154 h 5954093"/>
                  <a:gd name="connsiteX4" fmla="*/ 305165 w 6015464"/>
                  <a:gd name="connsiteY4" fmla="*/ 5568071 h 5954093"/>
                  <a:gd name="connsiteX5" fmla="*/ 302345 w 6015464"/>
                  <a:gd name="connsiteY5" fmla="*/ 3856355 h 5954093"/>
                  <a:gd name="connsiteX6" fmla="*/ 518123 w 6015464"/>
                  <a:gd name="connsiteY6" fmla="*/ 3687543 h 5954093"/>
                  <a:gd name="connsiteX7" fmla="*/ 517903 w 6015464"/>
                  <a:gd name="connsiteY7" fmla="*/ 913826 h 5954093"/>
                  <a:gd name="connsiteX8" fmla="*/ 340006 w 6015464"/>
                  <a:gd name="connsiteY8" fmla="*/ 733327 h 5954093"/>
                  <a:gd name="connsiteX9" fmla="*/ 339785 w 6015464"/>
                  <a:gd name="connsiteY9" fmla="*/ 1807 h 5954093"/>
                  <a:gd name="connsiteX10" fmla="*/ 8291 w 6015464"/>
                  <a:gd name="connsiteY10" fmla="*/ 0 h 5954093"/>
                  <a:gd name="connsiteX11" fmla="*/ 0 w 6015464"/>
                  <a:gd name="connsiteY11" fmla="*/ 5952660 h 5954093"/>
                  <a:gd name="connsiteX0" fmla="*/ 0 w 6015464"/>
                  <a:gd name="connsiteY0" fmla="*/ 5952660 h 5954093"/>
                  <a:gd name="connsiteX1" fmla="*/ 6015464 w 6015464"/>
                  <a:gd name="connsiteY1" fmla="*/ 5954093 h 5954093"/>
                  <a:gd name="connsiteX2" fmla="*/ 6011559 w 6015464"/>
                  <a:gd name="connsiteY2" fmla="*/ 5905151 h 5954093"/>
                  <a:gd name="connsiteX3" fmla="*/ 664842 w 6015464"/>
                  <a:gd name="connsiteY3" fmla="*/ 5905154 h 5954093"/>
                  <a:gd name="connsiteX4" fmla="*/ 305165 w 6015464"/>
                  <a:gd name="connsiteY4" fmla="*/ 5568071 h 5954093"/>
                  <a:gd name="connsiteX5" fmla="*/ 302345 w 6015464"/>
                  <a:gd name="connsiteY5" fmla="*/ 3856355 h 5954093"/>
                  <a:gd name="connsiteX6" fmla="*/ 518123 w 6015464"/>
                  <a:gd name="connsiteY6" fmla="*/ 3687543 h 5954093"/>
                  <a:gd name="connsiteX7" fmla="*/ 517903 w 6015464"/>
                  <a:gd name="connsiteY7" fmla="*/ 913826 h 5954093"/>
                  <a:gd name="connsiteX8" fmla="*/ 340006 w 6015464"/>
                  <a:gd name="connsiteY8" fmla="*/ 733327 h 5954093"/>
                  <a:gd name="connsiteX9" fmla="*/ 339785 w 6015464"/>
                  <a:gd name="connsiteY9" fmla="*/ 1807 h 5954093"/>
                  <a:gd name="connsiteX10" fmla="*/ 8291 w 6015464"/>
                  <a:gd name="connsiteY10" fmla="*/ 0 h 5954093"/>
                  <a:gd name="connsiteX11" fmla="*/ 0 w 6015464"/>
                  <a:gd name="connsiteY11" fmla="*/ 5952660 h 5954093"/>
                  <a:gd name="connsiteX0" fmla="*/ 0 w 6015464"/>
                  <a:gd name="connsiteY0" fmla="*/ 5952660 h 5954093"/>
                  <a:gd name="connsiteX1" fmla="*/ 6015464 w 6015464"/>
                  <a:gd name="connsiteY1" fmla="*/ 5954093 h 5954093"/>
                  <a:gd name="connsiteX2" fmla="*/ 6011559 w 6015464"/>
                  <a:gd name="connsiteY2" fmla="*/ 5905151 h 5954093"/>
                  <a:gd name="connsiteX3" fmla="*/ 664842 w 6015464"/>
                  <a:gd name="connsiteY3" fmla="*/ 5905154 h 5954093"/>
                  <a:gd name="connsiteX4" fmla="*/ 305165 w 6015464"/>
                  <a:gd name="connsiteY4" fmla="*/ 5568071 h 5954093"/>
                  <a:gd name="connsiteX5" fmla="*/ 302345 w 6015464"/>
                  <a:gd name="connsiteY5" fmla="*/ 3856355 h 5954093"/>
                  <a:gd name="connsiteX6" fmla="*/ 518123 w 6015464"/>
                  <a:gd name="connsiteY6" fmla="*/ 3687543 h 5954093"/>
                  <a:gd name="connsiteX7" fmla="*/ 517903 w 6015464"/>
                  <a:gd name="connsiteY7" fmla="*/ 913826 h 5954093"/>
                  <a:gd name="connsiteX8" fmla="*/ 340006 w 6015464"/>
                  <a:gd name="connsiteY8" fmla="*/ 733327 h 5954093"/>
                  <a:gd name="connsiteX9" fmla="*/ 339785 w 6015464"/>
                  <a:gd name="connsiteY9" fmla="*/ 192359 h 5954093"/>
                  <a:gd name="connsiteX10" fmla="*/ 8291 w 6015464"/>
                  <a:gd name="connsiteY10" fmla="*/ 0 h 5954093"/>
                  <a:gd name="connsiteX11" fmla="*/ 0 w 6015464"/>
                  <a:gd name="connsiteY11" fmla="*/ 5952660 h 5954093"/>
                  <a:gd name="connsiteX0" fmla="*/ 0 w 6015464"/>
                  <a:gd name="connsiteY0" fmla="*/ 5952660 h 5954093"/>
                  <a:gd name="connsiteX1" fmla="*/ 6015464 w 6015464"/>
                  <a:gd name="connsiteY1" fmla="*/ 5954093 h 5954093"/>
                  <a:gd name="connsiteX2" fmla="*/ 6011559 w 6015464"/>
                  <a:gd name="connsiteY2" fmla="*/ 5905151 h 5954093"/>
                  <a:gd name="connsiteX3" fmla="*/ 664842 w 6015464"/>
                  <a:gd name="connsiteY3" fmla="*/ 5905154 h 5954093"/>
                  <a:gd name="connsiteX4" fmla="*/ 305165 w 6015464"/>
                  <a:gd name="connsiteY4" fmla="*/ 5568071 h 5954093"/>
                  <a:gd name="connsiteX5" fmla="*/ 302345 w 6015464"/>
                  <a:gd name="connsiteY5" fmla="*/ 3856355 h 5954093"/>
                  <a:gd name="connsiteX6" fmla="*/ 518123 w 6015464"/>
                  <a:gd name="connsiteY6" fmla="*/ 3687543 h 5954093"/>
                  <a:gd name="connsiteX7" fmla="*/ 517903 w 6015464"/>
                  <a:gd name="connsiteY7" fmla="*/ 913826 h 5954093"/>
                  <a:gd name="connsiteX8" fmla="*/ 340006 w 6015464"/>
                  <a:gd name="connsiteY8" fmla="*/ 733327 h 5954093"/>
                  <a:gd name="connsiteX9" fmla="*/ 339785 w 6015464"/>
                  <a:gd name="connsiteY9" fmla="*/ 192359 h 5954093"/>
                  <a:gd name="connsiteX10" fmla="*/ 8291 w 6015464"/>
                  <a:gd name="connsiteY10" fmla="*/ 0 h 5954093"/>
                  <a:gd name="connsiteX11" fmla="*/ 0 w 6015464"/>
                  <a:gd name="connsiteY11" fmla="*/ 5952660 h 5954093"/>
                  <a:gd name="connsiteX0" fmla="*/ 0 w 6015464"/>
                  <a:gd name="connsiteY0" fmla="*/ 5952660 h 5954093"/>
                  <a:gd name="connsiteX1" fmla="*/ 6015464 w 6015464"/>
                  <a:gd name="connsiteY1" fmla="*/ 5954093 h 5954093"/>
                  <a:gd name="connsiteX2" fmla="*/ 6011559 w 6015464"/>
                  <a:gd name="connsiteY2" fmla="*/ 5905151 h 5954093"/>
                  <a:gd name="connsiteX3" fmla="*/ 664842 w 6015464"/>
                  <a:gd name="connsiteY3" fmla="*/ 5905154 h 5954093"/>
                  <a:gd name="connsiteX4" fmla="*/ 305165 w 6015464"/>
                  <a:gd name="connsiteY4" fmla="*/ 5568071 h 5954093"/>
                  <a:gd name="connsiteX5" fmla="*/ 302345 w 6015464"/>
                  <a:gd name="connsiteY5" fmla="*/ 3856355 h 5954093"/>
                  <a:gd name="connsiteX6" fmla="*/ 518123 w 6015464"/>
                  <a:gd name="connsiteY6" fmla="*/ 3687543 h 5954093"/>
                  <a:gd name="connsiteX7" fmla="*/ 517903 w 6015464"/>
                  <a:gd name="connsiteY7" fmla="*/ 913826 h 5954093"/>
                  <a:gd name="connsiteX8" fmla="*/ 340006 w 6015464"/>
                  <a:gd name="connsiteY8" fmla="*/ 733327 h 5954093"/>
                  <a:gd name="connsiteX9" fmla="*/ 339785 w 6015464"/>
                  <a:gd name="connsiteY9" fmla="*/ 192359 h 5954093"/>
                  <a:gd name="connsiteX10" fmla="*/ 8291 w 6015464"/>
                  <a:gd name="connsiteY10" fmla="*/ 0 h 5954093"/>
                  <a:gd name="connsiteX11" fmla="*/ 0 w 6015464"/>
                  <a:gd name="connsiteY11" fmla="*/ 5952660 h 5954093"/>
                  <a:gd name="connsiteX0" fmla="*/ 0 w 6015464"/>
                  <a:gd name="connsiteY0" fmla="*/ 5952660 h 5954093"/>
                  <a:gd name="connsiteX1" fmla="*/ 6015464 w 6015464"/>
                  <a:gd name="connsiteY1" fmla="*/ 5954093 h 5954093"/>
                  <a:gd name="connsiteX2" fmla="*/ 6011559 w 6015464"/>
                  <a:gd name="connsiteY2" fmla="*/ 5905151 h 5954093"/>
                  <a:gd name="connsiteX3" fmla="*/ 664842 w 6015464"/>
                  <a:gd name="connsiteY3" fmla="*/ 5905154 h 5954093"/>
                  <a:gd name="connsiteX4" fmla="*/ 305165 w 6015464"/>
                  <a:gd name="connsiteY4" fmla="*/ 5568071 h 5954093"/>
                  <a:gd name="connsiteX5" fmla="*/ 302345 w 6015464"/>
                  <a:gd name="connsiteY5" fmla="*/ 3856355 h 5954093"/>
                  <a:gd name="connsiteX6" fmla="*/ 518123 w 6015464"/>
                  <a:gd name="connsiteY6" fmla="*/ 3687543 h 5954093"/>
                  <a:gd name="connsiteX7" fmla="*/ 517903 w 6015464"/>
                  <a:gd name="connsiteY7" fmla="*/ 913826 h 5954093"/>
                  <a:gd name="connsiteX8" fmla="*/ 340006 w 6015464"/>
                  <a:gd name="connsiteY8" fmla="*/ 733327 h 5954093"/>
                  <a:gd name="connsiteX9" fmla="*/ 339785 w 6015464"/>
                  <a:gd name="connsiteY9" fmla="*/ 192359 h 5954093"/>
                  <a:gd name="connsiteX10" fmla="*/ 8291 w 6015464"/>
                  <a:gd name="connsiteY10" fmla="*/ 0 h 5954093"/>
                  <a:gd name="connsiteX11" fmla="*/ 0 w 6015464"/>
                  <a:gd name="connsiteY11" fmla="*/ 5952660 h 5954093"/>
                  <a:gd name="connsiteX0" fmla="*/ 0 w 6015464"/>
                  <a:gd name="connsiteY0" fmla="*/ 5952660 h 5954093"/>
                  <a:gd name="connsiteX1" fmla="*/ 6015464 w 6015464"/>
                  <a:gd name="connsiteY1" fmla="*/ 5954093 h 5954093"/>
                  <a:gd name="connsiteX2" fmla="*/ 6011559 w 6015464"/>
                  <a:gd name="connsiteY2" fmla="*/ 5905151 h 5954093"/>
                  <a:gd name="connsiteX3" fmla="*/ 664842 w 6015464"/>
                  <a:gd name="connsiteY3" fmla="*/ 5905154 h 5954093"/>
                  <a:gd name="connsiteX4" fmla="*/ 305165 w 6015464"/>
                  <a:gd name="connsiteY4" fmla="*/ 5568071 h 5954093"/>
                  <a:gd name="connsiteX5" fmla="*/ 302345 w 6015464"/>
                  <a:gd name="connsiteY5" fmla="*/ 3856355 h 5954093"/>
                  <a:gd name="connsiteX6" fmla="*/ 518123 w 6015464"/>
                  <a:gd name="connsiteY6" fmla="*/ 3687543 h 5954093"/>
                  <a:gd name="connsiteX7" fmla="*/ 517903 w 6015464"/>
                  <a:gd name="connsiteY7" fmla="*/ 913826 h 5954093"/>
                  <a:gd name="connsiteX8" fmla="*/ 340006 w 6015464"/>
                  <a:gd name="connsiteY8" fmla="*/ 733327 h 5954093"/>
                  <a:gd name="connsiteX9" fmla="*/ 339785 w 6015464"/>
                  <a:gd name="connsiteY9" fmla="*/ 192359 h 5954093"/>
                  <a:gd name="connsiteX10" fmla="*/ 8291 w 6015464"/>
                  <a:gd name="connsiteY10" fmla="*/ 0 h 5954093"/>
                  <a:gd name="connsiteX11" fmla="*/ 0 w 6015464"/>
                  <a:gd name="connsiteY11" fmla="*/ 5952660 h 5954093"/>
                  <a:gd name="connsiteX0" fmla="*/ 0 w 6015464"/>
                  <a:gd name="connsiteY0" fmla="*/ 5952660 h 5954093"/>
                  <a:gd name="connsiteX1" fmla="*/ 6015464 w 6015464"/>
                  <a:gd name="connsiteY1" fmla="*/ 5954093 h 5954093"/>
                  <a:gd name="connsiteX2" fmla="*/ 6011559 w 6015464"/>
                  <a:gd name="connsiteY2" fmla="*/ 5905151 h 5954093"/>
                  <a:gd name="connsiteX3" fmla="*/ 664842 w 6015464"/>
                  <a:gd name="connsiteY3" fmla="*/ 5905154 h 5954093"/>
                  <a:gd name="connsiteX4" fmla="*/ 305165 w 6015464"/>
                  <a:gd name="connsiteY4" fmla="*/ 5568071 h 5954093"/>
                  <a:gd name="connsiteX5" fmla="*/ 302345 w 6015464"/>
                  <a:gd name="connsiteY5" fmla="*/ 3856355 h 5954093"/>
                  <a:gd name="connsiteX6" fmla="*/ 518123 w 6015464"/>
                  <a:gd name="connsiteY6" fmla="*/ 3687543 h 5954093"/>
                  <a:gd name="connsiteX7" fmla="*/ 517903 w 6015464"/>
                  <a:gd name="connsiteY7" fmla="*/ 913826 h 5954093"/>
                  <a:gd name="connsiteX8" fmla="*/ 340006 w 6015464"/>
                  <a:gd name="connsiteY8" fmla="*/ 733327 h 5954093"/>
                  <a:gd name="connsiteX9" fmla="*/ 339785 w 6015464"/>
                  <a:gd name="connsiteY9" fmla="*/ 192359 h 5954093"/>
                  <a:gd name="connsiteX10" fmla="*/ 8291 w 6015464"/>
                  <a:gd name="connsiteY10" fmla="*/ 0 h 5954093"/>
                  <a:gd name="connsiteX11" fmla="*/ 0 w 6015464"/>
                  <a:gd name="connsiteY11" fmla="*/ 5952660 h 5954093"/>
                  <a:gd name="connsiteX0" fmla="*/ 0 w 6015464"/>
                  <a:gd name="connsiteY0" fmla="*/ 6352506 h 6353939"/>
                  <a:gd name="connsiteX1" fmla="*/ 6015464 w 6015464"/>
                  <a:gd name="connsiteY1" fmla="*/ 6353939 h 6353939"/>
                  <a:gd name="connsiteX2" fmla="*/ 6011559 w 6015464"/>
                  <a:gd name="connsiteY2" fmla="*/ 6304997 h 6353939"/>
                  <a:gd name="connsiteX3" fmla="*/ 664842 w 6015464"/>
                  <a:gd name="connsiteY3" fmla="*/ 6305000 h 6353939"/>
                  <a:gd name="connsiteX4" fmla="*/ 305165 w 6015464"/>
                  <a:gd name="connsiteY4" fmla="*/ 5967917 h 6353939"/>
                  <a:gd name="connsiteX5" fmla="*/ 302345 w 6015464"/>
                  <a:gd name="connsiteY5" fmla="*/ 4256201 h 6353939"/>
                  <a:gd name="connsiteX6" fmla="*/ 518123 w 6015464"/>
                  <a:gd name="connsiteY6" fmla="*/ 4087389 h 6353939"/>
                  <a:gd name="connsiteX7" fmla="*/ 517903 w 6015464"/>
                  <a:gd name="connsiteY7" fmla="*/ 1313672 h 6353939"/>
                  <a:gd name="connsiteX8" fmla="*/ 340006 w 6015464"/>
                  <a:gd name="connsiteY8" fmla="*/ 1133173 h 6353939"/>
                  <a:gd name="connsiteX9" fmla="*/ 339785 w 6015464"/>
                  <a:gd name="connsiteY9" fmla="*/ 592205 h 6353939"/>
                  <a:gd name="connsiteX10" fmla="*/ 4387 w 6015464"/>
                  <a:gd name="connsiteY10" fmla="*/ 0 h 6353939"/>
                  <a:gd name="connsiteX11" fmla="*/ 0 w 6015464"/>
                  <a:gd name="connsiteY11" fmla="*/ 6352506 h 6353939"/>
                  <a:gd name="connsiteX0" fmla="*/ 0 w 6015464"/>
                  <a:gd name="connsiteY0" fmla="*/ 6352506 h 6353939"/>
                  <a:gd name="connsiteX1" fmla="*/ 6015464 w 6015464"/>
                  <a:gd name="connsiteY1" fmla="*/ 6353939 h 6353939"/>
                  <a:gd name="connsiteX2" fmla="*/ 6011559 w 6015464"/>
                  <a:gd name="connsiteY2" fmla="*/ 6304997 h 6353939"/>
                  <a:gd name="connsiteX3" fmla="*/ 664842 w 6015464"/>
                  <a:gd name="connsiteY3" fmla="*/ 6305000 h 6353939"/>
                  <a:gd name="connsiteX4" fmla="*/ 305165 w 6015464"/>
                  <a:gd name="connsiteY4" fmla="*/ 5967917 h 6353939"/>
                  <a:gd name="connsiteX5" fmla="*/ 302345 w 6015464"/>
                  <a:gd name="connsiteY5" fmla="*/ 4256201 h 6353939"/>
                  <a:gd name="connsiteX6" fmla="*/ 518123 w 6015464"/>
                  <a:gd name="connsiteY6" fmla="*/ 4087389 h 6353939"/>
                  <a:gd name="connsiteX7" fmla="*/ 517903 w 6015464"/>
                  <a:gd name="connsiteY7" fmla="*/ 1313672 h 6353939"/>
                  <a:gd name="connsiteX8" fmla="*/ 340006 w 6015464"/>
                  <a:gd name="connsiteY8" fmla="*/ 1133173 h 6353939"/>
                  <a:gd name="connsiteX9" fmla="*/ 339785 w 6015464"/>
                  <a:gd name="connsiteY9" fmla="*/ 592205 h 6353939"/>
                  <a:gd name="connsiteX10" fmla="*/ 4387 w 6015464"/>
                  <a:gd name="connsiteY10" fmla="*/ 0 h 6353939"/>
                  <a:gd name="connsiteX11" fmla="*/ 0 w 6015464"/>
                  <a:gd name="connsiteY11" fmla="*/ 6352506 h 6353939"/>
                  <a:gd name="connsiteX0" fmla="*/ 0 w 6015464"/>
                  <a:gd name="connsiteY0" fmla="*/ 6352506 h 6353939"/>
                  <a:gd name="connsiteX1" fmla="*/ 6015464 w 6015464"/>
                  <a:gd name="connsiteY1" fmla="*/ 6353939 h 6353939"/>
                  <a:gd name="connsiteX2" fmla="*/ 6011559 w 6015464"/>
                  <a:gd name="connsiteY2" fmla="*/ 6304997 h 6353939"/>
                  <a:gd name="connsiteX3" fmla="*/ 664842 w 6015464"/>
                  <a:gd name="connsiteY3" fmla="*/ 6305000 h 6353939"/>
                  <a:gd name="connsiteX4" fmla="*/ 305165 w 6015464"/>
                  <a:gd name="connsiteY4" fmla="*/ 5967917 h 6353939"/>
                  <a:gd name="connsiteX5" fmla="*/ 302345 w 6015464"/>
                  <a:gd name="connsiteY5" fmla="*/ 4256201 h 6353939"/>
                  <a:gd name="connsiteX6" fmla="*/ 518123 w 6015464"/>
                  <a:gd name="connsiteY6" fmla="*/ 4087389 h 6353939"/>
                  <a:gd name="connsiteX7" fmla="*/ 517903 w 6015464"/>
                  <a:gd name="connsiteY7" fmla="*/ 1313672 h 6353939"/>
                  <a:gd name="connsiteX8" fmla="*/ 340006 w 6015464"/>
                  <a:gd name="connsiteY8" fmla="*/ 1133173 h 6353939"/>
                  <a:gd name="connsiteX9" fmla="*/ 199253 w 6015464"/>
                  <a:gd name="connsiteY9" fmla="*/ 182987 h 6353939"/>
                  <a:gd name="connsiteX10" fmla="*/ 4387 w 6015464"/>
                  <a:gd name="connsiteY10" fmla="*/ 0 h 6353939"/>
                  <a:gd name="connsiteX11" fmla="*/ 0 w 6015464"/>
                  <a:gd name="connsiteY11" fmla="*/ 6352506 h 6353939"/>
                  <a:gd name="connsiteX0" fmla="*/ 0 w 6015464"/>
                  <a:gd name="connsiteY0" fmla="*/ 6352506 h 6353939"/>
                  <a:gd name="connsiteX1" fmla="*/ 6015464 w 6015464"/>
                  <a:gd name="connsiteY1" fmla="*/ 6353939 h 6353939"/>
                  <a:gd name="connsiteX2" fmla="*/ 6011559 w 6015464"/>
                  <a:gd name="connsiteY2" fmla="*/ 6304997 h 6353939"/>
                  <a:gd name="connsiteX3" fmla="*/ 664842 w 6015464"/>
                  <a:gd name="connsiteY3" fmla="*/ 6305000 h 6353939"/>
                  <a:gd name="connsiteX4" fmla="*/ 305165 w 6015464"/>
                  <a:gd name="connsiteY4" fmla="*/ 5967917 h 6353939"/>
                  <a:gd name="connsiteX5" fmla="*/ 302345 w 6015464"/>
                  <a:gd name="connsiteY5" fmla="*/ 4256201 h 6353939"/>
                  <a:gd name="connsiteX6" fmla="*/ 518123 w 6015464"/>
                  <a:gd name="connsiteY6" fmla="*/ 4087389 h 6353939"/>
                  <a:gd name="connsiteX7" fmla="*/ 517903 w 6015464"/>
                  <a:gd name="connsiteY7" fmla="*/ 1313672 h 6353939"/>
                  <a:gd name="connsiteX8" fmla="*/ 215089 w 6015464"/>
                  <a:gd name="connsiteY8" fmla="*/ 1123803 h 6353939"/>
                  <a:gd name="connsiteX9" fmla="*/ 199253 w 6015464"/>
                  <a:gd name="connsiteY9" fmla="*/ 182987 h 6353939"/>
                  <a:gd name="connsiteX10" fmla="*/ 4387 w 6015464"/>
                  <a:gd name="connsiteY10" fmla="*/ 0 h 6353939"/>
                  <a:gd name="connsiteX11" fmla="*/ 0 w 6015464"/>
                  <a:gd name="connsiteY11" fmla="*/ 6352506 h 6353939"/>
                  <a:gd name="connsiteX0" fmla="*/ 0 w 6015464"/>
                  <a:gd name="connsiteY0" fmla="*/ 6352506 h 6353939"/>
                  <a:gd name="connsiteX1" fmla="*/ 6015464 w 6015464"/>
                  <a:gd name="connsiteY1" fmla="*/ 6353939 h 6353939"/>
                  <a:gd name="connsiteX2" fmla="*/ 6011559 w 6015464"/>
                  <a:gd name="connsiteY2" fmla="*/ 6304997 h 6353939"/>
                  <a:gd name="connsiteX3" fmla="*/ 664842 w 6015464"/>
                  <a:gd name="connsiteY3" fmla="*/ 6305000 h 6353939"/>
                  <a:gd name="connsiteX4" fmla="*/ 305165 w 6015464"/>
                  <a:gd name="connsiteY4" fmla="*/ 5967917 h 6353939"/>
                  <a:gd name="connsiteX5" fmla="*/ 302345 w 6015464"/>
                  <a:gd name="connsiteY5" fmla="*/ 4256201 h 6353939"/>
                  <a:gd name="connsiteX6" fmla="*/ 518123 w 6015464"/>
                  <a:gd name="connsiteY6" fmla="*/ 4087389 h 6353939"/>
                  <a:gd name="connsiteX7" fmla="*/ 517903 w 6015464"/>
                  <a:gd name="connsiteY7" fmla="*/ 1313672 h 6353939"/>
                  <a:gd name="connsiteX8" fmla="*/ 199474 w 6015464"/>
                  <a:gd name="connsiteY8" fmla="*/ 1120678 h 6353939"/>
                  <a:gd name="connsiteX9" fmla="*/ 199253 w 6015464"/>
                  <a:gd name="connsiteY9" fmla="*/ 182987 h 6353939"/>
                  <a:gd name="connsiteX10" fmla="*/ 4387 w 6015464"/>
                  <a:gd name="connsiteY10" fmla="*/ 0 h 6353939"/>
                  <a:gd name="connsiteX11" fmla="*/ 0 w 6015464"/>
                  <a:gd name="connsiteY11" fmla="*/ 6352506 h 6353939"/>
                  <a:gd name="connsiteX0" fmla="*/ 0 w 6015464"/>
                  <a:gd name="connsiteY0" fmla="*/ 6352506 h 6353939"/>
                  <a:gd name="connsiteX1" fmla="*/ 6015464 w 6015464"/>
                  <a:gd name="connsiteY1" fmla="*/ 6353939 h 6353939"/>
                  <a:gd name="connsiteX2" fmla="*/ 6011559 w 6015464"/>
                  <a:gd name="connsiteY2" fmla="*/ 6304997 h 6353939"/>
                  <a:gd name="connsiteX3" fmla="*/ 664842 w 6015464"/>
                  <a:gd name="connsiteY3" fmla="*/ 6305000 h 6353939"/>
                  <a:gd name="connsiteX4" fmla="*/ 305165 w 6015464"/>
                  <a:gd name="connsiteY4" fmla="*/ 5967917 h 6353939"/>
                  <a:gd name="connsiteX5" fmla="*/ 302345 w 6015464"/>
                  <a:gd name="connsiteY5" fmla="*/ 4256201 h 6353939"/>
                  <a:gd name="connsiteX6" fmla="*/ 518123 w 6015464"/>
                  <a:gd name="connsiteY6" fmla="*/ 4087389 h 6353939"/>
                  <a:gd name="connsiteX7" fmla="*/ 517903 w 6015464"/>
                  <a:gd name="connsiteY7" fmla="*/ 1313672 h 6353939"/>
                  <a:gd name="connsiteX8" fmla="*/ 199474 w 6015464"/>
                  <a:gd name="connsiteY8" fmla="*/ 1120678 h 6353939"/>
                  <a:gd name="connsiteX9" fmla="*/ 199253 w 6015464"/>
                  <a:gd name="connsiteY9" fmla="*/ 182987 h 6353939"/>
                  <a:gd name="connsiteX10" fmla="*/ 4387 w 6015464"/>
                  <a:gd name="connsiteY10" fmla="*/ 0 h 6353939"/>
                  <a:gd name="connsiteX11" fmla="*/ 0 w 6015464"/>
                  <a:gd name="connsiteY11" fmla="*/ 6352506 h 6353939"/>
                  <a:gd name="connsiteX0" fmla="*/ 0 w 6015464"/>
                  <a:gd name="connsiteY0" fmla="*/ 6352506 h 6353939"/>
                  <a:gd name="connsiteX1" fmla="*/ 6015464 w 6015464"/>
                  <a:gd name="connsiteY1" fmla="*/ 6353939 h 6353939"/>
                  <a:gd name="connsiteX2" fmla="*/ 6011559 w 6015464"/>
                  <a:gd name="connsiteY2" fmla="*/ 6304997 h 6353939"/>
                  <a:gd name="connsiteX3" fmla="*/ 664842 w 6015464"/>
                  <a:gd name="connsiteY3" fmla="*/ 6305000 h 6353939"/>
                  <a:gd name="connsiteX4" fmla="*/ 305165 w 6015464"/>
                  <a:gd name="connsiteY4" fmla="*/ 5967917 h 6353939"/>
                  <a:gd name="connsiteX5" fmla="*/ 302345 w 6015464"/>
                  <a:gd name="connsiteY5" fmla="*/ 4256201 h 6353939"/>
                  <a:gd name="connsiteX6" fmla="*/ 518123 w 6015464"/>
                  <a:gd name="connsiteY6" fmla="*/ 4087389 h 6353939"/>
                  <a:gd name="connsiteX7" fmla="*/ 517903 w 6015464"/>
                  <a:gd name="connsiteY7" fmla="*/ 1313672 h 6353939"/>
                  <a:gd name="connsiteX8" fmla="*/ 199474 w 6015464"/>
                  <a:gd name="connsiteY8" fmla="*/ 1120678 h 6353939"/>
                  <a:gd name="connsiteX9" fmla="*/ 199253 w 6015464"/>
                  <a:gd name="connsiteY9" fmla="*/ 182987 h 6353939"/>
                  <a:gd name="connsiteX10" fmla="*/ 4387 w 6015464"/>
                  <a:gd name="connsiteY10" fmla="*/ 0 h 6353939"/>
                  <a:gd name="connsiteX11" fmla="*/ 0 w 6015464"/>
                  <a:gd name="connsiteY11" fmla="*/ 6352506 h 6353939"/>
                  <a:gd name="connsiteX0" fmla="*/ 0 w 6015464"/>
                  <a:gd name="connsiteY0" fmla="*/ 6352506 h 6353939"/>
                  <a:gd name="connsiteX1" fmla="*/ 6015464 w 6015464"/>
                  <a:gd name="connsiteY1" fmla="*/ 6353939 h 6353939"/>
                  <a:gd name="connsiteX2" fmla="*/ 6011559 w 6015464"/>
                  <a:gd name="connsiteY2" fmla="*/ 6304997 h 6353939"/>
                  <a:gd name="connsiteX3" fmla="*/ 664842 w 6015464"/>
                  <a:gd name="connsiteY3" fmla="*/ 6305000 h 6353939"/>
                  <a:gd name="connsiteX4" fmla="*/ 305165 w 6015464"/>
                  <a:gd name="connsiteY4" fmla="*/ 5967917 h 6353939"/>
                  <a:gd name="connsiteX5" fmla="*/ 302345 w 6015464"/>
                  <a:gd name="connsiteY5" fmla="*/ 4256201 h 6353939"/>
                  <a:gd name="connsiteX6" fmla="*/ 518123 w 6015464"/>
                  <a:gd name="connsiteY6" fmla="*/ 4087389 h 6353939"/>
                  <a:gd name="connsiteX7" fmla="*/ 517903 w 6015464"/>
                  <a:gd name="connsiteY7" fmla="*/ 1313672 h 6353939"/>
                  <a:gd name="connsiteX8" fmla="*/ 199474 w 6015464"/>
                  <a:gd name="connsiteY8" fmla="*/ 1120678 h 6353939"/>
                  <a:gd name="connsiteX9" fmla="*/ 199253 w 6015464"/>
                  <a:gd name="connsiteY9" fmla="*/ 182987 h 6353939"/>
                  <a:gd name="connsiteX10" fmla="*/ 4387 w 6015464"/>
                  <a:gd name="connsiteY10" fmla="*/ 0 h 6353939"/>
                  <a:gd name="connsiteX11" fmla="*/ 0 w 6015464"/>
                  <a:gd name="connsiteY11" fmla="*/ 6352506 h 6353939"/>
                  <a:gd name="connsiteX0" fmla="*/ 0 w 6015464"/>
                  <a:gd name="connsiteY0" fmla="*/ 6352506 h 6353939"/>
                  <a:gd name="connsiteX1" fmla="*/ 6015464 w 6015464"/>
                  <a:gd name="connsiteY1" fmla="*/ 6353939 h 6353939"/>
                  <a:gd name="connsiteX2" fmla="*/ 6011559 w 6015464"/>
                  <a:gd name="connsiteY2" fmla="*/ 6304997 h 6353939"/>
                  <a:gd name="connsiteX3" fmla="*/ 664842 w 6015464"/>
                  <a:gd name="connsiteY3" fmla="*/ 6305000 h 6353939"/>
                  <a:gd name="connsiteX4" fmla="*/ 305165 w 6015464"/>
                  <a:gd name="connsiteY4" fmla="*/ 5967917 h 6353939"/>
                  <a:gd name="connsiteX5" fmla="*/ 302345 w 6015464"/>
                  <a:gd name="connsiteY5" fmla="*/ 4256201 h 6353939"/>
                  <a:gd name="connsiteX6" fmla="*/ 518123 w 6015464"/>
                  <a:gd name="connsiteY6" fmla="*/ 4087389 h 6353939"/>
                  <a:gd name="connsiteX7" fmla="*/ 517903 w 6015464"/>
                  <a:gd name="connsiteY7" fmla="*/ 1313672 h 6353939"/>
                  <a:gd name="connsiteX8" fmla="*/ 199474 w 6015464"/>
                  <a:gd name="connsiteY8" fmla="*/ 1120678 h 6353939"/>
                  <a:gd name="connsiteX9" fmla="*/ 199253 w 6015464"/>
                  <a:gd name="connsiteY9" fmla="*/ 182987 h 6353939"/>
                  <a:gd name="connsiteX10" fmla="*/ 4387 w 6015464"/>
                  <a:gd name="connsiteY10" fmla="*/ 0 h 6353939"/>
                  <a:gd name="connsiteX11" fmla="*/ 0 w 6015464"/>
                  <a:gd name="connsiteY11" fmla="*/ 6352506 h 6353939"/>
                  <a:gd name="connsiteX0" fmla="*/ 0 w 6015464"/>
                  <a:gd name="connsiteY0" fmla="*/ 6327516 h 6328949"/>
                  <a:gd name="connsiteX1" fmla="*/ 6015464 w 6015464"/>
                  <a:gd name="connsiteY1" fmla="*/ 6328949 h 6328949"/>
                  <a:gd name="connsiteX2" fmla="*/ 6011559 w 6015464"/>
                  <a:gd name="connsiteY2" fmla="*/ 6280007 h 6328949"/>
                  <a:gd name="connsiteX3" fmla="*/ 664842 w 6015464"/>
                  <a:gd name="connsiteY3" fmla="*/ 6280010 h 6328949"/>
                  <a:gd name="connsiteX4" fmla="*/ 305165 w 6015464"/>
                  <a:gd name="connsiteY4" fmla="*/ 5942927 h 6328949"/>
                  <a:gd name="connsiteX5" fmla="*/ 302345 w 6015464"/>
                  <a:gd name="connsiteY5" fmla="*/ 4231211 h 6328949"/>
                  <a:gd name="connsiteX6" fmla="*/ 518123 w 6015464"/>
                  <a:gd name="connsiteY6" fmla="*/ 4062399 h 6328949"/>
                  <a:gd name="connsiteX7" fmla="*/ 517903 w 6015464"/>
                  <a:gd name="connsiteY7" fmla="*/ 1288682 h 6328949"/>
                  <a:gd name="connsiteX8" fmla="*/ 199474 w 6015464"/>
                  <a:gd name="connsiteY8" fmla="*/ 1095688 h 6328949"/>
                  <a:gd name="connsiteX9" fmla="*/ 199253 w 6015464"/>
                  <a:gd name="connsiteY9" fmla="*/ 157997 h 6328949"/>
                  <a:gd name="connsiteX10" fmla="*/ 4387 w 6015464"/>
                  <a:gd name="connsiteY10" fmla="*/ 0 h 6328949"/>
                  <a:gd name="connsiteX11" fmla="*/ 0 w 6015464"/>
                  <a:gd name="connsiteY11" fmla="*/ 6327516 h 6328949"/>
                  <a:gd name="connsiteX0" fmla="*/ 0 w 6015464"/>
                  <a:gd name="connsiteY0" fmla="*/ 6327516 h 6328949"/>
                  <a:gd name="connsiteX1" fmla="*/ 6015464 w 6015464"/>
                  <a:gd name="connsiteY1" fmla="*/ 6328949 h 6328949"/>
                  <a:gd name="connsiteX2" fmla="*/ 6011559 w 6015464"/>
                  <a:gd name="connsiteY2" fmla="*/ 6280007 h 6328949"/>
                  <a:gd name="connsiteX3" fmla="*/ 664842 w 6015464"/>
                  <a:gd name="connsiteY3" fmla="*/ 6280010 h 6328949"/>
                  <a:gd name="connsiteX4" fmla="*/ 305165 w 6015464"/>
                  <a:gd name="connsiteY4" fmla="*/ 5942927 h 6328949"/>
                  <a:gd name="connsiteX5" fmla="*/ 302345 w 6015464"/>
                  <a:gd name="connsiteY5" fmla="*/ 4231211 h 6328949"/>
                  <a:gd name="connsiteX6" fmla="*/ 518123 w 6015464"/>
                  <a:gd name="connsiteY6" fmla="*/ 4062399 h 6328949"/>
                  <a:gd name="connsiteX7" fmla="*/ 517903 w 6015464"/>
                  <a:gd name="connsiteY7" fmla="*/ 1288682 h 6328949"/>
                  <a:gd name="connsiteX8" fmla="*/ 199474 w 6015464"/>
                  <a:gd name="connsiteY8" fmla="*/ 1095688 h 6328949"/>
                  <a:gd name="connsiteX9" fmla="*/ 230482 w 6015464"/>
                  <a:gd name="connsiteY9" fmla="*/ 133006 h 6328949"/>
                  <a:gd name="connsiteX10" fmla="*/ 4387 w 6015464"/>
                  <a:gd name="connsiteY10" fmla="*/ 0 h 6328949"/>
                  <a:gd name="connsiteX11" fmla="*/ 0 w 6015464"/>
                  <a:gd name="connsiteY11" fmla="*/ 6327516 h 6328949"/>
                  <a:gd name="connsiteX0" fmla="*/ 0 w 6015464"/>
                  <a:gd name="connsiteY0" fmla="*/ 6358753 h 6360186"/>
                  <a:gd name="connsiteX1" fmla="*/ 6015464 w 6015464"/>
                  <a:gd name="connsiteY1" fmla="*/ 6360186 h 6360186"/>
                  <a:gd name="connsiteX2" fmla="*/ 6011559 w 6015464"/>
                  <a:gd name="connsiteY2" fmla="*/ 6311244 h 6360186"/>
                  <a:gd name="connsiteX3" fmla="*/ 664842 w 6015464"/>
                  <a:gd name="connsiteY3" fmla="*/ 6311247 h 6360186"/>
                  <a:gd name="connsiteX4" fmla="*/ 305165 w 6015464"/>
                  <a:gd name="connsiteY4" fmla="*/ 5974164 h 6360186"/>
                  <a:gd name="connsiteX5" fmla="*/ 302345 w 6015464"/>
                  <a:gd name="connsiteY5" fmla="*/ 4262448 h 6360186"/>
                  <a:gd name="connsiteX6" fmla="*/ 518123 w 6015464"/>
                  <a:gd name="connsiteY6" fmla="*/ 4093636 h 6360186"/>
                  <a:gd name="connsiteX7" fmla="*/ 517903 w 6015464"/>
                  <a:gd name="connsiteY7" fmla="*/ 1319919 h 6360186"/>
                  <a:gd name="connsiteX8" fmla="*/ 199474 w 6015464"/>
                  <a:gd name="connsiteY8" fmla="*/ 1126925 h 6360186"/>
                  <a:gd name="connsiteX9" fmla="*/ 230482 w 6015464"/>
                  <a:gd name="connsiteY9" fmla="*/ 164243 h 6360186"/>
                  <a:gd name="connsiteX10" fmla="*/ 4387 w 6015464"/>
                  <a:gd name="connsiteY10" fmla="*/ 0 h 6360186"/>
                  <a:gd name="connsiteX11" fmla="*/ 0 w 6015464"/>
                  <a:gd name="connsiteY11" fmla="*/ 6358753 h 6360186"/>
                  <a:gd name="connsiteX0" fmla="*/ 0 w 6015464"/>
                  <a:gd name="connsiteY0" fmla="*/ 6358753 h 6360186"/>
                  <a:gd name="connsiteX1" fmla="*/ 6015464 w 6015464"/>
                  <a:gd name="connsiteY1" fmla="*/ 6360186 h 6360186"/>
                  <a:gd name="connsiteX2" fmla="*/ 6011559 w 6015464"/>
                  <a:gd name="connsiteY2" fmla="*/ 6311244 h 6360186"/>
                  <a:gd name="connsiteX3" fmla="*/ 664842 w 6015464"/>
                  <a:gd name="connsiteY3" fmla="*/ 6311247 h 6360186"/>
                  <a:gd name="connsiteX4" fmla="*/ 305165 w 6015464"/>
                  <a:gd name="connsiteY4" fmla="*/ 5974164 h 6360186"/>
                  <a:gd name="connsiteX5" fmla="*/ 302345 w 6015464"/>
                  <a:gd name="connsiteY5" fmla="*/ 4262448 h 6360186"/>
                  <a:gd name="connsiteX6" fmla="*/ 518123 w 6015464"/>
                  <a:gd name="connsiteY6" fmla="*/ 4093636 h 6360186"/>
                  <a:gd name="connsiteX7" fmla="*/ 517903 w 6015464"/>
                  <a:gd name="connsiteY7" fmla="*/ 1319919 h 6360186"/>
                  <a:gd name="connsiteX8" fmla="*/ 199474 w 6015464"/>
                  <a:gd name="connsiteY8" fmla="*/ 1126925 h 6360186"/>
                  <a:gd name="connsiteX9" fmla="*/ 230482 w 6015464"/>
                  <a:gd name="connsiteY9" fmla="*/ 164243 h 6360186"/>
                  <a:gd name="connsiteX10" fmla="*/ 4387 w 6015464"/>
                  <a:gd name="connsiteY10" fmla="*/ 0 h 6360186"/>
                  <a:gd name="connsiteX11" fmla="*/ 0 w 6015464"/>
                  <a:gd name="connsiteY11" fmla="*/ 6358753 h 6360186"/>
                  <a:gd name="connsiteX0" fmla="*/ 0 w 6015464"/>
                  <a:gd name="connsiteY0" fmla="*/ 6358753 h 6360186"/>
                  <a:gd name="connsiteX1" fmla="*/ 6015464 w 6015464"/>
                  <a:gd name="connsiteY1" fmla="*/ 6360186 h 6360186"/>
                  <a:gd name="connsiteX2" fmla="*/ 6011559 w 6015464"/>
                  <a:gd name="connsiteY2" fmla="*/ 6311244 h 6360186"/>
                  <a:gd name="connsiteX3" fmla="*/ 664842 w 6015464"/>
                  <a:gd name="connsiteY3" fmla="*/ 6311247 h 6360186"/>
                  <a:gd name="connsiteX4" fmla="*/ 305165 w 6015464"/>
                  <a:gd name="connsiteY4" fmla="*/ 5974164 h 6360186"/>
                  <a:gd name="connsiteX5" fmla="*/ 302345 w 6015464"/>
                  <a:gd name="connsiteY5" fmla="*/ 4262448 h 6360186"/>
                  <a:gd name="connsiteX6" fmla="*/ 518123 w 6015464"/>
                  <a:gd name="connsiteY6" fmla="*/ 4093636 h 6360186"/>
                  <a:gd name="connsiteX7" fmla="*/ 517903 w 6015464"/>
                  <a:gd name="connsiteY7" fmla="*/ 1319919 h 6360186"/>
                  <a:gd name="connsiteX8" fmla="*/ 222897 w 6015464"/>
                  <a:gd name="connsiteY8" fmla="*/ 1126925 h 6360186"/>
                  <a:gd name="connsiteX9" fmla="*/ 230482 w 6015464"/>
                  <a:gd name="connsiteY9" fmla="*/ 164243 h 6360186"/>
                  <a:gd name="connsiteX10" fmla="*/ 4387 w 6015464"/>
                  <a:gd name="connsiteY10" fmla="*/ 0 h 6360186"/>
                  <a:gd name="connsiteX11" fmla="*/ 0 w 6015464"/>
                  <a:gd name="connsiteY11" fmla="*/ 6358753 h 6360186"/>
                  <a:gd name="connsiteX0" fmla="*/ 0 w 6015464"/>
                  <a:gd name="connsiteY0" fmla="*/ 6358753 h 6360186"/>
                  <a:gd name="connsiteX1" fmla="*/ 6015464 w 6015464"/>
                  <a:gd name="connsiteY1" fmla="*/ 6360186 h 6360186"/>
                  <a:gd name="connsiteX2" fmla="*/ 6011559 w 6015464"/>
                  <a:gd name="connsiteY2" fmla="*/ 6311244 h 6360186"/>
                  <a:gd name="connsiteX3" fmla="*/ 664842 w 6015464"/>
                  <a:gd name="connsiteY3" fmla="*/ 6311247 h 6360186"/>
                  <a:gd name="connsiteX4" fmla="*/ 305165 w 6015464"/>
                  <a:gd name="connsiteY4" fmla="*/ 5974164 h 6360186"/>
                  <a:gd name="connsiteX5" fmla="*/ 302345 w 6015464"/>
                  <a:gd name="connsiteY5" fmla="*/ 4262448 h 6360186"/>
                  <a:gd name="connsiteX6" fmla="*/ 518123 w 6015464"/>
                  <a:gd name="connsiteY6" fmla="*/ 4093636 h 6360186"/>
                  <a:gd name="connsiteX7" fmla="*/ 517903 w 6015464"/>
                  <a:gd name="connsiteY7" fmla="*/ 1319919 h 6360186"/>
                  <a:gd name="connsiteX8" fmla="*/ 230703 w 6015464"/>
                  <a:gd name="connsiteY8" fmla="*/ 1130048 h 6360186"/>
                  <a:gd name="connsiteX9" fmla="*/ 230482 w 6015464"/>
                  <a:gd name="connsiteY9" fmla="*/ 164243 h 6360186"/>
                  <a:gd name="connsiteX10" fmla="*/ 4387 w 6015464"/>
                  <a:gd name="connsiteY10" fmla="*/ 0 h 6360186"/>
                  <a:gd name="connsiteX11" fmla="*/ 0 w 6015464"/>
                  <a:gd name="connsiteY11" fmla="*/ 6358753 h 6360186"/>
                  <a:gd name="connsiteX0" fmla="*/ 0 w 6015464"/>
                  <a:gd name="connsiteY0" fmla="*/ 6358753 h 6360186"/>
                  <a:gd name="connsiteX1" fmla="*/ 6015464 w 6015464"/>
                  <a:gd name="connsiteY1" fmla="*/ 6360186 h 6360186"/>
                  <a:gd name="connsiteX2" fmla="*/ 6011559 w 6015464"/>
                  <a:gd name="connsiteY2" fmla="*/ 6311244 h 6360186"/>
                  <a:gd name="connsiteX3" fmla="*/ 664842 w 6015464"/>
                  <a:gd name="connsiteY3" fmla="*/ 6311247 h 6360186"/>
                  <a:gd name="connsiteX4" fmla="*/ 305165 w 6015464"/>
                  <a:gd name="connsiteY4" fmla="*/ 5974164 h 6360186"/>
                  <a:gd name="connsiteX5" fmla="*/ 302345 w 6015464"/>
                  <a:gd name="connsiteY5" fmla="*/ 4262448 h 6360186"/>
                  <a:gd name="connsiteX6" fmla="*/ 518123 w 6015464"/>
                  <a:gd name="connsiteY6" fmla="*/ 4093636 h 6360186"/>
                  <a:gd name="connsiteX7" fmla="*/ 517903 w 6015464"/>
                  <a:gd name="connsiteY7" fmla="*/ 1319919 h 6360186"/>
                  <a:gd name="connsiteX8" fmla="*/ 230703 w 6015464"/>
                  <a:gd name="connsiteY8" fmla="*/ 1130048 h 6360186"/>
                  <a:gd name="connsiteX9" fmla="*/ 230482 w 6015464"/>
                  <a:gd name="connsiteY9" fmla="*/ 164243 h 6360186"/>
                  <a:gd name="connsiteX10" fmla="*/ 4387 w 6015464"/>
                  <a:gd name="connsiteY10" fmla="*/ 0 h 6360186"/>
                  <a:gd name="connsiteX11" fmla="*/ 0 w 6015464"/>
                  <a:gd name="connsiteY11" fmla="*/ 6358753 h 6360186"/>
                  <a:gd name="connsiteX0" fmla="*/ 0 w 6015464"/>
                  <a:gd name="connsiteY0" fmla="*/ 6358753 h 6360186"/>
                  <a:gd name="connsiteX1" fmla="*/ 6015464 w 6015464"/>
                  <a:gd name="connsiteY1" fmla="*/ 6360186 h 6360186"/>
                  <a:gd name="connsiteX2" fmla="*/ 6011559 w 6015464"/>
                  <a:gd name="connsiteY2" fmla="*/ 6311244 h 6360186"/>
                  <a:gd name="connsiteX3" fmla="*/ 664842 w 6015464"/>
                  <a:gd name="connsiteY3" fmla="*/ 6311247 h 6360186"/>
                  <a:gd name="connsiteX4" fmla="*/ 305165 w 6015464"/>
                  <a:gd name="connsiteY4" fmla="*/ 5974164 h 6360186"/>
                  <a:gd name="connsiteX5" fmla="*/ 302345 w 6015464"/>
                  <a:gd name="connsiteY5" fmla="*/ 4262448 h 6360186"/>
                  <a:gd name="connsiteX6" fmla="*/ 518123 w 6015464"/>
                  <a:gd name="connsiteY6" fmla="*/ 4093636 h 6360186"/>
                  <a:gd name="connsiteX7" fmla="*/ 517903 w 6015464"/>
                  <a:gd name="connsiteY7" fmla="*/ 1319919 h 6360186"/>
                  <a:gd name="connsiteX8" fmla="*/ 230703 w 6015464"/>
                  <a:gd name="connsiteY8" fmla="*/ 1130048 h 6360186"/>
                  <a:gd name="connsiteX9" fmla="*/ 230482 w 6015464"/>
                  <a:gd name="connsiteY9" fmla="*/ 164243 h 6360186"/>
                  <a:gd name="connsiteX10" fmla="*/ 4387 w 6015464"/>
                  <a:gd name="connsiteY10" fmla="*/ 0 h 6360186"/>
                  <a:gd name="connsiteX11" fmla="*/ 0 w 6015464"/>
                  <a:gd name="connsiteY11" fmla="*/ 6358753 h 6360186"/>
                  <a:gd name="connsiteX0" fmla="*/ 0 w 6015464"/>
                  <a:gd name="connsiteY0" fmla="*/ 6358753 h 6360186"/>
                  <a:gd name="connsiteX1" fmla="*/ 6015464 w 6015464"/>
                  <a:gd name="connsiteY1" fmla="*/ 6360186 h 6360186"/>
                  <a:gd name="connsiteX2" fmla="*/ 6011559 w 6015464"/>
                  <a:gd name="connsiteY2" fmla="*/ 6311244 h 6360186"/>
                  <a:gd name="connsiteX3" fmla="*/ 664842 w 6015464"/>
                  <a:gd name="connsiteY3" fmla="*/ 6311247 h 6360186"/>
                  <a:gd name="connsiteX4" fmla="*/ 305165 w 6015464"/>
                  <a:gd name="connsiteY4" fmla="*/ 5974164 h 6360186"/>
                  <a:gd name="connsiteX5" fmla="*/ 302346 w 6015464"/>
                  <a:gd name="connsiteY5" fmla="*/ 4464404 h 6360186"/>
                  <a:gd name="connsiteX6" fmla="*/ 518123 w 6015464"/>
                  <a:gd name="connsiteY6" fmla="*/ 4093636 h 6360186"/>
                  <a:gd name="connsiteX7" fmla="*/ 517903 w 6015464"/>
                  <a:gd name="connsiteY7" fmla="*/ 1319919 h 6360186"/>
                  <a:gd name="connsiteX8" fmla="*/ 230703 w 6015464"/>
                  <a:gd name="connsiteY8" fmla="*/ 1130048 h 6360186"/>
                  <a:gd name="connsiteX9" fmla="*/ 230482 w 6015464"/>
                  <a:gd name="connsiteY9" fmla="*/ 164243 h 6360186"/>
                  <a:gd name="connsiteX10" fmla="*/ 4387 w 6015464"/>
                  <a:gd name="connsiteY10" fmla="*/ 0 h 6360186"/>
                  <a:gd name="connsiteX11" fmla="*/ 0 w 6015464"/>
                  <a:gd name="connsiteY11" fmla="*/ 6358753 h 6360186"/>
                  <a:gd name="connsiteX0" fmla="*/ 0 w 6015464"/>
                  <a:gd name="connsiteY0" fmla="*/ 6358753 h 6360186"/>
                  <a:gd name="connsiteX1" fmla="*/ 6015464 w 6015464"/>
                  <a:gd name="connsiteY1" fmla="*/ 6360186 h 6360186"/>
                  <a:gd name="connsiteX2" fmla="*/ 6011559 w 6015464"/>
                  <a:gd name="connsiteY2" fmla="*/ 6311244 h 6360186"/>
                  <a:gd name="connsiteX3" fmla="*/ 664842 w 6015464"/>
                  <a:gd name="connsiteY3" fmla="*/ 6311247 h 6360186"/>
                  <a:gd name="connsiteX4" fmla="*/ 305165 w 6015464"/>
                  <a:gd name="connsiteY4" fmla="*/ 5974164 h 6360186"/>
                  <a:gd name="connsiteX5" fmla="*/ 302346 w 6015464"/>
                  <a:gd name="connsiteY5" fmla="*/ 4464404 h 6360186"/>
                  <a:gd name="connsiteX6" fmla="*/ 518123 w 6015464"/>
                  <a:gd name="connsiteY6" fmla="*/ 4093636 h 6360186"/>
                  <a:gd name="connsiteX7" fmla="*/ 517903 w 6015464"/>
                  <a:gd name="connsiteY7" fmla="*/ 1319919 h 6360186"/>
                  <a:gd name="connsiteX8" fmla="*/ 230703 w 6015464"/>
                  <a:gd name="connsiteY8" fmla="*/ 1130048 h 6360186"/>
                  <a:gd name="connsiteX9" fmla="*/ 230482 w 6015464"/>
                  <a:gd name="connsiteY9" fmla="*/ 164243 h 6360186"/>
                  <a:gd name="connsiteX10" fmla="*/ 4387 w 6015464"/>
                  <a:gd name="connsiteY10" fmla="*/ 0 h 6360186"/>
                  <a:gd name="connsiteX11" fmla="*/ 0 w 6015464"/>
                  <a:gd name="connsiteY11" fmla="*/ 6358753 h 6360186"/>
                  <a:gd name="connsiteX0" fmla="*/ 0 w 6015464"/>
                  <a:gd name="connsiteY0" fmla="*/ 6358753 h 6360186"/>
                  <a:gd name="connsiteX1" fmla="*/ 6015464 w 6015464"/>
                  <a:gd name="connsiteY1" fmla="*/ 6360186 h 6360186"/>
                  <a:gd name="connsiteX2" fmla="*/ 6011559 w 6015464"/>
                  <a:gd name="connsiteY2" fmla="*/ 6311244 h 6360186"/>
                  <a:gd name="connsiteX3" fmla="*/ 664842 w 6015464"/>
                  <a:gd name="connsiteY3" fmla="*/ 6311247 h 6360186"/>
                  <a:gd name="connsiteX4" fmla="*/ 305165 w 6015464"/>
                  <a:gd name="connsiteY4" fmla="*/ 5974164 h 6360186"/>
                  <a:gd name="connsiteX5" fmla="*/ 302346 w 6015464"/>
                  <a:gd name="connsiteY5" fmla="*/ 4464404 h 6360186"/>
                  <a:gd name="connsiteX6" fmla="*/ 518123 w 6015464"/>
                  <a:gd name="connsiteY6" fmla="*/ 4093636 h 6360186"/>
                  <a:gd name="connsiteX7" fmla="*/ 517903 w 6015464"/>
                  <a:gd name="connsiteY7" fmla="*/ 1319919 h 6360186"/>
                  <a:gd name="connsiteX8" fmla="*/ 230703 w 6015464"/>
                  <a:gd name="connsiteY8" fmla="*/ 1130048 h 6360186"/>
                  <a:gd name="connsiteX9" fmla="*/ 230482 w 6015464"/>
                  <a:gd name="connsiteY9" fmla="*/ 164243 h 6360186"/>
                  <a:gd name="connsiteX10" fmla="*/ 4387 w 6015464"/>
                  <a:gd name="connsiteY10" fmla="*/ 0 h 6360186"/>
                  <a:gd name="connsiteX11" fmla="*/ 0 w 6015464"/>
                  <a:gd name="connsiteY11" fmla="*/ 6358753 h 6360186"/>
                  <a:gd name="connsiteX0" fmla="*/ 0 w 6015464"/>
                  <a:gd name="connsiteY0" fmla="*/ 6358753 h 6360186"/>
                  <a:gd name="connsiteX1" fmla="*/ 6015464 w 6015464"/>
                  <a:gd name="connsiteY1" fmla="*/ 6360186 h 6360186"/>
                  <a:gd name="connsiteX2" fmla="*/ 6011559 w 6015464"/>
                  <a:gd name="connsiteY2" fmla="*/ 6311244 h 6360186"/>
                  <a:gd name="connsiteX3" fmla="*/ 664842 w 6015464"/>
                  <a:gd name="connsiteY3" fmla="*/ 6311247 h 6360186"/>
                  <a:gd name="connsiteX4" fmla="*/ 305165 w 6015464"/>
                  <a:gd name="connsiteY4" fmla="*/ 5974164 h 6360186"/>
                  <a:gd name="connsiteX5" fmla="*/ 302346 w 6015464"/>
                  <a:gd name="connsiteY5" fmla="*/ 4464404 h 6360186"/>
                  <a:gd name="connsiteX6" fmla="*/ 518123 w 6015464"/>
                  <a:gd name="connsiteY6" fmla="*/ 4093636 h 6360186"/>
                  <a:gd name="connsiteX7" fmla="*/ 517903 w 6015464"/>
                  <a:gd name="connsiteY7" fmla="*/ 1319919 h 6360186"/>
                  <a:gd name="connsiteX8" fmla="*/ 230703 w 6015464"/>
                  <a:gd name="connsiteY8" fmla="*/ 1130048 h 6360186"/>
                  <a:gd name="connsiteX9" fmla="*/ 230482 w 6015464"/>
                  <a:gd name="connsiteY9" fmla="*/ 164243 h 6360186"/>
                  <a:gd name="connsiteX10" fmla="*/ 4387 w 6015464"/>
                  <a:gd name="connsiteY10" fmla="*/ 0 h 6360186"/>
                  <a:gd name="connsiteX11" fmla="*/ 0 w 6015464"/>
                  <a:gd name="connsiteY11" fmla="*/ 6358753 h 63601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015464" h="6360186">
                    <a:moveTo>
                      <a:pt x="0" y="6358753"/>
                    </a:moveTo>
                    <a:lnTo>
                      <a:pt x="6015464" y="6360186"/>
                    </a:lnTo>
                    <a:lnTo>
                      <a:pt x="6011559" y="6311244"/>
                    </a:lnTo>
                    <a:lnTo>
                      <a:pt x="664842" y="6311247"/>
                    </a:lnTo>
                    <a:lnTo>
                      <a:pt x="305165" y="5974164"/>
                    </a:lnTo>
                    <a:cubicBezTo>
                      <a:pt x="307400" y="5405180"/>
                      <a:pt x="303755" y="5219284"/>
                      <a:pt x="302346" y="4464404"/>
                    </a:cubicBezTo>
                    <a:cubicBezTo>
                      <a:pt x="381212" y="4361971"/>
                      <a:pt x="425378" y="4242229"/>
                      <a:pt x="518123" y="4093636"/>
                    </a:cubicBezTo>
                    <a:cubicBezTo>
                      <a:pt x="518050" y="3169064"/>
                      <a:pt x="517976" y="2244491"/>
                      <a:pt x="517903" y="1319919"/>
                    </a:cubicBezTo>
                    <a:lnTo>
                      <a:pt x="230703" y="1130048"/>
                    </a:lnTo>
                    <a:cubicBezTo>
                      <a:pt x="233275" y="887266"/>
                      <a:pt x="230592" y="633088"/>
                      <a:pt x="230482" y="164243"/>
                    </a:cubicBezTo>
                    <a:cubicBezTo>
                      <a:pt x="73139" y="57432"/>
                      <a:pt x="122693" y="91192"/>
                      <a:pt x="4387" y="0"/>
                    </a:cubicBezTo>
                    <a:cubicBezTo>
                      <a:pt x="-1816" y="1978399"/>
                      <a:pt x="6203" y="4380354"/>
                      <a:pt x="0" y="6358753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  <a:alpha val="30000"/>
                </a:schemeClr>
              </a:solidFill>
              <a:ln>
                <a:noFill/>
              </a:ln>
              <a:effectLst>
                <a:glow rad="139700">
                  <a:schemeClr val="bg1">
                    <a:lumMod val="65000"/>
                    <a:alpha val="40000"/>
                  </a:schemeClr>
                </a:glow>
              </a:effectLst>
              <a:scene3d>
                <a:camera prst="orthographicFront"/>
                <a:lightRig rig="threePt" dir="t"/>
              </a:scene3d>
              <a:sp3d>
                <a:bevelT prst="slop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90" name="Elipse 389">
                <a:extLst>
                  <a:ext uri="{FF2B5EF4-FFF2-40B4-BE49-F238E27FC236}">
                    <a16:creationId xmlns:a16="http://schemas.microsoft.com/office/drawing/2014/main" id="{91170F2F-6DBB-DAE1-5EC5-F70F986D823A}"/>
                  </a:ext>
                </a:extLst>
              </p:cNvPr>
              <p:cNvSpPr/>
              <p:nvPr/>
            </p:nvSpPr>
            <p:spPr>
              <a:xfrm>
                <a:off x="219555" y="6927937"/>
                <a:ext cx="18000" cy="18000"/>
              </a:xfrm>
              <a:prstGeom prst="ellipse">
                <a:avLst/>
              </a:prstGeom>
              <a:solidFill>
                <a:schemeClr val="bg2">
                  <a:lumMod val="25000"/>
                </a:schemeClr>
              </a:solidFill>
              <a:ln>
                <a:solidFill>
                  <a:schemeClr val="bg2">
                    <a:lumMod val="25000"/>
                  </a:schemeClr>
                </a:solidFill>
              </a:ln>
              <a:scene3d>
                <a:camera prst="orthographicFront"/>
                <a:lightRig rig="threePt" dir="t"/>
              </a:scene3d>
              <a:sp3d>
                <a:bevelT prst="slop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91" name="Elipse 390">
                <a:extLst>
                  <a:ext uri="{FF2B5EF4-FFF2-40B4-BE49-F238E27FC236}">
                    <a16:creationId xmlns:a16="http://schemas.microsoft.com/office/drawing/2014/main" id="{68ABB92B-F7C5-60EF-DB67-D12371A01D92}"/>
                  </a:ext>
                </a:extLst>
              </p:cNvPr>
              <p:cNvSpPr/>
              <p:nvPr/>
            </p:nvSpPr>
            <p:spPr>
              <a:xfrm>
                <a:off x="305250" y="7009661"/>
                <a:ext cx="18000" cy="18000"/>
              </a:xfrm>
              <a:prstGeom prst="ellipse">
                <a:avLst/>
              </a:prstGeom>
              <a:solidFill>
                <a:schemeClr val="bg2">
                  <a:lumMod val="25000"/>
                </a:schemeClr>
              </a:solidFill>
              <a:ln>
                <a:solidFill>
                  <a:schemeClr val="bg2">
                    <a:lumMod val="25000"/>
                  </a:schemeClr>
                </a:solidFill>
              </a:ln>
              <a:scene3d>
                <a:camera prst="orthographicFront"/>
                <a:lightRig rig="threePt" dir="t"/>
              </a:scene3d>
              <a:sp3d>
                <a:bevelT prst="slop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92" name="Elipse 391">
                <a:extLst>
                  <a:ext uri="{FF2B5EF4-FFF2-40B4-BE49-F238E27FC236}">
                    <a16:creationId xmlns:a16="http://schemas.microsoft.com/office/drawing/2014/main" id="{96EFA681-FD11-CE3F-FB5C-BB963177AE14}"/>
                  </a:ext>
                </a:extLst>
              </p:cNvPr>
              <p:cNvSpPr/>
              <p:nvPr/>
            </p:nvSpPr>
            <p:spPr>
              <a:xfrm>
                <a:off x="265966" y="6963847"/>
                <a:ext cx="18000" cy="18000"/>
              </a:xfrm>
              <a:prstGeom prst="ellipse">
                <a:avLst/>
              </a:prstGeom>
              <a:solidFill>
                <a:schemeClr val="bg2">
                  <a:lumMod val="25000"/>
                </a:schemeClr>
              </a:solidFill>
              <a:ln>
                <a:solidFill>
                  <a:schemeClr val="bg2">
                    <a:lumMod val="25000"/>
                  </a:schemeClr>
                </a:solidFill>
              </a:ln>
              <a:scene3d>
                <a:camera prst="orthographicFront"/>
                <a:lightRig rig="threePt" dir="t"/>
              </a:scene3d>
              <a:sp3d>
                <a:bevelT prst="slop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93" name="Elipse 392">
                <a:extLst>
                  <a:ext uri="{FF2B5EF4-FFF2-40B4-BE49-F238E27FC236}">
                    <a16:creationId xmlns:a16="http://schemas.microsoft.com/office/drawing/2014/main" id="{686E6E1D-0B40-351B-CDA8-C322F43F9FE6}"/>
                  </a:ext>
                </a:extLst>
              </p:cNvPr>
              <p:cNvSpPr/>
              <p:nvPr/>
            </p:nvSpPr>
            <p:spPr>
              <a:xfrm>
                <a:off x="212450" y="6988415"/>
                <a:ext cx="18000" cy="18000"/>
              </a:xfrm>
              <a:prstGeom prst="ellipse">
                <a:avLst/>
              </a:prstGeom>
              <a:solidFill>
                <a:schemeClr val="bg2">
                  <a:lumMod val="25000"/>
                </a:schemeClr>
              </a:solidFill>
              <a:ln>
                <a:solidFill>
                  <a:schemeClr val="bg2">
                    <a:lumMod val="25000"/>
                  </a:schemeClr>
                </a:solidFill>
              </a:ln>
              <a:scene3d>
                <a:camera prst="orthographicFront"/>
                <a:lightRig rig="threePt" dir="t"/>
              </a:scene3d>
              <a:sp3d>
                <a:bevelT prst="slop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94" name="Elipse 393">
                <a:extLst>
                  <a:ext uri="{FF2B5EF4-FFF2-40B4-BE49-F238E27FC236}">
                    <a16:creationId xmlns:a16="http://schemas.microsoft.com/office/drawing/2014/main" id="{152B7D97-A0A5-7010-7F97-3EDC35A80EBE}"/>
                  </a:ext>
                </a:extLst>
              </p:cNvPr>
              <p:cNvSpPr/>
              <p:nvPr/>
            </p:nvSpPr>
            <p:spPr>
              <a:xfrm>
                <a:off x="255138" y="7015202"/>
                <a:ext cx="18000" cy="18000"/>
              </a:xfrm>
              <a:prstGeom prst="ellipse">
                <a:avLst/>
              </a:prstGeom>
              <a:solidFill>
                <a:schemeClr val="bg2">
                  <a:lumMod val="25000"/>
                </a:schemeClr>
              </a:solidFill>
              <a:ln>
                <a:solidFill>
                  <a:schemeClr val="bg2">
                    <a:lumMod val="25000"/>
                  </a:schemeClr>
                </a:solidFill>
              </a:ln>
              <a:scene3d>
                <a:camera prst="orthographicFront"/>
                <a:lightRig rig="threePt" dir="t"/>
              </a:scene3d>
              <a:sp3d>
                <a:bevelT prst="slop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388" name="Trapezoide 55">
              <a:extLst>
                <a:ext uri="{FF2B5EF4-FFF2-40B4-BE49-F238E27FC236}">
                  <a16:creationId xmlns:a16="http://schemas.microsoft.com/office/drawing/2014/main" id="{32C58287-6F56-50F8-FB27-D81667D8C42A}"/>
                </a:ext>
              </a:extLst>
            </p:cNvPr>
            <p:cNvSpPr/>
            <p:nvPr/>
          </p:nvSpPr>
          <p:spPr>
            <a:xfrm rot="5400000">
              <a:off x="-811679" y="4508496"/>
              <a:ext cx="2177622" cy="117735"/>
            </a:xfrm>
            <a:custGeom>
              <a:avLst/>
              <a:gdLst>
                <a:gd name="connsiteX0" fmla="*/ 0 w 1965955"/>
                <a:gd name="connsiteY0" fmla="*/ 113501 h 113501"/>
                <a:gd name="connsiteX1" fmla="*/ 87143 w 1965955"/>
                <a:gd name="connsiteY1" fmla="*/ 0 h 113501"/>
                <a:gd name="connsiteX2" fmla="*/ 1878812 w 1965955"/>
                <a:gd name="connsiteY2" fmla="*/ 0 h 113501"/>
                <a:gd name="connsiteX3" fmla="*/ 1965955 w 1965955"/>
                <a:gd name="connsiteY3" fmla="*/ 113501 h 113501"/>
                <a:gd name="connsiteX4" fmla="*/ 0 w 1965955"/>
                <a:gd name="connsiteY4" fmla="*/ 113501 h 113501"/>
                <a:gd name="connsiteX0" fmla="*/ 0 w 2177622"/>
                <a:gd name="connsiteY0" fmla="*/ 113501 h 117735"/>
                <a:gd name="connsiteX1" fmla="*/ 87143 w 2177622"/>
                <a:gd name="connsiteY1" fmla="*/ 0 h 117735"/>
                <a:gd name="connsiteX2" fmla="*/ 1878812 w 2177622"/>
                <a:gd name="connsiteY2" fmla="*/ 0 h 117735"/>
                <a:gd name="connsiteX3" fmla="*/ 2177622 w 2177622"/>
                <a:gd name="connsiteY3" fmla="*/ 117735 h 117735"/>
                <a:gd name="connsiteX4" fmla="*/ 0 w 2177622"/>
                <a:gd name="connsiteY4" fmla="*/ 113501 h 117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77622" h="117735">
                  <a:moveTo>
                    <a:pt x="0" y="113501"/>
                  </a:moveTo>
                  <a:lnTo>
                    <a:pt x="87143" y="0"/>
                  </a:lnTo>
                  <a:lnTo>
                    <a:pt x="1878812" y="0"/>
                  </a:lnTo>
                  <a:lnTo>
                    <a:pt x="2177622" y="117735"/>
                  </a:lnTo>
                  <a:lnTo>
                    <a:pt x="0" y="113501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prst="slop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58" name="Volume">
            <a:extLst>
              <a:ext uri="{FF2B5EF4-FFF2-40B4-BE49-F238E27FC236}">
                <a16:creationId xmlns:a16="http://schemas.microsoft.com/office/drawing/2014/main" id="{ED27E24D-659D-2E67-DA54-71EBF44904CC}"/>
              </a:ext>
            </a:extLst>
          </p:cNvPr>
          <p:cNvGrpSpPr/>
          <p:nvPr/>
        </p:nvGrpSpPr>
        <p:grpSpPr>
          <a:xfrm>
            <a:off x="11794838" y="3036864"/>
            <a:ext cx="1136732" cy="3012954"/>
            <a:chOff x="11794838" y="3036864"/>
            <a:chExt cx="1136732" cy="3012954"/>
          </a:xfrm>
        </p:grpSpPr>
        <p:grpSp>
          <p:nvGrpSpPr>
            <p:cNvPr id="59" name="Volume Cheio">
              <a:extLst>
                <a:ext uri="{FF2B5EF4-FFF2-40B4-BE49-F238E27FC236}">
                  <a16:creationId xmlns:a16="http://schemas.microsoft.com/office/drawing/2014/main" id="{7932D845-1617-3460-8E49-BE7FB684332F}"/>
                </a:ext>
              </a:extLst>
            </p:cNvPr>
            <p:cNvGrpSpPr/>
            <p:nvPr/>
          </p:nvGrpSpPr>
          <p:grpSpPr>
            <a:xfrm>
              <a:off x="12282446" y="3036864"/>
              <a:ext cx="221524" cy="2556000"/>
              <a:chOff x="12393487" y="3028021"/>
              <a:chExt cx="221524" cy="2556000"/>
            </a:xfrm>
          </p:grpSpPr>
          <p:sp>
            <p:nvSpPr>
              <p:cNvPr id="509" name="Amarelo">
                <a:extLst>
                  <a:ext uri="{FF2B5EF4-FFF2-40B4-BE49-F238E27FC236}">
                    <a16:creationId xmlns:a16="http://schemas.microsoft.com/office/drawing/2014/main" id="{C8924DF8-7637-B9C0-538E-D85F84A781CB}"/>
                  </a:ext>
                </a:extLst>
              </p:cNvPr>
              <p:cNvSpPr/>
              <p:nvPr/>
            </p:nvSpPr>
            <p:spPr>
              <a:xfrm>
                <a:off x="12399011" y="3028021"/>
                <a:ext cx="216000" cy="2556000"/>
              </a:xfrm>
              <a:custGeom>
                <a:avLst/>
                <a:gdLst>
                  <a:gd name="connsiteX0" fmla="*/ 190918 w 200967"/>
                  <a:gd name="connsiteY0" fmla="*/ 0 h 2507064"/>
                  <a:gd name="connsiteX1" fmla="*/ 200967 w 200967"/>
                  <a:gd name="connsiteY1" fmla="*/ 396910 h 2507064"/>
                  <a:gd name="connsiteX2" fmla="*/ 120580 w 200967"/>
                  <a:gd name="connsiteY2" fmla="*/ 447152 h 2507064"/>
                  <a:gd name="connsiteX3" fmla="*/ 125604 w 200967"/>
                  <a:gd name="connsiteY3" fmla="*/ 909376 h 2507064"/>
                  <a:gd name="connsiteX4" fmla="*/ 200967 w 200967"/>
                  <a:gd name="connsiteY4" fmla="*/ 1004835 h 2507064"/>
                  <a:gd name="connsiteX5" fmla="*/ 195943 w 200967"/>
                  <a:gd name="connsiteY5" fmla="*/ 2507064 h 2507064"/>
                  <a:gd name="connsiteX6" fmla="*/ 160773 w 200967"/>
                  <a:gd name="connsiteY6" fmla="*/ 2507064 h 2507064"/>
                  <a:gd name="connsiteX7" fmla="*/ 0 w 200967"/>
                  <a:gd name="connsiteY7" fmla="*/ 2326193 h 2507064"/>
                  <a:gd name="connsiteX8" fmla="*/ 0 w 200967"/>
                  <a:gd name="connsiteY8" fmla="*/ 150725 h 2507064"/>
                  <a:gd name="connsiteX9" fmla="*/ 190918 w 200967"/>
                  <a:gd name="connsiteY9" fmla="*/ 0 h 2507064"/>
                  <a:gd name="connsiteX0" fmla="*/ 190918 w 200967"/>
                  <a:gd name="connsiteY0" fmla="*/ 0 h 2507064"/>
                  <a:gd name="connsiteX1" fmla="*/ 200967 w 200967"/>
                  <a:gd name="connsiteY1" fmla="*/ 396910 h 2507064"/>
                  <a:gd name="connsiteX2" fmla="*/ 120580 w 200967"/>
                  <a:gd name="connsiteY2" fmla="*/ 447152 h 2507064"/>
                  <a:gd name="connsiteX3" fmla="*/ 125604 w 200967"/>
                  <a:gd name="connsiteY3" fmla="*/ 909376 h 2507064"/>
                  <a:gd name="connsiteX4" fmla="*/ 200967 w 200967"/>
                  <a:gd name="connsiteY4" fmla="*/ 1004835 h 2507064"/>
                  <a:gd name="connsiteX5" fmla="*/ 195943 w 200967"/>
                  <a:gd name="connsiteY5" fmla="*/ 2507064 h 2507064"/>
                  <a:gd name="connsiteX6" fmla="*/ 160773 w 200967"/>
                  <a:gd name="connsiteY6" fmla="*/ 2507064 h 2507064"/>
                  <a:gd name="connsiteX7" fmla="*/ 0 w 200967"/>
                  <a:gd name="connsiteY7" fmla="*/ 2326193 h 2507064"/>
                  <a:gd name="connsiteX8" fmla="*/ 0 w 200967"/>
                  <a:gd name="connsiteY8" fmla="*/ 150725 h 2507064"/>
                  <a:gd name="connsiteX9" fmla="*/ 141828 w 200967"/>
                  <a:gd name="connsiteY9" fmla="*/ 8583 h 2507064"/>
                  <a:gd name="connsiteX10" fmla="*/ 190918 w 200967"/>
                  <a:gd name="connsiteY10" fmla="*/ 0 h 2507064"/>
                  <a:gd name="connsiteX0" fmla="*/ 202824 w 202824"/>
                  <a:gd name="connsiteY0" fmla="*/ 0 h 2507064"/>
                  <a:gd name="connsiteX1" fmla="*/ 200967 w 202824"/>
                  <a:gd name="connsiteY1" fmla="*/ 396910 h 2507064"/>
                  <a:gd name="connsiteX2" fmla="*/ 120580 w 202824"/>
                  <a:gd name="connsiteY2" fmla="*/ 447152 h 2507064"/>
                  <a:gd name="connsiteX3" fmla="*/ 125604 w 202824"/>
                  <a:gd name="connsiteY3" fmla="*/ 909376 h 2507064"/>
                  <a:gd name="connsiteX4" fmla="*/ 200967 w 202824"/>
                  <a:gd name="connsiteY4" fmla="*/ 1004835 h 2507064"/>
                  <a:gd name="connsiteX5" fmla="*/ 195943 w 202824"/>
                  <a:gd name="connsiteY5" fmla="*/ 2507064 h 2507064"/>
                  <a:gd name="connsiteX6" fmla="*/ 160773 w 202824"/>
                  <a:gd name="connsiteY6" fmla="*/ 2507064 h 2507064"/>
                  <a:gd name="connsiteX7" fmla="*/ 0 w 202824"/>
                  <a:gd name="connsiteY7" fmla="*/ 2326193 h 2507064"/>
                  <a:gd name="connsiteX8" fmla="*/ 0 w 202824"/>
                  <a:gd name="connsiteY8" fmla="*/ 150725 h 2507064"/>
                  <a:gd name="connsiteX9" fmla="*/ 141828 w 202824"/>
                  <a:gd name="connsiteY9" fmla="*/ 8583 h 2507064"/>
                  <a:gd name="connsiteX10" fmla="*/ 202824 w 202824"/>
                  <a:gd name="connsiteY10" fmla="*/ 0 h 2507064"/>
                  <a:gd name="connsiteX0" fmla="*/ 202824 w 202824"/>
                  <a:gd name="connsiteY0" fmla="*/ 0 h 2509445"/>
                  <a:gd name="connsiteX1" fmla="*/ 200967 w 202824"/>
                  <a:gd name="connsiteY1" fmla="*/ 399291 h 2509445"/>
                  <a:gd name="connsiteX2" fmla="*/ 120580 w 202824"/>
                  <a:gd name="connsiteY2" fmla="*/ 449533 h 2509445"/>
                  <a:gd name="connsiteX3" fmla="*/ 125604 w 202824"/>
                  <a:gd name="connsiteY3" fmla="*/ 911757 h 2509445"/>
                  <a:gd name="connsiteX4" fmla="*/ 200967 w 202824"/>
                  <a:gd name="connsiteY4" fmla="*/ 1007216 h 2509445"/>
                  <a:gd name="connsiteX5" fmla="*/ 195943 w 202824"/>
                  <a:gd name="connsiteY5" fmla="*/ 2509445 h 2509445"/>
                  <a:gd name="connsiteX6" fmla="*/ 160773 w 202824"/>
                  <a:gd name="connsiteY6" fmla="*/ 2509445 h 2509445"/>
                  <a:gd name="connsiteX7" fmla="*/ 0 w 202824"/>
                  <a:gd name="connsiteY7" fmla="*/ 2328574 h 2509445"/>
                  <a:gd name="connsiteX8" fmla="*/ 0 w 202824"/>
                  <a:gd name="connsiteY8" fmla="*/ 153106 h 2509445"/>
                  <a:gd name="connsiteX9" fmla="*/ 141828 w 202824"/>
                  <a:gd name="connsiteY9" fmla="*/ 10964 h 2509445"/>
                  <a:gd name="connsiteX10" fmla="*/ 202824 w 202824"/>
                  <a:gd name="connsiteY10" fmla="*/ 0 h 2509445"/>
                  <a:gd name="connsiteX0" fmla="*/ 202824 w 205729"/>
                  <a:gd name="connsiteY0" fmla="*/ 0 h 2509445"/>
                  <a:gd name="connsiteX1" fmla="*/ 205729 w 205729"/>
                  <a:gd name="connsiteY1" fmla="*/ 401672 h 2509445"/>
                  <a:gd name="connsiteX2" fmla="*/ 120580 w 205729"/>
                  <a:gd name="connsiteY2" fmla="*/ 449533 h 2509445"/>
                  <a:gd name="connsiteX3" fmla="*/ 125604 w 205729"/>
                  <a:gd name="connsiteY3" fmla="*/ 911757 h 2509445"/>
                  <a:gd name="connsiteX4" fmla="*/ 200967 w 205729"/>
                  <a:gd name="connsiteY4" fmla="*/ 1007216 h 2509445"/>
                  <a:gd name="connsiteX5" fmla="*/ 195943 w 205729"/>
                  <a:gd name="connsiteY5" fmla="*/ 2509445 h 2509445"/>
                  <a:gd name="connsiteX6" fmla="*/ 160773 w 205729"/>
                  <a:gd name="connsiteY6" fmla="*/ 2509445 h 2509445"/>
                  <a:gd name="connsiteX7" fmla="*/ 0 w 205729"/>
                  <a:gd name="connsiteY7" fmla="*/ 2328574 h 2509445"/>
                  <a:gd name="connsiteX8" fmla="*/ 0 w 205729"/>
                  <a:gd name="connsiteY8" fmla="*/ 153106 h 2509445"/>
                  <a:gd name="connsiteX9" fmla="*/ 141828 w 205729"/>
                  <a:gd name="connsiteY9" fmla="*/ 10964 h 2509445"/>
                  <a:gd name="connsiteX10" fmla="*/ 202824 w 205729"/>
                  <a:gd name="connsiteY10" fmla="*/ 0 h 2509445"/>
                  <a:gd name="connsiteX0" fmla="*/ 202824 w 202983"/>
                  <a:gd name="connsiteY0" fmla="*/ 0 h 2509445"/>
                  <a:gd name="connsiteX1" fmla="*/ 200967 w 202983"/>
                  <a:gd name="connsiteY1" fmla="*/ 401672 h 2509445"/>
                  <a:gd name="connsiteX2" fmla="*/ 120580 w 202983"/>
                  <a:gd name="connsiteY2" fmla="*/ 449533 h 2509445"/>
                  <a:gd name="connsiteX3" fmla="*/ 125604 w 202983"/>
                  <a:gd name="connsiteY3" fmla="*/ 911757 h 2509445"/>
                  <a:gd name="connsiteX4" fmla="*/ 200967 w 202983"/>
                  <a:gd name="connsiteY4" fmla="*/ 1007216 h 2509445"/>
                  <a:gd name="connsiteX5" fmla="*/ 195943 w 202983"/>
                  <a:gd name="connsiteY5" fmla="*/ 2509445 h 2509445"/>
                  <a:gd name="connsiteX6" fmla="*/ 160773 w 202983"/>
                  <a:gd name="connsiteY6" fmla="*/ 2509445 h 2509445"/>
                  <a:gd name="connsiteX7" fmla="*/ 0 w 202983"/>
                  <a:gd name="connsiteY7" fmla="*/ 2328574 h 2509445"/>
                  <a:gd name="connsiteX8" fmla="*/ 0 w 202983"/>
                  <a:gd name="connsiteY8" fmla="*/ 153106 h 2509445"/>
                  <a:gd name="connsiteX9" fmla="*/ 141828 w 202983"/>
                  <a:gd name="connsiteY9" fmla="*/ 10964 h 2509445"/>
                  <a:gd name="connsiteX10" fmla="*/ 202824 w 202983"/>
                  <a:gd name="connsiteY10" fmla="*/ 0 h 2509445"/>
                  <a:gd name="connsiteX0" fmla="*/ 202824 w 202983"/>
                  <a:gd name="connsiteY0" fmla="*/ 0 h 2509445"/>
                  <a:gd name="connsiteX1" fmla="*/ 200967 w 202983"/>
                  <a:gd name="connsiteY1" fmla="*/ 401672 h 2509445"/>
                  <a:gd name="connsiteX2" fmla="*/ 122962 w 202983"/>
                  <a:gd name="connsiteY2" fmla="*/ 449533 h 2509445"/>
                  <a:gd name="connsiteX3" fmla="*/ 125604 w 202983"/>
                  <a:gd name="connsiteY3" fmla="*/ 911757 h 2509445"/>
                  <a:gd name="connsiteX4" fmla="*/ 200967 w 202983"/>
                  <a:gd name="connsiteY4" fmla="*/ 1007216 h 2509445"/>
                  <a:gd name="connsiteX5" fmla="*/ 195943 w 202983"/>
                  <a:gd name="connsiteY5" fmla="*/ 2509445 h 2509445"/>
                  <a:gd name="connsiteX6" fmla="*/ 160773 w 202983"/>
                  <a:gd name="connsiteY6" fmla="*/ 2509445 h 2509445"/>
                  <a:gd name="connsiteX7" fmla="*/ 0 w 202983"/>
                  <a:gd name="connsiteY7" fmla="*/ 2328574 h 2509445"/>
                  <a:gd name="connsiteX8" fmla="*/ 0 w 202983"/>
                  <a:gd name="connsiteY8" fmla="*/ 153106 h 2509445"/>
                  <a:gd name="connsiteX9" fmla="*/ 141828 w 202983"/>
                  <a:gd name="connsiteY9" fmla="*/ 10964 h 2509445"/>
                  <a:gd name="connsiteX10" fmla="*/ 202824 w 202983"/>
                  <a:gd name="connsiteY10" fmla="*/ 0 h 2509445"/>
                  <a:gd name="connsiteX0" fmla="*/ 202824 w 202983"/>
                  <a:gd name="connsiteY0" fmla="*/ 5705 h 2515150"/>
                  <a:gd name="connsiteX1" fmla="*/ 200967 w 202983"/>
                  <a:gd name="connsiteY1" fmla="*/ 407377 h 2515150"/>
                  <a:gd name="connsiteX2" fmla="*/ 122962 w 202983"/>
                  <a:gd name="connsiteY2" fmla="*/ 455238 h 2515150"/>
                  <a:gd name="connsiteX3" fmla="*/ 125604 w 202983"/>
                  <a:gd name="connsiteY3" fmla="*/ 917462 h 2515150"/>
                  <a:gd name="connsiteX4" fmla="*/ 200967 w 202983"/>
                  <a:gd name="connsiteY4" fmla="*/ 1012921 h 2515150"/>
                  <a:gd name="connsiteX5" fmla="*/ 195943 w 202983"/>
                  <a:gd name="connsiteY5" fmla="*/ 2515150 h 2515150"/>
                  <a:gd name="connsiteX6" fmla="*/ 160773 w 202983"/>
                  <a:gd name="connsiteY6" fmla="*/ 2515150 h 2515150"/>
                  <a:gd name="connsiteX7" fmla="*/ 0 w 202983"/>
                  <a:gd name="connsiteY7" fmla="*/ 2334279 h 2515150"/>
                  <a:gd name="connsiteX8" fmla="*/ 0 w 202983"/>
                  <a:gd name="connsiteY8" fmla="*/ 158811 h 2515150"/>
                  <a:gd name="connsiteX9" fmla="*/ 158497 w 202983"/>
                  <a:gd name="connsiteY9" fmla="*/ 0 h 2515150"/>
                  <a:gd name="connsiteX10" fmla="*/ 202824 w 202983"/>
                  <a:gd name="connsiteY10" fmla="*/ 5705 h 2515150"/>
                  <a:gd name="connsiteX0" fmla="*/ 202824 w 202983"/>
                  <a:gd name="connsiteY0" fmla="*/ 0 h 2509445"/>
                  <a:gd name="connsiteX1" fmla="*/ 200967 w 202983"/>
                  <a:gd name="connsiteY1" fmla="*/ 401672 h 2509445"/>
                  <a:gd name="connsiteX2" fmla="*/ 122962 w 202983"/>
                  <a:gd name="connsiteY2" fmla="*/ 449533 h 2509445"/>
                  <a:gd name="connsiteX3" fmla="*/ 125604 w 202983"/>
                  <a:gd name="connsiteY3" fmla="*/ 911757 h 2509445"/>
                  <a:gd name="connsiteX4" fmla="*/ 200967 w 202983"/>
                  <a:gd name="connsiteY4" fmla="*/ 1007216 h 2509445"/>
                  <a:gd name="connsiteX5" fmla="*/ 195943 w 202983"/>
                  <a:gd name="connsiteY5" fmla="*/ 2509445 h 2509445"/>
                  <a:gd name="connsiteX6" fmla="*/ 160773 w 202983"/>
                  <a:gd name="connsiteY6" fmla="*/ 2509445 h 2509445"/>
                  <a:gd name="connsiteX7" fmla="*/ 0 w 202983"/>
                  <a:gd name="connsiteY7" fmla="*/ 2328574 h 2509445"/>
                  <a:gd name="connsiteX8" fmla="*/ 0 w 202983"/>
                  <a:gd name="connsiteY8" fmla="*/ 153106 h 2509445"/>
                  <a:gd name="connsiteX9" fmla="*/ 153735 w 202983"/>
                  <a:gd name="connsiteY9" fmla="*/ 6202 h 2509445"/>
                  <a:gd name="connsiteX10" fmla="*/ 202824 w 202983"/>
                  <a:gd name="connsiteY10" fmla="*/ 0 h 2509445"/>
                  <a:gd name="connsiteX0" fmla="*/ 202824 w 202983"/>
                  <a:gd name="connsiteY0" fmla="*/ 0 h 2509445"/>
                  <a:gd name="connsiteX1" fmla="*/ 200967 w 202983"/>
                  <a:gd name="connsiteY1" fmla="*/ 401672 h 2509445"/>
                  <a:gd name="connsiteX2" fmla="*/ 122962 w 202983"/>
                  <a:gd name="connsiteY2" fmla="*/ 449533 h 2509445"/>
                  <a:gd name="connsiteX3" fmla="*/ 125604 w 202983"/>
                  <a:gd name="connsiteY3" fmla="*/ 911757 h 2509445"/>
                  <a:gd name="connsiteX4" fmla="*/ 200967 w 202983"/>
                  <a:gd name="connsiteY4" fmla="*/ 1007216 h 2509445"/>
                  <a:gd name="connsiteX5" fmla="*/ 195943 w 202983"/>
                  <a:gd name="connsiteY5" fmla="*/ 2509445 h 2509445"/>
                  <a:gd name="connsiteX6" fmla="*/ 160773 w 202983"/>
                  <a:gd name="connsiteY6" fmla="*/ 2509445 h 2509445"/>
                  <a:gd name="connsiteX7" fmla="*/ 0 w 202983"/>
                  <a:gd name="connsiteY7" fmla="*/ 2328574 h 2509445"/>
                  <a:gd name="connsiteX8" fmla="*/ 0 w 202983"/>
                  <a:gd name="connsiteY8" fmla="*/ 153106 h 2509445"/>
                  <a:gd name="connsiteX9" fmla="*/ 153735 w 202983"/>
                  <a:gd name="connsiteY9" fmla="*/ 1439 h 2509445"/>
                  <a:gd name="connsiteX10" fmla="*/ 202824 w 202983"/>
                  <a:gd name="connsiteY10" fmla="*/ 0 h 2509445"/>
                  <a:gd name="connsiteX0" fmla="*/ 202824 w 202983"/>
                  <a:gd name="connsiteY0" fmla="*/ 0 h 2509445"/>
                  <a:gd name="connsiteX1" fmla="*/ 200967 w 202983"/>
                  <a:gd name="connsiteY1" fmla="*/ 401672 h 2509445"/>
                  <a:gd name="connsiteX2" fmla="*/ 122962 w 202983"/>
                  <a:gd name="connsiteY2" fmla="*/ 449533 h 2509445"/>
                  <a:gd name="connsiteX3" fmla="*/ 123222 w 202983"/>
                  <a:gd name="connsiteY3" fmla="*/ 916519 h 2509445"/>
                  <a:gd name="connsiteX4" fmla="*/ 200967 w 202983"/>
                  <a:gd name="connsiteY4" fmla="*/ 1007216 h 2509445"/>
                  <a:gd name="connsiteX5" fmla="*/ 195943 w 202983"/>
                  <a:gd name="connsiteY5" fmla="*/ 2509445 h 2509445"/>
                  <a:gd name="connsiteX6" fmla="*/ 160773 w 202983"/>
                  <a:gd name="connsiteY6" fmla="*/ 2509445 h 2509445"/>
                  <a:gd name="connsiteX7" fmla="*/ 0 w 202983"/>
                  <a:gd name="connsiteY7" fmla="*/ 2328574 h 2509445"/>
                  <a:gd name="connsiteX8" fmla="*/ 0 w 202983"/>
                  <a:gd name="connsiteY8" fmla="*/ 153106 h 2509445"/>
                  <a:gd name="connsiteX9" fmla="*/ 153735 w 202983"/>
                  <a:gd name="connsiteY9" fmla="*/ 1439 h 2509445"/>
                  <a:gd name="connsiteX10" fmla="*/ 202824 w 202983"/>
                  <a:gd name="connsiteY10" fmla="*/ 0 h 2509445"/>
                  <a:gd name="connsiteX0" fmla="*/ 202824 w 202983"/>
                  <a:gd name="connsiteY0" fmla="*/ 0 h 2509445"/>
                  <a:gd name="connsiteX1" fmla="*/ 200967 w 202983"/>
                  <a:gd name="connsiteY1" fmla="*/ 401672 h 2509445"/>
                  <a:gd name="connsiteX2" fmla="*/ 122962 w 202983"/>
                  <a:gd name="connsiteY2" fmla="*/ 449533 h 2509445"/>
                  <a:gd name="connsiteX3" fmla="*/ 123222 w 202983"/>
                  <a:gd name="connsiteY3" fmla="*/ 916519 h 2509445"/>
                  <a:gd name="connsiteX4" fmla="*/ 200967 w 202983"/>
                  <a:gd name="connsiteY4" fmla="*/ 1000072 h 2509445"/>
                  <a:gd name="connsiteX5" fmla="*/ 195943 w 202983"/>
                  <a:gd name="connsiteY5" fmla="*/ 2509445 h 2509445"/>
                  <a:gd name="connsiteX6" fmla="*/ 160773 w 202983"/>
                  <a:gd name="connsiteY6" fmla="*/ 2509445 h 2509445"/>
                  <a:gd name="connsiteX7" fmla="*/ 0 w 202983"/>
                  <a:gd name="connsiteY7" fmla="*/ 2328574 h 2509445"/>
                  <a:gd name="connsiteX8" fmla="*/ 0 w 202983"/>
                  <a:gd name="connsiteY8" fmla="*/ 153106 h 2509445"/>
                  <a:gd name="connsiteX9" fmla="*/ 153735 w 202983"/>
                  <a:gd name="connsiteY9" fmla="*/ 1439 h 2509445"/>
                  <a:gd name="connsiteX10" fmla="*/ 202824 w 202983"/>
                  <a:gd name="connsiteY10" fmla="*/ 0 h 2509445"/>
                  <a:gd name="connsiteX0" fmla="*/ 202824 w 202983"/>
                  <a:gd name="connsiteY0" fmla="*/ 0 h 2509445"/>
                  <a:gd name="connsiteX1" fmla="*/ 200967 w 202983"/>
                  <a:gd name="connsiteY1" fmla="*/ 401672 h 2509445"/>
                  <a:gd name="connsiteX2" fmla="*/ 122962 w 202983"/>
                  <a:gd name="connsiteY2" fmla="*/ 449533 h 2509445"/>
                  <a:gd name="connsiteX3" fmla="*/ 123222 w 202983"/>
                  <a:gd name="connsiteY3" fmla="*/ 916519 h 2509445"/>
                  <a:gd name="connsiteX4" fmla="*/ 200967 w 202983"/>
                  <a:gd name="connsiteY4" fmla="*/ 1000072 h 2509445"/>
                  <a:gd name="connsiteX5" fmla="*/ 198324 w 202983"/>
                  <a:gd name="connsiteY5" fmla="*/ 2509445 h 2509445"/>
                  <a:gd name="connsiteX6" fmla="*/ 160773 w 202983"/>
                  <a:gd name="connsiteY6" fmla="*/ 2509445 h 2509445"/>
                  <a:gd name="connsiteX7" fmla="*/ 0 w 202983"/>
                  <a:gd name="connsiteY7" fmla="*/ 2328574 h 2509445"/>
                  <a:gd name="connsiteX8" fmla="*/ 0 w 202983"/>
                  <a:gd name="connsiteY8" fmla="*/ 153106 h 2509445"/>
                  <a:gd name="connsiteX9" fmla="*/ 153735 w 202983"/>
                  <a:gd name="connsiteY9" fmla="*/ 1439 h 2509445"/>
                  <a:gd name="connsiteX10" fmla="*/ 202824 w 202983"/>
                  <a:gd name="connsiteY10" fmla="*/ 0 h 2509445"/>
                  <a:gd name="connsiteX0" fmla="*/ 202824 w 202983"/>
                  <a:gd name="connsiteY0" fmla="*/ 0 h 2509445"/>
                  <a:gd name="connsiteX1" fmla="*/ 200967 w 202983"/>
                  <a:gd name="connsiteY1" fmla="*/ 401672 h 2509445"/>
                  <a:gd name="connsiteX2" fmla="*/ 122962 w 202983"/>
                  <a:gd name="connsiteY2" fmla="*/ 449533 h 2509445"/>
                  <a:gd name="connsiteX3" fmla="*/ 123222 w 202983"/>
                  <a:gd name="connsiteY3" fmla="*/ 916519 h 2509445"/>
                  <a:gd name="connsiteX4" fmla="*/ 200967 w 202983"/>
                  <a:gd name="connsiteY4" fmla="*/ 1000072 h 2509445"/>
                  <a:gd name="connsiteX5" fmla="*/ 198324 w 202983"/>
                  <a:gd name="connsiteY5" fmla="*/ 2509445 h 2509445"/>
                  <a:gd name="connsiteX6" fmla="*/ 160773 w 202983"/>
                  <a:gd name="connsiteY6" fmla="*/ 2509445 h 2509445"/>
                  <a:gd name="connsiteX7" fmla="*/ 0 w 202983"/>
                  <a:gd name="connsiteY7" fmla="*/ 2338099 h 2509445"/>
                  <a:gd name="connsiteX8" fmla="*/ 0 w 202983"/>
                  <a:gd name="connsiteY8" fmla="*/ 153106 h 2509445"/>
                  <a:gd name="connsiteX9" fmla="*/ 153735 w 202983"/>
                  <a:gd name="connsiteY9" fmla="*/ 1439 h 2509445"/>
                  <a:gd name="connsiteX10" fmla="*/ 202824 w 202983"/>
                  <a:gd name="connsiteY10" fmla="*/ 0 h 2509445"/>
                  <a:gd name="connsiteX0" fmla="*/ 202824 w 202983"/>
                  <a:gd name="connsiteY0" fmla="*/ 0 h 2509445"/>
                  <a:gd name="connsiteX1" fmla="*/ 200967 w 202983"/>
                  <a:gd name="connsiteY1" fmla="*/ 365953 h 2509445"/>
                  <a:gd name="connsiteX2" fmla="*/ 122962 w 202983"/>
                  <a:gd name="connsiteY2" fmla="*/ 449533 h 2509445"/>
                  <a:gd name="connsiteX3" fmla="*/ 123222 w 202983"/>
                  <a:gd name="connsiteY3" fmla="*/ 916519 h 2509445"/>
                  <a:gd name="connsiteX4" fmla="*/ 200967 w 202983"/>
                  <a:gd name="connsiteY4" fmla="*/ 1000072 h 2509445"/>
                  <a:gd name="connsiteX5" fmla="*/ 198324 w 202983"/>
                  <a:gd name="connsiteY5" fmla="*/ 2509445 h 2509445"/>
                  <a:gd name="connsiteX6" fmla="*/ 160773 w 202983"/>
                  <a:gd name="connsiteY6" fmla="*/ 2509445 h 2509445"/>
                  <a:gd name="connsiteX7" fmla="*/ 0 w 202983"/>
                  <a:gd name="connsiteY7" fmla="*/ 2338099 h 2509445"/>
                  <a:gd name="connsiteX8" fmla="*/ 0 w 202983"/>
                  <a:gd name="connsiteY8" fmla="*/ 153106 h 2509445"/>
                  <a:gd name="connsiteX9" fmla="*/ 153735 w 202983"/>
                  <a:gd name="connsiteY9" fmla="*/ 1439 h 2509445"/>
                  <a:gd name="connsiteX10" fmla="*/ 202824 w 202983"/>
                  <a:gd name="connsiteY10" fmla="*/ 0 h 2509445"/>
                  <a:gd name="connsiteX0" fmla="*/ 202824 w 202983"/>
                  <a:gd name="connsiteY0" fmla="*/ 0 h 2509445"/>
                  <a:gd name="connsiteX1" fmla="*/ 200967 w 202983"/>
                  <a:gd name="connsiteY1" fmla="*/ 365953 h 2509445"/>
                  <a:gd name="connsiteX2" fmla="*/ 122962 w 202983"/>
                  <a:gd name="connsiteY2" fmla="*/ 449533 h 2509445"/>
                  <a:gd name="connsiteX3" fmla="*/ 123222 w 202983"/>
                  <a:gd name="connsiteY3" fmla="*/ 916519 h 2509445"/>
                  <a:gd name="connsiteX4" fmla="*/ 200967 w 202983"/>
                  <a:gd name="connsiteY4" fmla="*/ 988166 h 2509445"/>
                  <a:gd name="connsiteX5" fmla="*/ 198324 w 202983"/>
                  <a:gd name="connsiteY5" fmla="*/ 2509445 h 2509445"/>
                  <a:gd name="connsiteX6" fmla="*/ 160773 w 202983"/>
                  <a:gd name="connsiteY6" fmla="*/ 2509445 h 2509445"/>
                  <a:gd name="connsiteX7" fmla="*/ 0 w 202983"/>
                  <a:gd name="connsiteY7" fmla="*/ 2338099 h 2509445"/>
                  <a:gd name="connsiteX8" fmla="*/ 0 w 202983"/>
                  <a:gd name="connsiteY8" fmla="*/ 153106 h 2509445"/>
                  <a:gd name="connsiteX9" fmla="*/ 153735 w 202983"/>
                  <a:gd name="connsiteY9" fmla="*/ 1439 h 2509445"/>
                  <a:gd name="connsiteX10" fmla="*/ 202824 w 202983"/>
                  <a:gd name="connsiteY10" fmla="*/ 0 h 2509445"/>
                  <a:gd name="connsiteX0" fmla="*/ 202824 w 202983"/>
                  <a:gd name="connsiteY0" fmla="*/ 0 h 2509445"/>
                  <a:gd name="connsiteX1" fmla="*/ 200967 w 202983"/>
                  <a:gd name="connsiteY1" fmla="*/ 365953 h 2509445"/>
                  <a:gd name="connsiteX2" fmla="*/ 122962 w 202983"/>
                  <a:gd name="connsiteY2" fmla="*/ 449533 h 2509445"/>
                  <a:gd name="connsiteX3" fmla="*/ 123222 w 202983"/>
                  <a:gd name="connsiteY3" fmla="*/ 909375 h 2509445"/>
                  <a:gd name="connsiteX4" fmla="*/ 200967 w 202983"/>
                  <a:gd name="connsiteY4" fmla="*/ 988166 h 2509445"/>
                  <a:gd name="connsiteX5" fmla="*/ 198324 w 202983"/>
                  <a:gd name="connsiteY5" fmla="*/ 2509445 h 2509445"/>
                  <a:gd name="connsiteX6" fmla="*/ 160773 w 202983"/>
                  <a:gd name="connsiteY6" fmla="*/ 2509445 h 2509445"/>
                  <a:gd name="connsiteX7" fmla="*/ 0 w 202983"/>
                  <a:gd name="connsiteY7" fmla="*/ 2338099 h 2509445"/>
                  <a:gd name="connsiteX8" fmla="*/ 0 w 202983"/>
                  <a:gd name="connsiteY8" fmla="*/ 153106 h 2509445"/>
                  <a:gd name="connsiteX9" fmla="*/ 153735 w 202983"/>
                  <a:gd name="connsiteY9" fmla="*/ 1439 h 2509445"/>
                  <a:gd name="connsiteX10" fmla="*/ 202824 w 202983"/>
                  <a:gd name="connsiteY10" fmla="*/ 0 h 2509445"/>
                  <a:gd name="connsiteX0" fmla="*/ 202824 w 202983"/>
                  <a:gd name="connsiteY0" fmla="*/ 0 h 2509445"/>
                  <a:gd name="connsiteX1" fmla="*/ 200967 w 202983"/>
                  <a:gd name="connsiteY1" fmla="*/ 365953 h 2509445"/>
                  <a:gd name="connsiteX2" fmla="*/ 122962 w 202983"/>
                  <a:gd name="connsiteY2" fmla="*/ 449533 h 2509445"/>
                  <a:gd name="connsiteX3" fmla="*/ 123222 w 202983"/>
                  <a:gd name="connsiteY3" fmla="*/ 906994 h 2509445"/>
                  <a:gd name="connsiteX4" fmla="*/ 200967 w 202983"/>
                  <a:gd name="connsiteY4" fmla="*/ 988166 h 2509445"/>
                  <a:gd name="connsiteX5" fmla="*/ 198324 w 202983"/>
                  <a:gd name="connsiteY5" fmla="*/ 2509445 h 2509445"/>
                  <a:gd name="connsiteX6" fmla="*/ 160773 w 202983"/>
                  <a:gd name="connsiteY6" fmla="*/ 2509445 h 2509445"/>
                  <a:gd name="connsiteX7" fmla="*/ 0 w 202983"/>
                  <a:gd name="connsiteY7" fmla="*/ 2338099 h 2509445"/>
                  <a:gd name="connsiteX8" fmla="*/ 0 w 202983"/>
                  <a:gd name="connsiteY8" fmla="*/ 153106 h 2509445"/>
                  <a:gd name="connsiteX9" fmla="*/ 153735 w 202983"/>
                  <a:gd name="connsiteY9" fmla="*/ 1439 h 2509445"/>
                  <a:gd name="connsiteX10" fmla="*/ 202824 w 202983"/>
                  <a:gd name="connsiteY10" fmla="*/ 0 h 2509445"/>
                  <a:gd name="connsiteX0" fmla="*/ 202824 w 202983"/>
                  <a:gd name="connsiteY0" fmla="*/ 0 h 2509445"/>
                  <a:gd name="connsiteX1" fmla="*/ 200967 w 202983"/>
                  <a:gd name="connsiteY1" fmla="*/ 365953 h 2509445"/>
                  <a:gd name="connsiteX2" fmla="*/ 122962 w 202983"/>
                  <a:gd name="connsiteY2" fmla="*/ 449533 h 2509445"/>
                  <a:gd name="connsiteX3" fmla="*/ 118460 w 202983"/>
                  <a:gd name="connsiteY3" fmla="*/ 906994 h 2509445"/>
                  <a:gd name="connsiteX4" fmla="*/ 200967 w 202983"/>
                  <a:gd name="connsiteY4" fmla="*/ 988166 h 2509445"/>
                  <a:gd name="connsiteX5" fmla="*/ 198324 w 202983"/>
                  <a:gd name="connsiteY5" fmla="*/ 2509445 h 2509445"/>
                  <a:gd name="connsiteX6" fmla="*/ 160773 w 202983"/>
                  <a:gd name="connsiteY6" fmla="*/ 2509445 h 2509445"/>
                  <a:gd name="connsiteX7" fmla="*/ 0 w 202983"/>
                  <a:gd name="connsiteY7" fmla="*/ 2338099 h 2509445"/>
                  <a:gd name="connsiteX8" fmla="*/ 0 w 202983"/>
                  <a:gd name="connsiteY8" fmla="*/ 153106 h 2509445"/>
                  <a:gd name="connsiteX9" fmla="*/ 153735 w 202983"/>
                  <a:gd name="connsiteY9" fmla="*/ 1439 h 2509445"/>
                  <a:gd name="connsiteX10" fmla="*/ 202824 w 202983"/>
                  <a:gd name="connsiteY10" fmla="*/ 0 h 2509445"/>
                  <a:gd name="connsiteX0" fmla="*/ 202824 w 202983"/>
                  <a:gd name="connsiteY0" fmla="*/ 0 h 2509445"/>
                  <a:gd name="connsiteX1" fmla="*/ 200967 w 202983"/>
                  <a:gd name="connsiteY1" fmla="*/ 365953 h 2509445"/>
                  <a:gd name="connsiteX2" fmla="*/ 122962 w 202983"/>
                  <a:gd name="connsiteY2" fmla="*/ 449533 h 2509445"/>
                  <a:gd name="connsiteX3" fmla="*/ 120841 w 202983"/>
                  <a:gd name="connsiteY3" fmla="*/ 906994 h 2509445"/>
                  <a:gd name="connsiteX4" fmla="*/ 200967 w 202983"/>
                  <a:gd name="connsiteY4" fmla="*/ 988166 h 2509445"/>
                  <a:gd name="connsiteX5" fmla="*/ 198324 w 202983"/>
                  <a:gd name="connsiteY5" fmla="*/ 2509445 h 2509445"/>
                  <a:gd name="connsiteX6" fmla="*/ 160773 w 202983"/>
                  <a:gd name="connsiteY6" fmla="*/ 2509445 h 2509445"/>
                  <a:gd name="connsiteX7" fmla="*/ 0 w 202983"/>
                  <a:gd name="connsiteY7" fmla="*/ 2338099 h 2509445"/>
                  <a:gd name="connsiteX8" fmla="*/ 0 w 202983"/>
                  <a:gd name="connsiteY8" fmla="*/ 153106 h 2509445"/>
                  <a:gd name="connsiteX9" fmla="*/ 153735 w 202983"/>
                  <a:gd name="connsiteY9" fmla="*/ 1439 h 2509445"/>
                  <a:gd name="connsiteX10" fmla="*/ 202824 w 202983"/>
                  <a:gd name="connsiteY10" fmla="*/ 0 h 2509445"/>
                  <a:gd name="connsiteX0" fmla="*/ 202824 w 202983"/>
                  <a:gd name="connsiteY0" fmla="*/ 0 h 2509445"/>
                  <a:gd name="connsiteX1" fmla="*/ 200967 w 202983"/>
                  <a:gd name="connsiteY1" fmla="*/ 365953 h 2509445"/>
                  <a:gd name="connsiteX2" fmla="*/ 120580 w 202983"/>
                  <a:gd name="connsiteY2" fmla="*/ 461439 h 2509445"/>
                  <a:gd name="connsiteX3" fmla="*/ 120841 w 202983"/>
                  <a:gd name="connsiteY3" fmla="*/ 906994 h 2509445"/>
                  <a:gd name="connsiteX4" fmla="*/ 200967 w 202983"/>
                  <a:gd name="connsiteY4" fmla="*/ 988166 h 2509445"/>
                  <a:gd name="connsiteX5" fmla="*/ 198324 w 202983"/>
                  <a:gd name="connsiteY5" fmla="*/ 2509445 h 2509445"/>
                  <a:gd name="connsiteX6" fmla="*/ 160773 w 202983"/>
                  <a:gd name="connsiteY6" fmla="*/ 2509445 h 2509445"/>
                  <a:gd name="connsiteX7" fmla="*/ 0 w 202983"/>
                  <a:gd name="connsiteY7" fmla="*/ 2338099 h 2509445"/>
                  <a:gd name="connsiteX8" fmla="*/ 0 w 202983"/>
                  <a:gd name="connsiteY8" fmla="*/ 153106 h 2509445"/>
                  <a:gd name="connsiteX9" fmla="*/ 153735 w 202983"/>
                  <a:gd name="connsiteY9" fmla="*/ 1439 h 2509445"/>
                  <a:gd name="connsiteX10" fmla="*/ 202824 w 202983"/>
                  <a:gd name="connsiteY10" fmla="*/ 0 h 2509445"/>
                  <a:gd name="connsiteX0" fmla="*/ 202824 w 202983"/>
                  <a:gd name="connsiteY0" fmla="*/ 0 h 2509445"/>
                  <a:gd name="connsiteX1" fmla="*/ 200967 w 202983"/>
                  <a:gd name="connsiteY1" fmla="*/ 365953 h 2509445"/>
                  <a:gd name="connsiteX2" fmla="*/ 122962 w 202983"/>
                  <a:gd name="connsiteY2" fmla="*/ 444770 h 2509445"/>
                  <a:gd name="connsiteX3" fmla="*/ 120841 w 202983"/>
                  <a:gd name="connsiteY3" fmla="*/ 906994 h 2509445"/>
                  <a:gd name="connsiteX4" fmla="*/ 200967 w 202983"/>
                  <a:gd name="connsiteY4" fmla="*/ 988166 h 2509445"/>
                  <a:gd name="connsiteX5" fmla="*/ 198324 w 202983"/>
                  <a:gd name="connsiteY5" fmla="*/ 2509445 h 2509445"/>
                  <a:gd name="connsiteX6" fmla="*/ 160773 w 202983"/>
                  <a:gd name="connsiteY6" fmla="*/ 2509445 h 2509445"/>
                  <a:gd name="connsiteX7" fmla="*/ 0 w 202983"/>
                  <a:gd name="connsiteY7" fmla="*/ 2338099 h 2509445"/>
                  <a:gd name="connsiteX8" fmla="*/ 0 w 202983"/>
                  <a:gd name="connsiteY8" fmla="*/ 153106 h 2509445"/>
                  <a:gd name="connsiteX9" fmla="*/ 153735 w 202983"/>
                  <a:gd name="connsiteY9" fmla="*/ 1439 h 2509445"/>
                  <a:gd name="connsiteX10" fmla="*/ 202824 w 202983"/>
                  <a:gd name="connsiteY10" fmla="*/ 0 h 2509445"/>
                  <a:gd name="connsiteX0" fmla="*/ 202824 w 202983"/>
                  <a:gd name="connsiteY0" fmla="*/ 0 h 2509445"/>
                  <a:gd name="connsiteX1" fmla="*/ 200967 w 202983"/>
                  <a:gd name="connsiteY1" fmla="*/ 365953 h 2509445"/>
                  <a:gd name="connsiteX2" fmla="*/ 122962 w 202983"/>
                  <a:gd name="connsiteY2" fmla="*/ 444770 h 2509445"/>
                  <a:gd name="connsiteX3" fmla="*/ 120841 w 202983"/>
                  <a:gd name="connsiteY3" fmla="*/ 906994 h 2509445"/>
                  <a:gd name="connsiteX4" fmla="*/ 200967 w 202983"/>
                  <a:gd name="connsiteY4" fmla="*/ 988166 h 2509445"/>
                  <a:gd name="connsiteX5" fmla="*/ 198324 w 202983"/>
                  <a:gd name="connsiteY5" fmla="*/ 2509445 h 2509445"/>
                  <a:gd name="connsiteX6" fmla="*/ 160773 w 202983"/>
                  <a:gd name="connsiteY6" fmla="*/ 2509445 h 2509445"/>
                  <a:gd name="connsiteX7" fmla="*/ 0 w 202983"/>
                  <a:gd name="connsiteY7" fmla="*/ 2338099 h 2509445"/>
                  <a:gd name="connsiteX8" fmla="*/ 0 w 202983"/>
                  <a:gd name="connsiteY8" fmla="*/ 153106 h 2509445"/>
                  <a:gd name="connsiteX9" fmla="*/ 153735 w 202983"/>
                  <a:gd name="connsiteY9" fmla="*/ 1439 h 2509445"/>
                  <a:gd name="connsiteX10" fmla="*/ 202824 w 202983"/>
                  <a:gd name="connsiteY10" fmla="*/ 0 h 2509445"/>
                  <a:gd name="connsiteX0" fmla="*/ 202824 w 202983"/>
                  <a:gd name="connsiteY0" fmla="*/ 0 h 2509445"/>
                  <a:gd name="connsiteX1" fmla="*/ 200967 w 202983"/>
                  <a:gd name="connsiteY1" fmla="*/ 365953 h 2509445"/>
                  <a:gd name="connsiteX2" fmla="*/ 122962 w 202983"/>
                  <a:gd name="connsiteY2" fmla="*/ 444770 h 2509445"/>
                  <a:gd name="connsiteX3" fmla="*/ 120841 w 202983"/>
                  <a:gd name="connsiteY3" fmla="*/ 906994 h 2509445"/>
                  <a:gd name="connsiteX4" fmla="*/ 200967 w 202983"/>
                  <a:gd name="connsiteY4" fmla="*/ 988166 h 2509445"/>
                  <a:gd name="connsiteX5" fmla="*/ 198324 w 202983"/>
                  <a:gd name="connsiteY5" fmla="*/ 2509445 h 2509445"/>
                  <a:gd name="connsiteX6" fmla="*/ 160773 w 202983"/>
                  <a:gd name="connsiteY6" fmla="*/ 2509445 h 2509445"/>
                  <a:gd name="connsiteX7" fmla="*/ 0 w 202983"/>
                  <a:gd name="connsiteY7" fmla="*/ 2338099 h 2509445"/>
                  <a:gd name="connsiteX8" fmla="*/ 0 w 202983"/>
                  <a:gd name="connsiteY8" fmla="*/ 153106 h 2509445"/>
                  <a:gd name="connsiteX9" fmla="*/ 153735 w 202983"/>
                  <a:gd name="connsiteY9" fmla="*/ 1439 h 2509445"/>
                  <a:gd name="connsiteX10" fmla="*/ 202824 w 202983"/>
                  <a:gd name="connsiteY10" fmla="*/ 0 h 2509445"/>
                  <a:gd name="connsiteX0" fmla="*/ 202824 w 202983"/>
                  <a:gd name="connsiteY0" fmla="*/ 0 h 2509445"/>
                  <a:gd name="connsiteX1" fmla="*/ 200967 w 202983"/>
                  <a:gd name="connsiteY1" fmla="*/ 365953 h 2509445"/>
                  <a:gd name="connsiteX2" fmla="*/ 122962 w 202983"/>
                  <a:gd name="connsiteY2" fmla="*/ 444770 h 2509445"/>
                  <a:gd name="connsiteX3" fmla="*/ 120841 w 202983"/>
                  <a:gd name="connsiteY3" fmla="*/ 906994 h 2509445"/>
                  <a:gd name="connsiteX4" fmla="*/ 200967 w 202983"/>
                  <a:gd name="connsiteY4" fmla="*/ 988166 h 2509445"/>
                  <a:gd name="connsiteX5" fmla="*/ 198324 w 202983"/>
                  <a:gd name="connsiteY5" fmla="*/ 2509445 h 2509445"/>
                  <a:gd name="connsiteX6" fmla="*/ 160773 w 202983"/>
                  <a:gd name="connsiteY6" fmla="*/ 2509445 h 2509445"/>
                  <a:gd name="connsiteX7" fmla="*/ 0 w 202983"/>
                  <a:gd name="connsiteY7" fmla="*/ 2338099 h 2509445"/>
                  <a:gd name="connsiteX8" fmla="*/ 0 w 202983"/>
                  <a:gd name="connsiteY8" fmla="*/ 153106 h 2509445"/>
                  <a:gd name="connsiteX9" fmla="*/ 153735 w 202983"/>
                  <a:gd name="connsiteY9" fmla="*/ 1439 h 2509445"/>
                  <a:gd name="connsiteX10" fmla="*/ 202824 w 202983"/>
                  <a:gd name="connsiteY10" fmla="*/ 0 h 25094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02983" h="2509445">
                    <a:moveTo>
                      <a:pt x="202824" y="0"/>
                    </a:moveTo>
                    <a:cubicBezTo>
                      <a:pt x="203792" y="133891"/>
                      <a:pt x="199999" y="232062"/>
                      <a:pt x="200967" y="365953"/>
                    </a:cubicBezTo>
                    <a:lnTo>
                      <a:pt x="122962" y="444770"/>
                    </a:lnTo>
                    <a:cubicBezTo>
                      <a:pt x="124637" y="598845"/>
                      <a:pt x="119166" y="752919"/>
                      <a:pt x="120841" y="906994"/>
                    </a:cubicBezTo>
                    <a:lnTo>
                      <a:pt x="200967" y="988166"/>
                    </a:lnTo>
                    <a:cubicBezTo>
                      <a:pt x="199292" y="1488909"/>
                      <a:pt x="199999" y="2008702"/>
                      <a:pt x="198324" y="2509445"/>
                    </a:cubicBezTo>
                    <a:lnTo>
                      <a:pt x="160773" y="2509445"/>
                    </a:lnTo>
                    <a:lnTo>
                      <a:pt x="0" y="2338099"/>
                    </a:lnTo>
                    <a:lnTo>
                      <a:pt x="0" y="153106"/>
                    </a:lnTo>
                    <a:lnTo>
                      <a:pt x="153735" y="1439"/>
                    </a:lnTo>
                    <a:lnTo>
                      <a:pt x="202824" y="0"/>
                    </a:lnTo>
                    <a:close/>
                  </a:path>
                </a:pathLst>
              </a:custGeom>
              <a:solidFill>
                <a:srgbClr val="FFFF00"/>
              </a:solidFill>
              <a:ln w="285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10" name="Vermelho">
                <a:extLst>
                  <a:ext uri="{FF2B5EF4-FFF2-40B4-BE49-F238E27FC236}">
                    <a16:creationId xmlns:a16="http://schemas.microsoft.com/office/drawing/2014/main" id="{46345CED-01E8-94A5-76F5-A723CA2D7386}"/>
                  </a:ext>
                </a:extLst>
              </p:cNvPr>
              <p:cNvSpPr/>
              <p:nvPr/>
            </p:nvSpPr>
            <p:spPr>
              <a:xfrm>
                <a:off x="12397314" y="3028264"/>
                <a:ext cx="217565" cy="825376"/>
              </a:xfrm>
              <a:custGeom>
                <a:avLst/>
                <a:gdLst>
                  <a:gd name="connsiteX0" fmla="*/ 190918 w 200967"/>
                  <a:gd name="connsiteY0" fmla="*/ 0 h 2507064"/>
                  <a:gd name="connsiteX1" fmla="*/ 200967 w 200967"/>
                  <a:gd name="connsiteY1" fmla="*/ 396910 h 2507064"/>
                  <a:gd name="connsiteX2" fmla="*/ 120580 w 200967"/>
                  <a:gd name="connsiteY2" fmla="*/ 447152 h 2507064"/>
                  <a:gd name="connsiteX3" fmla="*/ 125604 w 200967"/>
                  <a:gd name="connsiteY3" fmla="*/ 909376 h 2507064"/>
                  <a:gd name="connsiteX4" fmla="*/ 200967 w 200967"/>
                  <a:gd name="connsiteY4" fmla="*/ 1004835 h 2507064"/>
                  <a:gd name="connsiteX5" fmla="*/ 195943 w 200967"/>
                  <a:gd name="connsiteY5" fmla="*/ 2507064 h 2507064"/>
                  <a:gd name="connsiteX6" fmla="*/ 160773 w 200967"/>
                  <a:gd name="connsiteY6" fmla="*/ 2507064 h 2507064"/>
                  <a:gd name="connsiteX7" fmla="*/ 0 w 200967"/>
                  <a:gd name="connsiteY7" fmla="*/ 2326193 h 2507064"/>
                  <a:gd name="connsiteX8" fmla="*/ 0 w 200967"/>
                  <a:gd name="connsiteY8" fmla="*/ 150725 h 2507064"/>
                  <a:gd name="connsiteX9" fmla="*/ 190918 w 200967"/>
                  <a:gd name="connsiteY9" fmla="*/ 0 h 2507064"/>
                  <a:gd name="connsiteX0" fmla="*/ 190918 w 200967"/>
                  <a:gd name="connsiteY0" fmla="*/ 0 h 2507064"/>
                  <a:gd name="connsiteX1" fmla="*/ 200967 w 200967"/>
                  <a:gd name="connsiteY1" fmla="*/ 396910 h 2507064"/>
                  <a:gd name="connsiteX2" fmla="*/ 120580 w 200967"/>
                  <a:gd name="connsiteY2" fmla="*/ 447152 h 2507064"/>
                  <a:gd name="connsiteX3" fmla="*/ 125604 w 200967"/>
                  <a:gd name="connsiteY3" fmla="*/ 909376 h 2507064"/>
                  <a:gd name="connsiteX4" fmla="*/ 200967 w 200967"/>
                  <a:gd name="connsiteY4" fmla="*/ 1004835 h 2507064"/>
                  <a:gd name="connsiteX5" fmla="*/ 195943 w 200967"/>
                  <a:gd name="connsiteY5" fmla="*/ 2507064 h 2507064"/>
                  <a:gd name="connsiteX6" fmla="*/ 160773 w 200967"/>
                  <a:gd name="connsiteY6" fmla="*/ 2507064 h 2507064"/>
                  <a:gd name="connsiteX7" fmla="*/ 0 w 200967"/>
                  <a:gd name="connsiteY7" fmla="*/ 2326193 h 2507064"/>
                  <a:gd name="connsiteX8" fmla="*/ 0 w 200967"/>
                  <a:gd name="connsiteY8" fmla="*/ 150725 h 2507064"/>
                  <a:gd name="connsiteX9" fmla="*/ 141828 w 200967"/>
                  <a:gd name="connsiteY9" fmla="*/ 8583 h 2507064"/>
                  <a:gd name="connsiteX10" fmla="*/ 190918 w 200967"/>
                  <a:gd name="connsiteY10" fmla="*/ 0 h 2507064"/>
                  <a:gd name="connsiteX0" fmla="*/ 202824 w 202824"/>
                  <a:gd name="connsiteY0" fmla="*/ 0 h 2507064"/>
                  <a:gd name="connsiteX1" fmla="*/ 200967 w 202824"/>
                  <a:gd name="connsiteY1" fmla="*/ 396910 h 2507064"/>
                  <a:gd name="connsiteX2" fmla="*/ 120580 w 202824"/>
                  <a:gd name="connsiteY2" fmla="*/ 447152 h 2507064"/>
                  <a:gd name="connsiteX3" fmla="*/ 125604 w 202824"/>
                  <a:gd name="connsiteY3" fmla="*/ 909376 h 2507064"/>
                  <a:gd name="connsiteX4" fmla="*/ 200967 w 202824"/>
                  <a:gd name="connsiteY4" fmla="*/ 1004835 h 2507064"/>
                  <a:gd name="connsiteX5" fmla="*/ 195943 w 202824"/>
                  <a:gd name="connsiteY5" fmla="*/ 2507064 h 2507064"/>
                  <a:gd name="connsiteX6" fmla="*/ 160773 w 202824"/>
                  <a:gd name="connsiteY6" fmla="*/ 2507064 h 2507064"/>
                  <a:gd name="connsiteX7" fmla="*/ 0 w 202824"/>
                  <a:gd name="connsiteY7" fmla="*/ 2326193 h 2507064"/>
                  <a:gd name="connsiteX8" fmla="*/ 0 w 202824"/>
                  <a:gd name="connsiteY8" fmla="*/ 150725 h 2507064"/>
                  <a:gd name="connsiteX9" fmla="*/ 141828 w 202824"/>
                  <a:gd name="connsiteY9" fmla="*/ 8583 h 2507064"/>
                  <a:gd name="connsiteX10" fmla="*/ 202824 w 202824"/>
                  <a:gd name="connsiteY10" fmla="*/ 0 h 2507064"/>
                  <a:gd name="connsiteX0" fmla="*/ 202824 w 202824"/>
                  <a:gd name="connsiteY0" fmla="*/ 0 h 2509445"/>
                  <a:gd name="connsiteX1" fmla="*/ 200967 w 202824"/>
                  <a:gd name="connsiteY1" fmla="*/ 399291 h 2509445"/>
                  <a:gd name="connsiteX2" fmla="*/ 120580 w 202824"/>
                  <a:gd name="connsiteY2" fmla="*/ 449533 h 2509445"/>
                  <a:gd name="connsiteX3" fmla="*/ 125604 w 202824"/>
                  <a:gd name="connsiteY3" fmla="*/ 911757 h 2509445"/>
                  <a:gd name="connsiteX4" fmla="*/ 200967 w 202824"/>
                  <a:gd name="connsiteY4" fmla="*/ 1007216 h 2509445"/>
                  <a:gd name="connsiteX5" fmla="*/ 195943 w 202824"/>
                  <a:gd name="connsiteY5" fmla="*/ 2509445 h 2509445"/>
                  <a:gd name="connsiteX6" fmla="*/ 160773 w 202824"/>
                  <a:gd name="connsiteY6" fmla="*/ 2509445 h 2509445"/>
                  <a:gd name="connsiteX7" fmla="*/ 0 w 202824"/>
                  <a:gd name="connsiteY7" fmla="*/ 2328574 h 2509445"/>
                  <a:gd name="connsiteX8" fmla="*/ 0 w 202824"/>
                  <a:gd name="connsiteY8" fmla="*/ 153106 h 2509445"/>
                  <a:gd name="connsiteX9" fmla="*/ 141828 w 202824"/>
                  <a:gd name="connsiteY9" fmla="*/ 10964 h 2509445"/>
                  <a:gd name="connsiteX10" fmla="*/ 202824 w 202824"/>
                  <a:gd name="connsiteY10" fmla="*/ 0 h 2509445"/>
                  <a:gd name="connsiteX0" fmla="*/ 202824 w 205729"/>
                  <a:gd name="connsiteY0" fmla="*/ 0 h 2509445"/>
                  <a:gd name="connsiteX1" fmla="*/ 205729 w 205729"/>
                  <a:gd name="connsiteY1" fmla="*/ 401672 h 2509445"/>
                  <a:gd name="connsiteX2" fmla="*/ 120580 w 205729"/>
                  <a:gd name="connsiteY2" fmla="*/ 449533 h 2509445"/>
                  <a:gd name="connsiteX3" fmla="*/ 125604 w 205729"/>
                  <a:gd name="connsiteY3" fmla="*/ 911757 h 2509445"/>
                  <a:gd name="connsiteX4" fmla="*/ 200967 w 205729"/>
                  <a:gd name="connsiteY4" fmla="*/ 1007216 h 2509445"/>
                  <a:gd name="connsiteX5" fmla="*/ 195943 w 205729"/>
                  <a:gd name="connsiteY5" fmla="*/ 2509445 h 2509445"/>
                  <a:gd name="connsiteX6" fmla="*/ 160773 w 205729"/>
                  <a:gd name="connsiteY6" fmla="*/ 2509445 h 2509445"/>
                  <a:gd name="connsiteX7" fmla="*/ 0 w 205729"/>
                  <a:gd name="connsiteY7" fmla="*/ 2328574 h 2509445"/>
                  <a:gd name="connsiteX8" fmla="*/ 0 w 205729"/>
                  <a:gd name="connsiteY8" fmla="*/ 153106 h 2509445"/>
                  <a:gd name="connsiteX9" fmla="*/ 141828 w 205729"/>
                  <a:gd name="connsiteY9" fmla="*/ 10964 h 2509445"/>
                  <a:gd name="connsiteX10" fmla="*/ 202824 w 205729"/>
                  <a:gd name="connsiteY10" fmla="*/ 0 h 2509445"/>
                  <a:gd name="connsiteX0" fmla="*/ 202824 w 202983"/>
                  <a:gd name="connsiteY0" fmla="*/ 0 h 2509445"/>
                  <a:gd name="connsiteX1" fmla="*/ 200967 w 202983"/>
                  <a:gd name="connsiteY1" fmla="*/ 401672 h 2509445"/>
                  <a:gd name="connsiteX2" fmla="*/ 120580 w 202983"/>
                  <a:gd name="connsiteY2" fmla="*/ 449533 h 2509445"/>
                  <a:gd name="connsiteX3" fmla="*/ 125604 w 202983"/>
                  <a:gd name="connsiteY3" fmla="*/ 911757 h 2509445"/>
                  <a:gd name="connsiteX4" fmla="*/ 200967 w 202983"/>
                  <a:gd name="connsiteY4" fmla="*/ 1007216 h 2509445"/>
                  <a:gd name="connsiteX5" fmla="*/ 195943 w 202983"/>
                  <a:gd name="connsiteY5" fmla="*/ 2509445 h 2509445"/>
                  <a:gd name="connsiteX6" fmla="*/ 160773 w 202983"/>
                  <a:gd name="connsiteY6" fmla="*/ 2509445 h 2509445"/>
                  <a:gd name="connsiteX7" fmla="*/ 0 w 202983"/>
                  <a:gd name="connsiteY7" fmla="*/ 2328574 h 2509445"/>
                  <a:gd name="connsiteX8" fmla="*/ 0 w 202983"/>
                  <a:gd name="connsiteY8" fmla="*/ 153106 h 2509445"/>
                  <a:gd name="connsiteX9" fmla="*/ 141828 w 202983"/>
                  <a:gd name="connsiteY9" fmla="*/ 10964 h 2509445"/>
                  <a:gd name="connsiteX10" fmla="*/ 202824 w 202983"/>
                  <a:gd name="connsiteY10" fmla="*/ 0 h 2509445"/>
                  <a:gd name="connsiteX0" fmla="*/ 202824 w 202983"/>
                  <a:gd name="connsiteY0" fmla="*/ 0 h 2509445"/>
                  <a:gd name="connsiteX1" fmla="*/ 200967 w 202983"/>
                  <a:gd name="connsiteY1" fmla="*/ 401672 h 2509445"/>
                  <a:gd name="connsiteX2" fmla="*/ 122962 w 202983"/>
                  <a:gd name="connsiteY2" fmla="*/ 449533 h 2509445"/>
                  <a:gd name="connsiteX3" fmla="*/ 125604 w 202983"/>
                  <a:gd name="connsiteY3" fmla="*/ 911757 h 2509445"/>
                  <a:gd name="connsiteX4" fmla="*/ 200967 w 202983"/>
                  <a:gd name="connsiteY4" fmla="*/ 1007216 h 2509445"/>
                  <a:gd name="connsiteX5" fmla="*/ 195943 w 202983"/>
                  <a:gd name="connsiteY5" fmla="*/ 2509445 h 2509445"/>
                  <a:gd name="connsiteX6" fmla="*/ 160773 w 202983"/>
                  <a:gd name="connsiteY6" fmla="*/ 2509445 h 2509445"/>
                  <a:gd name="connsiteX7" fmla="*/ 0 w 202983"/>
                  <a:gd name="connsiteY7" fmla="*/ 2328574 h 2509445"/>
                  <a:gd name="connsiteX8" fmla="*/ 0 w 202983"/>
                  <a:gd name="connsiteY8" fmla="*/ 153106 h 2509445"/>
                  <a:gd name="connsiteX9" fmla="*/ 141828 w 202983"/>
                  <a:gd name="connsiteY9" fmla="*/ 10964 h 2509445"/>
                  <a:gd name="connsiteX10" fmla="*/ 202824 w 202983"/>
                  <a:gd name="connsiteY10" fmla="*/ 0 h 2509445"/>
                  <a:gd name="connsiteX0" fmla="*/ 202824 w 202983"/>
                  <a:gd name="connsiteY0" fmla="*/ 5705 h 2515150"/>
                  <a:gd name="connsiteX1" fmla="*/ 200967 w 202983"/>
                  <a:gd name="connsiteY1" fmla="*/ 407377 h 2515150"/>
                  <a:gd name="connsiteX2" fmla="*/ 122962 w 202983"/>
                  <a:gd name="connsiteY2" fmla="*/ 455238 h 2515150"/>
                  <a:gd name="connsiteX3" fmla="*/ 125604 w 202983"/>
                  <a:gd name="connsiteY3" fmla="*/ 917462 h 2515150"/>
                  <a:gd name="connsiteX4" fmla="*/ 200967 w 202983"/>
                  <a:gd name="connsiteY4" fmla="*/ 1012921 h 2515150"/>
                  <a:gd name="connsiteX5" fmla="*/ 195943 w 202983"/>
                  <a:gd name="connsiteY5" fmla="*/ 2515150 h 2515150"/>
                  <a:gd name="connsiteX6" fmla="*/ 160773 w 202983"/>
                  <a:gd name="connsiteY6" fmla="*/ 2515150 h 2515150"/>
                  <a:gd name="connsiteX7" fmla="*/ 0 w 202983"/>
                  <a:gd name="connsiteY7" fmla="*/ 2334279 h 2515150"/>
                  <a:gd name="connsiteX8" fmla="*/ 0 w 202983"/>
                  <a:gd name="connsiteY8" fmla="*/ 158811 h 2515150"/>
                  <a:gd name="connsiteX9" fmla="*/ 158497 w 202983"/>
                  <a:gd name="connsiteY9" fmla="*/ 0 h 2515150"/>
                  <a:gd name="connsiteX10" fmla="*/ 202824 w 202983"/>
                  <a:gd name="connsiteY10" fmla="*/ 5705 h 2515150"/>
                  <a:gd name="connsiteX0" fmla="*/ 202824 w 202983"/>
                  <a:gd name="connsiteY0" fmla="*/ 0 h 2509445"/>
                  <a:gd name="connsiteX1" fmla="*/ 200967 w 202983"/>
                  <a:gd name="connsiteY1" fmla="*/ 401672 h 2509445"/>
                  <a:gd name="connsiteX2" fmla="*/ 122962 w 202983"/>
                  <a:gd name="connsiteY2" fmla="*/ 449533 h 2509445"/>
                  <a:gd name="connsiteX3" fmla="*/ 125604 w 202983"/>
                  <a:gd name="connsiteY3" fmla="*/ 911757 h 2509445"/>
                  <a:gd name="connsiteX4" fmla="*/ 200967 w 202983"/>
                  <a:gd name="connsiteY4" fmla="*/ 1007216 h 2509445"/>
                  <a:gd name="connsiteX5" fmla="*/ 195943 w 202983"/>
                  <a:gd name="connsiteY5" fmla="*/ 2509445 h 2509445"/>
                  <a:gd name="connsiteX6" fmla="*/ 160773 w 202983"/>
                  <a:gd name="connsiteY6" fmla="*/ 2509445 h 2509445"/>
                  <a:gd name="connsiteX7" fmla="*/ 0 w 202983"/>
                  <a:gd name="connsiteY7" fmla="*/ 2328574 h 2509445"/>
                  <a:gd name="connsiteX8" fmla="*/ 0 w 202983"/>
                  <a:gd name="connsiteY8" fmla="*/ 153106 h 2509445"/>
                  <a:gd name="connsiteX9" fmla="*/ 153735 w 202983"/>
                  <a:gd name="connsiteY9" fmla="*/ 6202 h 2509445"/>
                  <a:gd name="connsiteX10" fmla="*/ 202824 w 202983"/>
                  <a:gd name="connsiteY10" fmla="*/ 0 h 2509445"/>
                  <a:gd name="connsiteX0" fmla="*/ 202824 w 202983"/>
                  <a:gd name="connsiteY0" fmla="*/ 0 h 2509445"/>
                  <a:gd name="connsiteX1" fmla="*/ 200967 w 202983"/>
                  <a:gd name="connsiteY1" fmla="*/ 401672 h 2509445"/>
                  <a:gd name="connsiteX2" fmla="*/ 122962 w 202983"/>
                  <a:gd name="connsiteY2" fmla="*/ 449533 h 2509445"/>
                  <a:gd name="connsiteX3" fmla="*/ 125604 w 202983"/>
                  <a:gd name="connsiteY3" fmla="*/ 911757 h 2509445"/>
                  <a:gd name="connsiteX4" fmla="*/ 200967 w 202983"/>
                  <a:gd name="connsiteY4" fmla="*/ 1007216 h 2509445"/>
                  <a:gd name="connsiteX5" fmla="*/ 195943 w 202983"/>
                  <a:gd name="connsiteY5" fmla="*/ 2509445 h 2509445"/>
                  <a:gd name="connsiteX6" fmla="*/ 160773 w 202983"/>
                  <a:gd name="connsiteY6" fmla="*/ 2509445 h 2509445"/>
                  <a:gd name="connsiteX7" fmla="*/ 0 w 202983"/>
                  <a:gd name="connsiteY7" fmla="*/ 2328574 h 2509445"/>
                  <a:gd name="connsiteX8" fmla="*/ 0 w 202983"/>
                  <a:gd name="connsiteY8" fmla="*/ 153106 h 2509445"/>
                  <a:gd name="connsiteX9" fmla="*/ 153735 w 202983"/>
                  <a:gd name="connsiteY9" fmla="*/ 1439 h 2509445"/>
                  <a:gd name="connsiteX10" fmla="*/ 202824 w 202983"/>
                  <a:gd name="connsiteY10" fmla="*/ 0 h 2509445"/>
                  <a:gd name="connsiteX0" fmla="*/ 202824 w 202983"/>
                  <a:gd name="connsiteY0" fmla="*/ 0 h 2509445"/>
                  <a:gd name="connsiteX1" fmla="*/ 200967 w 202983"/>
                  <a:gd name="connsiteY1" fmla="*/ 401672 h 2509445"/>
                  <a:gd name="connsiteX2" fmla="*/ 122962 w 202983"/>
                  <a:gd name="connsiteY2" fmla="*/ 449533 h 2509445"/>
                  <a:gd name="connsiteX3" fmla="*/ 123222 w 202983"/>
                  <a:gd name="connsiteY3" fmla="*/ 916519 h 2509445"/>
                  <a:gd name="connsiteX4" fmla="*/ 200967 w 202983"/>
                  <a:gd name="connsiteY4" fmla="*/ 1007216 h 2509445"/>
                  <a:gd name="connsiteX5" fmla="*/ 195943 w 202983"/>
                  <a:gd name="connsiteY5" fmla="*/ 2509445 h 2509445"/>
                  <a:gd name="connsiteX6" fmla="*/ 160773 w 202983"/>
                  <a:gd name="connsiteY6" fmla="*/ 2509445 h 2509445"/>
                  <a:gd name="connsiteX7" fmla="*/ 0 w 202983"/>
                  <a:gd name="connsiteY7" fmla="*/ 2328574 h 2509445"/>
                  <a:gd name="connsiteX8" fmla="*/ 0 w 202983"/>
                  <a:gd name="connsiteY8" fmla="*/ 153106 h 2509445"/>
                  <a:gd name="connsiteX9" fmla="*/ 153735 w 202983"/>
                  <a:gd name="connsiteY9" fmla="*/ 1439 h 2509445"/>
                  <a:gd name="connsiteX10" fmla="*/ 202824 w 202983"/>
                  <a:gd name="connsiteY10" fmla="*/ 0 h 2509445"/>
                  <a:gd name="connsiteX0" fmla="*/ 202824 w 202983"/>
                  <a:gd name="connsiteY0" fmla="*/ 0 h 2509445"/>
                  <a:gd name="connsiteX1" fmla="*/ 200967 w 202983"/>
                  <a:gd name="connsiteY1" fmla="*/ 401672 h 2509445"/>
                  <a:gd name="connsiteX2" fmla="*/ 122962 w 202983"/>
                  <a:gd name="connsiteY2" fmla="*/ 449533 h 2509445"/>
                  <a:gd name="connsiteX3" fmla="*/ 123222 w 202983"/>
                  <a:gd name="connsiteY3" fmla="*/ 916519 h 2509445"/>
                  <a:gd name="connsiteX4" fmla="*/ 200967 w 202983"/>
                  <a:gd name="connsiteY4" fmla="*/ 1000072 h 2509445"/>
                  <a:gd name="connsiteX5" fmla="*/ 195943 w 202983"/>
                  <a:gd name="connsiteY5" fmla="*/ 2509445 h 2509445"/>
                  <a:gd name="connsiteX6" fmla="*/ 160773 w 202983"/>
                  <a:gd name="connsiteY6" fmla="*/ 2509445 h 2509445"/>
                  <a:gd name="connsiteX7" fmla="*/ 0 w 202983"/>
                  <a:gd name="connsiteY7" fmla="*/ 2328574 h 2509445"/>
                  <a:gd name="connsiteX8" fmla="*/ 0 w 202983"/>
                  <a:gd name="connsiteY8" fmla="*/ 153106 h 2509445"/>
                  <a:gd name="connsiteX9" fmla="*/ 153735 w 202983"/>
                  <a:gd name="connsiteY9" fmla="*/ 1439 h 2509445"/>
                  <a:gd name="connsiteX10" fmla="*/ 202824 w 202983"/>
                  <a:gd name="connsiteY10" fmla="*/ 0 h 2509445"/>
                  <a:gd name="connsiteX0" fmla="*/ 202824 w 202983"/>
                  <a:gd name="connsiteY0" fmla="*/ 0 h 2509445"/>
                  <a:gd name="connsiteX1" fmla="*/ 200967 w 202983"/>
                  <a:gd name="connsiteY1" fmla="*/ 401672 h 2509445"/>
                  <a:gd name="connsiteX2" fmla="*/ 122962 w 202983"/>
                  <a:gd name="connsiteY2" fmla="*/ 449533 h 2509445"/>
                  <a:gd name="connsiteX3" fmla="*/ 123222 w 202983"/>
                  <a:gd name="connsiteY3" fmla="*/ 916519 h 2509445"/>
                  <a:gd name="connsiteX4" fmla="*/ 200967 w 202983"/>
                  <a:gd name="connsiteY4" fmla="*/ 1000072 h 2509445"/>
                  <a:gd name="connsiteX5" fmla="*/ 198324 w 202983"/>
                  <a:gd name="connsiteY5" fmla="*/ 2509445 h 2509445"/>
                  <a:gd name="connsiteX6" fmla="*/ 160773 w 202983"/>
                  <a:gd name="connsiteY6" fmla="*/ 2509445 h 2509445"/>
                  <a:gd name="connsiteX7" fmla="*/ 0 w 202983"/>
                  <a:gd name="connsiteY7" fmla="*/ 2328574 h 2509445"/>
                  <a:gd name="connsiteX8" fmla="*/ 0 w 202983"/>
                  <a:gd name="connsiteY8" fmla="*/ 153106 h 2509445"/>
                  <a:gd name="connsiteX9" fmla="*/ 153735 w 202983"/>
                  <a:gd name="connsiteY9" fmla="*/ 1439 h 2509445"/>
                  <a:gd name="connsiteX10" fmla="*/ 202824 w 202983"/>
                  <a:gd name="connsiteY10" fmla="*/ 0 h 2509445"/>
                  <a:gd name="connsiteX0" fmla="*/ 202824 w 202983"/>
                  <a:gd name="connsiteY0" fmla="*/ 0 h 2509445"/>
                  <a:gd name="connsiteX1" fmla="*/ 200967 w 202983"/>
                  <a:gd name="connsiteY1" fmla="*/ 401672 h 2509445"/>
                  <a:gd name="connsiteX2" fmla="*/ 122962 w 202983"/>
                  <a:gd name="connsiteY2" fmla="*/ 449533 h 2509445"/>
                  <a:gd name="connsiteX3" fmla="*/ 123222 w 202983"/>
                  <a:gd name="connsiteY3" fmla="*/ 916519 h 2509445"/>
                  <a:gd name="connsiteX4" fmla="*/ 200967 w 202983"/>
                  <a:gd name="connsiteY4" fmla="*/ 1000072 h 2509445"/>
                  <a:gd name="connsiteX5" fmla="*/ 198324 w 202983"/>
                  <a:gd name="connsiteY5" fmla="*/ 2509445 h 2509445"/>
                  <a:gd name="connsiteX6" fmla="*/ 160773 w 202983"/>
                  <a:gd name="connsiteY6" fmla="*/ 2509445 h 2509445"/>
                  <a:gd name="connsiteX7" fmla="*/ 0 w 202983"/>
                  <a:gd name="connsiteY7" fmla="*/ 2338099 h 2509445"/>
                  <a:gd name="connsiteX8" fmla="*/ 0 w 202983"/>
                  <a:gd name="connsiteY8" fmla="*/ 153106 h 2509445"/>
                  <a:gd name="connsiteX9" fmla="*/ 153735 w 202983"/>
                  <a:gd name="connsiteY9" fmla="*/ 1439 h 2509445"/>
                  <a:gd name="connsiteX10" fmla="*/ 202824 w 202983"/>
                  <a:gd name="connsiteY10" fmla="*/ 0 h 2509445"/>
                  <a:gd name="connsiteX0" fmla="*/ 202824 w 202983"/>
                  <a:gd name="connsiteY0" fmla="*/ 0 h 2509445"/>
                  <a:gd name="connsiteX1" fmla="*/ 200967 w 202983"/>
                  <a:gd name="connsiteY1" fmla="*/ 365953 h 2509445"/>
                  <a:gd name="connsiteX2" fmla="*/ 122962 w 202983"/>
                  <a:gd name="connsiteY2" fmla="*/ 449533 h 2509445"/>
                  <a:gd name="connsiteX3" fmla="*/ 123222 w 202983"/>
                  <a:gd name="connsiteY3" fmla="*/ 916519 h 2509445"/>
                  <a:gd name="connsiteX4" fmla="*/ 200967 w 202983"/>
                  <a:gd name="connsiteY4" fmla="*/ 1000072 h 2509445"/>
                  <a:gd name="connsiteX5" fmla="*/ 198324 w 202983"/>
                  <a:gd name="connsiteY5" fmla="*/ 2509445 h 2509445"/>
                  <a:gd name="connsiteX6" fmla="*/ 160773 w 202983"/>
                  <a:gd name="connsiteY6" fmla="*/ 2509445 h 2509445"/>
                  <a:gd name="connsiteX7" fmla="*/ 0 w 202983"/>
                  <a:gd name="connsiteY7" fmla="*/ 2338099 h 2509445"/>
                  <a:gd name="connsiteX8" fmla="*/ 0 w 202983"/>
                  <a:gd name="connsiteY8" fmla="*/ 153106 h 2509445"/>
                  <a:gd name="connsiteX9" fmla="*/ 153735 w 202983"/>
                  <a:gd name="connsiteY9" fmla="*/ 1439 h 2509445"/>
                  <a:gd name="connsiteX10" fmla="*/ 202824 w 202983"/>
                  <a:gd name="connsiteY10" fmla="*/ 0 h 2509445"/>
                  <a:gd name="connsiteX0" fmla="*/ 202824 w 202983"/>
                  <a:gd name="connsiteY0" fmla="*/ 0 h 2509445"/>
                  <a:gd name="connsiteX1" fmla="*/ 200967 w 202983"/>
                  <a:gd name="connsiteY1" fmla="*/ 365953 h 2509445"/>
                  <a:gd name="connsiteX2" fmla="*/ 122962 w 202983"/>
                  <a:gd name="connsiteY2" fmla="*/ 449533 h 2509445"/>
                  <a:gd name="connsiteX3" fmla="*/ 123222 w 202983"/>
                  <a:gd name="connsiteY3" fmla="*/ 916519 h 2509445"/>
                  <a:gd name="connsiteX4" fmla="*/ 200967 w 202983"/>
                  <a:gd name="connsiteY4" fmla="*/ 988166 h 2509445"/>
                  <a:gd name="connsiteX5" fmla="*/ 198324 w 202983"/>
                  <a:gd name="connsiteY5" fmla="*/ 2509445 h 2509445"/>
                  <a:gd name="connsiteX6" fmla="*/ 160773 w 202983"/>
                  <a:gd name="connsiteY6" fmla="*/ 2509445 h 2509445"/>
                  <a:gd name="connsiteX7" fmla="*/ 0 w 202983"/>
                  <a:gd name="connsiteY7" fmla="*/ 2338099 h 2509445"/>
                  <a:gd name="connsiteX8" fmla="*/ 0 w 202983"/>
                  <a:gd name="connsiteY8" fmla="*/ 153106 h 2509445"/>
                  <a:gd name="connsiteX9" fmla="*/ 153735 w 202983"/>
                  <a:gd name="connsiteY9" fmla="*/ 1439 h 2509445"/>
                  <a:gd name="connsiteX10" fmla="*/ 202824 w 202983"/>
                  <a:gd name="connsiteY10" fmla="*/ 0 h 2509445"/>
                  <a:gd name="connsiteX0" fmla="*/ 202824 w 202983"/>
                  <a:gd name="connsiteY0" fmla="*/ 0 h 2509445"/>
                  <a:gd name="connsiteX1" fmla="*/ 200967 w 202983"/>
                  <a:gd name="connsiteY1" fmla="*/ 365953 h 2509445"/>
                  <a:gd name="connsiteX2" fmla="*/ 122962 w 202983"/>
                  <a:gd name="connsiteY2" fmla="*/ 449533 h 2509445"/>
                  <a:gd name="connsiteX3" fmla="*/ 123222 w 202983"/>
                  <a:gd name="connsiteY3" fmla="*/ 909375 h 2509445"/>
                  <a:gd name="connsiteX4" fmla="*/ 200967 w 202983"/>
                  <a:gd name="connsiteY4" fmla="*/ 988166 h 2509445"/>
                  <a:gd name="connsiteX5" fmla="*/ 198324 w 202983"/>
                  <a:gd name="connsiteY5" fmla="*/ 2509445 h 2509445"/>
                  <a:gd name="connsiteX6" fmla="*/ 160773 w 202983"/>
                  <a:gd name="connsiteY6" fmla="*/ 2509445 h 2509445"/>
                  <a:gd name="connsiteX7" fmla="*/ 0 w 202983"/>
                  <a:gd name="connsiteY7" fmla="*/ 2338099 h 2509445"/>
                  <a:gd name="connsiteX8" fmla="*/ 0 w 202983"/>
                  <a:gd name="connsiteY8" fmla="*/ 153106 h 2509445"/>
                  <a:gd name="connsiteX9" fmla="*/ 153735 w 202983"/>
                  <a:gd name="connsiteY9" fmla="*/ 1439 h 2509445"/>
                  <a:gd name="connsiteX10" fmla="*/ 202824 w 202983"/>
                  <a:gd name="connsiteY10" fmla="*/ 0 h 2509445"/>
                  <a:gd name="connsiteX0" fmla="*/ 202824 w 202983"/>
                  <a:gd name="connsiteY0" fmla="*/ 0 h 2509445"/>
                  <a:gd name="connsiteX1" fmla="*/ 200967 w 202983"/>
                  <a:gd name="connsiteY1" fmla="*/ 365953 h 2509445"/>
                  <a:gd name="connsiteX2" fmla="*/ 122962 w 202983"/>
                  <a:gd name="connsiteY2" fmla="*/ 449533 h 2509445"/>
                  <a:gd name="connsiteX3" fmla="*/ 123222 w 202983"/>
                  <a:gd name="connsiteY3" fmla="*/ 906994 h 2509445"/>
                  <a:gd name="connsiteX4" fmla="*/ 200967 w 202983"/>
                  <a:gd name="connsiteY4" fmla="*/ 988166 h 2509445"/>
                  <a:gd name="connsiteX5" fmla="*/ 198324 w 202983"/>
                  <a:gd name="connsiteY5" fmla="*/ 2509445 h 2509445"/>
                  <a:gd name="connsiteX6" fmla="*/ 160773 w 202983"/>
                  <a:gd name="connsiteY6" fmla="*/ 2509445 h 2509445"/>
                  <a:gd name="connsiteX7" fmla="*/ 0 w 202983"/>
                  <a:gd name="connsiteY7" fmla="*/ 2338099 h 2509445"/>
                  <a:gd name="connsiteX8" fmla="*/ 0 w 202983"/>
                  <a:gd name="connsiteY8" fmla="*/ 153106 h 2509445"/>
                  <a:gd name="connsiteX9" fmla="*/ 153735 w 202983"/>
                  <a:gd name="connsiteY9" fmla="*/ 1439 h 2509445"/>
                  <a:gd name="connsiteX10" fmla="*/ 202824 w 202983"/>
                  <a:gd name="connsiteY10" fmla="*/ 0 h 2509445"/>
                  <a:gd name="connsiteX0" fmla="*/ 202824 w 202983"/>
                  <a:gd name="connsiteY0" fmla="*/ 0 h 2509445"/>
                  <a:gd name="connsiteX1" fmla="*/ 200967 w 202983"/>
                  <a:gd name="connsiteY1" fmla="*/ 365953 h 2509445"/>
                  <a:gd name="connsiteX2" fmla="*/ 122962 w 202983"/>
                  <a:gd name="connsiteY2" fmla="*/ 449533 h 2509445"/>
                  <a:gd name="connsiteX3" fmla="*/ 118460 w 202983"/>
                  <a:gd name="connsiteY3" fmla="*/ 906994 h 2509445"/>
                  <a:gd name="connsiteX4" fmla="*/ 200967 w 202983"/>
                  <a:gd name="connsiteY4" fmla="*/ 988166 h 2509445"/>
                  <a:gd name="connsiteX5" fmla="*/ 198324 w 202983"/>
                  <a:gd name="connsiteY5" fmla="*/ 2509445 h 2509445"/>
                  <a:gd name="connsiteX6" fmla="*/ 160773 w 202983"/>
                  <a:gd name="connsiteY6" fmla="*/ 2509445 h 2509445"/>
                  <a:gd name="connsiteX7" fmla="*/ 0 w 202983"/>
                  <a:gd name="connsiteY7" fmla="*/ 2338099 h 2509445"/>
                  <a:gd name="connsiteX8" fmla="*/ 0 w 202983"/>
                  <a:gd name="connsiteY8" fmla="*/ 153106 h 2509445"/>
                  <a:gd name="connsiteX9" fmla="*/ 153735 w 202983"/>
                  <a:gd name="connsiteY9" fmla="*/ 1439 h 2509445"/>
                  <a:gd name="connsiteX10" fmla="*/ 202824 w 202983"/>
                  <a:gd name="connsiteY10" fmla="*/ 0 h 2509445"/>
                  <a:gd name="connsiteX0" fmla="*/ 202824 w 202983"/>
                  <a:gd name="connsiteY0" fmla="*/ 0 h 2509445"/>
                  <a:gd name="connsiteX1" fmla="*/ 200967 w 202983"/>
                  <a:gd name="connsiteY1" fmla="*/ 365953 h 2509445"/>
                  <a:gd name="connsiteX2" fmla="*/ 122962 w 202983"/>
                  <a:gd name="connsiteY2" fmla="*/ 449533 h 2509445"/>
                  <a:gd name="connsiteX3" fmla="*/ 120841 w 202983"/>
                  <a:gd name="connsiteY3" fmla="*/ 906994 h 2509445"/>
                  <a:gd name="connsiteX4" fmla="*/ 200967 w 202983"/>
                  <a:gd name="connsiteY4" fmla="*/ 988166 h 2509445"/>
                  <a:gd name="connsiteX5" fmla="*/ 198324 w 202983"/>
                  <a:gd name="connsiteY5" fmla="*/ 2509445 h 2509445"/>
                  <a:gd name="connsiteX6" fmla="*/ 160773 w 202983"/>
                  <a:gd name="connsiteY6" fmla="*/ 2509445 h 2509445"/>
                  <a:gd name="connsiteX7" fmla="*/ 0 w 202983"/>
                  <a:gd name="connsiteY7" fmla="*/ 2338099 h 2509445"/>
                  <a:gd name="connsiteX8" fmla="*/ 0 w 202983"/>
                  <a:gd name="connsiteY8" fmla="*/ 153106 h 2509445"/>
                  <a:gd name="connsiteX9" fmla="*/ 153735 w 202983"/>
                  <a:gd name="connsiteY9" fmla="*/ 1439 h 2509445"/>
                  <a:gd name="connsiteX10" fmla="*/ 202824 w 202983"/>
                  <a:gd name="connsiteY10" fmla="*/ 0 h 2509445"/>
                  <a:gd name="connsiteX0" fmla="*/ 202824 w 202983"/>
                  <a:gd name="connsiteY0" fmla="*/ 0 h 2509445"/>
                  <a:gd name="connsiteX1" fmla="*/ 200967 w 202983"/>
                  <a:gd name="connsiteY1" fmla="*/ 365953 h 2509445"/>
                  <a:gd name="connsiteX2" fmla="*/ 120580 w 202983"/>
                  <a:gd name="connsiteY2" fmla="*/ 461439 h 2509445"/>
                  <a:gd name="connsiteX3" fmla="*/ 120841 w 202983"/>
                  <a:gd name="connsiteY3" fmla="*/ 906994 h 2509445"/>
                  <a:gd name="connsiteX4" fmla="*/ 200967 w 202983"/>
                  <a:gd name="connsiteY4" fmla="*/ 988166 h 2509445"/>
                  <a:gd name="connsiteX5" fmla="*/ 198324 w 202983"/>
                  <a:gd name="connsiteY5" fmla="*/ 2509445 h 2509445"/>
                  <a:gd name="connsiteX6" fmla="*/ 160773 w 202983"/>
                  <a:gd name="connsiteY6" fmla="*/ 2509445 h 2509445"/>
                  <a:gd name="connsiteX7" fmla="*/ 0 w 202983"/>
                  <a:gd name="connsiteY7" fmla="*/ 2338099 h 2509445"/>
                  <a:gd name="connsiteX8" fmla="*/ 0 w 202983"/>
                  <a:gd name="connsiteY8" fmla="*/ 153106 h 2509445"/>
                  <a:gd name="connsiteX9" fmla="*/ 153735 w 202983"/>
                  <a:gd name="connsiteY9" fmla="*/ 1439 h 2509445"/>
                  <a:gd name="connsiteX10" fmla="*/ 202824 w 202983"/>
                  <a:gd name="connsiteY10" fmla="*/ 0 h 2509445"/>
                  <a:gd name="connsiteX0" fmla="*/ 202824 w 202983"/>
                  <a:gd name="connsiteY0" fmla="*/ 0 h 2509445"/>
                  <a:gd name="connsiteX1" fmla="*/ 200967 w 202983"/>
                  <a:gd name="connsiteY1" fmla="*/ 365953 h 2509445"/>
                  <a:gd name="connsiteX2" fmla="*/ 122962 w 202983"/>
                  <a:gd name="connsiteY2" fmla="*/ 444770 h 2509445"/>
                  <a:gd name="connsiteX3" fmla="*/ 120841 w 202983"/>
                  <a:gd name="connsiteY3" fmla="*/ 906994 h 2509445"/>
                  <a:gd name="connsiteX4" fmla="*/ 200967 w 202983"/>
                  <a:gd name="connsiteY4" fmla="*/ 988166 h 2509445"/>
                  <a:gd name="connsiteX5" fmla="*/ 198324 w 202983"/>
                  <a:gd name="connsiteY5" fmla="*/ 2509445 h 2509445"/>
                  <a:gd name="connsiteX6" fmla="*/ 160773 w 202983"/>
                  <a:gd name="connsiteY6" fmla="*/ 2509445 h 2509445"/>
                  <a:gd name="connsiteX7" fmla="*/ 0 w 202983"/>
                  <a:gd name="connsiteY7" fmla="*/ 2338099 h 2509445"/>
                  <a:gd name="connsiteX8" fmla="*/ 0 w 202983"/>
                  <a:gd name="connsiteY8" fmla="*/ 153106 h 2509445"/>
                  <a:gd name="connsiteX9" fmla="*/ 153735 w 202983"/>
                  <a:gd name="connsiteY9" fmla="*/ 1439 h 2509445"/>
                  <a:gd name="connsiteX10" fmla="*/ 202824 w 202983"/>
                  <a:gd name="connsiteY10" fmla="*/ 0 h 2509445"/>
                  <a:gd name="connsiteX0" fmla="*/ 202824 w 202983"/>
                  <a:gd name="connsiteY0" fmla="*/ 0 h 2509445"/>
                  <a:gd name="connsiteX1" fmla="*/ 200967 w 202983"/>
                  <a:gd name="connsiteY1" fmla="*/ 365953 h 2509445"/>
                  <a:gd name="connsiteX2" fmla="*/ 122962 w 202983"/>
                  <a:gd name="connsiteY2" fmla="*/ 444770 h 2509445"/>
                  <a:gd name="connsiteX3" fmla="*/ 120841 w 202983"/>
                  <a:gd name="connsiteY3" fmla="*/ 906994 h 2509445"/>
                  <a:gd name="connsiteX4" fmla="*/ 200967 w 202983"/>
                  <a:gd name="connsiteY4" fmla="*/ 988166 h 2509445"/>
                  <a:gd name="connsiteX5" fmla="*/ 198324 w 202983"/>
                  <a:gd name="connsiteY5" fmla="*/ 2509445 h 2509445"/>
                  <a:gd name="connsiteX6" fmla="*/ 160773 w 202983"/>
                  <a:gd name="connsiteY6" fmla="*/ 2509445 h 2509445"/>
                  <a:gd name="connsiteX7" fmla="*/ 0 w 202983"/>
                  <a:gd name="connsiteY7" fmla="*/ 2338099 h 2509445"/>
                  <a:gd name="connsiteX8" fmla="*/ 0 w 202983"/>
                  <a:gd name="connsiteY8" fmla="*/ 153106 h 2509445"/>
                  <a:gd name="connsiteX9" fmla="*/ 153735 w 202983"/>
                  <a:gd name="connsiteY9" fmla="*/ 1439 h 2509445"/>
                  <a:gd name="connsiteX10" fmla="*/ 202824 w 202983"/>
                  <a:gd name="connsiteY10" fmla="*/ 0 h 2509445"/>
                  <a:gd name="connsiteX0" fmla="*/ 202824 w 202983"/>
                  <a:gd name="connsiteY0" fmla="*/ 0 h 2509445"/>
                  <a:gd name="connsiteX1" fmla="*/ 200967 w 202983"/>
                  <a:gd name="connsiteY1" fmla="*/ 365953 h 2509445"/>
                  <a:gd name="connsiteX2" fmla="*/ 122962 w 202983"/>
                  <a:gd name="connsiteY2" fmla="*/ 444770 h 2509445"/>
                  <a:gd name="connsiteX3" fmla="*/ 120841 w 202983"/>
                  <a:gd name="connsiteY3" fmla="*/ 906994 h 2509445"/>
                  <a:gd name="connsiteX4" fmla="*/ 200967 w 202983"/>
                  <a:gd name="connsiteY4" fmla="*/ 988166 h 2509445"/>
                  <a:gd name="connsiteX5" fmla="*/ 198324 w 202983"/>
                  <a:gd name="connsiteY5" fmla="*/ 2509445 h 2509445"/>
                  <a:gd name="connsiteX6" fmla="*/ 160773 w 202983"/>
                  <a:gd name="connsiteY6" fmla="*/ 2509445 h 2509445"/>
                  <a:gd name="connsiteX7" fmla="*/ 0 w 202983"/>
                  <a:gd name="connsiteY7" fmla="*/ 2338099 h 2509445"/>
                  <a:gd name="connsiteX8" fmla="*/ 0 w 202983"/>
                  <a:gd name="connsiteY8" fmla="*/ 153106 h 2509445"/>
                  <a:gd name="connsiteX9" fmla="*/ 153735 w 202983"/>
                  <a:gd name="connsiteY9" fmla="*/ 1439 h 2509445"/>
                  <a:gd name="connsiteX10" fmla="*/ 202824 w 202983"/>
                  <a:gd name="connsiteY10" fmla="*/ 0 h 2509445"/>
                  <a:gd name="connsiteX0" fmla="*/ 202824 w 202983"/>
                  <a:gd name="connsiteY0" fmla="*/ 0 h 2509445"/>
                  <a:gd name="connsiteX1" fmla="*/ 200967 w 202983"/>
                  <a:gd name="connsiteY1" fmla="*/ 365953 h 2509445"/>
                  <a:gd name="connsiteX2" fmla="*/ 122962 w 202983"/>
                  <a:gd name="connsiteY2" fmla="*/ 444770 h 2509445"/>
                  <a:gd name="connsiteX3" fmla="*/ 120841 w 202983"/>
                  <a:gd name="connsiteY3" fmla="*/ 906994 h 2509445"/>
                  <a:gd name="connsiteX4" fmla="*/ 200967 w 202983"/>
                  <a:gd name="connsiteY4" fmla="*/ 988166 h 2509445"/>
                  <a:gd name="connsiteX5" fmla="*/ 198324 w 202983"/>
                  <a:gd name="connsiteY5" fmla="*/ 2509445 h 2509445"/>
                  <a:gd name="connsiteX6" fmla="*/ 160773 w 202983"/>
                  <a:gd name="connsiteY6" fmla="*/ 2509445 h 2509445"/>
                  <a:gd name="connsiteX7" fmla="*/ 0 w 202983"/>
                  <a:gd name="connsiteY7" fmla="*/ 2338099 h 2509445"/>
                  <a:gd name="connsiteX8" fmla="*/ 0 w 202983"/>
                  <a:gd name="connsiteY8" fmla="*/ 153106 h 2509445"/>
                  <a:gd name="connsiteX9" fmla="*/ 153735 w 202983"/>
                  <a:gd name="connsiteY9" fmla="*/ 1439 h 2509445"/>
                  <a:gd name="connsiteX10" fmla="*/ 202824 w 202983"/>
                  <a:gd name="connsiteY10" fmla="*/ 0 h 2509445"/>
                  <a:gd name="connsiteX0" fmla="*/ 202824 w 202983"/>
                  <a:gd name="connsiteY0" fmla="*/ 0 h 2509445"/>
                  <a:gd name="connsiteX1" fmla="*/ 200967 w 202983"/>
                  <a:gd name="connsiteY1" fmla="*/ 365953 h 2509445"/>
                  <a:gd name="connsiteX2" fmla="*/ 122962 w 202983"/>
                  <a:gd name="connsiteY2" fmla="*/ 444770 h 2509445"/>
                  <a:gd name="connsiteX3" fmla="*/ 120841 w 202983"/>
                  <a:gd name="connsiteY3" fmla="*/ 906994 h 2509445"/>
                  <a:gd name="connsiteX4" fmla="*/ 200967 w 202983"/>
                  <a:gd name="connsiteY4" fmla="*/ 988166 h 2509445"/>
                  <a:gd name="connsiteX5" fmla="*/ 198324 w 202983"/>
                  <a:gd name="connsiteY5" fmla="*/ 2509445 h 2509445"/>
                  <a:gd name="connsiteX6" fmla="*/ 160773 w 202983"/>
                  <a:gd name="connsiteY6" fmla="*/ 2509445 h 2509445"/>
                  <a:gd name="connsiteX7" fmla="*/ 0 w 202983"/>
                  <a:gd name="connsiteY7" fmla="*/ 153106 h 2509445"/>
                  <a:gd name="connsiteX8" fmla="*/ 153735 w 202983"/>
                  <a:gd name="connsiteY8" fmla="*/ 1439 h 2509445"/>
                  <a:gd name="connsiteX9" fmla="*/ 202824 w 202983"/>
                  <a:gd name="connsiteY9" fmla="*/ 0 h 2509445"/>
                  <a:gd name="connsiteX0" fmla="*/ 202824 w 202983"/>
                  <a:gd name="connsiteY0" fmla="*/ 0 h 2509445"/>
                  <a:gd name="connsiteX1" fmla="*/ 200967 w 202983"/>
                  <a:gd name="connsiteY1" fmla="*/ 365953 h 2509445"/>
                  <a:gd name="connsiteX2" fmla="*/ 122962 w 202983"/>
                  <a:gd name="connsiteY2" fmla="*/ 444770 h 2509445"/>
                  <a:gd name="connsiteX3" fmla="*/ 120841 w 202983"/>
                  <a:gd name="connsiteY3" fmla="*/ 906994 h 2509445"/>
                  <a:gd name="connsiteX4" fmla="*/ 200967 w 202983"/>
                  <a:gd name="connsiteY4" fmla="*/ 988166 h 2509445"/>
                  <a:gd name="connsiteX5" fmla="*/ 198324 w 202983"/>
                  <a:gd name="connsiteY5" fmla="*/ 2509445 h 2509445"/>
                  <a:gd name="connsiteX6" fmla="*/ 0 w 202983"/>
                  <a:gd name="connsiteY6" fmla="*/ 153106 h 2509445"/>
                  <a:gd name="connsiteX7" fmla="*/ 153735 w 202983"/>
                  <a:gd name="connsiteY7" fmla="*/ 1439 h 2509445"/>
                  <a:gd name="connsiteX8" fmla="*/ 202824 w 202983"/>
                  <a:gd name="connsiteY8" fmla="*/ 0 h 2509445"/>
                  <a:gd name="connsiteX0" fmla="*/ 202824 w 202983"/>
                  <a:gd name="connsiteY0" fmla="*/ 0 h 988166"/>
                  <a:gd name="connsiteX1" fmla="*/ 200967 w 202983"/>
                  <a:gd name="connsiteY1" fmla="*/ 365953 h 988166"/>
                  <a:gd name="connsiteX2" fmla="*/ 122962 w 202983"/>
                  <a:gd name="connsiteY2" fmla="*/ 444770 h 988166"/>
                  <a:gd name="connsiteX3" fmla="*/ 120841 w 202983"/>
                  <a:gd name="connsiteY3" fmla="*/ 906994 h 988166"/>
                  <a:gd name="connsiteX4" fmla="*/ 200967 w 202983"/>
                  <a:gd name="connsiteY4" fmla="*/ 988166 h 988166"/>
                  <a:gd name="connsiteX5" fmla="*/ 0 w 202983"/>
                  <a:gd name="connsiteY5" fmla="*/ 153106 h 988166"/>
                  <a:gd name="connsiteX6" fmla="*/ 153735 w 202983"/>
                  <a:gd name="connsiteY6" fmla="*/ 1439 h 988166"/>
                  <a:gd name="connsiteX7" fmla="*/ 202824 w 202983"/>
                  <a:gd name="connsiteY7" fmla="*/ 0 h 988166"/>
                  <a:gd name="connsiteX0" fmla="*/ 202824 w 202983"/>
                  <a:gd name="connsiteY0" fmla="*/ 0 h 960111"/>
                  <a:gd name="connsiteX1" fmla="*/ 200967 w 202983"/>
                  <a:gd name="connsiteY1" fmla="*/ 365953 h 960111"/>
                  <a:gd name="connsiteX2" fmla="*/ 122962 w 202983"/>
                  <a:gd name="connsiteY2" fmla="*/ 444770 h 960111"/>
                  <a:gd name="connsiteX3" fmla="*/ 120841 w 202983"/>
                  <a:gd name="connsiteY3" fmla="*/ 906994 h 960111"/>
                  <a:gd name="connsiteX4" fmla="*/ 26423 w 202983"/>
                  <a:gd name="connsiteY4" fmla="*/ 960111 h 960111"/>
                  <a:gd name="connsiteX5" fmla="*/ 0 w 202983"/>
                  <a:gd name="connsiteY5" fmla="*/ 153106 h 960111"/>
                  <a:gd name="connsiteX6" fmla="*/ 153735 w 202983"/>
                  <a:gd name="connsiteY6" fmla="*/ 1439 h 960111"/>
                  <a:gd name="connsiteX7" fmla="*/ 202824 w 202983"/>
                  <a:gd name="connsiteY7" fmla="*/ 0 h 960111"/>
                  <a:gd name="connsiteX0" fmla="*/ 202824 w 202983"/>
                  <a:gd name="connsiteY0" fmla="*/ 0 h 960111"/>
                  <a:gd name="connsiteX1" fmla="*/ 200967 w 202983"/>
                  <a:gd name="connsiteY1" fmla="*/ 365953 h 960111"/>
                  <a:gd name="connsiteX2" fmla="*/ 122962 w 202983"/>
                  <a:gd name="connsiteY2" fmla="*/ 444770 h 960111"/>
                  <a:gd name="connsiteX3" fmla="*/ 127553 w 202983"/>
                  <a:gd name="connsiteY3" fmla="*/ 911671 h 960111"/>
                  <a:gd name="connsiteX4" fmla="*/ 26423 w 202983"/>
                  <a:gd name="connsiteY4" fmla="*/ 960111 h 960111"/>
                  <a:gd name="connsiteX5" fmla="*/ 0 w 202983"/>
                  <a:gd name="connsiteY5" fmla="*/ 153106 h 960111"/>
                  <a:gd name="connsiteX6" fmla="*/ 153735 w 202983"/>
                  <a:gd name="connsiteY6" fmla="*/ 1439 h 960111"/>
                  <a:gd name="connsiteX7" fmla="*/ 202824 w 202983"/>
                  <a:gd name="connsiteY7" fmla="*/ 0 h 960111"/>
                  <a:gd name="connsiteX0" fmla="*/ 202824 w 202983"/>
                  <a:gd name="connsiteY0" fmla="*/ 0 h 920367"/>
                  <a:gd name="connsiteX1" fmla="*/ 200967 w 202983"/>
                  <a:gd name="connsiteY1" fmla="*/ 365953 h 920367"/>
                  <a:gd name="connsiteX2" fmla="*/ 122962 w 202983"/>
                  <a:gd name="connsiteY2" fmla="*/ 444770 h 920367"/>
                  <a:gd name="connsiteX3" fmla="*/ 127553 w 202983"/>
                  <a:gd name="connsiteY3" fmla="*/ 911671 h 920367"/>
                  <a:gd name="connsiteX4" fmla="*/ 19710 w 202983"/>
                  <a:gd name="connsiteY4" fmla="*/ 920367 h 920367"/>
                  <a:gd name="connsiteX5" fmla="*/ 0 w 202983"/>
                  <a:gd name="connsiteY5" fmla="*/ 153106 h 920367"/>
                  <a:gd name="connsiteX6" fmla="*/ 153735 w 202983"/>
                  <a:gd name="connsiteY6" fmla="*/ 1439 h 920367"/>
                  <a:gd name="connsiteX7" fmla="*/ 202824 w 202983"/>
                  <a:gd name="connsiteY7" fmla="*/ 0 h 920367"/>
                  <a:gd name="connsiteX0" fmla="*/ 202824 w 202983"/>
                  <a:gd name="connsiteY0" fmla="*/ 0 h 920367"/>
                  <a:gd name="connsiteX1" fmla="*/ 200967 w 202983"/>
                  <a:gd name="connsiteY1" fmla="*/ 365953 h 920367"/>
                  <a:gd name="connsiteX2" fmla="*/ 122962 w 202983"/>
                  <a:gd name="connsiteY2" fmla="*/ 444770 h 920367"/>
                  <a:gd name="connsiteX3" fmla="*/ 129791 w 202983"/>
                  <a:gd name="connsiteY3" fmla="*/ 911671 h 920367"/>
                  <a:gd name="connsiteX4" fmla="*/ 19710 w 202983"/>
                  <a:gd name="connsiteY4" fmla="*/ 920367 h 920367"/>
                  <a:gd name="connsiteX5" fmla="*/ 0 w 202983"/>
                  <a:gd name="connsiteY5" fmla="*/ 153106 h 920367"/>
                  <a:gd name="connsiteX6" fmla="*/ 153735 w 202983"/>
                  <a:gd name="connsiteY6" fmla="*/ 1439 h 920367"/>
                  <a:gd name="connsiteX7" fmla="*/ 202824 w 202983"/>
                  <a:gd name="connsiteY7" fmla="*/ 0 h 920367"/>
                  <a:gd name="connsiteX0" fmla="*/ 208806 w 208965"/>
                  <a:gd name="connsiteY0" fmla="*/ 0 h 918029"/>
                  <a:gd name="connsiteX1" fmla="*/ 206949 w 208965"/>
                  <a:gd name="connsiteY1" fmla="*/ 365953 h 918029"/>
                  <a:gd name="connsiteX2" fmla="*/ 128944 w 208965"/>
                  <a:gd name="connsiteY2" fmla="*/ 444770 h 918029"/>
                  <a:gd name="connsiteX3" fmla="*/ 135773 w 208965"/>
                  <a:gd name="connsiteY3" fmla="*/ 911671 h 918029"/>
                  <a:gd name="connsiteX4" fmla="*/ 7790 w 208965"/>
                  <a:gd name="connsiteY4" fmla="*/ 918029 h 918029"/>
                  <a:gd name="connsiteX5" fmla="*/ 5982 w 208965"/>
                  <a:gd name="connsiteY5" fmla="*/ 153106 h 918029"/>
                  <a:gd name="connsiteX6" fmla="*/ 159717 w 208965"/>
                  <a:gd name="connsiteY6" fmla="*/ 1439 h 918029"/>
                  <a:gd name="connsiteX7" fmla="*/ 208806 w 208965"/>
                  <a:gd name="connsiteY7" fmla="*/ 0 h 918029"/>
                  <a:gd name="connsiteX0" fmla="*/ 203969 w 204128"/>
                  <a:gd name="connsiteY0" fmla="*/ 0 h 918029"/>
                  <a:gd name="connsiteX1" fmla="*/ 202112 w 204128"/>
                  <a:gd name="connsiteY1" fmla="*/ 365953 h 918029"/>
                  <a:gd name="connsiteX2" fmla="*/ 124107 w 204128"/>
                  <a:gd name="connsiteY2" fmla="*/ 444770 h 918029"/>
                  <a:gd name="connsiteX3" fmla="*/ 130936 w 204128"/>
                  <a:gd name="connsiteY3" fmla="*/ 911671 h 918029"/>
                  <a:gd name="connsiteX4" fmla="*/ 2953 w 204128"/>
                  <a:gd name="connsiteY4" fmla="*/ 918029 h 918029"/>
                  <a:gd name="connsiteX5" fmla="*/ 1145 w 204128"/>
                  <a:gd name="connsiteY5" fmla="*/ 153106 h 918029"/>
                  <a:gd name="connsiteX6" fmla="*/ 154880 w 204128"/>
                  <a:gd name="connsiteY6" fmla="*/ 1439 h 918029"/>
                  <a:gd name="connsiteX7" fmla="*/ 203969 w 204128"/>
                  <a:gd name="connsiteY7" fmla="*/ 0 h 918029"/>
                  <a:gd name="connsiteX0" fmla="*/ 202824 w 202983"/>
                  <a:gd name="connsiteY0" fmla="*/ 0 h 918029"/>
                  <a:gd name="connsiteX1" fmla="*/ 200967 w 202983"/>
                  <a:gd name="connsiteY1" fmla="*/ 365953 h 918029"/>
                  <a:gd name="connsiteX2" fmla="*/ 122962 w 202983"/>
                  <a:gd name="connsiteY2" fmla="*/ 444770 h 918029"/>
                  <a:gd name="connsiteX3" fmla="*/ 129791 w 202983"/>
                  <a:gd name="connsiteY3" fmla="*/ 911671 h 918029"/>
                  <a:gd name="connsiteX4" fmla="*/ 1808 w 202983"/>
                  <a:gd name="connsiteY4" fmla="*/ 918029 h 918029"/>
                  <a:gd name="connsiteX5" fmla="*/ 0 w 202983"/>
                  <a:gd name="connsiteY5" fmla="*/ 153106 h 918029"/>
                  <a:gd name="connsiteX6" fmla="*/ 153735 w 202983"/>
                  <a:gd name="connsiteY6" fmla="*/ 1439 h 918029"/>
                  <a:gd name="connsiteX7" fmla="*/ 202824 w 202983"/>
                  <a:gd name="connsiteY7" fmla="*/ 0 h 918029"/>
                  <a:gd name="connsiteX0" fmla="*/ 202824 w 202983"/>
                  <a:gd name="connsiteY0" fmla="*/ 0 h 918029"/>
                  <a:gd name="connsiteX1" fmla="*/ 200967 w 202983"/>
                  <a:gd name="connsiteY1" fmla="*/ 365953 h 918029"/>
                  <a:gd name="connsiteX2" fmla="*/ 122962 w 202983"/>
                  <a:gd name="connsiteY2" fmla="*/ 444770 h 918029"/>
                  <a:gd name="connsiteX3" fmla="*/ 118603 w 202983"/>
                  <a:gd name="connsiteY3" fmla="*/ 911671 h 918029"/>
                  <a:gd name="connsiteX4" fmla="*/ 1808 w 202983"/>
                  <a:gd name="connsiteY4" fmla="*/ 918029 h 918029"/>
                  <a:gd name="connsiteX5" fmla="*/ 0 w 202983"/>
                  <a:gd name="connsiteY5" fmla="*/ 153106 h 918029"/>
                  <a:gd name="connsiteX6" fmla="*/ 153735 w 202983"/>
                  <a:gd name="connsiteY6" fmla="*/ 1439 h 918029"/>
                  <a:gd name="connsiteX7" fmla="*/ 202824 w 202983"/>
                  <a:gd name="connsiteY7" fmla="*/ 0 h 918029"/>
                  <a:gd name="connsiteX0" fmla="*/ 202824 w 202983"/>
                  <a:gd name="connsiteY0" fmla="*/ 0 h 918029"/>
                  <a:gd name="connsiteX1" fmla="*/ 200967 w 202983"/>
                  <a:gd name="connsiteY1" fmla="*/ 365953 h 918029"/>
                  <a:gd name="connsiteX2" fmla="*/ 122962 w 202983"/>
                  <a:gd name="connsiteY2" fmla="*/ 444770 h 918029"/>
                  <a:gd name="connsiteX3" fmla="*/ 118603 w 202983"/>
                  <a:gd name="connsiteY3" fmla="*/ 914010 h 918029"/>
                  <a:gd name="connsiteX4" fmla="*/ 1808 w 202983"/>
                  <a:gd name="connsiteY4" fmla="*/ 918029 h 918029"/>
                  <a:gd name="connsiteX5" fmla="*/ 0 w 202983"/>
                  <a:gd name="connsiteY5" fmla="*/ 153106 h 918029"/>
                  <a:gd name="connsiteX6" fmla="*/ 153735 w 202983"/>
                  <a:gd name="connsiteY6" fmla="*/ 1439 h 918029"/>
                  <a:gd name="connsiteX7" fmla="*/ 202824 w 202983"/>
                  <a:gd name="connsiteY7" fmla="*/ 0 h 918029"/>
                  <a:gd name="connsiteX0" fmla="*/ 202824 w 202983"/>
                  <a:gd name="connsiteY0" fmla="*/ 0 h 918029"/>
                  <a:gd name="connsiteX1" fmla="*/ 200967 w 202983"/>
                  <a:gd name="connsiteY1" fmla="*/ 365953 h 918029"/>
                  <a:gd name="connsiteX2" fmla="*/ 122962 w 202983"/>
                  <a:gd name="connsiteY2" fmla="*/ 444770 h 918029"/>
                  <a:gd name="connsiteX3" fmla="*/ 118603 w 202983"/>
                  <a:gd name="connsiteY3" fmla="*/ 914010 h 918029"/>
                  <a:gd name="connsiteX4" fmla="*/ 1808 w 202983"/>
                  <a:gd name="connsiteY4" fmla="*/ 918029 h 918029"/>
                  <a:gd name="connsiteX5" fmla="*/ 0 w 202983"/>
                  <a:gd name="connsiteY5" fmla="*/ 153106 h 918029"/>
                  <a:gd name="connsiteX6" fmla="*/ 153735 w 202983"/>
                  <a:gd name="connsiteY6" fmla="*/ 1439 h 918029"/>
                  <a:gd name="connsiteX7" fmla="*/ 202824 w 202983"/>
                  <a:gd name="connsiteY7" fmla="*/ 0 h 918029"/>
                  <a:gd name="connsiteX0" fmla="*/ 202824 w 202983"/>
                  <a:gd name="connsiteY0" fmla="*/ 0 h 918029"/>
                  <a:gd name="connsiteX1" fmla="*/ 200967 w 202983"/>
                  <a:gd name="connsiteY1" fmla="*/ 365953 h 918029"/>
                  <a:gd name="connsiteX2" fmla="*/ 122962 w 202983"/>
                  <a:gd name="connsiteY2" fmla="*/ 444770 h 918029"/>
                  <a:gd name="connsiteX3" fmla="*/ 127554 w 202983"/>
                  <a:gd name="connsiteY3" fmla="*/ 914010 h 918029"/>
                  <a:gd name="connsiteX4" fmla="*/ 1808 w 202983"/>
                  <a:gd name="connsiteY4" fmla="*/ 918029 h 918029"/>
                  <a:gd name="connsiteX5" fmla="*/ 0 w 202983"/>
                  <a:gd name="connsiteY5" fmla="*/ 153106 h 918029"/>
                  <a:gd name="connsiteX6" fmla="*/ 153735 w 202983"/>
                  <a:gd name="connsiteY6" fmla="*/ 1439 h 918029"/>
                  <a:gd name="connsiteX7" fmla="*/ 202824 w 202983"/>
                  <a:gd name="connsiteY7" fmla="*/ 0 h 918029"/>
                  <a:gd name="connsiteX0" fmla="*/ 202824 w 202983"/>
                  <a:gd name="connsiteY0" fmla="*/ 0 h 918029"/>
                  <a:gd name="connsiteX1" fmla="*/ 200967 w 202983"/>
                  <a:gd name="connsiteY1" fmla="*/ 365953 h 918029"/>
                  <a:gd name="connsiteX2" fmla="*/ 122962 w 202983"/>
                  <a:gd name="connsiteY2" fmla="*/ 444770 h 918029"/>
                  <a:gd name="connsiteX3" fmla="*/ 120841 w 202983"/>
                  <a:gd name="connsiteY3" fmla="*/ 914010 h 918029"/>
                  <a:gd name="connsiteX4" fmla="*/ 1808 w 202983"/>
                  <a:gd name="connsiteY4" fmla="*/ 918029 h 918029"/>
                  <a:gd name="connsiteX5" fmla="*/ 0 w 202983"/>
                  <a:gd name="connsiteY5" fmla="*/ 153106 h 918029"/>
                  <a:gd name="connsiteX6" fmla="*/ 153735 w 202983"/>
                  <a:gd name="connsiteY6" fmla="*/ 1439 h 918029"/>
                  <a:gd name="connsiteX7" fmla="*/ 202824 w 202983"/>
                  <a:gd name="connsiteY7" fmla="*/ 0 h 918029"/>
                  <a:gd name="connsiteX0" fmla="*/ 202824 w 202983"/>
                  <a:gd name="connsiteY0" fmla="*/ 0 h 918029"/>
                  <a:gd name="connsiteX1" fmla="*/ 200967 w 202983"/>
                  <a:gd name="connsiteY1" fmla="*/ 365953 h 918029"/>
                  <a:gd name="connsiteX2" fmla="*/ 122962 w 202983"/>
                  <a:gd name="connsiteY2" fmla="*/ 444770 h 918029"/>
                  <a:gd name="connsiteX3" fmla="*/ 120841 w 202983"/>
                  <a:gd name="connsiteY3" fmla="*/ 914010 h 918029"/>
                  <a:gd name="connsiteX4" fmla="*/ 1808 w 202983"/>
                  <a:gd name="connsiteY4" fmla="*/ 918029 h 918029"/>
                  <a:gd name="connsiteX5" fmla="*/ 0 w 202983"/>
                  <a:gd name="connsiteY5" fmla="*/ 153106 h 918029"/>
                  <a:gd name="connsiteX6" fmla="*/ 153735 w 202983"/>
                  <a:gd name="connsiteY6" fmla="*/ 1439 h 918029"/>
                  <a:gd name="connsiteX7" fmla="*/ 202824 w 202983"/>
                  <a:gd name="connsiteY7" fmla="*/ 0 h 918029"/>
                  <a:gd name="connsiteX0" fmla="*/ 202824 w 202983"/>
                  <a:gd name="connsiteY0" fmla="*/ 0 h 918029"/>
                  <a:gd name="connsiteX1" fmla="*/ 200967 w 202983"/>
                  <a:gd name="connsiteY1" fmla="*/ 365953 h 918029"/>
                  <a:gd name="connsiteX2" fmla="*/ 122962 w 202983"/>
                  <a:gd name="connsiteY2" fmla="*/ 444770 h 918029"/>
                  <a:gd name="connsiteX3" fmla="*/ 120841 w 202983"/>
                  <a:gd name="connsiteY3" fmla="*/ 914010 h 918029"/>
                  <a:gd name="connsiteX4" fmla="*/ 1808 w 202983"/>
                  <a:gd name="connsiteY4" fmla="*/ 918029 h 918029"/>
                  <a:gd name="connsiteX5" fmla="*/ 0 w 202983"/>
                  <a:gd name="connsiteY5" fmla="*/ 153106 h 918029"/>
                  <a:gd name="connsiteX6" fmla="*/ 153735 w 202983"/>
                  <a:gd name="connsiteY6" fmla="*/ 1439 h 918029"/>
                  <a:gd name="connsiteX7" fmla="*/ 202824 w 202983"/>
                  <a:gd name="connsiteY7" fmla="*/ 0 h 918029"/>
                  <a:gd name="connsiteX0" fmla="*/ 189398 w 200967"/>
                  <a:gd name="connsiteY0" fmla="*/ 0 h 918029"/>
                  <a:gd name="connsiteX1" fmla="*/ 200967 w 200967"/>
                  <a:gd name="connsiteY1" fmla="*/ 365953 h 918029"/>
                  <a:gd name="connsiteX2" fmla="*/ 122962 w 200967"/>
                  <a:gd name="connsiteY2" fmla="*/ 444770 h 918029"/>
                  <a:gd name="connsiteX3" fmla="*/ 120841 w 200967"/>
                  <a:gd name="connsiteY3" fmla="*/ 914010 h 918029"/>
                  <a:gd name="connsiteX4" fmla="*/ 1808 w 200967"/>
                  <a:gd name="connsiteY4" fmla="*/ 918029 h 918029"/>
                  <a:gd name="connsiteX5" fmla="*/ 0 w 200967"/>
                  <a:gd name="connsiteY5" fmla="*/ 153106 h 918029"/>
                  <a:gd name="connsiteX6" fmla="*/ 153735 w 200967"/>
                  <a:gd name="connsiteY6" fmla="*/ 1439 h 918029"/>
                  <a:gd name="connsiteX7" fmla="*/ 189398 w 200967"/>
                  <a:gd name="connsiteY7" fmla="*/ 0 h 918029"/>
                  <a:gd name="connsiteX0" fmla="*/ 189398 w 189503"/>
                  <a:gd name="connsiteY0" fmla="*/ 0 h 918029"/>
                  <a:gd name="connsiteX1" fmla="*/ 185303 w 189503"/>
                  <a:gd name="connsiteY1" fmla="*/ 365953 h 918029"/>
                  <a:gd name="connsiteX2" fmla="*/ 122962 w 189503"/>
                  <a:gd name="connsiteY2" fmla="*/ 444770 h 918029"/>
                  <a:gd name="connsiteX3" fmla="*/ 120841 w 189503"/>
                  <a:gd name="connsiteY3" fmla="*/ 914010 h 918029"/>
                  <a:gd name="connsiteX4" fmla="*/ 1808 w 189503"/>
                  <a:gd name="connsiteY4" fmla="*/ 918029 h 918029"/>
                  <a:gd name="connsiteX5" fmla="*/ 0 w 189503"/>
                  <a:gd name="connsiteY5" fmla="*/ 153106 h 918029"/>
                  <a:gd name="connsiteX6" fmla="*/ 153735 w 189503"/>
                  <a:gd name="connsiteY6" fmla="*/ 1439 h 918029"/>
                  <a:gd name="connsiteX7" fmla="*/ 189398 w 189503"/>
                  <a:gd name="connsiteY7" fmla="*/ 0 h 918029"/>
                  <a:gd name="connsiteX0" fmla="*/ 189398 w 189503"/>
                  <a:gd name="connsiteY0" fmla="*/ 0 h 918029"/>
                  <a:gd name="connsiteX1" fmla="*/ 185303 w 189503"/>
                  <a:gd name="connsiteY1" fmla="*/ 365953 h 918029"/>
                  <a:gd name="connsiteX2" fmla="*/ 116248 w 189503"/>
                  <a:gd name="connsiteY2" fmla="*/ 428405 h 918029"/>
                  <a:gd name="connsiteX3" fmla="*/ 120841 w 189503"/>
                  <a:gd name="connsiteY3" fmla="*/ 914010 h 918029"/>
                  <a:gd name="connsiteX4" fmla="*/ 1808 w 189503"/>
                  <a:gd name="connsiteY4" fmla="*/ 918029 h 918029"/>
                  <a:gd name="connsiteX5" fmla="*/ 0 w 189503"/>
                  <a:gd name="connsiteY5" fmla="*/ 153106 h 918029"/>
                  <a:gd name="connsiteX6" fmla="*/ 153735 w 189503"/>
                  <a:gd name="connsiteY6" fmla="*/ 1439 h 918029"/>
                  <a:gd name="connsiteX7" fmla="*/ 189398 w 189503"/>
                  <a:gd name="connsiteY7" fmla="*/ 0 h 918029"/>
                  <a:gd name="connsiteX0" fmla="*/ 189398 w 189503"/>
                  <a:gd name="connsiteY0" fmla="*/ 0 h 918029"/>
                  <a:gd name="connsiteX1" fmla="*/ 185303 w 189503"/>
                  <a:gd name="connsiteY1" fmla="*/ 365953 h 918029"/>
                  <a:gd name="connsiteX2" fmla="*/ 116248 w 189503"/>
                  <a:gd name="connsiteY2" fmla="*/ 428405 h 918029"/>
                  <a:gd name="connsiteX3" fmla="*/ 109652 w 189503"/>
                  <a:gd name="connsiteY3" fmla="*/ 883617 h 918029"/>
                  <a:gd name="connsiteX4" fmla="*/ 1808 w 189503"/>
                  <a:gd name="connsiteY4" fmla="*/ 918029 h 918029"/>
                  <a:gd name="connsiteX5" fmla="*/ 0 w 189503"/>
                  <a:gd name="connsiteY5" fmla="*/ 153106 h 918029"/>
                  <a:gd name="connsiteX6" fmla="*/ 153735 w 189503"/>
                  <a:gd name="connsiteY6" fmla="*/ 1439 h 918029"/>
                  <a:gd name="connsiteX7" fmla="*/ 189398 w 189503"/>
                  <a:gd name="connsiteY7" fmla="*/ 0 h 918029"/>
                  <a:gd name="connsiteX0" fmla="*/ 189398 w 189503"/>
                  <a:gd name="connsiteY0" fmla="*/ 0 h 887636"/>
                  <a:gd name="connsiteX1" fmla="*/ 185303 w 189503"/>
                  <a:gd name="connsiteY1" fmla="*/ 365953 h 887636"/>
                  <a:gd name="connsiteX2" fmla="*/ 116248 w 189503"/>
                  <a:gd name="connsiteY2" fmla="*/ 428405 h 887636"/>
                  <a:gd name="connsiteX3" fmla="*/ 109652 w 189503"/>
                  <a:gd name="connsiteY3" fmla="*/ 883617 h 887636"/>
                  <a:gd name="connsiteX4" fmla="*/ 1808 w 189503"/>
                  <a:gd name="connsiteY4" fmla="*/ 887636 h 887636"/>
                  <a:gd name="connsiteX5" fmla="*/ 0 w 189503"/>
                  <a:gd name="connsiteY5" fmla="*/ 153106 h 887636"/>
                  <a:gd name="connsiteX6" fmla="*/ 153735 w 189503"/>
                  <a:gd name="connsiteY6" fmla="*/ 1439 h 887636"/>
                  <a:gd name="connsiteX7" fmla="*/ 189398 w 189503"/>
                  <a:gd name="connsiteY7" fmla="*/ 0 h 887636"/>
                  <a:gd name="connsiteX0" fmla="*/ 189398 w 189503"/>
                  <a:gd name="connsiteY0" fmla="*/ 0 h 887636"/>
                  <a:gd name="connsiteX1" fmla="*/ 185303 w 189503"/>
                  <a:gd name="connsiteY1" fmla="*/ 365953 h 887636"/>
                  <a:gd name="connsiteX2" fmla="*/ 116248 w 189503"/>
                  <a:gd name="connsiteY2" fmla="*/ 428405 h 887636"/>
                  <a:gd name="connsiteX3" fmla="*/ 109652 w 189503"/>
                  <a:gd name="connsiteY3" fmla="*/ 883617 h 887636"/>
                  <a:gd name="connsiteX4" fmla="*/ 1808 w 189503"/>
                  <a:gd name="connsiteY4" fmla="*/ 887636 h 887636"/>
                  <a:gd name="connsiteX5" fmla="*/ 0 w 189503"/>
                  <a:gd name="connsiteY5" fmla="*/ 153106 h 887636"/>
                  <a:gd name="connsiteX6" fmla="*/ 153735 w 189503"/>
                  <a:gd name="connsiteY6" fmla="*/ 1439 h 887636"/>
                  <a:gd name="connsiteX7" fmla="*/ 189398 w 189503"/>
                  <a:gd name="connsiteY7" fmla="*/ 0 h 887636"/>
                  <a:gd name="connsiteX0" fmla="*/ 189398 w 189503"/>
                  <a:gd name="connsiteY0" fmla="*/ 0 h 887636"/>
                  <a:gd name="connsiteX1" fmla="*/ 185303 w 189503"/>
                  <a:gd name="connsiteY1" fmla="*/ 365953 h 887636"/>
                  <a:gd name="connsiteX2" fmla="*/ 116248 w 189503"/>
                  <a:gd name="connsiteY2" fmla="*/ 428405 h 887636"/>
                  <a:gd name="connsiteX3" fmla="*/ 100701 w 189503"/>
                  <a:gd name="connsiteY3" fmla="*/ 876603 h 887636"/>
                  <a:gd name="connsiteX4" fmla="*/ 1808 w 189503"/>
                  <a:gd name="connsiteY4" fmla="*/ 887636 h 887636"/>
                  <a:gd name="connsiteX5" fmla="*/ 0 w 189503"/>
                  <a:gd name="connsiteY5" fmla="*/ 153106 h 887636"/>
                  <a:gd name="connsiteX6" fmla="*/ 153735 w 189503"/>
                  <a:gd name="connsiteY6" fmla="*/ 1439 h 887636"/>
                  <a:gd name="connsiteX7" fmla="*/ 189398 w 189503"/>
                  <a:gd name="connsiteY7" fmla="*/ 0 h 887636"/>
                  <a:gd name="connsiteX0" fmla="*/ 189398 w 189503"/>
                  <a:gd name="connsiteY0" fmla="*/ 0 h 887636"/>
                  <a:gd name="connsiteX1" fmla="*/ 185303 w 189503"/>
                  <a:gd name="connsiteY1" fmla="*/ 365953 h 887636"/>
                  <a:gd name="connsiteX2" fmla="*/ 105060 w 189503"/>
                  <a:gd name="connsiteY2" fmla="*/ 428405 h 887636"/>
                  <a:gd name="connsiteX3" fmla="*/ 100701 w 189503"/>
                  <a:gd name="connsiteY3" fmla="*/ 876603 h 887636"/>
                  <a:gd name="connsiteX4" fmla="*/ 1808 w 189503"/>
                  <a:gd name="connsiteY4" fmla="*/ 887636 h 887636"/>
                  <a:gd name="connsiteX5" fmla="*/ 0 w 189503"/>
                  <a:gd name="connsiteY5" fmla="*/ 153106 h 887636"/>
                  <a:gd name="connsiteX6" fmla="*/ 153735 w 189503"/>
                  <a:gd name="connsiteY6" fmla="*/ 1439 h 887636"/>
                  <a:gd name="connsiteX7" fmla="*/ 189398 w 189503"/>
                  <a:gd name="connsiteY7" fmla="*/ 0 h 887636"/>
                  <a:gd name="connsiteX0" fmla="*/ 189398 w 189461"/>
                  <a:gd name="connsiteY0" fmla="*/ 0 h 887636"/>
                  <a:gd name="connsiteX1" fmla="*/ 180827 w 189461"/>
                  <a:gd name="connsiteY1" fmla="*/ 358940 h 887636"/>
                  <a:gd name="connsiteX2" fmla="*/ 105060 w 189461"/>
                  <a:gd name="connsiteY2" fmla="*/ 428405 h 887636"/>
                  <a:gd name="connsiteX3" fmla="*/ 100701 w 189461"/>
                  <a:gd name="connsiteY3" fmla="*/ 876603 h 887636"/>
                  <a:gd name="connsiteX4" fmla="*/ 1808 w 189461"/>
                  <a:gd name="connsiteY4" fmla="*/ 887636 h 887636"/>
                  <a:gd name="connsiteX5" fmla="*/ 0 w 189461"/>
                  <a:gd name="connsiteY5" fmla="*/ 153106 h 887636"/>
                  <a:gd name="connsiteX6" fmla="*/ 153735 w 189461"/>
                  <a:gd name="connsiteY6" fmla="*/ 1439 h 887636"/>
                  <a:gd name="connsiteX7" fmla="*/ 189398 w 189461"/>
                  <a:gd name="connsiteY7" fmla="*/ 0 h 887636"/>
                  <a:gd name="connsiteX0" fmla="*/ 184923 w 185028"/>
                  <a:gd name="connsiteY0" fmla="*/ 3236 h 886197"/>
                  <a:gd name="connsiteX1" fmla="*/ 180827 w 185028"/>
                  <a:gd name="connsiteY1" fmla="*/ 357501 h 886197"/>
                  <a:gd name="connsiteX2" fmla="*/ 105060 w 185028"/>
                  <a:gd name="connsiteY2" fmla="*/ 426966 h 886197"/>
                  <a:gd name="connsiteX3" fmla="*/ 100701 w 185028"/>
                  <a:gd name="connsiteY3" fmla="*/ 875164 h 886197"/>
                  <a:gd name="connsiteX4" fmla="*/ 1808 w 185028"/>
                  <a:gd name="connsiteY4" fmla="*/ 886197 h 886197"/>
                  <a:gd name="connsiteX5" fmla="*/ 0 w 185028"/>
                  <a:gd name="connsiteY5" fmla="*/ 151667 h 886197"/>
                  <a:gd name="connsiteX6" fmla="*/ 153735 w 185028"/>
                  <a:gd name="connsiteY6" fmla="*/ 0 h 886197"/>
                  <a:gd name="connsiteX7" fmla="*/ 184923 w 185028"/>
                  <a:gd name="connsiteY7" fmla="*/ 3236 h 886197"/>
                  <a:gd name="connsiteX0" fmla="*/ 184923 w 185028"/>
                  <a:gd name="connsiteY0" fmla="*/ 3236 h 879183"/>
                  <a:gd name="connsiteX1" fmla="*/ 180827 w 185028"/>
                  <a:gd name="connsiteY1" fmla="*/ 357501 h 879183"/>
                  <a:gd name="connsiteX2" fmla="*/ 105060 w 185028"/>
                  <a:gd name="connsiteY2" fmla="*/ 426966 h 879183"/>
                  <a:gd name="connsiteX3" fmla="*/ 100701 w 185028"/>
                  <a:gd name="connsiteY3" fmla="*/ 875164 h 879183"/>
                  <a:gd name="connsiteX4" fmla="*/ 4046 w 185028"/>
                  <a:gd name="connsiteY4" fmla="*/ 879183 h 879183"/>
                  <a:gd name="connsiteX5" fmla="*/ 0 w 185028"/>
                  <a:gd name="connsiteY5" fmla="*/ 151667 h 879183"/>
                  <a:gd name="connsiteX6" fmla="*/ 153735 w 185028"/>
                  <a:gd name="connsiteY6" fmla="*/ 0 h 879183"/>
                  <a:gd name="connsiteX7" fmla="*/ 184923 w 185028"/>
                  <a:gd name="connsiteY7" fmla="*/ 3236 h 879183"/>
                  <a:gd name="connsiteX0" fmla="*/ 189398 w 189503"/>
                  <a:gd name="connsiteY0" fmla="*/ 3236 h 879183"/>
                  <a:gd name="connsiteX1" fmla="*/ 185302 w 189503"/>
                  <a:gd name="connsiteY1" fmla="*/ 357501 h 879183"/>
                  <a:gd name="connsiteX2" fmla="*/ 109535 w 189503"/>
                  <a:gd name="connsiteY2" fmla="*/ 426966 h 879183"/>
                  <a:gd name="connsiteX3" fmla="*/ 105176 w 189503"/>
                  <a:gd name="connsiteY3" fmla="*/ 875164 h 879183"/>
                  <a:gd name="connsiteX4" fmla="*/ 8521 w 189503"/>
                  <a:gd name="connsiteY4" fmla="*/ 879183 h 879183"/>
                  <a:gd name="connsiteX5" fmla="*/ 0 w 189503"/>
                  <a:gd name="connsiteY5" fmla="*/ 156342 h 879183"/>
                  <a:gd name="connsiteX6" fmla="*/ 158210 w 189503"/>
                  <a:gd name="connsiteY6" fmla="*/ 0 h 879183"/>
                  <a:gd name="connsiteX7" fmla="*/ 189398 w 189503"/>
                  <a:gd name="connsiteY7" fmla="*/ 3236 h 879183"/>
                  <a:gd name="connsiteX0" fmla="*/ 189398 w 189503"/>
                  <a:gd name="connsiteY0" fmla="*/ 3236 h 879183"/>
                  <a:gd name="connsiteX1" fmla="*/ 185302 w 189503"/>
                  <a:gd name="connsiteY1" fmla="*/ 357501 h 879183"/>
                  <a:gd name="connsiteX2" fmla="*/ 109535 w 189503"/>
                  <a:gd name="connsiteY2" fmla="*/ 426966 h 879183"/>
                  <a:gd name="connsiteX3" fmla="*/ 105176 w 189503"/>
                  <a:gd name="connsiteY3" fmla="*/ 875164 h 879183"/>
                  <a:gd name="connsiteX4" fmla="*/ 8521 w 189503"/>
                  <a:gd name="connsiteY4" fmla="*/ 879183 h 879183"/>
                  <a:gd name="connsiteX5" fmla="*/ 0 w 189503"/>
                  <a:gd name="connsiteY5" fmla="*/ 156342 h 879183"/>
                  <a:gd name="connsiteX6" fmla="*/ 158210 w 189503"/>
                  <a:gd name="connsiteY6" fmla="*/ 0 h 879183"/>
                  <a:gd name="connsiteX7" fmla="*/ 189398 w 189503"/>
                  <a:gd name="connsiteY7" fmla="*/ 3236 h 879183"/>
                  <a:gd name="connsiteX0" fmla="*/ 184922 w 185027"/>
                  <a:gd name="connsiteY0" fmla="*/ 3236 h 879183"/>
                  <a:gd name="connsiteX1" fmla="*/ 180826 w 185027"/>
                  <a:gd name="connsiteY1" fmla="*/ 357501 h 879183"/>
                  <a:gd name="connsiteX2" fmla="*/ 105059 w 185027"/>
                  <a:gd name="connsiteY2" fmla="*/ 426966 h 879183"/>
                  <a:gd name="connsiteX3" fmla="*/ 100700 w 185027"/>
                  <a:gd name="connsiteY3" fmla="*/ 875164 h 879183"/>
                  <a:gd name="connsiteX4" fmla="*/ 4045 w 185027"/>
                  <a:gd name="connsiteY4" fmla="*/ 879183 h 879183"/>
                  <a:gd name="connsiteX5" fmla="*/ 0 w 185027"/>
                  <a:gd name="connsiteY5" fmla="*/ 156342 h 879183"/>
                  <a:gd name="connsiteX6" fmla="*/ 153734 w 185027"/>
                  <a:gd name="connsiteY6" fmla="*/ 0 h 879183"/>
                  <a:gd name="connsiteX7" fmla="*/ 184922 w 185027"/>
                  <a:gd name="connsiteY7" fmla="*/ 3236 h 879183"/>
                  <a:gd name="connsiteX0" fmla="*/ 184922 w 185027"/>
                  <a:gd name="connsiteY0" fmla="*/ 3236 h 879183"/>
                  <a:gd name="connsiteX1" fmla="*/ 180826 w 185027"/>
                  <a:gd name="connsiteY1" fmla="*/ 357501 h 879183"/>
                  <a:gd name="connsiteX2" fmla="*/ 105059 w 185027"/>
                  <a:gd name="connsiteY2" fmla="*/ 426966 h 879183"/>
                  <a:gd name="connsiteX3" fmla="*/ 100700 w 185027"/>
                  <a:gd name="connsiteY3" fmla="*/ 875164 h 879183"/>
                  <a:gd name="connsiteX4" fmla="*/ 4045 w 185027"/>
                  <a:gd name="connsiteY4" fmla="*/ 879183 h 879183"/>
                  <a:gd name="connsiteX5" fmla="*/ 0 w 185027"/>
                  <a:gd name="connsiteY5" fmla="*/ 156342 h 879183"/>
                  <a:gd name="connsiteX6" fmla="*/ 153734 w 185027"/>
                  <a:gd name="connsiteY6" fmla="*/ 0 h 879183"/>
                  <a:gd name="connsiteX7" fmla="*/ 184922 w 185027"/>
                  <a:gd name="connsiteY7" fmla="*/ 3236 h 879183"/>
                  <a:gd name="connsiteX0" fmla="*/ 184922 w 185027"/>
                  <a:gd name="connsiteY0" fmla="*/ 3236 h 879183"/>
                  <a:gd name="connsiteX1" fmla="*/ 180826 w 185027"/>
                  <a:gd name="connsiteY1" fmla="*/ 357501 h 879183"/>
                  <a:gd name="connsiteX2" fmla="*/ 105059 w 185027"/>
                  <a:gd name="connsiteY2" fmla="*/ 426966 h 879183"/>
                  <a:gd name="connsiteX3" fmla="*/ 100700 w 185027"/>
                  <a:gd name="connsiteY3" fmla="*/ 875164 h 879183"/>
                  <a:gd name="connsiteX4" fmla="*/ 4045 w 185027"/>
                  <a:gd name="connsiteY4" fmla="*/ 879183 h 879183"/>
                  <a:gd name="connsiteX5" fmla="*/ 0 w 185027"/>
                  <a:gd name="connsiteY5" fmla="*/ 156342 h 879183"/>
                  <a:gd name="connsiteX6" fmla="*/ 153734 w 185027"/>
                  <a:gd name="connsiteY6" fmla="*/ 0 h 879183"/>
                  <a:gd name="connsiteX7" fmla="*/ 184922 w 185027"/>
                  <a:gd name="connsiteY7" fmla="*/ 3236 h 879183"/>
                  <a:gd name="connsiteX0" fmla="*/ 184922 w 185027"/>
                  <a:gd name="connsiteY0" fmla="*/ 3236 h 879183"/>
                  <a:gd name="connsiteX1" fmla="*/ 180826 w 185027"/>
                  <a:gd name="connsiteY1" fmla="*/ 357501 h 879183"/>
                  <a:gd name="connsiteX2" fmla="*/ 105059 w 185027"/>
                  <a:gd name="connsiteY2" fmla="*/ 426966 h 879183"/>
                  <a:gd name="connsiteX3" fmla="*/ 100700 w 185027"/>
                  <a:gd name="connsiteY3" fmla="*/ 875164 h 879183"/>
                  <a:gd name="connsiteX4" fmla="*/ 4045 w 185027"/>
                  <a:gd name="connsiteY4" fmla="*/ 879183 h 879183"/>
                  <a:gd name="connsiteX5" fmla="*/ 0 w 185027"/>
                  <a:gd name="connsiteY5" fmla="*/ 156342 h 879183"/>
                  <a:gd name="connsiteX6" fmla="*/ 153734 w 185027"/>
                  <a:gd name="connsiteY6" fmla="*/ 0 h 879183"/>
                  <a:gd name="connsiteX7" fmla="*/ 184922 w 185027"/>
                  <a:gd name="connsiteY7" fmla="*/ 3236 h 879183"/>
                  <a:gd name="connsiteX0" fmla="*/ 184922 w 185027"/>
                  <a:gd name="connsiteY0" fmla="*/ 3236 h 879183"/>
                  <a:gd name="connsiteX1" fmla="*/ 180826 w 185027"/>
                  <a:gd name="connsiteY1" fmla="*/ 357501 h 879183"/>
                  <a:gd name="connsiteX2" fmla="*/ 105059 w 185027"/>
                  <a:gd name="connsiteY2" fmla="*/ 426966 h 879183"/>
                  <a:gd name="connsiteX3" fmla="*/ 100700 w 185027"/>
                  <a:gd name="connsiteY3" fmla="*/ 875164 h 879183"/>
                  <a:gd name="connsiteX4" fmla="*/ 4045 w 185027"/>
                  <a:gd name="connsiteY4" fmla="*/ 879183 h 879183"/>
                  <a:gd name="connsiteX5" fmla="*/ 0 w 185027"/>
                  <a:gd name="connsiteY5" fmla="*/ 154004 h 879183"/>
                  <a:gd name="connsiteX6" fmla="*/ 153734 w 185027"/>
                  <a:gd name="connsiteY6" fmla="*/ 0 h 879183"/>
                  <a:gd name="connsiteX7" fmla="*/ 184922 w 185027"/>
                  <a:gd name="connsiteY7" fmla="*/ 3236 h 879183"/>
                  <a:gd name="connsiteX0" fmla="*/ 184922 w 185027"/>
                  <a:gd name="connsiteY0" fmla="*/ 3236 h 879183"/>
                  <a:gd name="connsiteX1" fmla="*/ 180826 w 185027"/>
                  <a:gd name="connsiteY1" fmla="*/ 357501 h 879183"/>
                  <a:gd name="connsiteX2" fmla="*/ 105059 w 185027"/>
                  <a:gd name="connsiteY2" fmla="*/ 426966 h 879183"/>
                  <a:gd name="connsiteX3" fmla="*/ 100700 w 185027"/>
                  <a:gd name="connsiteY3" fmla="*/ 875164 h 879183"/>
                  <a:gd name="connsiteX4" fmla="*/ 4045 w 185027"/>
                  <a:gd name="connsiteY4" fmla="*/ 879183 h 879183"/>
                  <a:gd name="connsiteX5" fmla="*/ 0 w 185027"/>
                  <a:gd name="connsiteY5" fmla="*/ 154004 h 879183"/>
                  <a:gd name="connsiteX6" fmla="*/ 153734 w 185027"/>
                  <a:gd name="connsiteY6" fmla="*/ 0 h 879183"/>
                  <a:gd name="connsiteX7" fmla="*/ 184922 w 185027"/>
                  <a:gd name="connsiteY7" fmla="*/ 3236 h 879183"/>
                  <a:gd name="connsiteX0" fmla="*/ 186356 w 186461"/>
                  <a:gd name="connsiteY0" fmla="*/ 3236 h 879183"/>
                  <a:gd name="connsiteX1" fmla="*/ 182260 w 186461"/>
                  <a:gd name="connsiteY1" fmla="*/ 357501 h 879183"/>
                  <a:gd name="connsiteX2" fmla="*/ 106493 w 186461"/>
                  <a:gd name="connsiteY2" fmla="*/ 426966 h 879183"/>
                  <a:gd name="connsiteX3" fmla="*/ 102134 w 186461"/>
                  <a:gd name="connsiteY3" fmla="*/ 875164 h 879183"/>
                  <a:gd name="connsiteX4" fmla="*/ 5479 w 186461"/>
                  <a:gd name="connsiteY4" fmla="*/ 879183 h 879183"/>
                  <a:gd name="connsiteX5" fmla="*/ 1434 w 186461"/>
                  <a:gd name="connsiteY5" fmla="*/ 154004 h 879183"/>
                  <a:gd name="connsiteX6" fmla="*/ 155168 w 186461"/>
                  <a:gd name="connsiteY6" fmla="*/ 0 h 879183"/>
                  <a:gd name="connsiteX7" fmla="*/ 186356 w 186461"/>
                  <a:gd name="connsiteY7" fmla="*/ 3236 h 879183"/>
                  <a:gd name="connsiteX0" fmla="*/ 186356 w 186461"/>
                  <a:gd name="connsiteY0" fmla="*/ 0 h 891377"/>
                  <a:gd name="connsiteX1" fmla="*/ 182260 w 186461"/>
                  <a:gd name="connsiteY1" fmla="*/ 369695 h 891377"/>
                  <a:gd name="connsiteX2" fmla="*/ 106493 w 186461"/>
                  <a:gd name="connsiteY2" fmla="*/ 439160 h 891377"/>
                  <a:gd name="connsiteX3" fmla="*/ 102134 w 186461"/>
                  <a:gd name="connsiteY3" fmla="*/ 887358 h 891377"/>
                  <a:gd name="connsiteX4" fmla="*/ 5479 w 186461"/>
                  <a:gd name="connsiteY4" fmla="*/ 891377 h 891377"/>
                  <a:gd name="connsiteX5" fmla="*/ 1434 w 186461"/>
                  <a:gd name="connsiteY5" fmla="*/ 166198 h 891377"/>
                  <a:gd name="connsiteX6" fmla="*/ 155168 w 186461"/>
                  <a:gd name="connsiteY6" fmla="*/ 12194 h 891377"/>
                  <a:gd name="connsiteX7" fmla="*/ 186356 w 186461"/>
                  <a:gd name="connsiteY7" fmla="*/ 0 h 891377"/>
                  <a:gd name="connsiteX0" fmla="*/ 186356 w 186461"/>
                  <a:gd name="connsiteY0" fmla="*/ 0 h 891377"/>
                  <a:gd name="connsiteX1" fmla="*/ 182260 w 186461"/>
                  <a:gd name="connsiteY1" fmla="*/ 369695 h 891377"/>
                  <a:gd name="connsiteX2" fmla="*/ 106493 w 186461"/>
                  <a:gd name="connsiteY2" fmla="*/ 439160 h 891377"/>
                  <a:gd name="connsiteX3" fmla="*/ 102134 w 186461"/>
                  <a:gd name="connsiteY3" fmla="*/ 887358 h 891377"/>
                  <a:gd name="connsiteX4" fmla="*/ 5479 w 186461"/>
                  <a:gd name="connsiteY4" fmla="*/ 891377 h 891377"/>
                  <a:gd name="connsiteX5" fmla="*/ 1434 w 186461"/>
                  <a:gd name="connsiteY5" fmla="*/ 166198 h 891377"/>
                  <a:gd name="connsiteX6" fmla="*/ 143980 w 186461"/>
                  <a:gd name="connsiteY6" fmla="*/ 1907 h 891377"/>
                  <a:gd name="connsiteX7" fmla="*/ 186356 w 186461"/>
                  <a:gd name="connsiteY7" fmla="*/ 0 h 891377"/>
                  <a:gd name="connsiteX0" fmla="*/ 192317 w 192422"/>
                  <a:gd name="connsiteY0" fmla="*/ 0 h 891377"/>
                  <a:gd name="connsiteX1" fmla="*/ 188221 w 192422"/>
                  <a:gd name="connsiteY1" fmla="*/ 369695 h 891377"/>
                  <a:gd name="connsiteX2" fmla="*/ 112454 w 192422"/>
                  <a:gd name="connsiteY2" fmla="*/ 439160 h 891377"/>
                  <a:gd name="connsiteX3" fmla="*/ 108095 w 192422"/>
                  <a:gd name="connsiteY3" fmla="*/ 887358 h 891377"/>
                  <a:gd name="connsiteX4" fmla="*/ 11440 w 192422"/>
                  <a:gd name="connsiteY4" fmla="*/ 891377 h 891377"/>
                  <a:gd name="connsiteX5" fmla="*/ 682 w 192422"/>
                  <a:gd name="connsiteY5" fmla="*/ 163625 h 891377"/>
                  <a:gd name="connsiteX6" fmla="*/ 149941 w 192422"/>
                  <a:gd name="connsiteY6" fmla="*/ 1907 h 891377"/>
                  <a:gd name="connsiteX7" fmla="*/ 192317 w 192422"/>
                  <a:gd name="connsiteY7" fmla="*/ 0 h 891377"/>
                  <a:gd name="connsiteX0" fmla="*/ 194449 w 194554"/>
                  <a:gd name="connsiteY0" fmla="*/ 0 h 891377"/>
                  <a:gd name="connsiteX1" fmla="*/ 190353 w 194554"/>
                  <a:gd name="connsiteY1" fmla="*/ 369695 h 891377"/>
                  <a:gd name="connsiteX2" fmla="*/ 114586 w 194554"/>
                  <a:gd name="connsiteY2" fmla="*/ 439160 h 891377"/>
                  <a:gd name="connsiteX3" fmla="*/ 110227 w 194554"/>
                  <a:gd name="connsiteY3" fmla="*/ 887358 h 891377"/>
                  <a:gd name="connsiteX4" fmla="*/ 13572 w 194554"/>
                  <a:gd name="connsiteY4" fmla="*/ 891377 h 891377"/>
                  <a:gd name="connsiteX5" fmla="*/ 577 w 194554"/>
                  <a:gd name="connsiteY5" fmla="*/ 161054 h 891377"/>
                  <a:gd name="connsiteX6" fmla="*/ 152073 w 194554"/>
                  <a:gd name="connsiteY6" fmla="*/ 1907 h 891377"/>
                  <a:gd name="connsiteX7" fmla="*/ 194449 w 194554"/>
                  <a:gd name="connsiteY7" fmla="*/ 0 h 891377"/>
                  <a:gd name="connsiteX0" fmla="*/ 194449 w 194554"/>
                  <a:gd name="connsiteY0" fmla="*/ 665 h 892042"/>
                  <a:gd name="connsiteX1" fmla="*/ 190353 w 194554"/>
                  <a:gd name="connsiteY1" fmla="*/ 370360 h 892042"/>
                  <a:gd name="connsiteX2" fmla="*/ 114586 w 194554"/>
                  <a:gd name="connsiteY2" fmla="*/ 439825 h 892042"/>
                  <a:gd name="connsiteX3" fmla="*/ 110227 w 194554"/>
                  <a:gd name="connsiteY3" fmla="*/ 888023 h 892042"/>
                  <a:gd name="connsiteX4" fmla="*/ 13572 w 194554"/>
                  <a:gd name="connsiteY4" fmla="*/ 892042 h 892042"/>
                  <a:gd name="connsiteX5" fmla="*/ 577 w 194554"/>
                  <a:gd name="connsiteY5" fmla="*/ 161719 h 892042"/>
                  <a:gd name="connsiteX6" fmla="*/ 149834 w 194554"/>
                  <a:gd name="connsiteY6" fmla="*/ 0 h 892042"/>
                  <a:gd name="connsiteX7" fmla="*/ 194449 w 194554"/>
                  <a:gd name="connsiteY7" fmla="*/ 665 h 892042"/>
                  <a:gd name="connsiteX0" fmla="*/ 192211 w 192370"/>
                  <a:gd name="connsiteY0" fmla="*/ 0 h 896521"/>
                  <a:gd name="connsiteX1" fmla="*/ 190353 w 192370"/>
                  <a:gd name="connsiteY1" fmla="*/ 374839 h 896521"/>
                  <a:gd name="connsiteX2" fmla="*/ 114586 w 192370"/>
                  <a:gd name="connsiteY2" fmla="*/ 444304 h 896521"/>
                  <a:gd name="connsiteX3" fmla="*/ 110227 w 192370"/>
                  <a:gd name="connsiteY3" fmla="*/ 892502 h 896521"/>
                  <a:gd name="connsiteX4" fmla="*/ 13572 w 192370"/>
                  <a:gd name="connsiteY4" fmla="*/ 896521 h 896521"/>
                  <a:gd name="connsiteX5" fmla="*/ 577 w 192370"/>
                  <a:gd name="connsiteY5" fmla="*/ 166198 h 896521"/>
                  <a:gd name="connsiteX6" fmla="*/ 149834 w 192370"/>
                  <a:gd name="connsiteY6" fmla="*/ 4479 h 896521"/>
                  <a:gd name="connsiteX7" fmla="*/ 192211 w 192370"/>
                  <a:gd name="connsiteY7" fmla="*/ 0 h 896521"/>
                  <a:gd name="connsiteX0" fmla="*/ 196687 w 196765"/>
                  <a:gd name="connsiteY0" fmla="*/ 0 h 896521"/>
                  <a:gd name="connsiteX1" fmla="*/ 190353 w 196765"/>
                  <a:gd name="connsiteY1" fmla="*/ 374839 h 896521"/>
                  <a:gd name="connsiteX2" fmla="*/ 114586 w 196765"/>
                  <a:gd name="connsiteY2" fmla="*/ 444304 h 896521"/>
                  <a:gd name="connsiteX3" fmla="*/ 110227 w 196765"/>
                  <a:gd name="connsiteY3" fmla="*/ 892502 h 896521"/>
                  <a:gd name="connsiteX4" fmla="*/ 13572 w 196765"/>
                  <a:gd name="connsiteY4" fmla="*/ 896521 h 896521"/>
                  <a:gd name="connsiteX5" fmla="*/ 577 w 196765"/>
                  <a:gd name="connsiteY5" fmla="*/ 166198 h 896521"/>
                  <a:gd name="connsiteX6" fmla="*/ 149834 w 196765"/>
                  <a:gd name="connsiteY6" fmla="*/ 4479 h 896521"/>
                  <a:gd name="connsiteX7" fmla="*/ 196687 w 196765"/>
                  <a:gd name="connsiteY7" fmla="*/ 0 h 896521"/>
                  <a:gd name="connsiteX0" fmla="*/ 196687 w 196765"/>
                  <a:gd name="connsiteY0" fmla="*/ 0 h 896521"/>
                  <a:gd name="connsiteX1" fmla="*/ 190353 w 196765"/>
                  <a:gd name="connsiteY1" fmla="*/ 374839 h 896521"/>
                  <a:gd name="connsiteX2" fmla="*/ 114586 w 196765"/>
                  <a:gd name="connsiteY2" fmla="*/ 444304 h 896521"/>
                  <a:gd name="connsiteX3" fmla="*/ 110227 w 196765"/>
                  <a:gd name="connsiteY3" fmla="*/ 892502 h 896521"/>
                  <a:gd name="connsiteX4" fmla="*/ 13572 w 196765"/>
                  <a:gd name="connsiteY4" fmla="*/ 896521 h 896521"/>
                  <a:gd name="connsiteX5" fmla="*/ 577 w 196765"/>
                  <a:gd name="connsiteY5" fmla="*/ 166198 h 896521"/>
                  <a:gd name="connsiteX6" fmla="*/ 143122 w 196765"/>
                  <a:gd name="connsiteY6" fmla="*/ 1907 h 896521"/>
                  <a:gd name="connsiteX7" fmla="*/ 196687 w 196765"/>
                  <a:gd name="connsiteY7" fmla="*/ 0 h 896521"/>
                  <a:gd name="connsiteX0" fmla="*/ 198847 w 198925"/>
                  <a:gd name="connsiteY0" fmla="*/ 0 h 896521"/>
                  <a:gd name="connsiteX1" fmla="*/ 192513 w 198925"/>
                  <a:gd name="connsiteY1" fmla="*/ 374839 h 896521"/>
                  <a:gd name="connsiteX2" fmla="*/ 116746 w 198925"/>
                  <a:gd name="connsiteY2" fmla="*/ 444304 h 896521"/>
                  <a:gd name="connsiteX3" fmla="*/ 112387 w 198925"/>
                  <a:gd name="connsiteY3" fmla="*/ 892502 h 896521"/>
                  <a:gd name="connsiteX4" fmla="*/ 15732 w 198925"/>
                  <a:gd name="connsiteY4" fmla="*/ 896521 h 896521"/>
                  <a:gd name="connsiteX5" fmla="*/ 500 w 198925"/>
                  <a:gd name="connsiteY5" fmla="*/ 163625 h 896521"/>
                  <a:gd name="connsiteX6" fmla="*/ 145282 w 198925"/>
                  <a:gd name="connsiteY6" fmla="*/ 1907 h 896521"/>
                  <a:gd name="connsiteX7" fmla="*/ 198847 w 198925"/>
                  <a:gd name="connsiteY7" fmla="*/ 0 h 896521"/>
                  <a:gd name="connsiteX0" fmla="*/ 203051 w 203129"/>
                  <a:gd name="connsiteY0" fmla="*/ 0 h 896521"/>
                  <a:gd name="connsiteX1" fmla="*/ 196717 w 203129"/>
                  <a:gd name="connsiteY1" fmla="*/ 374839 h 896521"/>
                  <a:gd name="connsiteX2" fmla="*/ 120950 w 203129"/>
                  <a:gd name="connsiteY2" fmla="*/ 444304 h 896521"/>
                  <a:gd name="connsiteX3" fmla="*/ 116591 w 203129"/>
                  <a:gd name="connsiteY3" fmla="*/ 892502 h 896521"/>
                  <a:gd name="connsiteX4" fmla="*/ 2034 w 203129"/>
                  <a:gd name="connsiteY4" fmla="*/ 896521 h 896521"/>
                  <a:gd name="connsiteX5" fmla="*/ 4704 w 203129"/>
                  <a:gd name="connsiteY5" fmla="*/ 163625 h 896521"/>
                  <a:gd name="connsiteX6" fmla="*/ 149486 w 203129"/>
                  <a:gd name="connsiteY6" fmla="*/ 1907 h 896521"/>
                  <a:gd name="connsiteX7" fmla="*/ 203051 w 203129"/>
                  <a:gd name="connsiteY7" fmla="*/ 0 h 896521"/>
                  <a:gd name="connsiteX0" fmla="*/ 203051 w 203129"/>
                  <a:gd name="connsiteY0" fmla="*/ 0 h 896521"/>
                  <a:gd name="connsiteX1" fmla="*/ 196717 w 203129"/>
                  <a:gd name="connsiteY1" fmla="*/ 374839 h 896521"/>
                  <a:gd name="connsiteX2" fmla="*/ 120950 w 203129"/>
                  <a:gd name="connsiteY2" fmla="*/ 444304 h 896521"/>
                  <a:gd name="connsiteX3" fmla="*/ 121066 w 203129"/>
                  <a:gd name="connsiteY3" fmla="*/ 889931 h 896521"/>
                  <a:gd name="connsiteX4" fmla="*/ 2034 w 203129"/>
                  <a:gd name="connsiteY4" fmla="*/ 896521 h 896521"/>
                  <a:gd name="connsiteX5" fmla="*/ 4704 w 203129"/>
                  <a:gd name="connsiteY5" fmla="*/ 163625 h 896521"/>
                  <a:gd name="connsiteX6" fmla="*/ 149486 w 203129"/>
                  <a:gd name="connsiteY6" fmla="*/ 1907 h 896521"/>
                  <a:gd name="connsiteX7" fmla="*/ 203051 w 203129"/>
                  <a:gd name="connsiteY7" fmla="*/ 0 h 896521"/>
                  <a:gd name="connsiteX0" fmla="*/ 203051 w 203129"/>
                  <a:gd name="connsiteY0" fmla="*/ 0 h 896521"/>
                  <a:gd name="connsiteX1" fmla="*/ 196717 w 203129"/>
                  <a:gd name="connsiteY1" fmla="*/ 374839 h 896521"/>
                  <a:gd name="connsiteX2" fmla="*/ 125426 w 203129"/>
                  <a:gd name="connsiteY2" fmla="*/ 475164 h 896521"/>
                  <a:gd name="connsiteX3" fmla="*/ 121066 w 203129"/>
                  <a:gd name="connsiteY3" fmla="*/ 889931 h 896521"/>
                  <a:gd name="connsiteX4" fmla="*/ 2034 w 203129"/>
                  <a:gd name="connsiteY4" fmla="*/ 896521 h 896521"/>
                  <a:gd name="connsiteX5" fmla="*/ 4704 w 203129"/>
                  <a:gd name="connsiteY5" fmla="*/ 163625 h 896521"/>
                  <a:gd name="connsiteX6" fmla="*/ 149486 w 203129"/>
                  <a:gd name="connsiteY6" fmla="*/ 1907 h 896521"/>
                  <a:gd name="connsiteX7" fmla="*/ 203051 w 203129"/>
                  <a:gd name="connsiteY7" fmla="*/ 0 h 896521"/>
                  <a:gd name="connsiteX0" fmla="*/ 203051 w 203129"/>
                  <a:gd name="connsiteY0" fmla="*/ 0 h 896521"/>
                  <a:gd name="connsiteX1" fmla="*/ 196717 w 203129"/>
                  <a:gd name="connsiteY1" fmla="*/ 397983 h 896521"/>
                  <a:gd name="connsiteX2" fmla="*/ 125426 w 203129"/>
                  <a:gd name="connsiteY2" fmla="*/ 475164 h 896521"/>
                  <a:gd name="connsiteX3" fmla="*/ 121066 w 203129"/>
                  <a:gd name="connsiteY3" fmla="*/ 889931 h 896521"/>
                  <a:gd name="connsiteX4" fmla="*/ 2034 w 203129"/>
                  <a:gd name="connsiteY4" fmla="*/ 896521 h 896521"/>
                  <a:gd name="connsiteX5" fmla="*/ 4704 w 203129"/>
                  <a:gd name="connsiteY5" fmla="*/ 163625 h 896521"/>
                  <a:gd name="connsiteX6" fmla="*/ 149486 w 203129"/>
                  <a:gd name="connsiteY6" fmla="*/ 1907 h 896521"/>
                  <a:gd name="connsiteX7" fmla="*/ 203051 w 203129"/>
                  <a:gd name="connsiteY7" fmla="*/ 0 h 896521"/>
                  <a:gd name="connsiteX0" fmla="*/ 203051 w 203210"/>
                  <a:gd name="connsiteY0" fmla="*/ 0 h 896521"/>
                  <a:gd name="connsiteX1" fmla="*/ 201193 w 203210"/>
                  <a:gd name="connsiteY1" fmla="*/ 403126 h 896521"/>
                  <a:gd name="connsiteX2" fmla="*/ 125426 w 203210"/>
                  <a:gd name="connsiteY2" fmla="*/ 475164 h 896521"/>
                  <a:gd name="connsiteX3" fmla="*/ 121066 w 203210"/>
                  <a:gd name="connsiteY3" fmla="*/ 889931 h 896521"/>
                  <a:gd name="connsiteX4" fmla="*/ 2034 w 203210"/>
                  <a:gd name="connsiteY4" fmla="*/ 896521 h 896521"/>
                  <a:gd name="connsiteX5" fmla="*/ 4704 w 203210"/>
                  <a:gd name="connsiteY5" fmla="*/ 163625 h 896521"/>
                  <a:gd name="connsiteX6" fmla="*/ 149486 w 203210"/>
                  <a:gd name="connsiteY6" fmla="*/ 1907 h 896521"/>
                  <a:gd name="connsiteX7" fmla="*/ 203051 w 203210"/>
                  <a:gd name="connsiteY7" fmla="*/ 0 h 896521"/>
                  <a:gd name="connsiteX0" fmla="*/ 203051 w 203210"/>
                  <a:gd name="connsiteY0" fmla="*/ 0 h 896521"/>
                  <a:gd name="connsiteX1" fmla="*/ 201193 w 203210"/>
                  <a:gd name="connsiteY1" fmla="*/ 403126 h 896521"/>
                  <a:gd name="connsiteX2" fmla="*/ 127664 w 203210"/>
                  <a:gd name="connsiteY2" fmla="*/ 477737 h 896521"/>
                  <a:gd name="connsiteX3" fmla="*/ 121066 w 203210"/>
                  <a:gd name="connsiteY3" fmla="*/ 889931 h 896521"/>
                  <a:gd name="connsiteX4" fmla="*/ 2034 w 203210"/>
                  <a:gd name="connsiteY4" fmla="*/ 896521 h 896521"/>
                  <a:gd name="connsiteX5" fmla="*/ 4704 w 203210"/>
                  <a:gd name="connsiteY5" fmla="*/ 163625 h 896521"/>
                  <a:gd name="connsiteX6" fmla="*/ 149486 w 203210"/>
                  <a:gd name="connsiteY6" fmla="*/ 1907 h 896521"/>
                  <a:gd name="connsiteX7" fmla="*/ 203051 w 203210"/>
                  <a:gd name="connsiteY7" fmla="*/ 0 h 896521"/>
                  <a:gd name="connsiteX0" fmla="*/ 203770 w 203929"/>
                  <a:gd name="connsiteY0" fmla="*/ 0 h 896521"/>
                  <a:gd name="connsiteX1" fmla="*/ 201912 w 203929"/>
                  <a:gd name="connsiteY1" fmla="*/ 403126 h 896521"/>
                  <a:gd name="connsiteX2" fmla="*/ 128383 w 203929"/>
                  <a:gd name="connsiteY2" fmla="*/ 477737 h 896521"/>
                  <a:gd name="connsiteX3" fmla="*/ 121785 w 203929"/>
                  <a:gd name="connsiteY3" fmla="*/ 889931 h 896521"/>
                  <a:gd name="connsiteX4" fmla="*/ 2753 w 203929"/>
                  <a:gd name="connsiteY4" fmla="*/ 896521 h 896521"/>
                  <a:gd name="connsiteX5" fmla="*/ 3185 w 203929"/>
                  <a:gd name="connsiteY5" fmla="*/ 163625 h 896521"/>
                  <a:gd name="connsiteX6" fmla="*/ 150205 w 203929"/>
                  <a:gd name="connsiteY6" fmla="*/ 1907 h 896521"/>
                  <a:gd name="connsiteX7" fmla="*/ 203770 w 203929"/>
                  <a:gd name="connsiteY7" fmla="*/ 0 h 896521"/>
                  <a:gd name="connsiteX0" fmla="*/ 2753 w 207714"/>
                  <a:gd name="connsiteY0" fmla="*/ 896521 h 988683"/>
                  <a:gd name="connsiteX1" fmla="*/ 3185 w 207714"/>
                  <a:gd name="connsiteY1" fmla="*/ 163625 h 988683"/>
                  <a:gd name="connsiteX2" fmla="*/ 150205 w 207714"/>
                  <a:gd name="connsiteY2" fmla="*/ 1907 h 988683"/>
                  <a:gd name="connsiteX3" fmla="*/ 203770 w 207714"/>
                  <a:gd name="connsiteY3" fmla="*/ 0 h 988683"/>
                  <a:gd name="connsiteX4" fmla="*/ 201912 w 207714"/>
                  <a:gd name="connsiteY4" fmla="*/ 403126 h 988683"/>
                  <a:gd name="connsiteX5" fmla="*/ 128383 w 207714"/>
                  <a:gd name="connsiteY5" fmla="*/ 477737 h 988683"/>
                  <a:gd name="connsiteX6" fmla="*/ 207714 w 207714"/>
                  <a:gd name="connsiteY6" fmla="*/ 988683 h 988683"/>
                  <a:gd name="connsiteX0" fmla="*/ 2753 w 203929"/>
                  <a:gd name="connsiteY0" fmla="*/ 896521 h 896521"/>
                  <a:gd name="connsiteX1" fmla="*/ 3185 w 203929"/>
                  <a:gd name="connsiteY1" fmla="*/ 163625 h 896521"/>
                  <a:gd name="connsiteX2" fmla="*/ 150205 w 203929"/>
                  <a:gd name="connsiteY2" fmla="*/ 1907 h 896521"/>
                  <a:gd name="connsiteX3" fmla="*/ 203770 w 203929"/>
                  <a:gd name="connsiteY3" fmla="*/ 0 h 896521"/>
                  <a:gd name="connsiteX4" fmla="*/ 201912 w 203929"/>
                  <a:gd name="connsiteY4" fmla="*/ 403126 h 896521"/>
                  <a:gd name="connsiteX5" fmla="*/ 128383 w 203929"/>
                  <a:gd name="connsiteY5" fmla="*/ 477737 h 896521"/>
                  <a:gd name="connsiteX6" fmla="*/ 133869 w 203929"/>
                  <a:gd name="connsiteY6" fmla="*/ 896103 h 896521"/>
                  <a:gd name="connsiteX0" fmla="*/ 2753 w 203929"/>
                  <a:gd name="connsiteY0" fmla="*/ 896521 h 896521"/>
                  <a:gd name="connsiteX1" fmla="*/ 3185 w 203929"/>
                  <a:gd name="connsiteY1" fmla="*/ 163625 h 896521"/>
                  <a:gd name="connsiteX2" fmla="*/ 150205 w 203929"/>
                  <a:gd name="connsiteY2" fmla="*/ 1907 h 896521"/>
                  <a:gd name="connsiteX3" fmla="*/ 203770 w 203929"/>
                  <a:gd name="connsiteY3" fmla="*/ 0 h 896521"/>
                  <a:gd name="connsiteX4" fmla="*/ 201912 w 203929"/>
                  <a:gd name="connsiteY4" fmla="*/ 403126 h 896521"/>
                  <a:gd name="connsiteX5" fmla="*/ 128383 w 203929"/>
                  <a:gd name="connsiteY5" fmla="*/ 477737 h 896521"/>
                  <a:gd name="connsiteX6" fmla="*/ 133869 w 203929"/>
                  <a:gd name="connsiteY6" fmla="*/ 896103 h 896521"/>
                  <a:gd name="connsiteX0" fmla="*/ 2753 w 203929"/>
                  <a:gd name="connsiteY0" fmla="*/ 896521 h 896521"/>
                  <a:gd name="connsiteX1" fmla="*/ 3185 w 203929"/>
                  <a:gd name="connsiteY1" fmla="*/ 163625 h 896521"/>
                  <a:gd name="connsiteX2" fmla="*/ 150205 w 203929"/>
                  <a:gd name="connsiteY2" fmla="*/ 1907 h 896521"/>
                  <a:gd name="connsiteX3" fmla="*/ 203770 w 203929"/>
                  <a:gd name="connsiteY3" fmla="*/ 0 h 896521"/>
                  <a:gd name="connsiteX4" fmla="*/ 201912 w 203929"/>
                  <a:gd name="connsiteY4" fmla="*/ 403126 h 896521"/>
                  <a:gd name="connsiteX5" fmla="*/ 128383 w 203929"/>
                  <a:gd name="connsiteY5" fmla="*/ 477737 h 896521"/>
                  <a:gd name="connsiteX6" fmla="*/ 118204 w 203929"/>
                  <a:gd name="connsiteY6" fmla="*/ 896103 h 896521"/>
                  <a:gd name="connsiteX0" fmla="*/ 2753 w 203929"/>
                  <a:gd name="connsiteY0" fmla="*/ 896521 h 896521"/>
                  <a:gd name="connsiteX1" fmla="*/ 3185 w 203929"/>
                  <a:gd name="connsiteY1" fmla="*/ 163625 h 896521"/>
                  <a:gd name="connsiteX2" fmla="*/ 150205 w 203929"/>
                  <a:gd name="connsiteY2" fmla="*/ 1907 h 896521"/>
                  <a:gd name="connsiteX3" fmla="*/ 203770 w 203929"/>
                  <a:gd name="connsiteY3" fmla="*/ 0 h 896521"/>
                  <a:gd name="connsiteX4" fmla="*/ 201912 w 203929"/>
                  <a:gd name="connsiteY4" fmla="*/ 403126 h 896521"/>
                  <a:gd name="connsiteX5" fmla="*/ 128383 w 203929"/>
                  <a:gd name="connsiteY5" fmla="*/ 477737 h 896521"/>
                  <a:gd name="connsiteX6" fmla="*/ 118204 w 203929"/>
                  <a:gd name="connsiteY6" fmla="*/ 896103 h 896521"/>
                  <a:gd name="connsiteX0" fmla="*/ 2753 w 203929"/>
                  <a:gd name="connsiteY0" fmla="*/ 896521 h 896521"/>
                  <a:gd name="connsiteX1" fmla="*/ 3185 w 203929"/>
                  <a:gd name="connsiteY1" fmla="*/ 163625 h 896521"/>
                  <a:gd name="connsiteX2" fmla="*/ 150205 w 203929"/>
                  <a:gd name="connsiteY2" fmla="*/ 1907 h 896521"/>
                  <a:gd name="connsiteX3" fmla="*/ 203770 w 203929"/>
                  <a:gd name="connsiteY3" fmla="*/ 0 h 896521"/>
                  <a:gd name="connsiteX4" fmla="*/ 201912 w 203929"/>
                  <a:gd name="connsiteY4" fmla="*/ 403126 h 896521"/>
                  <a:gd name="connsiteX5" fmla="*/ 128383 w 203929"/>
                  <a:gd name="connsiteY5" fmla="*/ 477737 h 896521"/>
                  <a:gd name="connsiteX6" fmla="*/ 122679 w 203929"/>
                  <a:gd name="connsiteY6" fmla="*/ 896103 h 896521"/>
                  <a:gd name="connsiteX0" fmla="*/ 2753 w 203929"/>
                  <a:gd name="connsiteY0" fmla="*/ 896521 h 896521"/>
                  <a:gd name="connsiteX1" fmla="*/ 3185 w 203929"/>
                  <a:gd name="connsiteY1" fmla="*/ 163625 h 896521"/>
                  <a:gd name="connsiteX2" fmla="*/ 150205 w 203929"/>
                  <a:gd name="connsiteY2" fmla="*/ 1907 h 896521"/>
                  <a:gd name="connsiteX3" fmla="*/ 203770 w 203929"/>
                  <a:gd name="connsiteY3" fmla="*/ 0 h 896521"/>
                  <a:gd name="connsiteX4" fmla="*/ 201912 w 203929"/>
                  <a:gd name="connsiteY4" fmla="*/ 403126 h 896521"/>
                  <a:gd name="connsiteX5" fmla="*/ 128383 w 203929"/>
                  <a:gd name="connsiteY5" fmla="*/ 477737 h 896521"/>
                  <a:gd name="connsiteX6" fmla="*/ 122679 w 203929"/>
                  <a:gd name="connsiteY6" fmla="*/ 890959 h 896521"/>
                  <a:gd name="connsiteX0" fmla="*/ 2753 w 203929"/>
                  <a:gd name="connsiteY0" fmla="*/ 896521 h 896521"/>
                  <a:gd name="connsiteX1" fmla="*/ 3185 w 203929"/>
                  <a:gd name="connsiteY1" fmla="*/ 163625 h 896521"/>
                  <a:gd name="connsiteX2" fmla="*/ 150205 w 203929"/>
                  <a:gd name="connsiteY2" fmla="*/ 1907 h 896521"/>
                  <a:gd name="connsiteX3" fmla="*/ 203770 w 203929"/>
                  <a:gd name="connsiteY3" fmla="*/ 0 h 896521"/>
                  <a:gd name="connsiteX4" fmla="*/ 201912 w 203929"/>
                  <a:gd name="connsiteY4" fmla="*/ 403126 h 896521"/>
                  <a:gd name="connsiteX5" fmla="*/ 128383 w 203929"/>
                  <a:gd name="connsiteY5" fmla="*/ 477737 h 896521"/>
                  <a:gd name="connsiteX6" fmla="*/ 122679 w 203929"/>
                  <a:gd name="connsiteY6" fmla="*/ 890959 h 896521"/>
                  <a:gd name="connsiteX0" fmla="*/ 3898 w 202835"/>
                  <a:gd name="connsiteY0" fmla="*/ 888806 h 890959"/>
                  <a:gd name="connsiteX1" fmla="*/ 2091 w 202835"/>
                  <a:gd name="connsiteY1" fmla="*/ 163625 h 890959"/>
                  <a:gd name="connsiteX2" fmla="*/ 149111 w 202835"/>
                  <a:gd name="connsiteY2" fmla="*/ 1907 h 890959"/>
                  <a:gd name="connsiteX3" fmla="*/ 202676 w 202835"/>
                  <a:gd name="connsiteY3" fmla="*/ 0 h 890959"/>
                  <a:gd name="connsiteX4" fmla="*/ 200818 w 202835"/>
                  <a:gd name="connsiteY4" fmla="*/ 403126 h 890959"/>
                  <a:gd name="connsiteX5" fmla="*/ 127289 w 202835"/>
                  <a:gd name="connsiteY5" fmla="*/ 477737 h 890959"/>
                  <a:gd name="connsiteX6" fmla="*/ 121585 w 202835"/>
                  <a:gd name="connsiteY6" fmla="*/ 890959 h 890959"/>
                  <a:gd name="connsiteX0" fmla="*/ 1588 w 207238"/>
                  <a:gd name="connsiteY0" fmla="*/ 888806 h 890959"/>
                  <a:gd name="connsiteX1" fmla="*/ 6494 w 207238"/>
                  <a:gd name="connsiteY1" fmla="*/ 163625 h 890959"/>
                  <a:gd name="connsiteX2" fmla="*/ 153514 w 207238"/>
                  <a:gd name="connsiteY2" fmla="*/ 1907 h 890959"/>
                  <a:gd name="connsiteX3" fmla="*/ 207079 w 207238"/>
                  <a:gd name="connsiteY3" fmla="*/ 0 h 890959"/>
                  <a:gd name="connsiteX4" fmla="*/ 205221 w 207238"/>
                  <a:gd name="connsiteY4" fmla="*/ 403126 h 890959"/>
                  <a:gd name="connsiteX5" fmla="*/ 131692 w 207238"/>
                  <a:gd name="connsiteY5" fmla="*/ 477737 h 890959"/>
                  <a:gd name="connsiteX6" fmla="*/ 125988 w 207238"/>
                  <a:gd name="connsiteY6" fmla="*/ 890959 h 890959"/>
                  <a:gd name="connsiteX0" fmla="*/ 669 w 206319"/>
                  <a:gd name="connsiteY0" fmla="*/ 888806 h 890959"/>
                  <a:gd name="connsiteX1" fmla="*/ 5575 w 206319"/>
                  <a:gd name="connsiteY1" fmla="*/ 163625 h 890959"/>
                  <a:gd name="connsiteX2" fmla="*/ 152595 w 206319"/>
                  <a:gd name="connsiteY2" fmla="*/ 1907 h 890959"/>
                  <a:gd name="connsiteX3" fmla="*/ 206160 w 206319"/>
                  <a:gd name="connsiteY3" fmla="*/ 0 h 890959"/>
                  <a:gd name="connsiteX4" fmla="*/ 204302 w 206319"/>
                  <a:gd name="connsiteY4" fmla="*/ 403126 h 890959"/>
                  <a:gd name="connsiteX5" fmla="*/ 130773 w 206319"/>
                  <a:gd name="connsiteY5" fmla="*/ 477737 h 890959"/>
                  <a:gd name="connsiteX6" fmla="*/ 125069 w 206319"/>
                  <a:gd name="connsiteY6" fmla="*/ 890959 h 890959"/>
                  <a:gd name="connsiteX0" fmla="*/ 1869 w 203043"/>
                  <a:gd name="connsiteY0" fmla="*/ 888806 h 890959"/>
                  <a:gd name="connsiteX1" fmla="*/ 2299 w 203043"/>
                  <a:gd name="connsiteY1" fmla="*/ 163625 h 890959"/>
                  <a:gd name="connsiteX2" fmla="*/ 149319 w 203043"/>
                  <a:gd name="connsiteY2" fmla="*/ 1907 h 890959"/>
                  <a:gd name="connsiteX3" fmla="*/ 202884 w 203043"/>
                  <a:gd name="connsiteY3" fmla="*/ 0 h 890959"/>
                  <a:gd name="connsiteX4" fmla="*/ 201026 w 203043"/>
                  <a:gd name="connsiteY4" fmla="*/ 403126 h 890959"/>
                  <a:gd name="connsiteX5" fmla="*/ 127497 w 203043"/>
                  <a:gd name="connsiteY5" fmla="*/ 477737 h 890959"/>
                  <a:gd name="connsiteX6" fmla="*/ 121793 w 203043"/>
                  <a:gd name="connsiteY6" fmla="*/ 890959 h 890959"/>
                  <a:gd name="connsiteX0" fmla="*/ 1041 w 204452"/>
                  <a:gd name="connsiteY0" fmla="*/ 891377 h 891377"/>
                  <a:gd name="connsiteX1" fmla="*/ 3708 w 204452"/>
                  <a:gd name="connsiteY1" fmla="*/ 163625 h 891377"/>
                  <a:gd name="connsiteX2" fmla="*/ 150728 w 204452"/>
                  <a:gd name="connsiteY2" fmla="*/ 1907 h 891377"/>
                  <a:gd name="connsiteX3" fmla="*/ 204293 w 204452"/>
                  <a:gd name="connsiteY3" fmla="*/ 0 h 891377"/>
                  <a:gd name="connsiteX4" fmla="*/ 202435 w 204452"/>
                  <a:gd name="connsiteY4" fmla="*/ 403126 h 891377"/>
                  <a:gd name="connsiteX5" fmla="*/ 128906 w 204452"/>
                  <a:gd name="connsiteY5" fmla="*/ 477737 h 891377"/>
                  <a:gd name="connsiteX6" fmla="*/ 123202 w 204452"/>
                  <a:gd name="connsiteY6" fmla="*/ 890959 h 891377"/>
                  <a:gd name="connsiteX0" fmla="*/ 1041 w 204452"/>
                  <a:gd name="connsiteY0" fmla="*/ 891377 h 891377"/>
                  <a:gd name="connsiteX1" fmla="*/ 3708 w 204452"/>
                  <a:gd name="connsiteY1" fmla="*/ 163625 h 891377"/>
                  <a:gd name="connsiteX2" fmla="*/ 150728 w 204452"/>
                  <a:gd name="connsiteY2" fmla="*/ 1907 h 891377"/>
                  <a:gd name="connsiteX3" fmla="*/ 204293 w 204452"/>
                  <a:gd name="connsiteY3" fmla="*/ 0 h 891377"/>
                  <a:gd name="connsiteX4" fmla="*/ 202435 w 204452"/>
                  <a:gd name="connsiteY4" fmla="*/ 403126 h 891377"/>
                  <a:gd name="connsiteX5" fmla="*/ 128906 w 204452"/>
                  <a:gd name="connsiteY5" fmla="*/ 477737 h 891377"/>
                  <a:gd name="connsiteX6" fmla="*/ 123202 w 204452"/>
                  <a:gd name="connsiteY6" fmla="*/ 890959 h 891377"/>
                  <a:gd name="connsiteX0" fmla="*/ 1041 w 204452"/>
                  <a:gd name="connsiteY0" fmla="*/ 891377 h 891377"/>
                  <a:gd name="connsiteX1" fmla="*/ 3708 w 204452"/>
                  <a:gd name="connsiteY1" fmla="*/ 163625 h 891377"/>
                  <a:gd name="connsiteX2" fmla="*/ 150728 w 204452"/>
                  <a:gd name="connsiteY2" fmla="*/ 1907 h 891377"/>
                  <a:gd name="connsiteX3" fmla="*/ 204293 w 204452"/>
                  <a:gd name="connsiteY3" fmla="*/ 0 h 891377"/>
                  <a:gd name="connsiteX4" fmla="*/ 202435 w 204452"/>
                  <a:gd name="connsiteY4" fmla="*/ 403126 h 891377"/>
                  <a:gd name="connsiteX5" fmla="*/ 128906 w 204452"/>
                  <a:gd name="connsiteY5" fmla="*/ 477737 h 891377"/>
                  <a:gd name="connsiteX6" fmla="*/ 123202 w 204452"/>
                  <a:gd name="connsiteY6" fmla="*/ 890959 h 891377"/>
                  <a:gd name="connsiteX0" fmla="*/ 1041 w 204452"/>
                  <a:gd name="connsiteY0" fmla="*/ 891377 h 891377"/>
                  <a:gd name="connsiteX1" fmla="*/ 3708 w 204452"/>
                  <a:gd name="connsiteY1" fmla="*/ 163625 h 891377"/>
                  <a:gd name="connsiteX2" fmla="*/ 150728 w 204452"/>
                  <a:gd name="connsiteY2" fmla="*/ 1907 h 891377"/>
                  <a:gd name="connsiteX3" fmla="*/ 204293 w 204452"/>
                  <a:gd name="connsiteY3" fmla="*/ 0 h 891377"/>
                  <a:gd name="connsiteX4" fmla="*/ 202435 w 204452"/>
                  <a:gd name="connsiteY4" fmla="*/ 403126 h 891377"/>
                  <a:gd name="connsiteX5" fmla="*/ 128906 w 204452"/>
                  <a:gd name="connsiteY5" fmla="*/ 477737 h 891377"/>
                  <a:gd name="connsiteX6" fmla="*/ 123202 w 204452"/>
                  <a:gd name="connsiteY6" fmla="*/ 890959 h 8913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04452" h="891377">
                    <a:moveTo>
                      <a:pt x="1041" y="891377"/>
                    </a:moveTo>
                    <a:cubicBezTo>
                      <a:pt x="-1197" y="768068"/>
                      <a:pt x="393" y="328079"/>
                      <a:pt x="3708" y="163625"/>
                    </a:cubicBezTo>
                    <a:lnTo>
                      <a:pt x="150728" y="1907"/>
                    </a:lnTo>
                    <a:lnTo>
                      <a:pt x="204293" y="0"/>
                    </a:lnTo>
                    <a:cubicBezTo>
                      <a:pt x="205261" y="133891"/>
                      <a:pt x="201467" y="269235"/>
                      <a:pt x="202435" y="403126"/>
                    </a:cubicBezTo>
                    <a:lnTo>
                      <a:pt x="128906" y="477737"/>
                    </a:lnTo>
                    <a:cubicBezTo>
                      <a:pt x="130581" y="631812"/>
                      <a:pt x="127346" y="638364"/>
                      <a:pt x="123202" y="890959"/>
                    </a:cubicBezTo>
                  </a:path>
                </a:pathLst>
              </a:custGeom>
              <a:solidFill>
                <a:srgbClr val="FF0000"/>
              </a:solidFill>
              <a:ln w="285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grpSp>
            <p:nvGrpSpPr>
              <p:cNvPr id="511" name="Agrupar 510">
                <a:extLst>
                  <a:ext uri="{FF2B5EF4-FFF2-40B4-BE49-F238E27FC236}">
                    <a16:creationId xmlns:a16="http://schemas.microsoft.com/office/drawing/2014/main" id="{67E9AEC7-C53A-89E8-C84F-DF46D8D2C8DE}"/>
                  </a:ext>
                </a:extLst>
              </p:cNvPr>
              <p:cNvGrpSpPr/>
              <p:nvPr/>
            </p:nvGrpSpPr>
            <p:grpSpPr>
              <a:xfrm>
                <a:off x="12393487" y="3115050"/>
                <a:ext cx="216877" cy="2364579"/>
                <a:chOff x="5183914" y="2532127"/>
                <a:chExt cx="216877" cy="2364579"/>
              </a:xfrm>
              <a:solidFill>
                <a:schemeClr val="bg2">
                  <a:lumMod val="90000"/>
                </a:schemeClr>
              </a:solidFill>
            </p:grpSpPr>
            <p:cxnSp>
              <p:nvCxnSpPr>
                <p:cNvPr id="64" name="Conector reto 63">
                  <a:extLst>
                    <a:ext uri="{FF2B5EF4-FFF2-40B4-BE49-F238E27FC236}">
                      <a16:creationId xmlns:a16="http://schemas.microsoft.com/office/drawing/2014/main" id="{EEFB5903-11E6-8524-A335-212E03E64D4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276427" y="2532127"/>
                  <a:ext cx="124364" cy="0"/>
                </a:xfrm>
                <a:prstGeom prst="line">
                  <a:avLst/>
                </a:prstGeom>
                <a:grpFill/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Conector reto 64">
                  <a:extLst>
                    <a:ext uri="{FF2B5EF4-FFF2-40B4-BE49-F238E27FC236}">
                      <a16:creationId xmlns:a16="http://schemas.microsoft.com/office/drawing/2014/main" id="{DB792981-F3F7-CBBE-F4E0-C251B85038F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191291" y="2613664"/>
                  <a:ext cx="205920" cy="0"/>
                </a:xfrm>
                <a:prstGeom prst="line">
                  <a:avLst/>
                </a:prstGeom>
                <a:grpFill/>
                <a:ln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Conector reto 65">
                  <a:extLst>
                    <a:ext uri="{FF2B5EF4-FFF2-40B4-BE49-F238E27FC236}">
                      <a16:creationId xmlns:a16="http://schemas.microsoft.com/office/drawing/2014/main" id="{9AAFE0E6-C8EF-0C4A-26F0-0C65DC0863B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183914" y="2695201"/>
                  <a:ext cx="205920" cy="0"/>
                </a:xfrm>
                <a:prstGeom prst="line">
                  <a:avLst/>
                </a:prstGeom>
                <a:grpFill/>
                <a:ln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Conector reto 67">
                  <a:extLst>
                    <a:ext uri="{FF2B5EF4-FFF2-40B4-BE49-F238E27FC236}">
                      <a16:creationId xmlns:a16="http://schemas.microsoft.com/office/drawing/2014/main" id="{1D60EC13-0760-5ADB-8541-036FF984849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186427" y="2776738"/>
                  <a:ext cx="205920" cy="0"/>
                </a:xfrm>
                <a:prstGeom prst="line">
                  <a:avLst/>
                </a:prstGeom>
                <a:grpFill/>
                <a:ln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Conector reto 68">
                  <a:extLst>
                    <a:ext uri="{FF2B5EF4-FFF2-40B4-BE49-F238E27FC236}">
                      <a16:creationId xmlns:a16="http://schemas.microsoft.com/office/drawing/2014/main" id="{81F547D7-82F0-C314-49F8-0F844C1D08B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196192" y="2858275"/>
                  <a:ext cx="150480" cy="0"/>
                </a:xfrm>
                <a:prstGeom prst="line">
                  <a:avLst/>
                </a:prstGeom>
                <a:grpFill/>
                <a:ln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Conector reto 69">
                  <a:extLst>
                    <a:ext uri="{FF2B5EF4-FFF2-40B4-BE49-F238E27FC236}">
                      <a16:creationId xmlns:a16="http://schemas.microsoft.com/office/drawing/2014/main" id="{F34E4F03-6BF3-64C0-8F24-486CC958CE0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195251" y="2939812"/>
                  <a:ext cx="118800" cy="0"/>
                </a:xfrm>
                <a:prstGeom prst="line">
                  <a:avLst/>
                </a:prstGeom>
                <a:grpFill/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Conector reto 70">
                  <a:extLst>
                    <a:ext uri="{FF2B5EF4-FFF2-40B4-BE49-F238E27FC236}">
                      <a16:creationId xmlns:a16="http://schemas.microsoft.com/office/drawing/2014/main" id="{F337CE34-7B27-7E38-9938-642322FBAFF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197639" y="3021349"/>
                  <a:ext cx="118800" cy="0"/>
                </a:xfrm>
                <a:prstGeom prst="line">
                  <a:avLst/>
                </a:prstGeom>
                <a:grpFill/>
                <a:ln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Conector reto 71">
                  <a:extLst>
                    <a:ext uri="{FF2B5EF4-FFF2-40B4-BE49-F238E27FC236}">
                      <a16:creationId xmlns:a16="http://schemas.microsoft.com/office/drawing/2014/main" id="{ABFA4F9B-006F-E55D-BCD6-B38EB94DCA8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203039" y="3102886"/>
                  <a:ext cx="108000" cy="0"/>
                </a:xfrm>
                <a:prstGeom prst="line">
                  <a:avLst/>
                </a:prstGeom>
                <a:grpFill/>
                <a:ln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Conector reto 72">
                  <a:extLst>
                    <a:ext uri="{FF2B5EF4-FFF2-40B4-BE49-F238E27FC236}">
                      <a16:creationId xmlns:a16="http://schemas.microsoft.com/office/drawing/2014/main" id="{8AE17FD6-D994-4214-99E7-790D0E54952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197639" y="3184423"/>
                  <a:ext cx="118800" cy="0"/>
                </a:xfrm>
                <a:prstGeom prst="line">
                  <a:avLst/>
                </a:prstGeom>
                <a:grpFill/>
                <a:ln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Conector reto 73">
                  <a:extLst>
                    <a:ext uri="{FF2B5EF4-FFF2-40B4-BE49-F238E27FC236}">
                      <a16:creationId xmlns:a16="http://schemas.microsoft.com/office/drawing/2014/main" id="{9325692D-5A67-A558-91C1-25AA10A3BAD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197639" y="3265960"/>
                  <a:ext cx="118800" cy="0"/>
                </a:xfrm>
                <a:prstGeom prst="line">
                  <a:avLst/>
                </a:prstGeom>
                <a:grpFill/>
                <a:ln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" name="Conector reto 74">
                  <a:extLst>
                    <a:ext uri="{FF2B5EF4-FFF2-40B4-BE49-F238E27FC236}">
                      <a16:creationId xmlns:a16="http://schemas.microsoft.com/office/drawing/2014/main" id="{3DB16AB1-03EB-AB6E-0005-9DE38A7529B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203039" y="3347497"/>
                  <a:ext cx="108000" cy="0"/>
                </a:xfrm>
                <a:prstGeom prst="line">
                  <a:avLst/>
                </a:prstGeom>
                <a:grpFill/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Conector reto 75">
                  <a:extLst>
                    <a:ext uri="{FF2B5EF4-FFF2-40B4-BE49-F238E27FC236}">
                      <a16:creationId xmlns:a16="http://schemas.microsoft.com/office/drawing/2014/main" id="{D0533468-87B1-EEE8-3346-F3D095B1FA6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193508" y="3429034"/>
                  <a:ext cx="180000" cy="0"/>
                </a:xfrm>
                <a:prstGeom prst="line">
                  <a:avLst/>
                </a:prstGeom>
                <a:grpFill/>
                <a:ln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Conector reto 76">
                  <a:extLst>
                    <a:ext uri="{FF2B5EF4-FFF2-40B4-BE49-F238E27FC236}">
                      <a16:creationId xmlns:a16="http://schemas.microsoft.com/office/drawing/2014/main" id="{06AB4B09-6218-2FC1-C61F-8DDA769498F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193508" y="3510571"/>
                  <a:ext cx="202983" cy="0"/>
                </a:xfrm>
                <a:prstGeom prst="line">
                  <a:avLst/>
                </a:prstGeom>
                <a:grpFill/>
                <a:ln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Conector reto 78">
                  <a:extLst>
                    <a:ext uri="{FF2B5EF4-FFF2-40B4-BE49-F238E27FC236}">
                      <a16:creationId xmlns:a16="http://schemas.microsoft.com/office/drawing/2014/main" id="{3D07F2F2-71AD-C5C5-6DF2-9FF691BB2CF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193508" y="3592108"/>
                  <a:ext cx="202983" cy="0"/>
                </a:xfrm>
                <a:prstGeom prst="line">
                  <a:avLst/>
                </a:prstGeom>
                <a:grpFill/>
                <a:ln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0" name="Conector reto 79">
                  <a:extLst>
                    <a:ext uri="{FF2B5EF4-FFF2-40B4-BE49-F238E27FC236}">
                      <a16:creationId xmlns:a16="http://schemas.microsoft.com/office/drawing/2014/main" id="{E080F262-B17C-DF6F-C03C-F56C2ABF3C2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193508" y="3673645"/>
                  <a:ext cx="202983" cy="0"/>
                </a:xfrm>
                <a:prstGeom prst="line">
                  <a:avLst/>
                </a:prstGeom>
                <a:grpFill/>
                <a:ln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Conector reto 80">
                  <a:extLst>
                    <a:ext uri="{FF2B5EF4-FFF2-40B4-BE49-F238E27FC236}">
                      <a16:creationId xmlns:a16="http://schemas.microsoft.com/office/drawing/2014/main" id="{BDDB72E8-87E6-DEA5-A943-7A8EC570F66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193508" y="3755182"/>
                  <a:ext cx="202983" cy="0"/>
                </a:xfrm>
                <a:prstGeom prst="line">
                  <a:avLst/>
                </a:prstGeom>
                <a:grpFill/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" name="Conector reto 81">
                  <a:extLst>
                    <a:ext uri="{FF2B5EF4-FFF2-40B4-BE49-F238E27FC236}">
                      <a16:creationId xmlns:a16="http://schemas.microsoft.com/office/drawing/2014/main" id="{570FFB3E-F6B1-3D69-0C47-A0FA8ADF481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193508" y="3836719"/>
                  <a:ext cx="202983" cy="0"/>
                </a:xfrm>
                <a:prstGeom prst="line">
                  <a:avLst/>
                </a:prstGeom>
                <a:grpFill/>
                <a:ln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Conector reto 82">
                  <a:extLst>
                    <a:ext uri="{FF2B5EF4-FFF2-40B4-BE49-F238E27FC236}">
                      <a16:creationId xmlns:a16="http://schemas.microsoft.com/office/drawing/2014/main" id="{5449514C-9099-80D6-7002-CC347D78C62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193508" y="3918256"/>
                  <a:ext cx="202983" cy="0"/>
                </a:xfrm>
                <a:prstGeom prst="line">
                  <a:avLst/>
                </a:prstGeom>
                <a:grpFill/>
                <a:ln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Conector reto 83">
                  <a:extLst>
                    <a:ext uri="{FF2B5EF4-FFF2-40B4-BE49-F238E27FC236}">
                      <a16:creationId xmlns:a16="http://schemas.microsoft.com/office/drawing/2014/main" id="{10210784-1B5C-6BAB-27DB-9F31FB2A1F0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193508" y="3999793"/>
                  <a:ext cx="202983" cy="0"/>
                </a:xfrm>
                <a:prstGeom prst="line">
                  <a:avLst/>
                </a:prstGeom>
                <a:grpFill/>
                <a:ln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Conector reto 84">
                  <a:extLst>
                    <a:ext uri="{FF2B5EF4-FFF2-40B4-BE49-F238E27FC236}">
                      <a16:creationId xmlns:a16="http://schemas.microsoft.com/office/drawing/2014/main" id="{9FF99DD5-AF4E-AECD-B93B-992D1667350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193508" y="4081330"/>
                  <a:ext cx="202983" cy="0"/>
                </a:xfrm>
                <a:prstGeom prst="line">
                  <a:avLst/>
                </a:prstGeom>
                <a:grpFill/>
                <a:ln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6" name="Conector reto 85">
                  <a:extLst>
                    <a:ext uri="{FF2B5EF4-FFF2-40B4-BE49-F238E27FC236}">
                      <a16:creationId xmlns:a16="http://schemas.microsoft.com/office/drawing/2014/main" id="{F6677D90-A39C-0E7F-72BB-9374D1950A4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193508" y="4162867"/>
                  <a:ext cx="202983" cy="0"/>
                </a:xfrm>
                <a:prstGeom prst="line">
                  <a:avLst/>
                </a:prstGeom>
                <a:grpFill/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Conector reto 86">
                  <a:extLst>
                    <a:ext uri="{FF2B5EF4-FFF2-40B4-BE49-F238E27FC236}">
                      <a16:creationId xmlns:a16="http://schemas.microsoft.com/office/drawing/2014/main" id="{741970FF-B736-E2F9-E04D-47681B16CE3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193508" y="4244404"/>
                  <a:ext cx="202983" cy="0"/>
                </a:xfrm>
                <a:prstGeom prst="line">
                  <a:avLst/>
                </a:prstGeom>
                <a:grpFill/>
                <a:ln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Conector reto 87">
                  <a:extLst>
                    <a:ext uri="{FF2B5EF4-FFF2-40B4-BE49-F238E27FC236}">
                      <a16:creationId xmlns:a16="http://schemas.microsoft.com/office/drawing/2014/main" id="{C92AA648-0570-FD7D-17F9-46A5EEF63AF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193508" y="4325941"/>
                  <a:ext cx="202983" cy="0"/>
                </a:xfrm>
                <a:prstGeom prst="line">
                  <a:avLst/>
                </a:prstGeom>
                <a:grpFill/>
                <a:ln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" name="Conector reto 88">
                  <a:extLst>
                    <a:ext uri="{FF2B5EF4-FFF2-40B4-BE49-F238E27FC236}">
                      <a16:creationId xmlns:a16="http://schemas.microsoft.com/office/drawing/2014/main" id="{F6F0896A-E61B-58EC-13C0-C241E88E6F0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193508" y="4407478"/>
                  <a:ext cx="202983" cy="0"/>
                </a:xfrm>
                <a:prstGeom prst="line">
                  <a:avLst/>
                </a:prstGeom>
                <a:grpFill/>
                <a:ln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0" name="Conector reto 89">
                  <a:extLst>
                    <a:ext uri="{FF2B5EF4-FFF2-40B4-BE49-F238E27FC236}">
                      <a16:creationId xmlns:a16="http://schemas.microsoft.com/office/drawing/2014/main" id="{D16E2C9C-CF3A-A41D-1A30-0887B8DC281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193508" y="4489015"/>
                  <a:ext cx="202983" cy="0"/>
                </a:xfrm>
                <a:prstGeom prst="line">
                  <a:avLst/>
                </a:prstGeom>
                <a:grpFill/>
                <a:ln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1" name="Conector reto 90">
                  <a:extLst>
                    <a:ext uri="{FF2B5EF4-FFF2-40B4-BE49-F238E27FC236}">
                      <a16:creationId xmlns:a16="http://schemas.microsoft.com/office/drawing/2014/main" id="{54C3B207-C4B9-CED4-6DCF-B787636E01D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193508" y="4570552"/>
                  <a:ext cx="202983" cy="0"/>
                </a:xfrm>
                <a:prstGeom prst="line">
                  <a:avLst/>
                </a:prstGeom>
                <a:grpFill/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2" name="Conector reto 91">
                  <a:extLst>
                    <a:ext uri="{FF2B5EF4-FFF2-40B4-BE49-F238E27FC236}">
                      <a16:creationId xmlns:a16="http://schemas.microsoft.com/office/drawing/2014/main" id="{BB68699A-2A46-6968-5D76-0031B1D59B9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193508" y="4652089"/>
                  <a:ext cx="202983" cy="0"/>
                </a:xfrm>
                <a:prstGeom prst="line">
                  <a:avLst/>
                </a:prstGeom>
                <a:grpFill/>
                <a:ln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" name="Conector reto 105">
                  <a:extLst>
                    <a:ext uri="{FF2B5EF4-FFF2-40B4-BE49-F238E27FC236}">
                      <a16:creationId xmlns:a16="http://schemas.microsoft.com/office/drawing/2014/main" id="{8DD0D569-F6D5-7D42-6E9D-461B9D20BA4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193508" y="4733626"/>
                  <a:ext cx="202983" cy="0"/>
                </a:xfrm>
                <a:prstGeom prst="line">
                  <a:avLst/>
                </a:prstGeom>
                <a:grpFill/>
                <a:ln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5" name="Conector reto 134">
                  <a:extLst>
                    <a:ext uri="{FF2B5EF4-FFF2-40B4-BE49-F238E27FC236}">
                      <a16:creationId xmlns:a16="http://schemas.microsoft.com/office/drawing/2014/main" id="{6BFB3AD6-62E1-E480-FCA9-A3BCF9E210F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193508" y="4815163"/>
                  <a:ext cx="202983" cy="0"/>
                </a:xfrm>
                <a:prstGeom prst="line">
                  <a:avLst/>
                </a:prstGeom>
                <a:grpFill/>
                <a:ln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6" name="Conector reto 135">
                  <a:extLst>
                    <a:ext uri="{FF2B5EF4-FFF2-40B4-BE49-F238E27FC236}">
                      <a16:creationId xmlns:a16="http://schemas.microsoft.com/office/drawing/2014/main" id="{1F657F6E-6A01-30B3-F183-A141B85E023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252345" y="4896706"/>
                  <a:ext cx="136800" cy="0"/>
                </a:xfrm>
                <a:prstGeom prst="line">
                  <a:avLst/>
                </a:prstGeom>
                <a:grpFill/>
                <a:ln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60" name="Volume">
              <a:extLst>
                <a:ext uri="{FF2B5EF4-FFF2-40B4-BE49-F238E27FC236}">
                  <a16:creationId xmlns:a16="http://schemas.microsoft.com/office/drawing/2014/main" id="{14CC11DD-06A3-0AC3-FA79-EB3BD54EE598}"/>
                </a:ext>
              </a:extLst>
            </p:cNvPr>
            <p:cNvGrpSpPr/>
            <p:nvPr/>
          </p:nvGrpSpPr>
          <p:grpSpPr>
            <a:xfrm>
              <a:off x="11794838" y="3036864"/>
              <a:ext cx="218292" cy="2556000"/>
              <a:chOff x="11798500" y="3028959"/>
              <a:chExt cx="216000" cy="2556000"/>
            </a:xfrm>
          </p:grpSpPr>
          <p:sp>
            <p:nvSpPr>
              <p:cNvPr id="63" name="Forma Livre: Forma 62">
                <a:extLst>
                  <a:ext uri="{FF2B5EF4-FFF2-40B4-BE49-F238E27FC236}">
                    <a16:creationId xmlns:a16="http://schemas.microsoft.com/office/drawing/2014/main" id="{FF32D997-6446-AA4F-C169-CD315122459E}"/>
                  </a:ext>
                </a:extLst>
              </p:cNvPr>
              <p:cNvSpPr/>
              <p:nvPr/>
            </p:nvSpPr>
            <p:spPr>
              <a:xfrm>
                <a:off x="11798500" y="3028959"/>
                <a:ext cx="216000" cy="2556000"/>
              </a:xfrm>
              <a:custGeom>
                <a:avLst/>
                <a:gdLst>
                  <a:gd name="connsiteX0" fmla="*/ 190918 w 200967"/>
                  <a:gd name="connsiteY0" fmla="*/ 0 h 2507064"/>
                  <a:gd name="connsiteX1" fmla="*/ 200967 w 200967"/>
                  <a:gd name="connsiteY1" fmla="*/ 396910 h 2507064"/>
                  <a:gd name="connsiteX2" fmla="*/ 120580 w 200967"/>
                  <a:gd name="connsiteY2" fmla="*/ 447152 h 2507064"/>
                  <a:gd name="connsiteX3" fmla="*/ 125604 w 200967"/>
                  <a:gd name="connsiteY3" fmla="*/ 909376 h 2507064"/>
                  <a:gd name="connsiteX4" fmla="*/ 200967 w 200967"/>
                  <a:gd name="connsiteY4" fmla="*/ 1004835 h 2507064"/>
                  <a:gd name="connsiteX5" fmla="*/ 195943 w 200967"/>
                  <a:gd name="connsiteY5" fmla="*/ 2507064 h 2507064"/>
                  <a:gd name="connsiteX6" fmla="*/ 160773 w 200967"/>
                  <a:gd name="connsiteY6" fmla="*/ 2507064 h 2507064"/>
                  <a:gd name="connsiteX7" fmla="*/ 0 w 200967"/>
                  <a:gd name="connsiteY7" fmla="*/ 2326193 h 2507064"/>
                  <a:gd name="connsiteX8" fmla="*/ 0 w 200967"/>
                  <a:gd name="connsiteY8" fmla="*/ 150725 h 2507064"/>
                  <a:gd name="connsiteX9" fmla="*/ 190918 w 200967"/>
                  <a:gd name="connsiteY9" fmla="*/ 0 h 2507064"/>
                  <a:gd name="connsiteX0" fmla="*/ 190918 w 200967"/>
                  <a:gd name="connsiteY0" fmla="*/ 0 h 2507064"/>
                  <a:gd name="connsiteX1" fmla="*/ 200967 w 200967"/>
                  <a:gd name="connsiteY1" fmla="*/ 396910 h 2507064"/>
                  <a:gd name="connsiteX2" fmla="*/ 120580 w 200967"/>
                  <a:gd name="connsiteY2" fmla="*/ 447152 h 2507064"/>
                  <a:gd name="connsiteX3" fmla="*/ 125604 w 200967"/>
                  <a:gd name="connsiteY3" fmla="*/ 909376 h 2507064"/>
                  <a:gd name="connsiteX4" fmla="*/ 200967 w 200967"/>
                  <a:gd name="connsiteY4" fmla="*/ 1004835 h 2507064"/>
                  <a:gd name="connsiteX5" fmla="*/ 195943 w 200967"/>
                  <a:gd name="connsiteY5" fmla="*/ 2507064 h 2507064"/>
                  <a:gd name="connsiteX6" fmla="*/ 160773 w 200967"/>
                  <a:gd name="connsiteY6" fmla="*/ 2507064 h 2507064"/>
                  <a:gd name="connsiteX7" fmla="*/ 0 w 200967"/>
                  <a:gd name="connsiteY7" fmla="*/ 2326193 h 2507064"/>
                  <a:gd name="connsiteX8" fmla="*/ 0 w 200967"/>
                  <a:gd name="connsiteY8" fmla="*/ 150725 h 2507064"/>
                  <a:gd name="connsiteX9" fmla="*/ 141828 w 200967"/>
                  <a:gd name="connsiteY9" fmla="*/ 8583 h 2507064"/>
                  <a:gd name="connsiteX10" fmla="*/ 190918 w 200967"/>
                  <a:gd name="connsiteY10" fmla="*/ 0 h 2507064"/>
                  <a:gd name="connsiteX0" fmla="*/ 202824 w 202824"/>
                  <a:gd name="connsiteY0" fmla="*/ 0 h 2507064"/>
                  <a:gd name="connsiteX1" fmla="*/ 200967 w 202824"/>
                  <a:gd name="connsiteY1" fmla="*/ 396910 h 2507064"/>
                  <a:gd name="connsiteX2" fmla="*/ 120580 w 202824"/>
                  <a:gd name="connsiteY2" fmla="*/ 447152 h 2507064"/>
                  <a:gd name="connsiteX3" fmla="*/ 125604 w 202824"/>
                  <a:gd name="connsiteY3" fmla="*/ 909376 h 2507064"/>
                  <a:gd name="connsiteX4" fmla="*/ 200967 w 202824"/>
                  <a:gd name="connsiteY4" fmla="*/ 1004835 h 2507064"/>
                  <a:gd name="connsiteX5" fmla="*/ 195943 w 202824"/>
                  <a:gd name="connsiteY5" fmla="*/ 2507064 h 2507064"/>
                  <a:gd name="connsiteX6" fmla="*/ 160773 w 202824"/>
                  <a:gd name="connsiteY6" fmla="*/ 2507064 h 2507064"/>
                  <a:gd name="connsiteX7" fmla="*/ 0 w 202824"/>
                  <a:gd name="connsiteY7" fmla="*/ 2326193 h 2507064"/>
                  <a:gd name="connsiteX8" fmla="*/ 0 w 202824"/>
                  <a:gd name="connsiteY8" fmla="*/ 150725 h 2507064"/>
                  <a:gd name="connsiteX9" fmla="*/ 141828 w 202824"/>
                  <a:gd name="connsiteY9" fmla="*/ 8583 h 2507064"/>
                  <a:gd name="connsiteX10" fmla="*/ 202824 w 202824"/>
                  <a:gd name="connsiteY10" fmla="*/ 0 h 2507064"/>
                  <a:gd name="connsiteX0" fmla="*/ 202824 w 202824"/>
                  <a:gd name="connsiteY0" fmla="*/ 0 h 2509445"/>
                  <a:gd name="connsiteX1" fmla="*/ 200967 w 202824"/>
                  <a:gd name="connsiteY1" fmla="*/ 399291 h 2509445"/>
                  <a:gd name="connsiteX2" fmla="*/ 120580 w 202824"/>
                  <a:gd name="connsiteY2" fmla="*/ 449533 h 2509445"/>
                  <a:gd name="connsiteX3" fmla="*/ 125604 w 202824"/>
                  <a:gd name="connsiteY3" fmla="*/ 911757 h 2509445"/>
                  <a:gd name="connsiteX4" fmla="*/ 200967 w 202824"/>
                  <a:gd name="connsiteY4" fmla="*/ 1007216 h 2509445"/>
                  <a:gd name="connsiteX5" fmla="*/ 195943 w 202824"/>
                  <a:gd name="connsiteY5" fmla="*/ 2509445 h 2509445"/>
                  <a:gd name="connsiteX6" fmla="*/ 160773 w 202824"/>
                  <a:gd name="connsiteY6" fmla="*/ 2509445 h 2509445"/>
                  <a:gd name="connsiteX7" fmla="*/ 0 w 202824"/>
                  <a:gd name="connsiteY7" fmla="*/ 2328574 h 2509445"/>
                  <a:gd name="connsiteX8" fmla="*/ 0 w 202824"/>
                  <a:gd name="connsiteY8" fmla="*/ 153106 h 2509445"/>
                  <a:gd name="connsiteX9" fmla="*/ 141828 w 202824"/>
                  <a:gd name="connsiteY9" fmla="*/ 10964 h 2509445"/>
                  <a:gd name="connsiteX10" fmla="*/ 202824 w 202824"/>
                  <a:gd name="connsiteY10" fmla="*/ 0 h 2509445"/>
                  <a:gd name="connsiteX0" fmla="*/ 202824 w 205729"/>
                  <a:gd name="connsiteY0" fmla="*/ 0 h 2509445"/>
                  <a:gd name="connsiteX1" fmla="*/ 205729 w 205729"/>
                  <a:gd name="connsiteY1" fmla="*/ 401672 h 2509445"/>
                  <a:gd name="connsiteX2" fmla="*/ 120580 w 205729"/>
                  <a:gd name="connsiteY2" fmla="*/ 449533 h 2509445"/>
                  <a:gd name="connsiteX3" fmla="*/ 125604 w 205729"/>
                  <a:gd name="connsiteY3" fmla="*/ 911757 h 2509445"/>
                  <a:gd name="connsiteX4" fmla="*/ 200967 w 205729"/>
                  <a:gd name="connsiteY4" fmla="*/ 1007216 h 2509445"/>
                  <a:gd name="connsiteX5" fmla="*/ 195943 w 205729"/>
                  <a:gd name="connsiteY5" fmla="*/ 2509445 h 2509445"/>
                  <a:gd name="connsiteX6" fmla="*/ 160773 w 205729"/>
                  <a:gd name="connsiteY6" fmla="*/ 2509445 h 2509445"/>
                  <a:gd name="connsiteX7" fmla="*/ 0 w 205729"/>
                  <a:gd name="connsiteY7" fmla="*/ 2328574 h 2509445"/>
                  <a:gd name="connsiteX8" fmla="*/ 0 w 205729"/>
                  <a:gd name="connsiteY8" fmla="*/ 153106 h 2509445"/>
                  <a:gd name="connsiteX9" fmla="*/ 141828 w 205729"/>
                  <a:gd name="connsiteY9" fmla="*/ 10964 h 2509445"/>
                  <a:gd name="connsiteX10" fmla="*/ 202824 w 205729"/>
                  <a:gd name="connsiteY10" fmla="*/ 0 h 2509445"/>
                  <a:gd name="connsiteX0" fmla="*/ 202824 w 202983"/>
                  <a:gd name="connsiteY0" fmla="*/ 0 h 2509445"/>
                  <a:gd name="connsiteX1" fmla="*/ 200967 w 202983"/>
                  <a:gd name="connsiteY1" fmla="*/ 401672 h 2509445"/>
                  <a:gd name="connsiteX2" fmla="*/ 120580 w 202983"/>
                  <a:gd name="connsiteY2" fmla="*/ 449533 h 2509445"/>
                  <a:gd name="connsiteX3" fmla="*/ 125604 w 202983"/>
                  <a:gd name="connsiteY3" fmla="*/ 911757 h 2509445"/>
                  <a:gd name="connsiteX4" fmla="*/ 200967 w 202983"/>
                  <a:gd name="connsiteY4" fmla="*/ 1007216 h 2509445"/>
                  <a:gd name="connsiteX5" fmla="*/ 195943 w 202983"/>
                  <a:gd name="connsiteY5" fmla="*/ 2509445 h 2509445"/>
                  <a:gd name="connsiteX6" fmla="*/ 160773 w 202983"/>
                  <a:gd name="connsiteY6" fmla="*/ 2509445 h 2509445"/>
                  <a:gd name="connsiteX7" fmla="*/ 0 w 202983"/>
                  <a:gd name="connsiteY7" fmla="*/ 2328574 h 2509445"/>
                  <a:gd name="connsiteX8" fmla="*/ 0 w 202983"/>
                  <a:gd name="connsiteY8" fmla="*/ 153106 h 2509445"/>
                  <a:gd name="connsiteX9" fmla="*/ 141828 w 202983"/>
                  <a:gd name="connsiteY9" fmla="*/ 10964 h 2509445"/>
                  <a:gd name="connsiteX10" fmla="*/ 202824 w 202983"/>
                  <a:gd name="connsiteY10" fmla="*/ 0 h 2509445"/>
                  <a:gd name="connsiteX0" fmla="*/ 202824 w 202983"/>
                  <a:gd name="connsiteY0" fmla="*/ 0 h 2509445"/>
                  <a:gd name="connsiteX1" fmla="*/ 200967 w 202983"/>
                  <a:gd name="connsiteY1" fmla="*/ 401672 h 2509445"/>
                  <a:gd name="connsiteX2" fmla="*/ 122962 w 202983"/>
                  <a:gd name="connsiteY2" fmla="*/ 449533 h 2509445"/>
                  <a:gd name="connsiteX3" fmla="*/ 125604 w 202983"/>
                  <a:gd name="connsiteY3" fmla="*/ 911757 h 2509445"/>
                  <a:gd name="connsiteX4" fmla="*/ 200967 w 202983"/>
                  <a:gd name="connsiteY4" fmla="*/ 1007216 h 2509445"/>
                  <a:gd name="connsiteX5" fmla="*/ 195943 w 202983"/>
                  <a:gd name="connsiteY5" fmla="*/ 2509445 h 2509445"/>
                  <a:gd name="connsiteX6" fmla="*/ 160773 w 202983"/>
                  <a:gd name="connsiteY6" fmla="*/ 2509445 h 2509445"/>
                  <a:gd name="connsiteX7" fmla="*/ 0 w 202983"/>
                  <a:gd name="connsiteY7" fmla="*/ 2328574 h 2509445"/>
                  <a:gd name="connsiteX8" fmla="*/ 0 w 202983"/>
                  <a:gd name="connsiteY8" fmla="*/ 153106 h 2509445"/>
                  <a:gd name="connsiteX9" fmla="*/ 141828 w 202983"/>
                  <a:gd name="connsiteY9" fmla="*/ 10964 h 2509445"/>
                  <a:gd name="connsiteX10" fmla="*/ 202824 w 202983"/>
                  <a:gd name="connsiteY10" fmla="*/ 0 h 2509445"/>
                  <a:gd name="connsiteX0" fmla="*/ 202824 w 202983"/>
                  <a:gd name="connsiteY0" fmla="*/ 5705 h 2515150"/>
                  <a:gd name="connsiteX1" fmla="*/ 200967 w 202983"/>
                  <a:gd name="connsiteY1" fmla="*/ 407377 h 2515150"/>
                  <a:gd name="connsiteX2" fmla="*/ 122962 w 202983"/>
                  <a:gd name="connsiteY2" fmla="*/ 455238 h 2515150"/>
                  <a:gd name="connsiteX3" fmla="*/ 125604 w 202983"/>
                  <a:gd name="connsiteY3" fmla="*/ 917462 h 2515150"/>
                  <a:gd name="connsiteX4" fmla="*/ 200967 w 202983"/>
                  <a:gd name="connsiteY4" fmla="*/ 1012921 h 2515150"/>
                  <a:gd name="connsiteX5" fmla="*/ 195943 w 202983"/>
                  <a:gd name="connsiteY5" fmla="*/ 2515150 h 2515150"/>
                  <a:gd name="connsiteX6" fmla="*/ 160773 w 202983"/>
                  <a:gd name="connsiteY6" fmla="*/ 2515150 h 2515150"/>
                  <a:gd name="connsiteX7" fmla="*/ 0 w 202983"/>
                  <a:gd name="connsiteY7" fmla="*/ 2334279 h 2515150"/>
                  <a:gd name="connsiteX8" fmla="*/ 0 w 202983"/>
                  <a:gd name="connsiteY8" fmla="*/ 158811 h 2515150"/>
                  <a:gd name="connsiteX9" fmla="*/ 158497 w 202983"/>
                  <a:gd name="connsiteY9" fmla="*/ 0 h 2515150"/>
                  <a:gd name="connsiteX10" fmla="*/ 202824 w 202983"/>
                  <a:gd name="connsiteY10" fmla="*/ 5705 h 2515150"/>
                  <a:gd name="connsiteX0" fmla="*/ 202824 w 202983"/>
                  <a:gd name="connsiteY0" fmla="*/ 0 h 2509445"/>
                  <a:gd name="connsiteX1" fmla="*/ 200967 w 202983"/>
                  <a:gd name="connsiteY1" fmla="*/ 401672 h 2509445"/>
                  <a:gd name="connsiteX2" fmla="*/ 122962 w 202983"/>
                  <a:gd name="connsiteY2" fmla="*/ 449533 h 2509445"/>
                  <a:gd name="connsiteX3" fmla="*/ 125604 w 202983"/>
                  <a:gd name="connsiteY3" fmla="*/ 911757 h 2509445"/>
                  <a:gd name="connsiteX4" fmla="*/ 200967 w 202983"/>
                  <a:gd name="connsiteY4" fmla="*/ 1007216 h 2509445"/>
                  <a:gd name="connsiteX5" fmla="*/ 195943 w 202983"/>
                  <a:gd name="connsiteY5" fmla="*/ 2509445 h 2509445"/>
                  <a:gd name="connsiteX6" fmla="*/ 160773 w 202983"/>
                  <a:gd name="connsiteY6" fmla="*/ 2509445 h 2509445"/>
                  <a:gd name="connsiteX7" fmla="*/ 0 w 202983"/>
                  <a:gd name="connsiteY7" fmla="*/ 2328574 h 2509445"/>
                  <a:gd name="connsiteX8" fmla="*/ 0 w 202983"/>
                  <a:gd name="connsiteY8" fmla="*/ 153106 h 2509445"/>
                  <a:gd name="connsiteX9" fmla="*/ 153735 w 202983"/>
                  <a:gd name="connsiteY9" fmla="*/ 6202 h 2509445"/>
                  <a:gd name="connsiteX10" fmla="*/ 202824 w 202983"/>
                  <a:gd name="connsiteY10" fmla="*/ 0 h 2509445"/>
                  <a:gd name="connsiteX0" fmla="*/ 202824 w 202983"/>
                  <a:gd name="connsiteY0" fmla="*/ 0 h 2509445"/>
                  <a:gd name="connsiteX1" fmla="*/ 200967 w 202983"/>
                  <a:gd name="connsiteY1" fmla="*/ 401672 h 2509445"/>
                  <a:gd name="connsiteX2" fmla="*/ 122962 w 202983"/>
                  <a:gd name="connsiteY2" fmla="*/ 449533 h 2509445"/>
                  <a:gd name="connsiteX3" fmla="*/ 125604 w 202983"/>
                  <a:gd name="connsiteY3" fmla="*/ 911757 h 2509445"/>
                  <a:gd name="connsiteX4" fmla="*/ 200967 w 202983"/>
                  <a:gd name="connsiteY4" fmla="*/ 1007216 h 2509445"/>
                  <a:gd name="connsiteX5" fmla="*/ 195943 w 202983"/>
                  <a:gd name="connsiteY5" fmla="*/ 2509445 h 2509445"/>
                  <a:gd name="connsiteX6" fmla="*/ 160773 w 202983"/>
                  <a:gd name="connsiteY6" fmla="*/ 2509445 h 2509445"/>
                  <a:gd name="connsiteX7" fmla="*/ 0 w 202983"/>
                  <a:gd name="connsiteY7" fmla="*/ 2328574 h 2509445"/>
                  <a:gd name="connsiteX8" fmla="*/ 0 w 202983"/>
                  <a:gd name="connsiteY8" fmla="*/ 153106 h 2509445"/>
                  <a:gd name="connsiteX9" fmla="*/ 153735 w 202983"/>
                  <a:gd name="connsiteY9" fmla="*/ 1439 h 2509445"/>
                  <a:gd name="connsiteX10" fmla="*/ 202824 w 202983"/>
                  <a:gd name="connsiteY10" fmla="*/ 0 h 2509445"/>
                  <a:gd name="connsiteX0" fmla="*/ 202824 w 202983"/>
                  <a:gd name="connsiteY0" fmla="*/ 0 h 2509445"/>
                  <a:gd name="connsiteX1" fmla="*/ 200967 w 202983"/>
                  <a:gd name="connsiteY1" fmla="*/ 401672 h 2509445"/>
                  <a:gd name="connsiteX2" fmla="*/ 122962 w 202983"/>
                  <a:gd name="connsiteY2" fmla="*/ 449533 h 2509445"/>
                  <a:gd name="connsiteX3" fmla="*/ 123222 w 202983"/>
                  <a:gd name="connsiteY3" fmla="*/ 916519 h 2509445"/>
                  <a:gd name="connsiteX4" fmla="*/ 200967 w 202983"/>
                  <a:gd name="connsiteY4" fmla="*/ 1007216 h 2509445"/>
                  <a:gd name="connsiteX5" fmla="*/ 195943 w 202983"/>
                  <a:gd name="connsiteY5" fmla="*/ 2509445 h 2509445"/>
                  <a:gd name="connsiteX6" fmla="*/ 160773 w 202983"/>
                  <a:gd name="connsiteY6" fmla="*/ 2509445 h 2509445"/>
                  <a:gd name="connsiteX7" fmla="*/ 0 w 202983"/>
                  <a:gd name="connsiteY7" fmla="*/ 2328574 h 2509445"/>
                  <a:gd name="connsiteX8" fmla="*/ 0 w 202983"/>
                  <a:gd name="connsiteY8" fmla="*/ 153106 h 2509445"/>
                  <a:gd name="connsiteX9" fmla="*/ 153735 w 202983"/>
                  <a:gd name="connsiteY9" fmla="*/ 1439 h 2509445"/>
                  <a:gd name="connsiteX10" fmla="*/ 202824 w 202983"/>
                  <a:gd name="connsiteY10" fmla="*/ 0 h 2509445"/>
                  <a:gd name="connsiteX0" fmla="*/ 202824 w 202983"/>
                  <a:gd name="connsiteY0" fmla="*/ 0 h 2509445"/>
                  <a:gd name="connsiteX1" fmla="*/ 200967 w 202983"/>
                  <a:gd name="connsiteY1" fmla="*/ 401672 h 2509445"/>
                  <a:gd name="connsiteX2" fmla="*/ 122962 w 202983"/>
                  <a:gd name="connsiteY2" fmla="*/ 449533 h 2509445"/>
                  <a:gd name="connsiteX3" fmla="*/ 123222 w 202983"/>
                  <a:gd name="connsiteY3" fmla="*/ 916519 h 2509445"/>
                  <a:gd name="connsiteX4" fmla="*/ 200967 w 202983"/>
                  <a:gd name="connsiteY4" fmla="*/ 1000072 h 2509445"/>
                  <a:gd name="connsiteX5" fmla="*/ 195943 w 202983"/>
                  <a:gd name="connsiteY5" fmla="*/ 2509445 h 2509445"/>
                  <a:gd name="connsiteX6" fmla="*/ 160773 w 202983"/>
                  <a:gd name="connsiteY6" fmla="*/ 2509445 h 2509445"/>
                  <a:gd name="connsiteX7" fmla="*/ 0 w 202983"/>
                  <a:gd name="connsiteY7" fmla="*/ 2328574 h 2509445"/>
                  <a:gd name="connsiteX8" fmla="*/ 0 w 202983"/>
                  <a:gd name="connsiteY8" fmla="*/ 153106 h 2509445"/>
                  <a:gd name="connsiteX9" fmla="*/ 153735 w 202983"/>
                  <a:gd name="connsiteY9" fmla="*/ 1439 h 2509445"/>
                  <a:gd name="connsiteX10" fmla="*/ 202824 w 202983"/>
                  <a:gd name="connsiteY10" fmla="*/ 0 h 2509445"/>
                  <a:gd name="connsiteX0" fmla="*/ 202824 w 202983"/>
                  <a:gd name="connsiteY0" fmla="*/ 0 h 2509445"/>
                  <a:gd name="connsiteX1" fmla="*/ 200967 w 202983"/>
                  <a:gd name="connsiteY1" fmla="*/ 401672 h 2509445"/>
                  <a:gd name="connsiteX2" fmla="*/ 122962 w 202983"/>
                  <a:gd name="connsiteY2" fmla="*/ 449533 h 2509445"/>
                  <a:gd name="connsiteX3" fmla="*/ 123222 w 202983"/>
                  <a:gd name="connsiteY3" fmla="*/ 916519 h 2509445"/>
                  <a:gd name="connsiteX4" fmla="*/ 200967 w 202983"/>
                  <a:gd name="connsiteY4" fmla="*/ 1000072 h 2509445"/>
                  <a:gd name="connsiteX5" fmla="*/ 198324 w 202983"/>
                  <a:gd name="connsiteY5" fmla="*/ 2509445 h 2509445"/>
                  <a:gd name="connsiteX6" fmla="*/ 160773 w 202983"/>
                  <a:gd name="connsiteY6" fmla="*/ 2509445 h 2509445"/>
                  <a:gd name="connsiteX7" fmla="*/ 0 w 202983"/>
                  <a:gd name="connsiteY7" fmla="*/ 2328574 h 2509445"/>
                  <a:gd name="connsiteX8" fmla="*/ 0 w 202983"/>
                  <a:gd name="connsiteY8" fmla="*/ 153106 h 2509445"/>
                  <a:gd name="connsiteX9" fmla="*/ 153735 w 202983"/>
                  <a:gd name="connsiteY9" fmla="*/ 1439 h 2509445"/>
                  <a:gd name="connsiteX10" fmla="*/ 202824 w 202983"/>
                  <a:gd name="connsiteY10" fmla="*/ 0 h 2509445"/>
                  <a:gd name="connsiteX0" fmla="*/ 202824 w 202983"/>
                  <a:gd name="connsiteY0" fmla="*/ 0 h 2509445"/>
                  <a:gd name="connsiteX1" fmla="*/ 200967 w 202983"/>
                  <a:gd name="connsiteY1" fmla="*/ 401672 h 2509445"/>
                  <a:gd name="connsiteX2" fmla="*/ 122962 w 202983"/>
                  <a:gd name="connsiteY2" fmla="*/ 449533 h 2509445"/>
                  <a:gd name="connsiteX3" fmla="*/ 123222 w 202983"/>
                  <a:gd name="connsiteY3" fmla="*/ 916519 h 2509445"/>
                  <a:gd name="connsiteX4" fmla="*/ 200967 w 202983"/>
                  <a:gd name="connsiteY4" fmla="*/ 1000072 h 2509445"/>
                  <a:gd name="connsiteX5" fmla="*/ 198324 w 202983"/>
                  <a:gd name="connsiteY5" fmla="*/ 2509445 h 2509445"/>
                  <a:gd name="connsiteX6" fmla="*/ 160773 w 202983"/>
                  <a:gd name="connsiteY6" fmla="*/ 2509445 h 2509445"/>
                  <a:gd name="connsiteX7" fmla="*/ 0 w 202983"/>
                  <a:gd name="connsiteY7" fmla="*/ 2338099 h 2509445"/>
                  <a:gd name="connsiteX8" fmla="*/ 0 w 202983"/>
                  <a:gd name="connsiteY8" fmla="*/ 153106 h 2509445"/>
                  <a:gd name="connsiteX9" fmla="*/ 153735 w 202983"/>
                  <a:gd name="connsiteY9" fmla="*/ 1439 h 2509445"/>
                  <a:gd name="connsiteX10" fmla="*/ 202824 w 202983"/>
                  <a:gd name="connsiteY10" fmla="*/ 0 h 2509445"/>
                  <a:gd name="connsiteX0" fmla="*/ 202824 w 202983"/>
                  <a:gd name="connsiteY0" fmla="*/ 0 h 2509445"/>
                  <a:gd name="connsiteX1" fmla="*/ 200967 w 202983"/>
                  <a:gd name="connsiteY1" fmla="*/ 365953 h 2509445"/>
                  <a:gd name="connsiteX2" fmla="*/ 122962 w 202983"/>
                  <a:gd name="connsiteY2" fmla="*/ 449533 h 2509445"/>
                  <a:gd name="connsiteX3" fmla="*/ 123222 w 202983"/>
                  <a:gd name="connsiteY3" fmla="*/ 916519 h 2509445"/>
                  <a:gd name="connsiteX4" fmla="*/ 200967 w 202983"/>
                  <a:gd name="connsiteY4" fmla="*/ 1000072 h 2509445"/>
                  <a:gd name="connsiteX5" fmla="*/ 198324 w 202983"/>
                  <a:gd name="connsiteY5" fmla="*/ 2509445 h 2509445"/>
                  <a:gd name="connsiteX6" fmla="*/ 160773 w 202983"/>
                  <a:gd name="connsiteY6" fmla="*/ 2509445 h 2509445"/>
                  <a:gd name="connsiteX7" fmla="*/ 0 w 202983"/>
                  <a:gd name="connsiteY7" fmla="*/ 2338099 h 2509445"/>
                  <a:gd name="connsiteX8" fmla="*/ 0 w 202983"/>
                  <a:gd name="connsiteY8" fmla="*/ 153106 h 2509445"/>
                  <a:gd name="connsiteX9" fmla="*/ 153735 w 202983"/>
                  <a:gd name="connsiteY9" fmla="*/ 1439 h 2509445"/>
                  <a:gd name="connsiteX10" fmla="*/ 202824 w 202983"/>
                  <a:gd name="connsiteY10" fmla="*/ 0 h 2509445"/>
                  <a:gd name="connsiteX0" fmla="*/ 202824 w 202983"/>
                  <a:gd name="connsiteY0" fmla="*/ 0 h 2509445"/>
                  <a:gd name="connsiteX1" fmla="*/ 200967 w 202983"/>
                  <a:gd name="connsiteY1" fmla="*/ 365953 h 2509445"/>
                  <a:gd name="connsiteX2" fmla="*/ 122962 w 202983"/>
                  <a:gd name="connsiteY2" fmla="*/ 449533 h 2509445"/>
                  <a:gd name="connsiteX3" fmla="*/ 123222 w 202983"/>
                  <a:gd name="connsiteY3" fmla="*/ 916519 h 2509445"/>
                  <a:gd name="connsiteX4" fmla="*/ 200967 w 202983"/>
                  <a:gd name="connsiteY4" fmla="*/ 988166 h 2509445"/>
                  <a:gd name="connsiteX5" fmla="*/ 198324 w 202983"/>
                  <a:gd name="connsiteY5" fmla="*/ 2509445 h 2509445"/>
                  <a:gd name="connsiteX6" fmla="*/ 160773 w 202983"/>
                  <a:gd name="connsiteY6" fmla="*/ 2509445 h 2509445"/>
                  <a:gd name="connsiteX7" fmla="*/ 0 w 202983"/>
                  <a:gd name="connsiteY7" fmla="*/ 2338099 h 2509445"/>
                  <a:gd name="connsiteX8" fmla="*/ 0 w 202983"/>
                  <a:gd name="connsiteY8" fmla="*/ 153106 h 2509445"/>
                  <a:gd name="connsiteX9" fmla="*/ 153735 w 202983"/>
                  <a:gd name="connsiteY9" fmla="*/ 1439 h 2509445"/>
                  <a:gd name="connsiteX10" fmla="*/ 202824 w 202983"/>
                  <a:gd name="connsiteY10" fmla="*/ 0 h 2509445"/>
                  <a:gd name="connsiteX0" fmla="*/ 202824 w 202983"/>
                  <a:gd name="connsiteY0" fmla="*/ 0 h 2509445"/>
                  <a:gd name="connsiteX1" fmla="*/ 200967 w 202983"/>
                  <a:gd name="connsiteY1" fmla="*/ 365953 h 2509445"/>
                  <a:gd name="connsiteX2" fmla="*/ 122962 w 202983"/>
                  <a:gd name="connsiteY2" fmla="*/ 449533 h 2509445"/>
                  <a:gd name="connsiteX3" fmla="*/ 123222 w 202983"/>
                  <a:gd name="connsiteY3" fmla="*/ 909375 h 2509445"/>
                  <a:gd name="connsiteX4" fmla="*/ 200967 w 202983"/>
                  <a:gd name="connsiteY4" fmla="*/ 988166 h 2509445"/>
                  <a:gd name="connsiteX5" fmla="*/ 198324 w 202983"/>
                  <a:gd name="connsiteY5" fmla="*/ 2509445 h 2509445"/>
                  <a:gd name="connsiteX6" fmla="*/ 160773 w 202983"/>
                  <a:gd name="connsiteY6" fmla="*/ 2509445 h 2509445"/>
                  <a:gd name="connsiteX7" fmla="*/ 0 w 202983"/>
                  <a:gd name="connsiteY7" fmla="*/ 2338099 h 2509445"/>
                  <a:gd name="connsiteX8" fmla="*/ 0 w 202983"/>
                  <a:gd name="connsiteY8" fmla="*/ 153106 h 2509445"/>
                  <a:gd name="connsiteX9" fmla="*/ 153735 w 202983"/>
                  <a:gd name="connsiteY9" fmla="*/ 1439 h 2509445"/>
                  <a:gd name="connsiteX10" fmla="*/ 202824 w 202983"/>
                  <a:gd name="connsiteY10" fmla="*/ 0 h 2509445"/>
                  <a:gd name="connsiteX0" fmla="*/ 202824 w 202983"/>
                  <a:gd name="connsiteY0" fmla="*/ 0 h 2509445"/>
                  <a:gd name="connsiteX1" fmla="*/ 200967 w 202983"/>
                  <a:gd name="connsiteY1" fmla="*/ 365953 h 2509445"/>
                  <a:gd name="connsiteX2" fmla="*/ 122962 w 202983"/>
                  <a:gd name="connsiteY2" fmla="*/ 449533 h 2509445"/>
                  <a:gd name="connsiteX3" fmla="*/ 123222 w 202983"/>
                  <a:gd name="connsiteY3" fmla="*/ 906994 h 2509445"/>
                  <a:gd name="connsiteX4" fmla="*/ 200967 w 202983"/>
                  <a:gd name="connsiteY4" fmla="*/ 988166 h 2509445"/>
                  <a:gd name="connsiteX5" fmla="*/ 198324 w 202983"/>
                  <a:gd name="connsiteY5" fmla="*/ 2509445 h 2509445"/>
                  <a:gd name="connsiteX6" fmla="*/ 160773 w 202983"/>
                  <a:gd name="connsiteY6" fmla="*/ 2509445 h 2509445"/>
                  <a:gd name="connsiteX7" fmla="*/ 0 w 202983"/>
                  <a:gd name="connsiteY7" fmla="*/ 2338099 h 2509445"/>
                  <a:gd name="connsiteX8" fmla="*/ 0 w 202983"/>
                  <a:gd name="connsiteY8" fmla="*/ 153106 h 2509445"/>
                  <a:gd name="connsiteX9" fmla="*/ 153735 w 202983"/>
                  <a:gd name="connsiteY9" fmla="*/ 1439 h 2509445"/>
                  <a:gd name="connsiteX10" fmla="*/ 202824 w 202983"/>
                  <a:gd name="connsiteY10" fmla="*/ 0 h 2509445"/>
                  <a:gd name="connsiteX0" fmla="*/ 202824 w 202983"/>
                  <a:gd name="connsiteY0" fmla="*/ 0 h 2509445"/>
                  <a:gd name="connsiteX1" fmla="*/ 200967 w 202983"/>
                  <a:gd name="connsiteY1" fmla="*/ 365953 h 2509445"/>
                  <a:gd name="connsiteX2" fmla="*/ 122962 w 202983"/>
                  <a:gd name="connsiteY2" fmla="*/ 449533 h 2509445"/>
                  <a:gd name="connsiteX3" fmla="*/ 118460 w 202983"/>
                  <a:gd name="connsiteY3" fmla="*/ 906994 h 2509445"/>
                  <a:gd name="connsiteX4" fmla="*/ 200967 w 202983"/>
                  <a:gd name="connsiteY4" fmla="*/ 988166 h 2509445"/>
                  <a:gd name="connsiteX5" fmla="*/ 198324 w 202983"/>
                  <a:gd name="connsiteY5" fmla="*/ 2509445 h 2509445"/>
                  <a:gd name="connsiteX6" fmla="*/ 160773 w 202983"/>
                  <a:gd name="connsiteY6" fmla="*/ 2509445 h 2509445"/>
                  <a:gd name="connsiteX7" fmla="*/ 0 w 202983"/>
                  <a:gd name="connsiteY7" fmla="*/ 2338099 h 2509445"/>
                  <a:gd name="connsiteX8" fmla="*/ 0 w 202983"/>
                  <a:gd name="connsiteY8" fmla="*/ 153106 h 2509445"/>
                  <a:gd name="connsiteX9" fmla="*/ 153735 w 202983"/>
                  <a:gd name="connsiteY9" fmla="*/ 1439 h 2509445"/>
                  <a:gd name="connsiteX10" fmla="*/ 202824 w 202983"/>
                  <a:gd name="connsiteY10" fmla="*/ 0 h 2509445"/>
                  <a:gd name="connsiteX0" fmla="*/ 202824 w 202983"/>
                  <a:gd name="connsiteY0" fmla="*/ 0 h 2509445"/>
                  <a:gd name="connsiteX1" fmla="*/ 200967 w 202983"/>
                  <a:gd name="connsiteY1" fmla="*/ 365953 h 2509445"/>
                  <a:gd name="connsiteX2" fmla="*/ 122962 w 202983"/>
                  <a:gd name="connsiteY2" fmla="*/ 449533 h 2509445"/>
                  <a:gd name="connsiteX3" fmla="*/ 120841 w 202983"/>
                  <a:gd name="connsiteY3" fmla="*/ 906994 h 2509445"/>
                  <a:gd name="connsiteX4" fmla="*/ 200967 w 202983"/>
                  <a:gd name="connsiteY4" fmla="*/ 988166 h 2509445"/>
                  <a:gd name="connsiteX5" fmla="*/ 198324 w 202983"/>
                  <a:gd name="connsiteY5" fmla="*/ 2509445 h 2509445"/>
                  <a:gd name="connsiteX6" fmla="*/ 160773 w 202983"/>
                  <a:gd name="connsiteY6" fmla="*/ 2509445 h 2509445"/>
                  <a:gd name="connsiteX7" fmla="*/ 0 w 202983"/>
                  <a:gd name="connsiteY7" fmla="*/ 2338099 h 2509445"/>
                  <a:gd name="connsiteX8" fmla="*/ 0 w 202983"/>
                  <a:gd name="connsiteY8" fmla="*/ 153106 h 2509445"/>
                  <a:gd name="connsiteX9" fmla="*/ 153735 w 202983"/>
                  <a:gd name="connsiteY9" fmla="*/ 1439 h 2509445"/>
                  <a:gd name="connsiteX10" fmla="*/ 202824 w 202983"/>
                  <a:gd name="connsiteY10" fmla="*/ 0 h 2509445"/>
                  <a:gd name="connsiteX0" fmla="*/ 202824 w 202983"/>
                  <a:gd name="connsiteY0" fmla="*/ 0 h 2509445"/>
                  <a:gd name="connsiteX1" fmla="*/ 200967 w 202983"/>
                  <a:gd name="connsiteY1" fmla="*/ 365953 h 2509445"/>
                  <a:gd name="connsiteX2" fmla="*/ 120580 w 202983"/>
                  <a:gd name="connsiteY2" fmla="*/ 461439 h 2509445"/>
                  <a:gd name="connsiteX3" fmla="*/ 120841 w 202983"/>
                  <a:gd name="connsiteY3" fmla="*/ 906994 h 2509445"/>
                  <a:gd name="connsiteX4" fmla="*/ 200967 w 202983"/>
                  <a:gd name="connsiteY4" fmla="*/ 988166 h 2509445"/>
                  <a:gd name="connsiteX5" fmla="*/ 198324 w 202983"/>
                  <a:gd name="connsiteY5" fmla="*/ 2509445 h 2509445"/>
                  <a:gd name="connsiteX6" fmla="*/ 160773 w 202983"/>
                  <a:gd name="connsiteY6" fmla="*/ 2509445 h 2509445"/>
                  <a:gd name="connsiteX7" fmla="*/ 0 w 202983"/>
                  <a:gd name="connsiteY7" fmla="*/ 2338099 h 2509445"/>
                  <a:gd name="connsiteX8" fmla="*/ 0 w 202983"/>
                  <a:gd name="connsiteY8" fmla="*/ 153106 h 2509445"/>
                  <a:gd name="connsiteX9" fmla="*/ 153735 w 202983"/>
                  <a:gd name="connsiteY9" fmla="*/ 1439 h 2509445"/>
                  <a:gd name="connsiteX10" fmla="*/ 202824 w 202983"/>
                  <a:gd name="connsiteY10" fmla="*/ 0 h 2509445"/>
                  <a:gd name="connsiteX0" fmla="*/ 202824 w 202983"/>
                  <a:gd name="connsiteY0" fmla="*/ 0 h 2509445"/>
                  <a:gd name="connsiteX1" fmla="*/ 200967 w 202983"/>
                  <a:gd name="connsiteY1" fmla="*/ 365953 h 2509445"/>
                  <a:gd name="connsiteX2" fmla="*/ 122962 w 202983"/>
                  <a:gd name="connsiteY2" fmla="*/ 444770 h 2509445"/>
                  <a:gd name="connsiteX3" fmla="*/ 120841 w 202983"/>
                  <a:gd name="connsiteY3" fmla="*/ 906994 h 2509445"/>
                  <a:gd name="connsiteX4" fmla="*/ 200967 w 202983"/>
                  <a:gd name="connsiteY4" fmla="*/ 988166 h 2509445"/>
                  <a:gd name="connsiteX5" fmla="*/ 198324 w 202983"/>
                  <a:gd name="connsiteY5" fmla="*/ 2509445 h 2509445"/>
                  <a:gd name="connsiteX6" fmla="*/ 160773 w 202983"/>
                  <a:gd name="connsiteY6" fmla="*/ 2509445 h 2509445"/>
                  <a:gd name="connsiteX7" fmla="*/ 0 w 202983"/>
                  <a:gd name="connsiteY7" fmla="*/ 2338099 h 2509445"/>
                  <a:gd name="connsiteX8" fmla="*/ 0 w 202983"/>
                  <a:gd name="connsiteY8" fmla="*/ 153106 h 2509445"/>
                  <a:gd name="connsiteX9" fmla="*/ 153735 w 202983"/>
                  <a:gd name="connsiteY9" fmla="*/ 1439 h 2509445"/>
                  <a:gd name="connsiteX10" fmla="*/ 202824 w 202983"/>
                  <a:gd name="connsiteY10" fmla="*/ 0 h 2509445"/>
                  <a:gd name="connsiteX0" fmla="*/ 202824 w 202983"/>
                  <a:gd name="connsiteY0" fmla="*/ 0 h 2509445"/>
                  <a:gd name="connsiteX1" fmla="*/ 200967 w 202983"/>
                  <a:gd name="connsiteY1" fmla="*/ 365953 h 2509445"/>
                  <a:gd name="connsiteX2" fmla="*/ 122962 w 202983"/>
                  <a:gd name="connsiteY2" fmla="*/ 444770 h 2509445"/>
                  <a:gd name="connsiteX3" fmla="*/ 120841 w 202983"/>
                  <a:gd name="connsiteY3" fmla="*/ 906994 h 2509445"/>
                  <a:gd name="connsiteX4" fmla="*/ 200967 w 202983"/>
                  <a:gd name="connsiteY4" fmla="*/ 988166 h 2509445"/>
                  <a:gd name="connsiteX5" fmla="*/ 198324 w 202983"/>
                  <a:gd name="connsiteY5" fmla="*/ 2509445 h 2509445"/>
                  <a:gd name="connsiteX6" fmla="*/ 160773 w 202983"/>
                  <a:gd name="connsiteY6" fmla="*/ 2509445 h 2509445"/>
                  <a:gd name="connsiteX7" fmla="*/ 0 w 202983"/>
                  <a:gd name="connsiteY7" fmla="*/ 2338099 h 2509445"/>
                  <a:gd name="connsiteX8" fmla="*/ 0 w 202983"/>
                  <a:gd name="connsiteY8" fmla="*/ 153106 h 2509445"/>
                  <a:gd name="connsiteX9" fmla="*/ 153735 w 202983"/>
                  <a:gd name="connsiteY9" fmla="*/ 1439 h 2509445"/>
                  <a:gd name="connsiteX10" fmla="*/ 202824 w 202983"/>
                  <a:gd name="connsiteY10" fmla="*/ 0 h 2509445"/>
                  <a:gd name="connsiteX0" fmla="*/ 202824 w 202983"/>
                  <a:gd name="connsiteY0" fmla="*/ 0 h 2509445"/>
                  <a:gd name="connsiteX1" fmla="*/ 200967 w 202983"/>
                  <a:gd name="connsiteY1" fmla="*/ 365953 h 2509445"/>
                  <a:gd name="connsiteX2" fmla="*/ 122962 w 202983"/>
                  <a:gd name="connsiteY2" fmla="*/ 444770 h 2509445"/>
                  <a:gd name="connsiteX3" fmla="*/ 120841 w 202983"/>
                  <a:gd name="connsiteY3" fmla="*/ 906994 h 2509445"/>
                  <a:gd name="connsiteX4" fmla="*/ 200967 w 202983"/>
                  <a:gd name="connsiteY4" fmla="*/ 988166 h 2509445"/>
                  <a:gd name="connsiteX5" fmla="*/ 198324 w 202983"/>
                  <a:gd name="connsiteY5" fmla="*/ 2509445 h 2509445"/>
                  <a:gd name="connsiteX6" fmla="*/ 160773 w 202983"/>
                  <a:gd name="connsiteY6" fmla="*/ 2509445 h 2509445"/>
                  <a:gd name="connsiteX7" fmla="*/ 0 w 202983"/>
                  <a:gd name="connsiteY7" fmla="*/ 2338099 h 2509445"/>
                  <a:gd name="connsiteX8" fmla="*/ 0 w 202983"/>
                  <a:gd name="connsiteY8" fmla="*/ 153106 h 2509445"/>
                  <a:gd name="connsiteX9" fmla="*/ 153735 w 202983"/>
                  <a:gd name="connsiteY9" fmla="*/ 1439 h 2509445"/>
                  <a:gd name="connsiteX10" fmla="*/ 202824 w 202983"/>
                  <a:gd name="connsiteY10" fmla="*/ 0 h 2509445"/>
                  <a:gd name="connsiteX0" fmla="*/ 202824 w 202983"/>
                  <a:gd name="connsiteY0" fmla="*/ 0 h 2509445"/>
                  <a:gd name="connsiteX1" fmla="*/ 200967 w 202983"/>
                  <a:gd name="connsiteY1" fmla="*/ 365953 h 2509445"/>
                  <a:gd name="connsiteX2" fmla="*/ 122962 w 202983"/>
                  <a:gd name="connsiteY2" fmla="*/ 444770 h 2509445"/>
                  <a:gd name="connsiteX3" fmla="*/ 120841 w 202983"/>
                  <a:gd name="connsiteY3" fmla="*/ 906994 h 2509445"/>
                  <a:gd name="connsiteX4" fmla="*/ 200967 w 202983"/>
                  <a:gd name="connsiteY4" fmla="*/ 988166 h 2509445"/>
                  <a:gd name="connsiteX5" fmla="*/ 198324 w 202983"/>
                  <a:gd name="connsiteY5" fmla="*/ 2509445 h 2509445"/>
                  <a:gd name="connsiteX6" fmla="*/ 160773 w 202983"/>
                  <a:gd name="connsiteY6" fmla="*/ 2509445 h 2509445"/>
                  <a:gd name="connsiteX7" fmla="*/ 0 w 202983"/>
                  <a:gd name="connsiteY7" fmla="*/ 2338099 h 2509445"/>
                  <a:gd name="connsiteX8" fmla="*/ 0 w 202983"/>
                  <a:gd name="connsiteY8" fmla="*/ 153106 h 2509445"/>
                  <a:gd name="connsiteX9" fmla="*/ 153735 w 202983"/>
                  <a:gd name="connsiteY9" fmla="*/ 1439 h 2509445"/>
                  <a:gd name="connsiteX10" fmla="*/ 202824 w 202983"/>
                  <a:gd name="connsiteY10" fmla="*/ 0 h 25094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02983" h="2509445">
                    <a:moveTo>
                      <a:pt x="202824" y="0"/>
                    </a:moveTo>
                    <a:cubicBezTo>
                      <a:pt x="203792" y="133891"/>
                      <a:pt x="199999" y="232062"/>
                      <a:pt x="200967" y="365953"/>
                    </a:cubicBezTo>
                    <a:lnTo>
                      <a:pt x="122962" y="444770"/>
                    </a:lnTo>
                    <a:cubicBezTo>
                      <a:pt x="124637" y="598845"/>
                      <a:pt x="119166" y="752919"/>
                      <a:pt x="120841" y="906994"/>
                    </a:cubicBezTo>
                    <a:lnTo>
                      <a:pt x="200967" y="988166"/>
                    </a:lnTo>
                    <a:cubicBezTo>
                      <a:pt x="199292" y="1488909"/>
                      <a:pt x="199999" y="2008702"/>
                      <a:pt x="198324" y="2509445"/>
                    </a:cubicBezTo>
                    <a:lnTo>
                      <a:pt x="160773" y="2509445"/>
                    </a:lnTo>
                    <a:lnTo>
                      <a:pt x="0" y="2338099"/>
                    </a:lnTo>
                    <a:lnTo>
                      <a:pt x="0" y="153106"/>
                    </a:lnTo>
                    <a:lnTo>
                      <a:pt x="153735" y="1439"/>
                    </a:lnTo>
                    <a:lnTo>
                      <a:pt x="202824" y="0"/>
                    </a:lnTo>
                    <a:close/>
                  </a:path>
                </a:pathLst>
              </a:custGeom>
              <a:noFill/>
              <a:ln w="285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grpSp>
            <p:nvGrpSpPr>
              <p:cNvPr id="477" name="Agrupar 476">
                <a:extLst>
                  <a:ext uri="{FF2B5EF4-FFF2-40B4-BE49-F238E27FC236}">
                    <a16:creationId xmlns:a16="http://schemas.microsoft.com/office/drawing/2014/main" id="{997C8698-2952-6B35-2FD5-BC20ACBC4EE8}"/>
                  </a:ext>
                </a:extLst>
              </p:cNvPr>
              <p:cNvGrpSpPr/>
              <p:nvPr/>
            </p:nvGrpSpPr>
            <p:grpSpPr>
              <a:xfrm>
                <a:off x="11802570" y="3041807"/>
                <a:ext cx="208465" cy="2534371"/>
                <a:chOff x="5193508" y="2457946"/>
                <a:chExt cx="208465" cy="2534371"/>
              </a:xfrm>
              <a:solidFill>
                <a:schemeClr val="bg2">
                  <a:lumMod val="90000"/>
                </a:schemeClr>
              </a:solidFill>
            </p:grpSpPr>
            <p:sp>
              <p:nvSpPr>
                <p:cNvPr id="478" name="Forma Livre: Forma 477">
                  <a:extLst>
                    <a:ext uri="{FF2B5EF4-FFF2-40B4-BE49-F238E27FC236}">
                      <a16:creationId xmlns:a16="http://schemas.microsoft.com/office/drawing/2014/main" id="{375BB8CB-A1E2-9994-C592-87D91C39AEFE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5199803" y="2457946"/>
                  <a:ext cx="198486" cy="2534371"/>
                </a:xfrm>
                <a:custGeom>
                  <a:avLst/>
                  <a:gdLst>
                    <a:gd name="connsiteX0" fmla="*/ 190918 w 200967"/>
                    <a:gd name="connsiteY0" fmla="*/ 0 h 2507064"/>
                    <a:gd name="connsiteX1" fmla="*/ 200967 w 200967"/>
                    <a:gd name="connsiteY1" fmla="*/ 396910 h 2507064"/>
                    <a:gd name="connsiteX2" fmla="*/ 120580 w 200967"/>
                    <a:gd name="connsiteY2" fmla="*/ 447152 h 2507064"/>
                    <a:gd name="connsiteX3" fmla="*/ 125604 w 200967"/>
                    <a:gd name="connsiteY3" fmla="*/ 909376 h 2507064"/>
                    <a:gd name="connsiteX4" fmla="*/ 200967 w 200967"/>
                    <a:gd name="connsiteY4" fmla="*/ 1004835 h 2507064"/>
                    <a:gd name="connsiteX5" fmla="*/ 195943 w 200967"/>
                    <a:gd name="connsiteY5" fmla="*/ 2507064 h 2507064"/>
                    <a:gd name="connsiteX6" fmla="*/ 160773 w 200967"/>
                    <a:gd name="connsiteY6" fmla="*/ 2507064 h 2507064"/>
                    <a:gd name="connsiteX7" fmla="*/ 0 w 200967"/>
                    <a:gd name="connsiteY7" fmla="*/ 2326193 h 2507064"/>
                    <a:gd name="connsiteX8" fmla="*/ 0 w 200967"/>
                    <a:gd name="connsiteY8" fmla="*/ 150725 h 2507064"/>
                    <a:gd name="connsiteX9" fmla="*/ 190918 w 200967"/>
                    <a:gd name="connsiteY9" fmla="*/ 0 h 2507064"/>
                    <a:gd name="connsiteX0" fmla="*/ 190918 w 200967"/>
                    <a:gd name="connsiteY0" fmla="*/ 0 h 2507064"/>
                    <a:gd name="connsiteX1" fmla="*/ 200967 w 200967"/>
                    <a:gd name="connsiteY1" fmla="*/ 396910 h 2507064"/>
                    <a:gd name="connsiteX2" fmla="*/ 120580 w 200967"/>
                    <a:gd name="connsiteY2" fmla="*/ 447152 h 2507064"/>
                    <a:gd name="connsiteX3" fmla="*/ 125604 w 200967"/>
                    <a:gd name="connsiteY3" fmla="*/ 909376 h 2507064"/>
                    <a:gd name="connsiteX4" fmla="*/ 200967 w 200967"/>
                    <a:gd name="connsiteY4" fmla="*/ 1004835 h 2507064"/>
                    <a:gd name="connsiteX5" fmla="*/ 195943 w 200967"/>
                    <a:gd name="connsiteY5" fmla="*/ 2507064 h 2507064"/>
                    <a:gd name="connsiteX6" fmla="*/ 160773 w 200967"/>
                    <a:gd name="connsiteY6" fmla="*/ 2507064 h 2507064"/>
                    <a:gd name="connsiteX7" fmla="*/ 0 w 200967"/>
                    <a:gd name="connsiteY7" fmla="*/ 2326193 h 2507064"/>
                    <a:gd name="connsiteX8" fmla="*/ 0 w 200967"/>
                    <a:gd name="connsiteY8" fmla="*/ 150725 h 2507064"/>
                    <a:gd name="connsiteX9" fmla="*/ 141828 w 200967"/>
                    <a:gd name="connsiteY9" fmla="*/ 8583 h 2507064"/>
                    <a:gd name="connsiteX10" fmla="*/ 190918 w 200967"/>
                    <a:gd name="connsiteY10" fmla="*/ 0 h 2507064"/>
                    <a:gd name="connsiteX0" fmla="*/ 202824 w 202824"/>
                    <a:gd name="connsiteY0" fmla="*/ 0 h 2507064"/>
                    <a:gd name="connsiteX1" fmla="*/ 200967 w 202824"/>
                    <a:gd name="connsiteY1" fmla="*/ 396910 h 2507064"/>
                    <a:gd name="connsiteX2" fmla="*/ 120580 w 202824"/>
                    <a:gd name="connsiteY2" fmla="*/ 447152 h 2507064"/>
                    <a:gd name="connsiteX3" fmla="*/ 125604 w 202824"/>
                    <a:gd name="connsiteY3" fmla="*/ 909376 h 2507064"/>
                    <a:gd name="connsiteX4" fmla="*/ 200967 w 202824"/>
                    <a:gd name="connsiteY4" fmla="*/ 1004835 h 2507064"/>
                    <a:gd name="connsiteX5" fmla="*/ 195943 w 202824"/>
                    <a:gd name="connsiteY5" fmla="*/ 2507064 h 2507064"/>
                    <a:gd name="connsiteX6" fmla="*/ 160773 w 202824"/>
                    <a:gd name="connsiteY6" fmla="*/ 2507064 h 2507064"/>
                    <a:gd name="connsiteX7" fmla="*/ 0 w 202824"/>
                    <a:gd name="connsiteY7" fmla="*/ 2326193 h 2507064"/>
                    <a:gd name="connsiteX8" fmla="*/ 0 w 202824"/>
                    <a:gd name="connsiteY8" fmla="*/ 150725 h 2507064"/>
                    <a:gd name="connsiteX9" fmla="*/ 141828 w 202824"/>
                    <a:gd name="connsiteY9" fmla="*/ 8583 h 2507064"/>
                    <a:gd name="connsiteX10" fmla="*/ 202824 w 202824"/>
                    <a:gd name="connsiteY10" fmla="*/ 0 h 2507064"/>
                    <a:gd name="connsiteX0" fmla="*/ 202824 w 202824"/>
                    <a:gd name="connsiteY0" fmla="*/ 0 h 2509445"/>
                    <a:gd name="connsiteX1" fmla="*/ 200967 w 202824"/>
                    <a:gd name="connsiteY1" fmla="*/ 399291 h 2509445"/>
                    <a:gd name="connsiteX2" fmla="*/ 120580 w 202824"/>
                    <a:gd name="connsiteY2" fmla="*/ 449533 h 2509445"/>
                    <a:gd name="connsiteX3" fmla="*/ 125604 w 202824"/>
                    <a:gd name="connsiteY3" fmla="*/ 911757 h 2509445"/>
                    <a:gd name="connsiteX4" fmla="*/ 200967 w 202824"/>
                    <a:gd name="connsiteY4" fmla="*/ 1007216 h 2509445"/>
                    <a:gd name="connsiteX5" fmla="*/ 195943 w 202824"/>
                    <a:gd name="connsiteY5" fmla="*/ 2509445 h 2509445"/>
                    <a:gd name="connsiteX6" fmla="*/ 160773 w 202824"/>
                    <a:gd name="connsiteY6" fmla="*/ 2509445 h 2509445"/>
                    <a:gd name="connsiteX7" fmla="*/ 0 w 202824"/>
                    <a:gd name="connsiteY7" fmla="*/ 2328574 h 2509445"/>
                    <a:gd name="connsiteX8" fmla="*/ 0 w 202824"/>
                    <a:gd name="connsiteY8" fmla="*/ 153106 h 2509445"/>
                    <a:gd name="connsiteX9" fmla="*/ 141828 w 202824"/>
                    <a:gd name="connsiteY9" fmla="*/ 10964 h 2509445"/>
                    <a:gd name="connsiteX10" fmla="*/ 202824 w 202824"/>
                    <a:gd name="connsiteY10" fmla="*/ 0 h 2509445"/>
                    <a:gd name="connsiteX0" fmla="*/ 202824 w 205729"/>
                    <a:gd name="connsiteY0" fmla="*/ 0 h 2509445"/>
                    <a:gd name="connsiteX1" fmla="*/ 205729 w 205729"/>
                    <a:gd name="connsiteY1" fmla="*/ 401672 h 2509445"/>
                    <a:gd name="connsiteX2" fmla="*/ 120580 w 205729"/>
                    <a:gd name="connsiteY2" fmla="*/ 449533 h 2509445"/>
                    <a:gd name="connsiteX3" fmla="*/ 125604 w 205729"/>
                    <a:gd name="connsiteY3" fmla="*/ 911757 h 2509445"/>
                    <a:gd name="connsiteX4" fmla="*/ 200967 w 205729"/>
                    <a:gd name="connsiteY4" fmla="*/ 1007216 h 2509445"/>
                    <a:gd name="connsiteX5" fmla="*/ 195943 w 205729"/>
                    <a:gd name="connsiteY5" fmla="*/ 2509445 h 2509445"/>
                    <a:gd name="connsiteX6" fmla="*/ 160773 w 205729"/>
                    <a:gd name="connsiteY6" fmla="*/ 2509445 h 2509445"/>
                    <a:gd name="connsiteX7" fmla="*/ 0 w 205729"/>
                    <a:gd name="connsiteY7" fmla="*/ 2328574 h 2509445"/>
                    <a:gd name="connsiteX8" fmla="*/ 0 w 205729"/>
                    <a:gd name="connsiteY8" fmla="*/ 153106 h 2509445"/>
                    <a:gd name="connsiteX9" fmla="*/ 141828 w 205729"/>
                    <a:gd name="connsiteY9" fmla="*/ 10964 h 2509445"/>
                    <a:gd name="connsiteX10" fmla="*/ 202824 w 205729"/>
                    <a:gd name="connsiteY10" fmla="*/ 0 h 2509445"/>
                    <a:gd name="connsiteX0" fmla="*/ 202824 w 202983"/>
                    <a:gd name="connsiteY0" fmla="*/ 0 h 2509445"/>
                    <a:gd name="connsiteX1" fmla="*/ 200967 w 202983"/>
                    <a:gd name="connsiteY1" fmla="*/ 401672 h 2509445"/>
                    <a:gd name="connsiteX2" fmla="*/ 120580 w 202983"/>
                    <a:gd name="connsiteY2" fmla="*/ 449533 h 2509445"/>
                    <a:gd name="connsiteX3" fmla="*/ 125604 w 202983"/>
                    <a:gd name="connsiteY3" fmla="*/ 911757 h 2509445"/>
                    <a:gd name="connsiteX4" fmla="*/ 200967 w 202983"/>
                    <a:gd name="connsiteY4" fmla="*/ 1007216 h 2509445"/>
                    <a:gd name="connsiteX5" fmla="*/ 195943 w 202983"/>
                    <a:gd name="connsiteY5" fmla="*/ 2509445 h 2509445"/>
                    <a:gd name="connsiteX6" fmla="*/ 160773 w 202983"/>
                    <a:gd name="connsiteY6" fmla="*/ 2509445 h 2509445"/>
                    <a:gd name="connsiteX7" fmla="*/ 0 w 202983"/>
                    <a:gd name="connsiteY7" fmla="*/ 2328574 h 2509445"/>
                    <a:gd name="connsiteX8" fmla="*/ 0 w 202983"/>
                    <a:gd name="connsiteY8" fmla="*/ 153106 h 2509445"/>
                    <a:gd name="connsiteX9" fmla="*/ 141828 w 202983"/>
                    <a:gd name="connsiteY9" fmla="*/ 10964 h 2509445"/>
                    <a:gd name="connsiteX10" fmla="*/ 202824 w 202983"/>
                    <a:gd name="connsiteY10" fmla="*/ 0 h 2509445"/>
                    <a:gd name="connsiteX0" fmla="*/ 202824 w 202983"/>
                    <a:gd name="connsiteY0" fmla="*/ 0 h 2509445"/>
                    <a:gd name="connsiteX1" fmla="*/ 200967 w 202983"/>
                    <a:gd name="connsiteY1" fmla="*/ 401672 h 2509445"/>
                    <a:gd name="connsiteX2" fmla="*/ 122962 w 202983"/>
                    <a:gd name="connsiteY2" fmla="*/ 449533 h 2509445"/>
                    <a:gd name="connsiteX3" fmla="*/ 125604 w 202983"/>
                    <a:gd name="connsiteY3" fmla="*/ 911757 h 2509445"/>
                    <a:gd name="connsiteX4" fmla="*/ 200967 w 202983"/>
                    <a:gd name="connsiteY4" fmla="*/ 1007216 h 2509445"/>
                    <a:gd name="connsiteX5" fmla="*/ 195943 w 202983"/>
                    <a:gd name="connsiteY5" fmla="*/ 2509445 h 2509445"/>
                    <a:gd name="connsiteX6" fmla="*/ 160773 w 202983"/>
                    <a:gd name="connsiteY6" fmla="*/ 2509445 h 2509445"/>
                    <a:gd name="connsiteX7" fmla="*/ 0 w 202983"/>
                    <a:gd name="connsiteY7" fmla="*/ 2328574 h 2509445"/>
                    <a:gd name="connsiteX8" fmla="*/ 0 w 202983"/>
                    <a:gd name="connsiteY8" fmla="*/ 153106 h 2509445"/>
                    <a:gd name="connsiteX9" fmla="*/ 141828 w 202983"/>
                    <a:gd name="connsiteY9" fmla="*/ 10964 h 2509445"/>
                    <a:gd name="connsiteX10" fmla="*/ 202824 w 202983"/>
                    <a:gd name="connsiteY10" fmla="*/ 0 h 2509445"/>
                    <a:gd name="connsiteX0" fmla="*/ 202824 w 202983"/>
                    <a:gd name="connsiteY0" fmla="*/ 5705 h 2515150"/>
                    <a:gd name="connsiteX1" fmla="*/ 200967 w 202983"/>
                    <a:gd name="connsiteY1" fmla="*/ 407377 h 2515150"/>
                    <a:gd name="connsiteX2" fmla="*/ 122962 w 202983"/>
                    <a:gd name="connsiteY2" fmla="*/ 455238 h 2515150"/>
                    <a:gd name="connsiteX3" fmla="*/ 125604 w 202983"/>
                    <a:gd name="connsiteY3" fmla="*/ 917462 h 2515150"/>
                    <a:gd name="connsiteX4" fmla="*/ 200967 w 202983"/>
                    <a:gd name="connsiteY4" fmla="*/ 1012921 h 2515150"/>
                    <a:gd name="connsiteX5" fmla="*/ 195943 w 202983"/>
                    <a:gd name="connsiteY5" fmla="*/ 2515150 h 2515150"/>
                    <a:gd name="connsiteX6" fmla="*/ 160773 w 202983"/>
                    <a:gd name="connsiteY6" fmla="*/ 2515150 h 2515150"/>
                    <a:gd name="connsiteX7" fmla="*/ 0 w 202983"/>
                    <a:gd name="connsiteY7" fmla="*/ 2334279 h 2515150"/>
                    <a:gd name="connsiteX8" fmla="*/ 0 w 202983"/>
                    <a:gd name="connsiteY8" fmla="*/ 158811 h 2515150"/>
                    <a:gd name="connsiteX9" fmla="*/ 158497 w 202983"/>
                    <a:gd name="connsiteY9" fmla="*/ 0 h 2515150"/>
                    <a:gd name="connsiteX10" fmla="*/ 202824 w 202983"/>
                    <a:gd name="connsiteY10" fmla="*/ 5705 h 2515150"/>
                    <a:gd name="connsiteX0" fmla="*/ 202824 w 202983"/>
                    <a:gd name="connsiteY0" fmla="*/ 0 h 2509445"/>
                    <a:gd name="connsiteX1" fmla="*/ 200967 w 202983"/>
                    <a:gd name="connsiteY1" fmla="*/ 401672 h 2509445"/>
                    <a:gd name="connsiteX2" fmla="*/ 122962 w 202983"/>
                    <a:gd name="connsiteY2" fmla="*/ 449533 h 2509445"/>
                    <a:gd name="connsiteX3" fmla="*/ 125604 w 202983"/>
                    <a:gd name="connsiteY3" fmla="*/ 911757 h 2509445"/>
                    <a:gd name="connsiteX4" fmla="*/ 200967 w 202983"/>
                    <a:gd name="connsiteY4" fmla="*/ 1007216 h 2509445"/>
                    <a:gd name="connsiteX5" fmla="*/ 195943 w 202983"/>
                    <a:gd name="connsiteY5" fmla="*/ 2509445 h 2509445"/>
                    <a:gd name="connsiteX6" fmla="*/ 160773 w 202983"/>
                    <a:gd name="connsiteY6" fmla="*/ 2509445 h 2509445"/>
                    <a:gd name="connsiteX7" fmla="*/ 0 w 202983"/>
                    <a:gd name="connsiteY7" fmla="*/ 2328574 h 2509445"/>
                    <a:gd name="connsiteX8" fmla="*/ 0 w 202983"/>
                    <a:gd name="connsiteY8" fmla="*/ 153106 h 2509445"/>
                    <a:gd name="connsiteX9" fmla="*/ 153735 w 202983"/>
                    <a:gd name="connsiteY9" fmla="*/ 6202 h 2509445"/>
                    <a:gd name="connsiteX10" fmla="*/ 202824 w 202983"/>
                    <a:gd name="connsiteY10" fmla="*/ 0 h 2509445"/>
                    <a:gd name="connsiteX0" fmla="*/ 202824 w 202983"/>
                    <a:gd name="connsiteY0" fmla="*/ 0 h 2509445"/>
                    <a:gd name="connsiteX1" fmla="*/ 200967 w 202983"/>
                    <a:gd name="connsiteY1" fmla="*/ 401672 h 2509445"/>
                    <a:gd name="connsiteX2" fmla="*/ 122962 w 202983"/>
                    <a:gd name="connsiteY2" fmla="*/ 449533 h 2509445"/>
                    <a:gd name="connsiteX3" fmla="*/ 125604 w 202983"/>
                    <a:gd name="connsiteY3" fmla="*/ 911757 h 2509445"/>
                    <a:gd name="connsiteX4" fmla="*/ 200967 w 202983"/>
                    <a:gd name="connsiteY4" fmla="*/ 1007216 h 2509445"/>
                    <a:gd name="connsiteX5" fmla="*/ 195943 w 202983"/>
                    <a:gd name="connsiteY5" fmla="*/ 2509445 h 2509445"/>
                    <a:gd name="connsiteX6" fmla="*/ 160773 w 202983"/>
                    <a:gd name="connsiteY6" fmla="*/ 2509445 h 2509445"/>
                    <a:gd name="connsiteX7" fmla="*/ 0 w 202983"/>
                    <a:gd name="connsiteY7" fmla="*/ 2328574 h 2509445"/>
                    <a:gd name="connsiteX8" fmla="*/ 0 w 202983"/>
                    <a:gd name="connsiteY8" fmla="*/ 153106 h 2509445"/>
                    <a:gd name="connsiteX9" fmla="*/ 153735 w 202983"/>
                    <a:gd name="connsiteY9" fmla="*/ 1439 h 2509445"/>
                    <a:gd name="connsiteX10" fmla="*/ 202824 w 202983"/>
                    <a:gd name="connsiteY10" fmla="*/ 0 h 2509445"/>
                    <a:gd name="connsiteX0" fmla="*/ 202824 w 202983"/>
                    <a:gd name="connsiteY0" fmla="*/ 0 h 2509445"/>
                    <a:gd name="connsiteX1" fmla="*/ 200967 w 202983"/>
                    <a:gd name="connsiteY1" fmla="*/ 401672 h 2509445"/>
                    <a:gd name="connsiteX2" fmla="*/ 122962 w 202983"/>
                    <a:gd name="connsiteY2" fmla="*/ 449533 h 2509445"/>
                    <a:gd name="connsiteX3" fmla="*/ 123222 w 202983"/>
                    <a:gd name="connsiteY3" fmla="*/ 916519 h 2509445"/>
                    <a:gd name="connsiteX4" fmla="*/ 200967 w 202983"/>
                    <a:gd name="connsiteY4" fmla="*/ 1007216 h 2509445"/>
                    <a:gd name="connsiteX5" fmla="*/ 195943 w 202983"/>
                    <a:gd name="connsiteY5" fmla="*/ 2509445 h 2509445"/>
                    <a:gd name="connsiteX6" fmla="*/ 160773 w 202983"/>
                    <a:gd name="connsiteY6" fmla="*/ 2509445 h 2509445"/>
                    <a:gd name="connsiteX7" fmla="*/ 0 w 202983"/>
                    <a:gd name="connsiteY7" fmla="*/ 2328574 h 2509445"/>
                    <a:gd name="connsiteX8" fmla="*/ 0 w 202983"/>
                    <a:gd name="connsiteY8" fmla="*/ 153106 h 2509445"/>
                    <a:gd name="connsiteX9" fmla="*/ 153735 w 202983"/>
                    <a:gd name="connsiteY9" fmla="*/ 1439 h 2509445"/>
                    <a:gd name="connsiteX10" fmla="*/ 202824 w 202983"/>
                    <a:gd name="connsiteY10" fmla="*/ 0 h 2509445"/>
                    <a:gd name="connsiteX0" fmla="*/ 202824 w 202983"/>
                    <a:gd name="connsiteY0" fmla="*/ 0 h 2509445"/>
                    <a:gd name="connsiteX1" fmla="*/ 200967 w 202983"/>
                    <a:gd name="connsiteY1" fmla="*/ 401672 h 2509445"/>
                    <a:gd name="connsiteX2" fmla="*/ 122962 w 202983"/>
                    <a:gd name="connsiteY2" fmla="*/ 449533 h 2509445"/>
                    <a:gd name="connsiteX3" fmla="*/ 123222 w 202983"/>
                    <a:gd name="connsiteY3" fmla="*/ 916519 h 2509445"/>
                    <a:gd name="connsiteX4" fmla="*/ 200967 w 202983"/>
                    <a:gd name="connsiteY4" fmla="*/ 1000072 h 2509445"/>
                    <a:gd name="connsiteX5" fmla="*/ 195943 w 202983"/>
                    <a:gd name="connsiteY5" fmla="*/ 2509445 h 2509445"/>
                    <a:gd name="connsiteX6" fmla="*/ 160773 w 202983"/>
                    <a:gd name="connsiteY6" fmla="*/ 2509445 h 2509445"/>
                    <a:gd name="connsiteX7" fmla="*/ 0 w 202983"/>
                    <a:gd name="connsiteY7" fmla="*/ 2328574 h 2509445"/>
                    <a:gd name="connsiteX8" fmla="*/ 0 w 202983"/>
                    <a:gd name="connsiteY8" fmla="*/ 153106 h 2509445"/>
                    <a:gd name="connsiteX9" fmla="*/ 153735 w 202983"/>
                    <a:gd name="connsiteY9" fmla="*/ 1439 h 2509445"/>
                    <a:gd name="connsiteX10" fmla="*/ 202824 w 202983"/>
                    <a:gd name="connsiteY10" fmla="*/ 0 h 2509445"/>
                    <a:gd name="connsiteX0" fmla="*/ 202824 w 202983"/>
                    <a:gd name="connsiteY0" fmla="*/ 0 h 2509445"/>
                    <a:gd name="connsiteX1" fmla="*/ 200967 w 202983"/>
                    <a:gd name="connsiteY1" fmla="*/ 401672 h 2509445"/>
                    <a:gd name="connsiteX2" fmla="*/ 122962 w 202983"/>
                    <a:gd name="connsiteY2" fmla="*/ 449533 h 2509445"/>
                    <a:gd name="connsiteX3" fmla="*/ 123222 w 202983"/>
                    <a:gd name="connsiteY3" fmla="*/ 916519 h 2509445"/>
                    <a:gd name="connsiteX4" fmla="*/ 200967 w 202983"/>
                    <a:gd name="connsiteY4" fmla="*/ 1000072 h 2509445"/>
                    <a:gd name="connsiteX5" fmla="*/ 198324 w 202983"/>
                    <a:gd name="connsiteY5" fmla="*/ 2509445 h 2509445"/>
                    <a:gd name="connsiteX6" fmla="*/ 160773 w 202983"/>
                    <a:gd name="connsiteY6" fmla="*/ 2509445 h 2509445"/>
                    <a:gd name="connsiteX7" fmla="*/ 0 w 202983"/>
                    <a:gd name="connsiteY7" fmla="*/ 2328574 h 2509445"/>
                    <a:gd name="connsiteX8" fmla="*/ 0 w 202983"/>
                    <a:gd name="connsiteY8" fmla="*/ 153106 h 2509445"/>
                    <a:gd name="connsiteX9" fmla="*/ 153735 w 202983"/>
                    <a:gd name="connsiteY9" fmla="*/ 1439 h 2509445"/>
                    <a:gd name="connsiteX10" fmla="*/ 202824 w 202983"/>
                    <a:gd name="connsiteY10" fmla="*/ 0 h 2509445"/>
                    <a:gd name="connsiteX0" fmla="*/ 202824 w 202983"/>
                    <a:gd name="connsiteY0" fmla="*/ 0 h 2509445"/>
                    <a:gd name="connsiteX1" fmla="*/ 200967 w 202983"/>
                    <a:gd name="connsiteY1" fmla="*/ 401672 h 2509445"/>
                    <a:gd name="connsiteX2" fmla="*/ 122962 w 202983"/>
                    <a:gd name="connsiteY2" fmla="*/ 449533 h 2509445"/>
                    <a:gd name="connsiteX3" fmla="*/ 123222 w 202983"/>
                    <a:gd name="connsiteY3" fmla="*/ 916519 h 2509445"/>
                    <a:gd name="connsiteX4" fmla="*/ 200967 w 202983"/>
                    <a:gd name="connsiteY4" fmla="*/ 1000072 h 2509445"/>
                    <a:gd name="connsiteX5" fmla="*/ 198324 w 202983"/>
                    <a:gd name="connsiteY5" fmla="*/ 2509445 h 2509445"/>
                    <a:gd name="connsiteX6" fmla="*/ 160773 w 202983"/>
                    <a:gd name="connsiteY6" fmla="*/ 2509445 h 2509445"/>
                    <a:gd name="connsiteX7" fmla="*/ 0 w 202983"/>
                    <a:gd name="connsiteY7" fmla="*/ 2338099 h 2509445"/>
                    <a:gd name="connsiteX8" fmla="*/ 0 w 202983"/>
                    <a:gd name="connsiteY8" fmla="*/ 153106 h 2509445"/>
                    <a:gd name="connsiteX9" fmla="*/ 153735 w 202983"/>
                    <a:gd name="connsiteY9" fmla="*/ 1439 h 2509445"/>
                    <a:gd name="connsiteX10" fmla="*/ 202824 w 202983"/>
                    <a:gd name="connsiteY10" fmla="*/ 0 h 2509445"/>
                    <a:gd name="connsiteX0" fmla="*/ 202824 w 202983"/>
                    <a:gd name="connsiteY0" fmla="*/ 0 h 2509445"/>
                    <a:gd name="connsiteX1" fmla="*/ 200967 w 202983"/>
                    <a:gd name="connsiteY1" fmla="*/ 365953 h 2509445"/>
                    <a:gd name="connsiteX2" fmla="*/ 122962 w 202983"/>
                    <a:gd name="connsiteY2" fmla="*/ 449533 h 2509445"/>
                    <a:gd name="connsiteX3" fmla="*/ 123222 w 202983"/>
                    <a:gd name="connsiteY3" fmla="*/ 916519 h 2509445"/>
                    <a:gd name="connsiteX4" fmla="*/ 200967 w 202983"/>
                    <a:gd name="connsiteY4" fmla="*/ 1000072 h 2509445"/>
                    <a:gd name="connsiteX5" fmla="*/ 198324 w 202983"/>
                    <a:gd name="connsiteY5" fmla="*/ 2509445 h 2509445"/>
                    <a:gd name="connsiteX6" fmla="*/ 160773 w 202983"/>
                    <a:gd name="connsiteY6" fmla="*/ 2509445 h 2509445"/>
                    <a:gd name="connsiteX7" fmla="*/ 0 w 202983"/>
                    <a:gd name="connsiteY7" fmla="*/ 2338099 h 2509445"/>
                    <a:gd name="connsiteX8" fmla="*/ 0 w 202983"/>
                    <a:gd name="connsiteY8" fmla="*/ 153106 h 2509445"/>
                    <a:gd name="connsiteX9" fmla="*/ 153735 w 202983"/>
                    <a:gd name="connsiteY9" fmla="*/ 1439 h 2509445"/>
                    <a:gd name="connsiteX10" fmla="*/ 202824 w 202983"/>
                    <a:gd name="connsiteY10" fmla="*/ 0 h 2509445"/>
                    <a:gd name="connsiteX0" fmla="*/ 202824 w 202983"/>
                    <a:gd name="connsiteY0" fmla="*/ 0 h 2509445"/>
                    <a:gd name="connsiteX1" fmla="*/ 200967 w 202983"/>
                    <a:gd name="connsiteY1" fmla="*/ 365953 h 2509445"/>
                    <a:gd name="connsiteX2" fmla="*/ 122962 w 202983"/>
                    <a:gd name="connsiteY2" fmla="*/ 449533 h 2509445"/>
                    <a:gd name="connsiteX3" fmla="*/ 123222 w 202983"/>
                    <a:gd name="connsiteY3" fmla="*/ 916519 h 2509445"/>
                    <a:gd name="connsiteX4" fmla="*/ 200967 w 202983"/>
                    <a:gd name="connsiteY4" fmla="*/ 988166 h 2509445"/>
                    <a:gd name="connsiteX5" fmla="*/ 198324 w 202983"/>
                    <a:gd name="connsiteY5" fmla="*/ 2509445 h 2509445"/>
                    <a:gd name="connsiteX6" fmla="*/ 160773 w 202983"/>
                    <a:gd name="connsiteY6" fmla="*/ 2509445 h 2509445"/>
                    <a:gd name="connsiteX7" fmla="*/ 0 w 202983"/>
                    <a:gd name="connsiteY7" fmla="*/ 2338099 h 2509445"/>
                    <a:gd name="connsiteX8" fmla="*/ 0 w 202983"/>
                    <a:gd name="connsiteY8" fmla="*/ 153106 h 2509445"/>
                    <a:gd name="connsiteX9" fmla="*/ 153735 w 202983"/>
                    <a:gd name="connsiteY9" fmla="*/ 1439 h 2509445"/>
                    <a:gd name="connsiteX10" fmla="*/ 202824 w 202983"/>
                    <a:gd name="connsiteY10" fmla="*/ 0 h 2509445"/>
                    <a:gd name="connsiteX0" fmla="*/ 202824 w 202983"/>
                    <a:gd name="connsiteY0" fmla="*/ 0 h 2509445"/>
                    <a:gd name="connsiteX1" fmla="*/ 200967 w 202983"/>
                    <a:gd name="connsiteY1" fmla="*/ 365953 h 2509445"/>
                    <a:gd name="connsiteX2" fmla="*/ 122962 w 202983"/>
                    <a:gd name="connsiteY2" fmla="*/ 449533 h 2509445"/>
                    <a:gd name="connsiteX3" fmla="*/ 123222 w 202983"/>
                    <a:gd name="connsiteY3" fmla="*/ 909375 h 2509445"/>
                    <a:gd name="connsiteX4" fmla="*/ 200967 w 202983"/>
                    <a:gd name="connsiteY4" fmla="*/ 988166 h 2509445"/>
                    <a:gd name="connsiteX5" fmla="*/ 198324 w 202983"/>
                    <a:gd name="connsiteY5" fmla="*/ 2509445 h 2509445"/>
                    <a:gd name="connsiteX6" fmla="*/ 160773 w 202983"/>
                    <a:gd name="connsiteY6" fmla="*/ 2509445 h 2509445"/>
                    <a:gd name="connsiteX7" fmla="*/ 0 w 202983"/>
                    <a:gd name="connsiteY7" fmla="*/ 2338099 h 2509445"/>
                    <a:gd name="connsiteX8" fmla="*/ 0 w 202983"/>
                    <a:gd name="connsiteY8" fmla="*/ 153106 h 2509445"/>
                    <a:gd name="connsiteX9" fmla="*/ 153735 w 202983"/>
                    <a:gd name="connsiteY9" fmla="*/ 1439 h 2509445"/>
                    <a:gd name="connsiteX10" fmla="*/ 202824 w 202983"/>
                    <a:gd name="connsiteY10" fmla="*/ 0 h 2509445"/>
                    <a:gd name="connsiteX0" fmla="*/ 202824 w 202983"/>
                    <a:gd name="connsiteY0" fmla="*/ 0 h 2509445"/>
                    <a:gd name="connsiteX1" fmla="*/ 200967 w 202983"/>
                    <a:gd name="connsiteY1" fmla="*/ 365953 h 2509445"/>
                    <a:gd name="connsiteX2" fmla="*/ 122962 w 202983"/>
                    <a:gd name="connsiteY2" fmla="*/ 449533 h 2509445"/>
                    <a:gd name="connsiteX3" fmla="*/ 123222 w 202983"/>
                    <a:gd name="connsiteY3" fmla="*/ 906994 h 2509445"/>
                    <a:gd name="connsiteX4" fmla="*/ 200967 w 202983"/>
                    <a:gd name="connsiteY4" fmla="*/ 988166 h 2509445"/>
                    <a:gd name="connsiteX5" fmla="*/ 198324 w 202983"/>
                    <a:gd name="connsiteY5" fmla="*/ 2509445 h 2509445"/>
                    <a:gd name="connsiteX6" fmla="*/ 160773 w 202983"/>
                    <a:gd name="connsiteY6" fmla="*/ 2509445 h 2509445"/>
                    <a:gd name="connsiteX7" fmla="*/ 0 w 202983"/>
                    <a:gd name="connsiteY7" fmla="*/ 2338099 h 2509445"/>
                    <a:gd name="connsiteX8" fmla="*/ 0 w 202983"/>
                    <a:gd name="connsiteY8" fmla="*/ 153106 h 2509445"/>
                    <a:gd name="connsiteX9" fmla="*/ 153735 w 202983"/>
                    <a:gd name="connsiteY9" fmla="*/ 1439 h 2509445"/>
                    <a:gd name="connsiteX10" fmla="*/ 202824 w 202983"/>
                    <a:gd name="connsiteY10" fmla="*/ 0 h 2509445"/>
                    <a:gd name="connsiteX0" fmla="*/ 202824 w 202983"/>
                    <a:gd name="connsiteY0" fmla="*/ 0 h 2509445"/>
                    <a:gd name="connsiteX1" fmla="*/ 200967 w 202983"/>
                    <a:gd name="connsiteY1" fmla="*/ 365953 h 2509445"/>
                    <a:gd name="connsiteX2" fmla="*/ 122962 w 202983"/>
                    <a:gd name="connsiteY2" fmla="*/ 449533 h 2509445"/>
                    <a:gd name="connsiteX3" fmla="*/ 118460 w 202983"/>
                    <a:gd name="connsiteY3" fmla="*/ 906994 h 2509445"/>
                    <a:gd name="connsiteX4" fmla="*/ 200967 w 202983"/>
                    <a:gd name="connsiteY4" fmla="*/ 988166 h 2509445"/>
                    <a:gd name="connsiteX5" fmla="*/ 198324 w 202983"/>
                    <a:gd name="connsiteY5" fmla="*/ 2509445 h 2509445"/>
                    <a:gd name="connsiteX6" fmla="*/ 160773 w 202983"/>
                    <a:gd name="connsiteY6" fmla="*/ 2509445 h 2509445"/>
                    <a:gd name="connsiteX7" fmla="*/ 0 w 202983"/>
                    <a:gd name="connsiteY7" fmla="*/ 2338099 h 2509445"/>
                    <a:gd name="connsiteX8" fmla="*/ 0 w 202983"/>
                    <a:gd name="connsiteY8" fmla="*/ 153106 h 2509445"/>
                    <a:gd name="connsiteX9" fmla="*/ 153735 w 202983"/>
                    <a:gd name="connsiteY9" fmla="*/ 1439 h 2509445"/>
                    <a:gd name="connsiteX10" fmla="*/ 202824 w 202983"/>
                    <a:gd name="connsiteY10" fmla="*/ 0 h 2509445"/>
                    <a:gd name="connsiteX0" fmla="*/ 202824 w 202983"/>
                    <a:gd name="connsiteY0" fmla="*/ 0 h 2509445"/>
                    <a:gd name="connsiteX1" fmla="*/ 200967 w 202983"/>
                    <a:gd name="connsiteY1" fmla="*/ 365953 h 2509445"/>
                    <a:gd name="connsiteX2" fmla="*/ 122962 w 202983"/>
                    <a:gd name="connsiteY2" fmla="*/ 449533 h 2509445"/>
                    <a:gd name="connsiteX3" fmla="*/ 120841 w 202983"/>
                    <a:gd name="connsiteY3" fmla="*/ 906994 h 2509445"/>
                    <a:gd name="connsiteX4" fmla="*/ 200967 w 202983"/>
                    <a:gd name="connsiteY4" fmla="*/ 988166 h 2509445"/>
                    <a:gd name="connsiteX5" fmla="*/ 198324 w 202983"/>
                    <a:gd name="connsiteY5" fmla="*/ 2509445 h 2509445"/>
                    <a:gd name="connsiteX6" fmla="*/ 160773 w 202983"/>
                    <a:gd name="connsiteY6" fmla="*/ 2509445 h 2509445"/>
                    <a:gd name="connsiteX7" fmla="*/ 0 w 202983"/>
                    <a:gd name="connsiteY7" fmla="*/ 2338099 h 2509445"/>
                    <a:gd name="connsiteX8" fmla="*/ 0 w 202983"/>
                    <a:gd name="connsiteY8" fmla="*/ 153106 h 2509445"/>
                    <a:gd name="connsiteX9" fmla="*/ 153735 w 202983"/>
                    <a:gd name="connsiteY9" fmla="*/ 1439 h 2509445"/>
                    <a:gd name="connsiteX10" fmla="*/ 202824 w 202983"/>
                    <a:gd name="connsiteY10" fmla="*/ 0 h 2509445"/>
                    <a:gd name="connsiteX0" fmla="*/ 202824 w 202983"/>
                    <a:gd name="connsiteY0" fmla="*/ 0 h 2509445"/>
                    <a:gd name="connsiteX1" fmla="*/ 200967 w 202983"/>
                    <a:gd name="connsiteY1" fmla="*/ 365953 h 2509445"/>
                    <a:gd name="connsiteX2" fmla="*/ 120580 w 202983"/>
                    <a:gd name="connsiteY2" fmla="*/ 461439 h 2509445"/>
                    <a:gd name="connsiteX3" fmla="*/ 120841 w 202983"/>
                    <a:gd name="connsiteY3" fmla="*/ 906994 h 2509445"/>
                    <a:gd name="connsiteX4" fmla="*/ 200967 w 202983"/>
                    <a:gd name="connsiteY4" fmla="*/ 988166 h 2509445"/>
                    <a:gd name="connsiteX5" fmla="*/ 198324 w 202983"/>
                    <a:gd name="connsiteY5" fmla="*/ 2509445 h 2509445"/>
                    <a:gd name="connsiteX6" fmla="*/ 160773 w 202983"/>
                    <a:gd name="connsiteY6" fmla="*/ 2509445 h 2509445"/>
                    <a:gd name="connsiteX7" fmla="*/ 0 w 202983"/>
                    <a:gd name="connsiteY7" fmla="*/ 2338099 h 2509445"/>
                    <a:gd name="connsiteX8" fmla="*/ 0 w 202983"/>
                    <a:gd name="connsiteY8" fmla="*/ 153106 h 2509445"/>
                    <a:gd name="connsiteX9" fmla="*/ 153735 w 202983"/>
                    <a:gd name="connsiteY9" fmla="*/ 1439 h 2509445"/>
                    <a:gd name="connsiteX10" fmla="*/ 202824 w 202983"/>
                    <a:gd name="connsiteY10" fmla="*/ 0 h 2509445"/>
                    <a:gd name="connsiteX0" fmla="*/ 202824 w 202983"/>
                    <a:gd name="connsiteY0" fmla="*/ 0 h 2509445"/>
                    <a:gd name="connsiteX1" fmla="*/ 200967 w 202983"/>
                    <a:gd name="connsiteY1" fmla="*/ 365953 h 2509445"/>
                    <a:gd name="connsiteX2" fmla="*/ 122962 w 202983"/>
                    <a:gd name="connsiteY2" fmla="*/ 444770 h 2509445"/>
                    <a:gd name="connsiteX3" fmla="*/ 120841 w 202983"/>
                    <a:gd name="connsiteY3" fmla="*/ 906994 h 2509445"/>
                    <a:gd name="connsiteX4" fmla="*/ 200967 w 202983"/>
                    <a:gd name="connsiteY4" fmla="*/ 988166 h 2509445"/>
                    <a:gd name="connsiteX5" fmla="*/ 198324 w 202983"/>
                    <a:gd name="connsiteY5" fmla="*/ 2509445 h 2509445"/>
                    <a:gd name="connsiteX6" fmla="*/ 160773 w 202983"/>
                    <a:gd name="connsiteY6" fmla="*/ 2509445 h 2509445"/>
                    <a:gd name="connsiteX7" fmla="*/ 0 w 202983"/>
                    <a:gd name="connsiteY7" fmla="*/ 2338099 h 2509445"/>
                    <a:gd name="connsiteX8" fmla="*/ 0 w 202983"/>
                    <a:gd name="connsiteY8" fmla="*/ 153106 h 2509445"/>
                    <a:gd name="connsiteX9" fmla="*/ 153735 w 202983"/>
                    <a:gd name="connsiteY9" fmla="*/ 1439 h 2509445"/>
                    <a:gd name="connsiteX10" fmla="*/ 202824 w 202983"/>
                    <a:gd name="connsiteY10" fmla="*/ 0 h 2509445"/>
                    <a:gd name="connsiteX0" fmla="*/ 202824 w 202983"/>
                    <a:gd name="connsiteY0" fmla="*/ 0 h 2509445"/>
                    <a:gd name="connsiteX1" fmla="*/ 200967 w 202983"/>
                    <a:gd name="connsiteY1" fmla="*/ 365953 h 2509445"/>
                    <a:gd name="connsiteX2" fmla="*/ 122962 w 202983"/>
                    <a:gd name="connsiteY2" fmla="*/ 444770 h 2509445"/>
                    <a:gd name="connsiteX3" fmla="*/ 120841 w 202983"/>
                    <a:gd name="connsiteY3" fmla="*/ 906994 h 2509445"/>
                    <a:gd name="connsiteX4" fmla="*/ 200967 w 202983"/>
                    <a:gd name="connsiteY4" fmla="*/ 988166 h 2509445"/>
                    <a:gd name="connsiteX5" fmla="*/ 198324 w 202983"/>
                    <a:gd name="connsiteY5" fmla="*/ 2509445 h 2509445"/>
                    <a:gd name="connsiteX6" fmla="*/ 160773 w 202983"/>
                    <a:gd name="connsiteY6" fmla="*/ 2509445 h 2509445"/>
                    <a:gd name="connsiteX7" fmla="*/ 0 w 202983"/>
                    <a:gd name="connsiteY7" fmla="*/ 2338099 h 2509445"/>
                    <a:gd name="connsiteX8" fmla="*/ 0 w 202983"/>
                    <a:gd name="connsiteY8" fmla="*/ 153106 h 2509445"/>
                    <a:gd name="connsiteX9" fmla="*/ 153735 w 202983"/>
                    <a:gd name="connsiteY9" fmla="*/ 1439 h 2509445"/>
                    <a:gd name="connsiteX10" fmla="*/ 202824 w 202983"/>
                    <a:gd name="connsiteY10" fmla="*/ 0 h 2509445"/>
                    <a:gd name="connsiteX0" fmla="*/ 202824 w 202983"/>
                    <a:gd name="connsiteY0" fmla="*/ 0 h 2509445"/>
                    <a:gd name="connsiteX1" fmla="*/ 200967 w 202983"/>
                    <a:gd name="connsiteY1" fmla="*/ 365953 h 2509445"/>
                    <a:gd name="connsiteX2" fmla="*/ 122962 w 202983"/>
                    <a:gd name="connsiteY2" fmla="*/ 444770 h 2509445"/>
                    <a:gd name="connsiteX3" fmla="*/ 120841 w 202983"/>
                    <a:gd name="connsiteY3" fmla="*/ 906994 h 2509445"/>
                    <a:gd name="connsiteX4" fmla="*/ 200967 w 202983"/>
                    <a:gd name="connsiteY4" fmla="*/ 988166 h 2509445"/>
                    <a:gd name="connsiteX5" fmla="*/ 198324 w 202983"/>
                    <a:gd name="connsiteY5" fmla="*/ 2509445 h 2509445"/>
                    <a:gd name="connsiteX6" fmla="*/ 160773 w 202983"/>
                    <a:gd name="connsiteY6" fmla="*/ 2509445 h 2509445"/>
                    <a:gd name="connsiteX7" fmla="*/ 0 w 202983"/>
                    <a:gd name="connsiteY7" fmla="*/ 2338099 h 2509445"/>
                    <a:gd name="connsiteX8" fmla="*/ 0 w 202983"/>
                    <a:gd name="connsiteY8" fmla="*/ 153106 h 2509445"/>
                    <a:gd name="connsiteX9" fmla="*/ 153735 w 202983"/>
                    <a:gd name="connsiteY9" fmla="*/ 1439 h 2509445"/>
                    <a:gd name="connsiteX10" fmla="*/ 202824 w 202983"/>
                    <a:gd name="connsiteY10" fmla="*/ 0 h 2509445"/>
                    <a:gd name="connsiteX0" fmla="*/ 202824 w 202983"/>
                    <a:gd name="connsiteY0" fmla="*/ 0 h 2509445"/>
                    <a:gd name="connsiteX1" fmla="*/ 200967 w 202983"/>
                    <a:gd name="connsiteY1" fmla="*/ 365953 h 2509445"/>
                    <a:gd name="connsiteX2" fmla="*/ 122962 w 202983"/>
                    <a:gd name="connsiteY2" fmla="*/ 444770 h 2509445"/>
                    <a:gd name="connsiteX3" fmla="*/ 120841 w 202983"/>
                    <a:gd name="connsiteY3" fmla="*/ 906994 h 2509445"/>
                    <a:gd name="connsiteX4" fmla="*/ 200967 w 202983"/>
                    <a:gd name="connsiteY4" fmla="*/ 988166 h 2509445"/>
                    <a:gd name="connsiteX5" fmla="*/ 198324 w 202983"/>
                    <a:gd name="connsiteY5" fmla="*/ 2509445 h 2509445"/>
                    <a:gd name="connsiteX6" fmla="*/ 160773 w 202983"/>
                    <a:gd name="connsiteY6" fmla="*/ 2509445 h 2509445"/>
                    <a:gd name="connsiteX7" fmla="*/ 0 w 202983"/>
                    <a:gd name="connsiteY7" fmla="*/ 2338099 h 2509445"/>
                    <a:gd name="connsiteX8" fmla="*/ 0 w 202983"/>
                    <a:gd name="connsiteY8" fmla="*/ 153106 h 2509445"/>
                    <a:gd name="connsiteX9" fmla="*/ 153735 w 202983"/>
                    <a:gd name="connsiteY9" fmla="*/ 1439 h 2509445"/>
                    <a:gd name="connsiteX10" fmla="*/ 202824 w 202983"/>
                    <a:gd name="connsiteY10" fmla="*/ 0 h 2509445"/>
                    <a:gd name="connsiteX0" fmla="*/ 206131 w 206290"/>
                    <a:gd name="connsiteY0" fmla="*/ 0 h 2509445"/>
                    <a:gd name="connsiteX1" fmla="*/ 204274 w 206290"/>
                    <a:gd name="connsiteY1" fmla="*/ 365953 h 2509445"/>
                    <a:gd name="connsiteX2" fmla="*/ 126269 w 206290"/>
                    <a:gd name="connsiteY2" fmla="*/ 444770 h 2509445"/>
                    <a:gd name="connsiteX3" fmla="*/ 124148 w 206290"/>
                    <a:gd name="connsiteY3" fmla="*/ 906994 h 2509445"/>
                    <a:gd name="connsiteX4" fmla="*/ 204274 w 206290"/>
                    <a:gd name="connsiteY4" fmla="*/ 988166 h 2509445"/>
                    <a:gd name="connsiteX5" fmla="*/ 201631 w 206290"/>
                    <a:gd name="connsiteY5" fmla="*/ 2509445 h 2509445"/>
                    <a:gd name="connsiteX6" fmla="*/ 164080 w 206290"/>
                    <a:gd name="connsiteY6" fmla="*/ 2509445 h 2509445"/>
                    <a:gd name="connsiteX7" fmla="*/ 0 w 206290"/>
                    <a:gd name="connsiteY7" fmla="*/ 2344363 h 2509445"/>
                    <a:gd name="connsiteX8" fmla="*/ 3307 w 206290"/>
                    <a:gd name="connsiteY8" fmla="*/ 153106 h 2509445"/>
                    <a:gd name="connsiteX9" fmla="*/ 157042 w 206290"/>
                    <a:gd name="connsiteY9" fmla="*/ 1439 h 2509445"/>
                    <a:gd name="connsiteX10" fmla="*/ 206131 w 206290"/>
                    <a:gd name="connsiteY10" fmla="*/ 0 h 2509445"/>
                    <a:gd name="connsiteX0" fmla="*/ 206131 w 206290"/>
                    <a:gd name="connsiteY0" fmla="*/ 0 h 2509445"/>
                    <a:gd name="connsiteX1" fmla="*/ 204274 w 206290"/>
                    <a:gd name="connsiteY1" fmla="*/ 365953 h 2509445"/>
                    <a:gd name="connsiteX2" fmla="*/ 126269 w 206290"/>
                    <a:gd name="connsiteY2" fmla="*/ 444770 h 2509445"/>
                    <a:gd name="connsiteX3" fmla="*/ 124148 w 206290"/>
                    <a:gd name="connsiteY3" fmla="*/ 906994 h 2509445"/>
                    <a:gd name="connsiteX4" fmla="*/ 204274 w 206290"/>
                    <a:gd name="connsiteY4" fmla="*/ 988166 h 2509445"/>
                    <a:gd name="connsiteX5" fmla="*/ 201631 w 206290"/>
                    <a:gd name="connsiteY5" fmla="*/ 2509445 h 2509445"/>
                    <a:gd name="connsiteX6" fmla="*/ 164080 w 206290"/>
                    <a:gd name="connsiteY6" fmla="*/ 2509445 h 2509445"/>
                    <a:gd name="connsiteX7" fmla="*/ 0 w 206290"/>
                    <a:gd name="connsiteY7" fmla="*/ 2344363 h 2509445"/>
                    <a:gd name="connsiteX8" fmla="*/ 3307 w 206290"/>
                    <a:gd name="connsiteY8" fmla="*/ 153106 h 2509445"/>
                    <a:gd name="connsiteX9" fmla="*/ 150428 w 206290"/>
                    <a:gd name="connsiteY9" fmla="*/ 10835 h 2509445"/>
                    <a:gd name="connsiteX10" fmla="*/ 206131 w 206290"/>
                    <a:gd name="connsiteY10" fmla="*/ 0 h 2509445"/>
                    <a:gd name="connsiteX0" fmla="*/ 206131 w 206290"/>
                    <a:gd name="connsiteY0" fmla="*/ 0 h 2509445"/>
                    <a:gd name="connsiteX1" fmla="*/ 204274 w 206290"/>
                    <a:gd name="connsiteY1" fmla="*/ 365953 h 2509445"/>
                    <a:gd name="connsiteX2" fmla="*/ 116348 w 206290"/>
                    <a:gd name="connsiteY2" fmla="*/ 419714 h 2509445"/>
                    <a:gd name="connsiteX3" fmla="*/ 124148 w 206290"/>
                    <a:gd name="connsiteY3" fmla="*/ 906994 h 2509445"/>
                    <a:gd name="connsiteX4" fmla="*/ 204274 w 206290"/>
                    <a:gd name="connsiteY4" fmla="*/ 988166 h 2509445"/>
                    <a:gd name="connsiteX5" fmla="*/ 201631 w 206290"/>
                    <a:gd name="connsiteY5" fmla="*/ 2509445 h 2509445"/>
                    <a:gd name="connsiteX6" fmla="*/ 164080 w 206290"/>
                    <a:gd name="connsiteY6" fmla="*/ 2509445 h 2509445"/>
                    <a:gd name="connsiteX7" fmla="*/ 0 w 206290"/>
                    <a:gd name="connsiteY7" fmla="*/ 2344363 h 2509445"/>
                    <a:gd name="connsiteX8" fmla="*/ 3307 w 206290"/>
                    <a:gd name="connsiteY8" fmla="*/ 153106 h 2509445"/>
                    <a:gd name="connsiteX9" fmla="*/ 150428 w 206290"/>
                    <a:gd name="connsiteY9" fmla="*/ 10835 h 2509445"/>
                    <a:gd name="connsiteX10" fmla="*/ 206131 w 206290"/>
                    <a:gd name="connsiteY10" fmla="*/ 0 h 2509445"/>
                    <a:gd name="connsiteX0" fmla="*/ 206131 w 207582"/>
                    <a:gd name="connsiteY0" fmla="*/ 0 h 2509445"/>
                    <a:gd name="connsiteX1" fmla="*/ 207582 w 207582"/>
                    <a:gd name="connsiteY1" fmla="*/ 347161 h 2509445"/>
                    <a:gd name="connsiteX2" fmla="*/ 116348 w 207582"/>
                    <a:gd name="connsiteY2" fmla="*/ 419714 h 2509445"/>
                    <a:gd name="connsiteX3" fmla="*/ 124148 w 207582"/>
                    <a:gd name="connsiteY3" fmla="*/ 906994 h 2509445"/>
                    <a:gd name="connsiteX4" fmla="*/ 204274 w 207582"/>
                    <a:gd name="connsiteY4" fmla="*/ 988166 h 2509445"/>
                    <a:gd name="connsiteX5" fmla="*/ 201631 w 207582"/>
                    <a:gd name="connsiteY5" fmla="*/ 2509445 h 2509445"/>
                    <a:gd name="connsiteX6" fmla="*/ 164080 w 207582"/>
                    <a:gd name="connsiteY6" fmla="*/ 2509445 h 2509445"/>
                    <a:gd name="connsiteX7" fmla="*/ 0 w 207582"/>
                    <a:gd name="connsiteY7" fmla="*/ 2344363 h 2509445"/>
                    <a:gd name="connsiteX8" fmla="*/ 3307 w 207582"/>
                    <a:gd name="connsiteY8" fmla="*/ 153106 h 2509445"/>
                    <a:gd name="connsiteX9" fmla="*/ 150428 w 207582"/>
                    <a:gd name="connsiteY9" fmla="*/ 10835 h 2509445"/>
                    <a:gd name="connsiteX10" fmla="*/ 206131 w 207582"/>
                    <a:gd name="connsiteY10" fmla="*/ 0 h 2509445"/>
                    <a:gd name="connsiteX0" fmla="*/ 206131 w 207582"/>
                    <a:gd name="connsiteY0" fmla="*/ 0 h 2509445"/>
                    <a:gd name="connsiteX1" fmla="*/ 207582 w 207582"/>
                    <a:gd name="connsiteY1" fmla="*/ 347161 h 2509445"/>
                    <a:gd name="connsiteX2" fmla="*/ 116348 w 207582"/>
                    <a:gd name="connsiteY2" fmla="*/ 419714 h 2509445"/>
                    <a:gd name="connsiteX3" fmla="*/ 107611 w 207582"/>
                    <a:gd name="connsiteY3" fmla="*/ 916390 h 2509445"/>
                    <a:gd name="connsiteX4" fmla="*/ 204274 w 207582"/>
                    <a:gd name="connsiteY4" fmla="*/ 988166 h 2509445"/>
                    <a:gd name="connsiteX5" fmla="*/ 201631 w 207582"/>
                    <a:gd name="connsiteY5" fmla="*/ 2509445 h 2509445"/>
                    <a:gd name="connsiteX6" fmla="*/ 164080 w 207582"/>
                    <a:gd name="connsiteY6" fmla="*/ 2509445 h 2509445"/>
                    <a:gd name="connsiteX7" fmla="*/ 0 w 207582"/>
                    <a:gd name="connsiteY7" fmla="*/ 2344363 h 2509445"/>
                    <a:gd name="connsiteX8" fmla="*/ 3307 w 207582"/>
                    <a:gd name="connsiteY8" fmla="*/ 153106 h 2509445"/>
                    <a:gd name="connsiteX9" fmla="*/ 150428 w 207582"/>
                    <a:gd name="connsiteY9" fmla="*/ 10835 h 2509445"/>
                    <a:gd name="connsiteX10" fmla="*/ 206131 w 207582"/>
                    <a:gd name="connsiteY10" fmla="*/ 0 h 2509445"/>
                    <a:gd name="connsiteX0" fmla="*/ 206131 w 207582"/>
                    <a:gd name="connsiteY0" fmla="*/ 0 h 2509445"/>
                    <a:gd name="connsiteX1" fmla="*/ 207582 w 207582"/>
                    <a:gd name="connsiteY1" fmla="*/ 347161 h 2509445"/>
                    <a:gd name="connsiteX2" fmla="*/ 116348 w 207582"/>
                    <a:gd name="connsiteY2" fmla="*/ 419714 h 2509445"/>
                    <a:gd name="connsiteX3" fmla="*/ 107611 w 207582"/>
                    <a:gd name="connsiteY3" fmla="*/ 916390 h 2509445"/>
                    <a:gd name="connsiteX4" fmla="*/ 204274 w 207582"/>
                    <a:gd name="connsiteY4" fmla="*/ 1003826 h 2509445"/>
                    <a:gd name="connsiteX5" fmla="*/ 201631 w 207582"/>
                    <a:gd name="connsiteY5" fmla="*/ 2509445 h 2509445"/>
                    <a:gd name="connsiteX6" fmla="*/ 164080 w 207582"/>
                    <a:gd name="connsiteY6" fmla="*/ 2509445 h 2509445"/>
                    <a:gd name="connsiteX7" fmla="*/ 0 w 207582"/>
                    <a:gd name="connsiteY7" fmla="*/ 2344363 h 2509445"/>
                    <a:gd name="connsiteX8" fmla="*/ 3307 w 207582"/>
                    <a:gd name="connsiteY8" fmla="*/ 153106 h 2509445"/>
                    <a:gd name="connsiteX9" fmla="*/ 150428 w 207582"/>
                    <a:gd name="connsiteY9" fmla="*/ 10835 h 2509445"/>
                    <a:gd name="connsiteX10" fmla="*/ 206131 w 207582"/>
                    <a:gd name="connsiteY10" fmla="*/ 0 h 2509445"/>
                    <a:gd name="connsiteX0" fmla="*/ 206131 w 207582"/>
                    <a:gd name="connsiteY0" fmla="*/ 0 h 2509445"/>
                    <a:gd name="connsiteX1" fmla="*/ 207582 w 207582"/>
                    <a:gd name="connsiteY1" fmla="*/ 347161 h 2509445"/>
                    <a:gd name="connsiteX2" fmla="*/ 109733 w 207582"/>
                    <a:gd name="connsiteY2" fmla="*/ 419714 h 2509445"/>
                    <a:gd name="connsiteX3" fmla="*/ 107611 w 207582"/>
                    <a:gd name="connsiteY3" fmla="*/ 916390 h 2509445"/>
                    <a:gd name="connsiteX4" fmla="*/ 204274 w 207582"/>
                    <a:gd name="connsiteY4" fmla="*/ 1003826 h 2509445"/>
                    <a:gd name="connsiteX5" fmla="*/ 201631 w 207582"/>
                    <a:gd name="connsiteY5" fmla="*/ 2509445 h 2509445"/>
                    <a:gd name="connsiteX6" fmla="*/ 164080 w 207582"/>
                    <a:gd name="connsiteY6" fmla="*/ 2509445 h 2509445"/>
                    <a:gd name="connsiteX7" fmla="*/ 0 w 207582"/>
                    <a:gd name="connsiteY7" fmla="*/ 2344363 h 2509445"/>
                    <a:gd name="connsiteX8" fmla="*/ 3307 w 207582"/>
                    <a:gd name="connsiteY8" fmla="*/ 153106 h 2509445"/>
                    <a:gd name="connsiteX9" fmla="*/ 150428 w 207582"/>
                    <a:gd name="connsiteY9" fmla="*/ 10835 h 2509445"/>
                    <a:gd name="connsiteX10" fmla="*/ 206131 w 207582"/>
                    <a:gd name="connsiteY10" fmla="*/ 0 h 2509445"/>
                    <a:gd name="connsiteX0" fmla="*/ 206131 w 207582"/>
                    <a:gd name="connsiteY0" fmla="*/ 0 h 2509445"/>
                    <a:gd name="connsiteX1" fmla="*/ 207582 w 207582"/>
                    <a:gd name="connsiteY1" fmla="*/ 347161 h 2509445"/>
                    <a:gd name="connsiteX2" fmla="*/ 103119 w 207582"/>
                    <a:gd name="connsiteY2" fmla="*/ 422846 h 2509445"/>
                    <a:gd name="connsiteX3" fmla="*/ 107611 w 207582"/>
                    <a:gd name="connsiteY3" fmla="*/ 916390 h 2509445"/>
                    <a:gd name="connsiteX4" fmla="*/ 204274 w 207582"/>
                    <a:gd name="connsiteY4" fmla="*/ 1003826 h 2509445"/>
                    <a:gd name="connsiteX5" fmla="*/ 201631 w 207582"/>
                    <a:gd name="connsiteY5" fmla="*/ 2509445 h 2509445"/>
                    <a:gd name="connsiteX6" fmla="*/ 164080 w 207582"/>
                    <a:gd name="connsiteY6" fmla="*/ 2509445 h 2509445"/>
                    <a:gd name="connsiteX7" fmla="*/ 0 w 207582"/>
                    <a:gd name="connsiteY7" fmla="*/ 2344363 h 2509445"/>
                    <a:gd name="connsiteX8" fmla="*/ 3307 w 207582"/>
                    <a:gd name="connsiteY8" fmla="*/ 153106 h 2509445"/>
                    <a:gd name="connsiteX9" fmla="*/ 150428 w 207582"/>
                    <a:gd name="connsiteY9" fmla="*/ 10835 h 2509445"/>
                    <a:gd name="connsiteX10" fmla="*/ 206131 w 207582"/>
                    <a:gd name="connsiteY10" fmla="*/ 0 h 2509445"/>
                    <a:gd name="connsiteX0" fmla="*/ 206131 w 207582"/>
                    <a:gd name="connsiteY0" fmla="*/ 0 h 2509445"/>
                    <a:gd name="connsiteX1" fmla="*/ 207582 w 207582"/>
                    <a:gd name="connsiteY1" fmla="*/ 347161 h 2509445"/>
                    <a:gd name="connsiteX2" fmla="*/ 106426 w 207582"/>
                    <a:gd name="connsiteY2" fmla="*/ 432242 h 2509445"/>
                    <a:gd name="connsiteX3" fmla="*/ 107611 w 207582"/>
                    <a:gd name="connsiteY3" fmla="*/ 916390 h 2509445"/>
                    <a:gd name="connsiteX4" fmla="*/ 204274 w 207582"/>
                    <a:gd name="connsiteY4" fmla="*/ 1003826 h 2509445"/>
                    <a:gd name="connsiteX5" fmla="*/ 201631 w 207582"/>
                    <a:gd name="connsiteY5" fmla="*/ 2509445 h 2509445"/>
                    <a:gd name="connsiteX6" fmla="*/ 164080 w 207582"/>
                    <a:gd name="connsiteY6" fmla="*/ 2509445 h 2509445"/>
                    <a:gd name="connsiteX7" fmla="*/ 0 w 207582"/>
                    <a:gd name="connsiteY7" fmla="*/ 2344363 h 2509445"/>
                    <a:gd name="connsiteX8" fmla="*/ 3307 w 207582"/>
                    <a:gd name="connsiteY8" fmla="*/ 153106 h 2509445"/>
                    <a:gd name="connsiteX9" fmla="*/ 150428 w 207582"/>
                    <a:gd name="connsiteY9" fmla="*/ 10835 h 2509445"/>
                    <a:gd name="connsiteX10" fmla="*/ 206131 w 207582"/>
                    <a:gd name="connsiteY10" fmla="*/ 0 h 2509445"/>
                    <a:gd name="connsiteX0" fmla="*/ 206131 w 206290"/>
                    <a:gd name="connsiteY0" fmla="*/ 0 h 2509445"/>
                    <a:gd name="connsiteX1" fmla="*/ 204275 w 206290"/>
                    <a:gd name="connsiteY1" fmla="*/ 347161 h 2509445"/>
                    <a:gd name="connsiteX2" fmla="*/ 106426 w 206290"/>
                    <a:gd name="connsiteY2" fmla="*/ 432242 h 2509445"/>
                    <a:gd name="connsiteX3" fmla="*/ 107611 w 206290"/>
                    <a:gd name="connsiteY3" fmla="*/ 916390 h 2509445"/>
                    <a:gd name="connsiteX4" fmla="*/ 204274 w 206290"/>
                    <a:gd name="connsiteY4" fmla="*/ 1003826 h 2509445"/>
                    <a:gd name="connsiteX5" fmla="*/ 201631 w 206290"/>
                    <a:gd name="connsiteY5" fmla="*/ 2509445 h 2509445"/>
                    <a:gd name="connsiteX6" fmla="*/ 164080 w 206290"/>
                    <a:gd name="connsiteY6" fmla="*/ 2509445 h 2509445"/>
                    <a:gd name="connsiteX7" fmla="*/ 0 w 206290"/>
                    <a:gd name="connsiteY7" fmla="*/ 2344363 h 2509445"/>
                    <a:gd name="connsiteX8" fmla="*/ 3307 w 206290"/>
                    <a:gd name="connsiteY8" fmla="*/ 153106 h 2509445"/>
                    <a:gd name="connsiteX9" fmla="*/ 150428 w 206290"/>
                    <a:gd name="connsiteY9" fmla="*/ 10835 h 2509445"/>
                    <a:gd name="connsiteX10" fmla="*/ 206131 w 206290"/>
                    <a:gd name="connsiteY10" fmla="*/ 0 h 2509445"/>
                    <a:gd name="connsiteX0" fmla="*/ 203650 w 204275"/>
                    <a:gd name="connsiteY0" fmla="*/ 0 h 2500049"/>
                    <a:gd name="connsiteX1" fmla="*/ 204275 w 204275"/>
                    <a:gd name="connsiteY1" fmla="*/ 337765 h 2500049"/>
                    <a:gd name="connsiteX2" fmla="*/ 106426 w 204275"/>
                    <a:gd name="connsiteY2" fmla="*/ 422846 h 2500049"/>
                    <a:gd name="connsiteX3" fmla="*/ 107611 w 204275"/>
                    <a:gd name="connsiteY3" fmla="*/ 906994 h 2500049"/>
                    <a:gd name="connsiteX4" fmla="*/ 204274 w 204275"/>
                    <a:gd name="connsiteY4" fmla="*/ 994430 h 2500049"/>
                    <a:gd name="connsiteX5" fmla="*/ 201631 w 204275"/>
                    <a:gd name="connsiteY5" fmla="*/ 2500049 h 2500049"/>
                    <a:gd name="connsiteX6" fmla="*/ 164080 w 204275"/>
                    <a:gd name="connsiteY6" fmla="*/ 2500049 h 2500049"/>
                    <a:gd name="connsiteX7" fmla="*/ 0 w 204275"/>
                    <a:gd name="connsiteY7" fmla="*/ 2334967 h 2500049"/>
                    <a:gd name="connsiteX8" fmla="*/ 3307 w 204275"/>
                    <a:gd name="connsiteY8" fmla="*/ 143710 h 2500049"/>
                    <a:gd name="connsiteX9" fmla="*/ 150428 w 204275"/>
                    <a:gd name="connsiteY9" fmla="*/ 1439 h 2500049"/>
                    <a:gd name="connsiteX10" fmla="*/ 203650 w 204275"/>
                    <a:gd name="connsiteY10" fmla="*/ 0 h 2500049"/>
                    <a:gd name="connsiteX0" fmla="*/ 203650 w 204275"/>
                    <a:gd name="connsiteY0" fmla="*/ 0 h 2500049"/>
                    <a:gd name="connsiteX1" fmla="*/ 204275 w 204275"/>
                    <a:gd name="connsiteY1" fmla="*/ 337765 h 2500049"/>
                    <a:gd name="connsiteX2" fmla="*/ 106426 w 204275"/>
                    <a:gd name="connsiteY2" fmla="*/ 422846 h 2500049"/>
                    <a:gd name="connsiteX3" fmla="*/ 107611 w 204275"/>
                    <a:gd name="connsiteY3" fmla="*/ 906994 h 2500049"/>
                    <a:gd name="connsiteX4" fmla="*/ 204274 w 204275"/>
                    <a:gd name="connsiteY4" fmla="*/ 994430 h 2500049"/>
                    <a:gd name="connsiteX5" fmla="*/ 201631 w 204275"/>
                    <a:gd name="connsiteY5" fmla="*/ 2500049 h 2500049"/>
                    <a:gd name="connsiteX6" fmla="*/ 164080 w 204275"/>
                    <a:gd name="connsiteY6" fmla="*/ 2500049 h 2500049"/>
                    <a:gd name="connsiteX7" fmla="*/ 0 w 204275"/>
                    <a:gd name="connsiteY7" fmla="*/ 2334967 h 2500049"/>
                    <a:gd name="connsiteX8" fmla="*/ 3307 w 204275"/>
                    <a:gd name="connsiteY8" fmla="*/ 141361 h 2500049"/>
                    <a:gd name="connsiteX9" fmla="*/ 150428 w 204275"/>
                    <a:gd name="connsiteY9" fmla="*/ 1439 h 2500049"/>
                    <a:gd name="connsiteX10" fmla="*/ 203650 w 204275"/>
                    <a:gd name="connsiteY10" fmla="*/ 0 h 2500049"/>
                    <a:gd name="connsiteX0" fmla="*/ 203650 w 204275"/>
                    <a:gd name="connsiteY0" fmla="*/ 0 h 2500049"/>
                    <a:gd name="connsiteX1" fmla="*/ 204275 w 204275"/>
                    <a:gd name="connsiteY1" fmla="*/ 337765 h 2500049"/>
                    <a:gd name="connsiteX2" fmla="*/ 111386 w 204275"/>
                    <a:gd name="connsiteY2" fmla="*/ 422846 h 2500049"/>
                    <a:gd name="connsiteX3" fmla="*/ 107611 w 204275"/>
                    <a:gd name="connsiteY3" fmla="*/ 906994 h 2500049"/>
                    <a:gd name="connsiteX4" fmla="*/ 204274 w 204275"/>
                    <a:gd name="connsiteY4" fmla="*/ 994430 h 2500049"/>
                    <a:gd name="connsiteX5" fmla="*/ 201631 w 204275"/>
                    <a:gd name="connsiteY5" fmla="*/ 2500049 h 2500049"/>
                    <a:gd name="connsiteX6" fmla="*/ 164080 w 204275"/>
                    <a:gd name="connsiteY6" fmla="*/ 2500049 h 2500049"/>
                    <a:gd name="connsiteX7" fmla="*/ 0 w 204275"/>
                    <a:gd name="connsiteY7" fmla="*/ 2334967 h 2500049"/>
                    <a:gd name="connsiteX8" fmla="*/ 3307 w 204275"/>
                    <a:gd name="connsiteY8" fmla="*/ 141361 h 2500049"/>
                    <a:gd name="connsiteX9" fmla="*/ 150428 w 204275"/>
                    <a:gd name="connsiteY9" fmla="*/ 1439 h 2500049"/>
                    <a:gd name="connsiteX10" fmla="*/ 203650 w 204275"/>
                    <a:gd name="connsiteY10" fmla="*/ 0 h 2500049"/>
                    <a:gd name="connsiteX0" fmla="*/ 203650 w 204274"/>
                    <a:gd name="connsiteY0" fmla="*/ 0 h 2500049"/>
                    <a:gd name="connsiteX1" fmla="*/ 201794 w 204274"/>
                    <a:gd name="connsiteY1" fmla="*/ 342462 h 2500049"/>
                    <a:gd name="connsiteX2" fmla="*/ 111386 w 204274"/>
                    <a:gd name="connsiteY2" fmla="*/ 422846 h 2500049"/>
                    <a:gd name="connsiteX3" fmla="*/ 107611 w 204274"/>
                    <a:gd name="connsiteY3" fmla="*/ 906994 h 2500049"/>
                    <a:gd name="connsiteX4" fmla="*/ 204274 w 204274"/>
                    <a:gd name="connsiteY4" fmla="*/ 994430 h 2500049"/>
                    <a:gd name="connsiteX5" fmla="*/ 201631 w 204274"/>
                    <a:gd name="connsiteY5" fmla="*/ 2500049 h 2500049"/>
                    <a:gd name="connsiteX6" fmla="*/ 164080 w 204274"/>
                    <a:gd name="connsiteY6" fmla="*/ 2500049 h 2500049"/>
                    <a:gd name="connsiteX7" fmla="*/ 0 w 204274"/>
                    <a:gd name="connsiteY7" fmla="*/ 2334967 h 2500049"/>
                    <a:gd name="connsiteX8" fmla="*/ 3307 w 204274"/>
                    <a:gd name="connsiteY8" fmla="*/ 141361 h 2500049"/>
                    <a:gd name="connsiteX9" fmla="*/ 150428 w 204274"/>
                    <a:gd name="connsiteY9" fmla="*/ 1439 h 2500049"/>
                    <a:gd name="connsiteX10" fmla="*/ 203650 w 204274"/>
                    <a:gd name="connsiteY10" fmla="*/ 0 h 2500049"/>
                    <a:gd name="connsiteX0" fmla="*/ 203650 w 204274"/>
                    <a:gd name="connsiteY0" fmla="*/ 0 h 2500049"/>
                    <a:gd name="connsiteX1" fmla="*/ 201794 w 204274"/>
                    <a:gd name="connsiteY1" fmla="*/ 342462 h 2500049"/>
                    <a:gd name="connsiteX2" fmla="*/ 111386 w 204274"/>
                    <a:gd name="connsiteY2" fmla="*/ 422846 h 2500049"/>
                    <a:gd name="connsiteX3" fmla="*/ 112572 w 204274"/>
                    <a:gd name="connsiteY3" fmla="*/ 897598 h 2500049"/>
                    <a:gd name="connsiteX4" fmla="*/ 204274 w 204274"/>
                    <a:gd name="connsiteY4" fmla="*/ 994430 h 2500049"/>
                    <a:gd name="connsiteX5" fmla="*/ 201631 w 204274"/>
                    <a:gd name="connsiteY5" fmla="*/ 2500049 h 2500049"/>
                    <a:gd name="connsiteX6" fmla="*/ 164080 w 204274"/>
                    <a:gd name="connsiteY6" fmla="*/ 2500049 h 2500049"/>
                    <a:gd name="connsiteX7" fmla="*/ 0 w 204274"/>
                    <a:gd name="connsiteY7" fmla="*/ 2334967 h 2500049"/>
                    <a:gd name="connsiteX8" fmla="*/ 3307 w 204274"/>
                    <a:gd name="connsiteY8" fmla="*/ 141361 h 2500049"/>
                    <a:gd name="connsiteX9" fmla="*/ 150428 w 204274"/>
                    <a:gd name="connsiteY9" fmla="*/ 1439 h 2500049"/>
                    <a:gd name="connsiteX10" fmla="*/ 203650 w 204274"/>
                    <a:gd name="connsiteY10" fmla="*/ 0 h 2500049"/>
                    <a:gd name="connsiteX0" fmla="*/ 203650 w 204274"/>
                    <a:gd name="connsiteY0" fmla="*/ 0 h 2500049"/>
                    <a:gd name="connsiteX1" fmla="*/ 201794 w 204274"/>
                    <a:gd name="connsiteY1" fmla="*/ 342462 h 2500049"/>
                    <a:gd name="connsiteX2" fmla="*/ 113866 w 204274"/>
                    <a:gd name="connsiteY2" fmla="*/ 425195 h 2500049"/>
                    <a:gd name="connsiteX3" fmla="*/ 112572 w 204274"/>
                    <a:gd name="connsiteY3" fmla="*/ 897598 h 2500049"/>
                    <a:gd name="connsiteX4" fmla="*/ 204274 w 204274"/>
                    <a:gd name="connsiteY4" fmla="*/ 994430 h 2500049"/>
                    <a:gd name="connsiteX5" fmla="*/ 201631 w 204274"/>
                    <a:gd name="connsiteY5" fmla="*/ 2500049 h 2500049"/>
                    <a:gd name="connsiteX6" fmla="*/ 164080 w 204274"/>
                    <a:gd name="connsiteY6" fmla="*/ 2500049 h 2500049"/>
                    <a:gd name="connsiteX7" fmla="*/ 0 w 204274"/>
                    <a:gd name="connsiteY7" fmla="*/ 2334967 h 2500049"/>
                    <a:gd name="connsiteX8" fmla="*/ 3307 w 204274"/>
                    <a:gd name="connsiteY8" fmla="*/ 141361 h 2500049"/>
                    <a:gd name="connsiteX9" fmla="*/ 150428 w 204274"/>
                    <a:gd name="connsiteY9" fmla="*/ 1439 h 2500049"/>
                    <a:gd name="connsiteX10" fmla="*/ 203650 w 204274"/>
                    <a:gd name="connsiteY10" fmla="*/ 0 h 2500049"/>
                    <a:gd name="connsiteX0" fmla="*/ 203650 w 204274"/>
                    <a:gd name="connsiteY0" fmla="*/ 0 h 2500049"/>
                    <a:gd name="connsiteX1" fmla="*/ 201794 w 204274"/>
                    <a:gd name="connsiteY1" fmla="*/ 342462 h 2500049"/>
                    <a:gd name="connsiteX2" fmla="*/ 113866 w 204274"/>
                    <a:gd name="connsiteY2" fmla="*/ 425195 h 2500049"/>
                    <a:gd name="connsiteX3" fmla="*/ 115053 w 204274"/>
                    <a:gd name="connsiteY3" fmla="*/ 895250 h 2500049"/>
                    <a:gd name="connsiteX4" fmla="*/ 204274 w 204274"/>
                    <a:gd name="connsiteY4" fmla="*/ 994430 h 2500049"/>
                    <a:gd name="connsiteX5" fmla="*/ 201631 w 204274"/>
                    <a:gd name="connsiteY5" fmla="*/ 2500049 h 2500049"/>
                    <a:gd name="connsiteX6" fmla="*/ 164080 w 204274"/>
                    <a:gd name="connsiteY6" fmla="*/ 2500049 h 2500049"/>
                    <a:gd name="connsiteX7" fmla="*/ 0 w 204274"/>
                    <a:gd name="connsiteY7" fmla="*/ 2334967 h 2500049"/>
                    <a:gd name="connsiteX8" fmla="*/ 3307 w 204274"/>
                    <a:gd name="connsiteY8" fmla="*/ 141361 h 2500049"/>
                    <a:gd name="connsiteX9" fmla="*/ 150428 w 204274"/>
                    <a:gd name="connsiteY9" fmla="*/ 1439 h 2500049"/>
                    <a:gd name="connsiteX10" fmla="*/ 203650 w 204274"/>
                    <a:gd name="connsiteY10" fmla="*/ 0 h 2500049"/>
                    <a:gd name="connsiteX0" fmla="*/ 203650 w 206755"/>
                    <a:gd name="connsiteY0" fmla="*/ 0 h 2500049"/>
                    <a:gd name="connsiteX1" fmla="*/ 201794 w 206755"/>
                    <a:gd name="connsiteY1" fmla="*/ 342462 h 2500049"/>
                    <a:gd name="connsiteX2" fmla="*/ 113866 w 206755"/>
                    <a:gd name="connsiteY2" fmla="*/ 425195 h 2500049"/>
                    <a:gd name="connsiteX3" fmla="*/ 115053 w 206755"/>
                    <a:gd name="connsiteY3" fmla="*/ 895250 h 2500049"/>
                    <a:gd name="connsiteX4" fmla="*/ 206755 w 206755"/>
                    <a:gd name="connsiteY4" fmla="*/ 989732 h 2500049"/>
                    <a:gd name="connsiteX5" fmla="*/ 201631 w 206755"/>
                    <a:gd name="connsiteY5" fmla="*/ 2500049 h 2500049"/>
                    <a:gd name="connsiteX6" fmla="*/ 164080 w 206755"/>
                    <a:gd name="connsiteY6" fmla="*/ 2500049 h 2500049"/>
                    <a:gd name="connsiteX7" fmla="*/ 0 w 206755"/>
                    <a:gd name="connsiteY7" fmla="*/ 2334967 h 2500049"/>
                    <a:gd name="connsiteX8" fmla="*/ 3307 w 206755"/>
                    <a:gd name="connsiteY8" fmla="*/ 141361 h 2500049"/>
                    <a:gd name="connsiteX9" fmla="*/ 150428 w 206755"/>
                    <a:gd name="connsiteY9" fmla="*/ 1439 h 2500049"/>
                    <a:gd name="connsiteX10" fmla="*/ 203650 w 206755"/>
                    <a:gd name="connsiteY10" fmla="*/ 0 h 25000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06755" h="2500049">
                      <a:moveTo>
                        <a:pt x="203650" y="0"/>
                      </a:moveTo>
                      <a:cubicBezTo>
                        <a:pt x="204618" y="133891"/>
                        <a:pt x="200826" y="208571"/>
                        <a:pt x="201794" y="342462"/>
                      </a:cubicBezTo>
                      <a:lnTo>
                        <a:pt x="113866" y="425195"/>
                      </a:lnTo>
                      <a:cubicBezTo>
                        <a:pt x="115541" y="579270"/>
                        <a:pt x="113378" y="741175"/>
                        <a:pt x="115053" y="895250"/>
                      </a:cubicBezTo>
                      <a:lnTo>
                        <a:pt x="206755" y="989732"/>
                      </a:lnTo>
                      <a:cubicBezTo>
                        <a:pt x="205080" y="1490475"/>
                        <a:pt x="203306" y="1999306"/>
                        <a:pt x="201631" y="2500049"/>
                      </a:cubicBezTo>
                      <a:lnTo>
                        <a:pt x="164080" y="2500049"/>
                      </a:lnTo>
                      <a:lnTo>
                        <a:pt x="0" y="2334967"/>
                      </a:lnTo>
                      <a:cubicBezTo>
                        <a:pt x="1102" y="1604548"/>
                        <a:pt x="2205" y="871780"/>
                        <a:pt x="3307" y="141361"/>
                      </a:cubicBezTo>
                      <a:lnTo>
                        <a:pt x="150428" y="1439"/>
                      </a:lnTo>
                      <a:lnTo>
                        <a:pt x="203650" y="0"/>
                      </a:lnTo>
                      <a:close/>
                    </a:path>
                  </a:pathLst>
                </a:cu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cxnSp>
              <p:nvCxnSpPr>
                <p:cNvPr id="479" name="Conector reto 478">
                  <a:extLst>
                    <a:ext uri="{FF2B5EF4-FFF2-40B4-BE49-F238E27FC236}">
                      <a16:creationId xmlns:a16="http://schemas.microsoft.com/office/drawing/2014/main" id="{0DC09E8A-4414-E9D5-DF49-5518E8A250B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262331" y="2532127"/>
                  <a:ext cx="136800" cy="0"/>
                </a:xfrm>
                <a:prstGeom prst="line">
                  <a:avLst/>
                </a:prstGeom>
                <a:grpFill/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0" name="Conector reto 479">
                  <a:extLst>
                    <a:ext uri="{FF2B5EF4-FFF2-40B4-BE49-F238E27FC236}">
                      <a16:creationId xmlns:a16="http://schemas.microsoft.com/office/drawing/2014/main" id="{BF8CAE2F-48C0-A4F4-2815-6675A9B1ADD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196053" y="2613664"/>
                  <a:ext cx="205920" cy="0"/>
                </a:xfrm>
                <a:prstGeom prst="line">
                  <a:avLst/>
                </a:prstGeom>
                <a:grpFill/>
                <a:ln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1" name="Conector reto 480">
                  <a:extLst>
                    <a:ext uri="{FF2B5EF4-FFF2-40B4-BE49-F238E27FC236}">
                      <a16:creationId xmlns:a16="http://schemas.microsoft.com/office/drawing/2014/main" id="{6F123C1E-3768-1B66-C1E7-3476BD4B98E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193672" y="2695201"/>
                  <a:ext cx="205920" cy="0"/>
                </a:xfrm>
                <a:prstGeom prst="line">
                  <a:avLst/>
                </a:prstGeom>
                <a:grpFill/>
                <a:ln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2" name="Conector reto 481">
                  <a:extLst>
                    <a:ext uri="{FF2B5EF4-FFF2-40B4-BE49-F238E27FC236}">
                      <a16:creationId xmlns:a16="http://schemas.microsoft.com/office/drawing/2014/main" id="{37D8C150-6275-9A37-A13F-5386F28FF60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196053" y="2776738"/>
                  <a:ext cx="205920" cy="0"/>
                </a:xfrm>
                <a:prstGeom prst="line">
                  <a:avLst/>
                </a:prstGeom>
                <a:grpFill/>
                <a:ln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3" name="Conector reto 482">
                  <a:extLst>
                    <a:ext uri="{FF2B5EF4-FFF2-40B4-BE49-F238E27FC236}">
                      <a16:creationId xmlns:a16="http://schemas.microsoft.com/office/drawing/2014/main" id="{E378B92B-DF25-1D48-A58D-5CCA3EEB7CA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203032" y="2858275"/>
                  <a:ext cx="136800" cy="0"/>
                </a:xfrm>
                <a:prstGeom prst="line">
                  <a:avLst/>
                </a:prstGeom>
                <a:grpFill/>
                <a:ln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4" name="Conector reto 483">
                  <a:extLst>
                    <a:ext uri="{FF2B5EF4-FFF2-40B4-BE49-F238E27FC236}">
                      <a16:creationId xmlns:a16="http://schemas.microsoft.com/office/drawing/2014/main" id="{BB800BA0-C7CC-FD38-9750-C71D4AA19DD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200651" y="2939812"/>
                  <a:ext cx="108000" cy="0"/>
                </a:xfrm>
                <a:prstGeom prst="line">
                  <a:avLst/>
                </a:prstGeom>
                <a:grpFill/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5" name="Conector reto 484">
                  <a:extLst>
                    <a:ext uri="{FF2B5EF4-FFF2-40B4-BE49-F238E27FC236}">
                      <a16:creationId xmlns:a16="http://schemas.microsoft.com/office/drawing/2014/main" id="{C1CD53CA-C3F1-BEC2-AF34-058FB52D434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197639" y="3021349"/>
                  <a:ext cx="118800" cy="0"/>
                </a:xfrm>
                <a:prstGeom prst="line">
                  <a:avLst/>
                </a:prstGeom>
                <a:grpFill/>
                <a:ln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6" name="Conector reto 485">
                  <a:extLst>
                    <a:ext uri="{FF2B5EF4-FFF2-40B4-BE49-F238E27FC236}">
                      <a16:creationId xmlns:a16="http://schemas.microsoft.com/office/drawing/2014/main" id="{D7EAEEFF-48AD-D89E-4DCB-CA57AE94E5F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203039" y="3102886"/>
                  <a:ext cx="108000" cy="0"/>
                </a:xfrm>
                <a:prstGeom prst="line">
                  <a:avLst/>
                </a:prstGeom>
                <a:grpFill/>
                <a:ln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7" name="Conector reto 486">
                  <a:extLst>
                    <a:ext uri="{FF2B5EF4-FFF2-40B4-BE49-F238E27FC236}">
                      <a16:creationId xmlns:a16="http://schemas.microsoft.com/office/drawing/2014/main" id="{116B878D-01F7-F9FB-D336-512CFD20E84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203039" y="3184423"/>
                  <a:ext cx="108000" cy="0"/>
                </a:xfrm>
                <a:prstGeom prst="line">
                  <a:avLst/>
                </a:prstGeom>
                <a:grpFill/>
                <a:ln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8" name="Conector reto 487">
                  <a:extLst>
                    <a:ext uri="{FF2B5EF4-FFF2-40B4-BE49-F238E27FC236}">
                      <a16:creationId xmlns:a16="http://schemas.microsoft.com/office/drawing/2014/main" id="{89BF963F-647E-40B4-7363-77248453144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203039" y="3265960"/>
                  <a:ext cx="108000" cy="0"/>
                </a:xfrm>
                <a:prstGeom prst="line">
                  <a:avLst/>
                </a:prstGeom>
                <a:grpFill/>
                <a:ln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9" name="Conector reto 488">
                  <a:extLst>
                    <a:ext uri="{FF2B5EF4-FFF2-40B4-BE49-F238E27FC236}">
                      <a16:creationId xmlns:a16="http://schemas.microsoft.com/office/drawing/2014/main" id="{2A1F9A09-DEC3-8841-CE49-BFEAFA9E1FD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203039" y="3347497"/>
                  <a:ext cx="108000" cy="0"/>
                </a:xfrm>
                <a:prstGeom prst="line">
                  <a:avLst/>
                </a:prstGeom>
                <a:grpFill/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0" name="Conector reto 489">
                  <a:extLst>
                    <a:ext uri="{FF2B5EF4-FFF2-40B4-BE49-F238E27FC236}">
                      <a16:creationId xmlns:a16="http://schemas.microsoft.com/office/drawing/2014/main" id="{94400A3D-DD75-8454-5254-DE0C1576ADB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193508" y="3429034"/>
                  <a:ext cx="180000" cy="0"/>
                </a:xfrm>
                <a:prstGeom prst="line">
                  <a:avLst/>
                </a:prstGeom>
                <a:grpFill/>
                <a:ln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1" name="Conector reto 490">
                  <a:extLst>
                    <a:ext uri="{FF2B5EF4-FFF2-40B4-BE49-F238E27FC236}">
                      <a16:creationId xmlns:a16="http://schemas.microsoft.com/office/drawing/2014/main" id="{62B06965-6E5D-FDCC-D3C8-D716A60C6F3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193508" y="3510571"/>
                  <a:ext cx="202983" cy="0"/>
                </a:xfrm>
                <a:prstGeom prst="line">
                  <a:avLst/>
                </a:prstGeom>
                <a:grpFill/>
                <a:ln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2" name="Conector reto 491">
                  <a:extLst>
                    <a:ext uri="{FF2B5EF4-FFF2-40B4-BE49-F238E27FC236}">
                      <a16:creationId xmlns:a16="http://schemas.microsoft.com/office/drawing/2014/main" id="{347D07F6-E438-1409-BAE3-FDA71043552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193508" y="3592108"/>
                  <a:ext cx="202983" cy="0"/>
                </a:xfrm>
                <a:prstGeom prst="line">
                  <a:avLst/>
                </a:prstGeom>
                <a:grpFill/>
                <a:ln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3" name="Conector reto 492">
                  <a:extLst>
                    <a:ext uri="{FF2B5EF4-FFF2-40B4-BE49-F238E27FC236}">
                      <a16:creationId xmlns:a16="http://schemas.microsoft.com/office/drawing/2014/main" id="{8744ECA6-7CBC-46DF-3BA1-7B85B1EE88A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193508" y="3673645"/>
                  <a:ext cx="202983" cy="0"/>
                </a:xfrm>
                <a:prstGeom prst="line">
                  <a:avLst/>
                </a:prstGeom>
                <a:grpFill/>
                <a:ln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4" name="Conector reto 493">
                  <a:extLst>
                    <a:ext uri="{FF2B5EF4-FFF2-40B4-BE49-F238E27FC236}">
                      <a16:creationId xmlns:a16="http://schemas.microsoft.com/office/drawing/2014/main" id="{AB1D4802-9443-7570-3607-E823F9DA434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193508" y="3755182"/>
                  <a:ext cx="202983" cy="0"/>
                </a:xfrm>
                <a:prstGeom prst="line">
                  <a:avLst/>
                </a:prstGeom>
                <a:grpFill/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5" name="Conector reto 494">
                  <a:extLst>
                    <a:ext uri="{FF2B5EF4-FFF2-40B4-BE49-F238E27FC236}">
                      <a16:creationId xmlns:a16="http://schemas.microsoft.com/office/drawing/2014/main" id="{1B7ADA9A-146B-0F54-382D-5EA06532BE6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193508" y="3836719"/>
                  <a:ext cx="202983" cy="0"/>
                </a:xfrm>
                <a:prstGeom prst="line">
                  <a:avLst/>
                </a:prstGeom>
                <a:grpFill/>
                <a:ln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6" name="Conector reto 495">
                  <a:extLst>
                    <a:ext uri="{FF2B5EF4-FFF2-40B4-BE49-F238E27FC236}">
                      <a16:creationId xmlns:a16="http://schemas.microsoft.com/office/drawing/2014/main" id="{5C7EAEED-A37E-93F4-6E54-C4344686C57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193508" y="3918256"/>
                  <a:ext cx="202983" cy="0"/>
                </a:xfrm>
                <a:prstGeom prst="line">
                  <a:avLst/>
                </a:prstGeom>
                <a:grpFill/>
                <a:ln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7" name="Conector reto 496">
                  <a:extLst>
                    <a:ext uri="{FF2B5EF4-FFF2-40B4-BE49-F238E27FC236}">
                      <a16:creationId xmlns:a16="http://schemas.microsoft.com/office/drawing/2014/main" id="{875685CC-C55D-77D2-7550-2A7F443E57D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193508" y="3999793"/>
                  <a:ext cx="202983" cy="0"/>
                </a:xfrm>
                <a:prstGeom prst="line">
                  <a:avLst/>
                </a:prstGeom>
                <a:grpFill/>
                <a:ln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8" name="Conector reto 497">
                  <a:extLst>
                    <a:ext uri="{FF2B5EF4-FFF2-40B4-BE49-F238E27FC236}">
                      <a16:creationId xmlns:a16="http://schemas.microsoft.com/office/drawing/2014/main" id="{E4229112-7050-5C22-E53E-08618AE612A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193508" y="4081330"/>
                  <a:ext cx="202983" cy="0"/>
                </a:xfrm>
                <a:prstGeom prst="line">
                  <a:avLst/>
                </a:prstGeom>
                <a:grpFill/>
                <a:ln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9" name="Conector reto 498">
                  <a:extLst>
                    <a:ext uri="{FF2B5EF4-FFF2-40B4-BE49-F238E27FC236}">
                      <a16:creationId xmlns:a16="http://schemas.microsoft.com/office/drawing/2014/main" id="{ED7F4A4A-9F17-347B-8A77-E3868D7CFEF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193508" y="4162867"/>
                  <a:ext cx="202983" cy="0"/>
                </a:xfrm>
                <a:prstGeom prst="line">
                  <a:avLst/>
                </a:prstGeom>
                <a:grpFill/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0" name="Conector reto 499">
                  <a:extLst>
                    <a:ext uri="{FF2B5EF4-FFF2-40B4-BE49-F238E27FC236}">
                      <a16:creationId xmlns:a16="http://schemas.microsoft.com/office/drawing/2014/main" id="{14B109FA-8B4E-C619-CB1E-C0CB186F01A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193508" y="4244404"/>
                  <a:ext cx="202983" cy="0"/>
                </a:xfrm>
                <a:prstGeom prst="line">
                  <a:avLst/>
                </a:prstGeom>
                <a:grpFill/>
                <a:ln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1" name="Conector reto 500">
                  <a:extLst>
                    <a:ext uri="{FF2B5EF4-FFF2-40B4-BE49-F238E27FC236}">
                      <a16:creationId xmlns:a16="http://schemas.microsoft.com/office/drawing/2014/main" id="{8ED302EF-0490-A243-2EFF-EC692506C89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193508" y="4325941"/>
                  <a:ext cx="202983" cy="0"/>
                </a:xfrm>
                <a:prstGeom prst="line">
                  <a:avLst/>
                </a:prstGeom>
                <a:grpFill/>
                <a:ln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2" name="Conector reto 501">
                  <a:extLst>
                    <a:ext uri="{FF2B5EF4-FFF2-40B4-BE49-F238E27FC236}">
                      <a16:creationId xmlns:a16="http://schemas.microsoft.com/office/drawing/2014/main" id="{A2CCB250-8825-84DE-D5DA-12BB22F1BC5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193508" y="4407478"/>
                  <a:ext cx="202983" cy="0"/>
                </a:xfrm>
                <a:prstGeom prst="line">
                  <a:avLst/>
                </a:prstGeom>
                <a:grpFill/>
                <a:ln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3" name="Conector reto 502">
                  <a:extLst>
                    <a:ext uri="{FF2B5EF4-FFF2-40B4-BE49-F238E27FC236}">
                      <a16:creationId xmlns:a16="http://schemas.microsoft.com/office/drawing/2014/main" id="{26D6056D-0BF2-02FE-63F1-353B5915B4E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193508" y="4489015"/>
                  <a:ext cx="202983" cy="0"/>
                </a:xfrm>
                <a:prstGeom prst="line">
                  <a:avLst/>
                </a:prstGeom>
                <a:grpFill/>
                <a:ln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4" name="Conector reto 503">
                  <a:extLst>
                    <a:ext uri="{FF2B5EF4-FFF2-40B4-BE49-F238E27FC236}">
                      <a16:creationId xmlns:a16="http://schemas.microsoft.com/office/drawing/2014/main" id="{7DEC0D92-9CEC-F38A-0129-6B103ED2073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193508" y="4570552"/>
                  <a:ext cx="202983" cy="0"/>
                </a:xfrm>
                <a:prstGeom prst="line">
                  <a:avLst/>
                </a:prstGeom>
                <a:grpFill/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5" name="Conector reto 504">
                  <a:extLst>
                    <a:ext uri="{FF2B5EF4-FFF2-40B4-BE49-F238E27FC236}">
                      <a16:creationId xmlns:a16="http://schemas.microsoft.com/office/drawing/2014/main" id="{A79C45B7-0F68-CFC7-EC65-A90C517F77E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193508" y="4652089"/>
                  <a:ext cx="202983" cy="0"/>
                </a:xfrm>
                <a:prstGeom prst="line">
                  <a:avLst/>
                </a:prstGeom>
                <a:grpFill/>
                <a:ln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6" name="Conector reto 505">
                  <a:extLst>
                    <a:ext uri="{FF2B5EF4-FFF2-40B4-BE49-F238E27FC236}">
                      <a16:creationId xmlns:a16="http://schemas.microsoft.com/office/drawing/2014/main" id="{ED9A659C-954B-422E-2679-997D18972E5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193508" y="4733626"/>
                  <a:ext cx="202983" cy="0"/>
                </a:xfrm>
                <a:prstGeom prst="line">
                  <a:avLst/>
                </a:prstGeom>
                <a:grpFill/>
                <a:ln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7" name="Conector reto 506">
                  <a:extLst>
                    <a:ext uri="{FF2B5EF4-FFF2-40B4-BE49-F238E27FC236}">
                      <a16:creationId xmlns:a16="http://schemas.microsoft.com/office/drawing/2014/main" id="{445D8AB6-6B6D-F65C-605F-5456B6FBDB9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193508" y="4815163"/>
                  <a:ext cx="202983" cy="0"/>
                </a:xfrm>
                <a:prstGeom prst="line">
                  <a:avLst/>
                </a:prstGeom>
                <a:grpFill/>
                <a:ln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8" name="Conector reto 507">
                  <a:extLst>
                    <a:ext uri="{FF2B5EF4-FFF2-40B4-BE49-F238E27FC236}">
                      <a16:creationId xmlns:a16="http://schemas.microsoft.com/office/drawing/2014/main" id="{ED966167-95A2-3CF2-B911-6AF01886B7F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252345" y="4896706"/>
                  <a:ext cx="136800" cy="0"/>
                </a:xfrm>
                <a:prstGeom prst="line">
                  <a:avLst/>
                </a:prstGeom>
                <a:grpFill/>
                <a:ln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61" name="Volume_on">
              <a:extLst>
                <a:ext uri="{FF2B5EF4-FFF2-40B4-BE49-F238E27FC236}">
                  <a16:creationId xmlns:a16="http://schemas.microsoft.com/office/drawing/2014/main" id="{F5A995A7-8B0B-67F7-7F30-C524F945E40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299934" y="5731626"/>
              <a:ext cx="195089" cy="298730"/>
            </a:xfrm>
            <a:prstGeom prst="rect">
              <a:avLst/>
            </a:prstGeom>
          </p:spPr>
        </p:pic>
        <p:pic>
          <p:nvPicPr>
            <p:cNvPr id="62" name="Volume_off">
              <a:extLst>
                <a:ext uri="{FF2B5EF4-FFF2-40B4-BE49-F238E27FC236}">
                  <a16:creationId xmlns:a16="http://schemas.microsoft.com/office/drawing/2014/main" id="{26E16240-C5CE-3DB9-00C6-5896B2FB85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699902" y="5751088"/>
              <a:ext cx="231668" cy="298730"/>
            </a:xfrm>
            <a:prstGeom prst="rect">
              <a:avLst/>
            </a:prstGeom>
          </p:spPr>
        </p:pic>
      </p:grpSp>
      <p:sp>
        <p:nvSpPr>
          <p:cNvPr id="265" name="Botão P6">
            <a:extLst>
              <a:ext uri="{FF2B5EF4-FFF2-40B4-BE49-F238E27FC236}">
                <a16:creationId xmlns:a16="http://schemas.microsoft.com/office/drawing/2014/main" id="{25FF8F0D-FCDB-77A5-93F7-EB0ED12D767E}"/>
              </a:ext>
            </a:extLst>
          </p:cNvPr>
          <p:cNvSpPr/>
          <p:nvPr/>
        </p:nvSpPr>
        <p:spPr>
          <a:xfrm>
            <a:off x="7328856" y="6347281"/>
            <a:ext cx="1162772" cy="573205"/>
          </a:xfrm>
          <a:prstGeom prst="snip2DiagRect">
            <a:avLst>
              <a:gd name="adj1" fmla="val 0"/>
              <a:gd name="adj2" fmla="val 41468"/>
            </a:avLst>
          </a:prstGeom>
          <a:gradFill flip="none" rotWithShape="1">
            <a:gsLst>
              <a:gs pos="6000">
                <a:schemeClr val="tx1">
                  <a:lumMod val="100000"/>
                </a:schemeClr>
              </a:gs>
              <a:gs pos="77000">
                <a:schemeClr val="accent1">
                  <a:lumMod val="75000"/>
                </a:schemeClr>
              </a:gs>
              <a:gs pos="97000">
                <a:srgbClr val="2C4F8C"/>
              </a:gs>
            </a:gsLst>
            <a:lin ang="16200000" scaled="1"/>
            <a:tileRect/>
          </a:gra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b="1" dirty="0">
              <a:solidFill>
                <a:schemeClr val="accent5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64" name="Botão P5">
            <a:extLst>
              <a:ext uri="{FF2B5EF4-FFF2-40B4-BE49-F238E27FC236}">
                <a16:creationId xmlns:a16="http://schemas.microsoft.com/office/drawing/2014/main" id="{B52ED8BB-6A40-F8E4-B027-09D36BB0792E}"/>
              </a:ext>
            </a:extLst>
          </p:cNvPr>
          <p:cNvSpPr/>
          <p:nvPr/>
        </p:nvSpPr>
        <p:spPr>
          <a:xfrm>
            <a:off x="5965757" y="6347281"/>
            <a:ext cx="1162772" cy="573205"/>
          </a:xfrm>
          <a:prstGeom prst="snip2DiagRect">
            <a:avLst>
              <a:gd name="adj1" fmla="val 0"/>
              <a:gd name="adj2" fmla="val 41468"/>
            </a:avLst>
          </a:prstGeom>
          <a:gradFill flip="none" rotWithShape="1">
            <a:gsLst>
              <a:gs pos="6000">
                <a:schemeClr val="tx1">
                  <a:lumMod val="100000"/>
                </a:schemeClr>
              </a:gs>
              <a:gs pos="77000">
                <a:schemeClr val="accent1">
                  <a:lumMod val="75000"/>
                </a:schemeClr>
              </a:gs>
              <a:gs pos="97000">
                <a:srgbClr val="2C4F8C"/>
              </a:gs>
            </a:gsLst>
            <a:lin ang="16200000" scaled="1"/>
            <a:tileRect/>
          </a:gra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b="1" dirty="0">
              <a:solidFill>
                <a:schemeClr val="accent5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63" name="Botão P4">
            <a:extLst>
              <a:ext uri="{FF2B5EF4-FFF2-40B4-BE49-F238E27FC236}">
                <a16:creationId xmlns:a16="http://schemas.microsoft.com/office/drawing/2014/main" id="{59095E42-5C50-61A1-A369-9ED3DC14EEA4}"/>
              </a:ext>
            </a:extLst>
          </p:cNvPr>
          <p:cNvSpPr/>
          <p:nvPr/>
        </p:nvSpPr>
        <p:spPr>
          <a:xfrm>
            <a:off x="4602658" y="6347281"/>
            <a:ext cx="1162772" cy="573205"/>
          </a:xfrm>
          <a:prstGeom prst="snip2DiagRect">
            <a:avLst>
              <a:gd name="adj1" fmla="val 0"/>
              <a:gd name="adj2" fmla="val 41468"/>
            </a:avLst>
          </a:prstGeom>
          <a:gradFill flip="none" rotWithShape="1">
            <a:gsLst>
              <a:gs pos="6000">
                <a:schemeClr val="tx1">
                  <a:lumMod val="100000"/>
                </a:schemeClr>
              </a:gs>
              <a:gs pos="77000">
                <a:schemeClr val="accent1">
                  <a:lumMod val="75000"/>
                </a:schemeClr>
              </a:gs>
              <a:gs pos="97000">
                <a:srgbClr val="2C4F8C"/>
              </a:gs>
            </a:gsLst>
            <a:lin ang="16200000" scaled="1"/>
            <a:tileRect/>
          </a:gra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b="1" dirty="0">
              <a:solidFill>
                <a:schemeClr val="accent5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62" name="Botão P3">
            <a:extLst>
              <a:ext uri="{FF2B5EF4-FFF2-40B4-BE49-F238E27FC236}">
                <a16:creationId xmlns:a16="http://schemas.microsoft.com/office/drawing/2014/main" id="{AF22E45D-32D5-E845-D834-6A21913E38C5}"/>
              </a:ext>
            </a:extLst>
          </p:cNvPr>
          <p:cNvSpPr/>
          <p:nvPr/>
        </p:nvSpPr>
        <p:spPr>
          <a:xfrm>
            <a:off x="3239559" y="6347281"/>
            <a:ext cx="1162772" cy="573205"/>
          </a:xfrm>
          <a:prstGeom prst="snip2DiagRect">
            <a:avLst>
              <a:gd name="adj1" fmla="val 0"/>
              <a:gd name="adj2" fmla="val 41468"/>
            </a:avLst>
          </a:prstGeom>
          <a:gradFill flip="none" rotWithShape="1">
            <a:gsLst>
              <a:gs pos="6000">
                <a:schemeClr val="tx1">
                  <a:lumMod val="100000"/>
                </a:schemeClr>
              </a:gs>
              <a:gs pos="77000">
                <a:schemeClr val="accent1">
                  <a:lumMod val="75000"/>
                </a:schemeClr>
              </a:gs>
              <a:gs pos="97000">
                <a:srgbClr val="2C4F8C"/>
              </a:gs>
            </a:gsLst>
            <a:lin ang="16200000" scaled="1"/>
            <a:tileRect/>
          </a:gra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b="1" dirty="0">
              <a:solidFill>
                <a:schemeClr val="accent5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61" name="Botão P2">
            <a:extLst>
              <a:ext uri="{FF2B5EF4-FFF2-40B4-BE49-F238E27FC236}">
                <a16:creationId xmlns:a16="http://schemas.microsoft.com/office/drawing/2014/main" id="{BF826996-DAD0-F227-5E50-54338F7A0705}"/>
              </a:ext>
            </a:extLst>
          </p:cNvPr>
          <p:cNvSpPr/>
          <p:nvPr/>
        </p:nvSpPr>
        <p:spPr>
          <a:xfrm>
            <a:off x="1876460" y="6347281"/>
            <a:ext cx="1162772" cy="573205"/>
          </a:xfrm>
          <a:prstGeom prst="snip2DiagRect">
            <a:avLst>
              <a:gd name="adj1" fmla="val 0"/>
              <a:gd name="adj2" fmla="val 41468"/>
            </a:avLst>
          </a:prstGeom>
          <a:gradFill flip="none" rotWithShape="1">
            <a:gsLst>
              <a:gs pos="6000">
                <a:schemeClr val="tx1">
                  <a:lumMod val="100000"/>
                </a:schemeClr>
              </a:gs>
              <a:gs pos="77000">
                <a:schemeClr val="accent1">
                  <a:lumMod val="75000"/>
                </a:schemeClr>
              </a:gs>
              <a:gs pos="97000">
                <a:srgbClr val="2C4F8C"/>
              </a:gs>
            </a:gsLst>
            <a:lin ang="16200000" scaled="1"/>
            <a:tileRect/>
          </a:gra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b="1" dirty="0">
              <a:solidFill>
                <a:schemeClr val="accent5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4" name="Botão P1">
            <a:extLst>
              <a:ext uri="{FF2B5EF4-FFF2-40B4-BE49-F238E27FC236}">
                <a16:creationId xmlns:a16="http://schemas.microsoft.com/office/drawing/2014/main" id="{3B374477-BB50-8B92-A3C0-233A0392ADAA}"/>
              </a:ext>
            </a:extLst>
          </p:cNvPr>
          <p:cNvSpPr/>
          <p:nvPr/>
        </p:nvSpPr>
        <p:spPr>
          <a:xfrm>
            <a:off x="513361" y="6347281"/>
            <a:ext cx="1162772" cy="573205"/>
          </a:xfrm>
          <a:prstGeom prst="snip2DiagRect">
            <a:avLst>
              <a:gd name="adj1" fmla="val 0"/>
              <a:gd name="adj2" fmla="val 41468"/>
            </a:avLst>
          </a:prstGeom>
          <a:gradFill flip="none" rotWithShape="1">
            <a:gsLst>
              <a:gs pos="6000">
                <a:schemeClr val="tx1">
                  <a:lumMod val="100000"/>
                </a:schemeClr>
              </a:gs>
              <a:gs pos="77000">
                <a:schemeClr val="accent1">
                  <a:lumMod val="75000"/>
                </a:schemeClr>
              </a:gs>
              <a:gs pos="97000">
                <a:srgbClr val="2C4F8C"/>
              </a:gs>
            </a:gsLst>
            <a:lin ang="16200000" scaled="1"/>
            <a:tileRect/>
          </a:gra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b="1" dirty="0">
              <a:solidFill>
                <a:schemeClr val="accent5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37" name="Botão Setup">
            <a:extLst>
              <a:ext uri="{FF2B5EF4-FFF2-40B4-BE49-F238E27FC236}">
                <a16:creationId xmlns:a16="http://schemas.microsoft.com/office/drawing/2014/main" id="{0F348118-A948-F077-CEF3-23E8295C2F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172799" y="6459398"/>
            <a:ext cx="573206" cy="573206"/>
          </a:xfrm>
          <a:prstGeom prst="rect">
            <a:avLst/>
          </a:prstGeom>
        </p:spPr>
      </p:pic>
      <p:pic>
        <p:nvPicPr>
          <p:cNvPr id="260" name="Botão Stop">
            <a:extLst>
              <a:ext uri="{FF2B5EF4-FFF2-40B4-BE49-F238E27FC236}">
                <a16:creationId xmlns:a16="http://schemas.microsoft.com/office/drawing/2014/main" id="{66490D82-8468-A63E-6E13-31B7F36487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71720" y="6504342"/>
            <a:ext cx="672000" cy="504000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259" name="Botão Play">
            <a:extLst>
              <a:ext uri="{FF2B5EF4-FFF2-40B4-BE49-F238E27FC236}">
                <a16:creationId xmlns:a16="http://schemas.microsoft.com/office/drawing/2014/main" id="{A5391A0C-5D42-0899-3FD8-CFED780CF6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40623" y="6504342"/>
            <a:ext cx="672000" cy="504000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</p:pic>
      <p:grpSp>
        <p:nvGrpSpPr>
          <p:cNvPr id="52" name="Botão Next">
            <a:extLst>
              <a:ext uri="{FF2B5EF4-FFF2-40B4-BE49-F238E27FC236}">
                <a16:creationId xmlns:a16="http://schemas.microsoft.com/office/drawing/2014/main" id="{2CD20C83-3DC7-AB64-EF8D-632AC5604647}"/>
              </a:ext>
            </a:extLst>
          </p:cNvPr>
          <p:cNvGrpSpPr/>
          <p:nvPr/>
        </p:nvGrpSpPr>
        <p:grpSpPr>
          <a:xfrm>
            <a:off x="8129389" y="5573217"/>
            <a:ext cx="372982" cy="307774"/>
            <a:chOff x="8695281" y="5312798"/>
            <a:chExt cx="372982" cy="238125"/>
          </a:xfrm>
        </p:grpSpPr>
        <p:sp>
          <p:nvSpPr>
            <p:cNvPr id="53" name="Retângulo: Cantos Arredondados 4">
              <a:extLst>
                <a:ext uri="{FF2B5EF4-FFF2-40B4-BE49-F238E27FC236}">
                  <a16:creationId xmlns:a16="http://schemas.microsoft.com/office/drawing/2014/main" id="{C671ED5B-9076-FBD4-50CF-3DD79C3DC024}"/>
                </a:ext>
              </a:extLst>
            </p:cNvPr>
            <p:cNvSpPr/>
            <p:nvPr/>
          </p:nvSpPr>
          <p:spPr>
            <a:xfrm>
              <a:off x="8838976" y="5312798"/>
              <a:ext cx="229287" cy="238125"/>
            </a:xfrm>
            <a:custGeom>
              <a:avLst/>
              <a:gdLst>
                <a:gd name="connsiteX0" fmla="*/ 0 w 415054"/>
                <a:gd name="connsiteY0" fmla="*/ 30545 h 183267"/>
                <a:gd name="connsiteX1" fmla="*/ 30545 w 415054"/>
                <a:gd name="connsiteY1" fmla="*/ 0 h 183267"/>
                <a:gd name="connsiteX2" fmla="*/ 384509 w 415054"/>
                <a:gd name="connsiteY2" fmla="*/ 0 h 183267"/>
                <a:gd name="connsiteX3" fmla="*/ 415054 w 415054"/>
                <a:gd name="connsiteY3" fmla="*/ 30545 h 183267"/>
                <a:gd name="connsiteX4" fmla="*/ 415054 w 415054"/>
                <a:gd name="connsiteY4" fmla="*/ 152722 h 183267"/>
                <a:gd name="connsiteX5" fmla="*/ 384509 w 415054"/>
                <a:gd name="connsiteY5" fmla="*/ 183267 h 183267"/>
                <a:gd name="connsiteX6" fmla="*/ 30545 w 415054"/>
                <a:gd name="connsiteY6" fmla="*/ 183267 h 183267"/>
                <a:gd name="connsiteX7" fmla="*/ 0 w 415054"/>
                <a:gd name="connsiteY7" fmla="*/ 152722 h 183267"/>
                <a:gd name="connsiteX8" fmla="*/ 0 w 415054"/>
                <a:gd name="connsiteY8" fmla="*/ 30545 h 183267"/>
                <a:gd name="connsiteX0" fmla="*/ 0 w 415054"/>
                <a:gd name="connsiteY0" fmla="*/ 30545 h 183267"/>
                <a:gd name="connsiteX1" fmla="*/ 30545 w 415054"/>
                <a:gd name="connsiteY1" fmla="*/ 0 h 183267"/>
                <a:gd name="connsiteX2" fmla="*/ 415054 w 415054"/>
                <a:gd name="connsiteY2" fmla="*/ 30545 h 183267"/>
                <a:gd name="connsiteX3" fmla="*/ 415054 w 415054"/>
                <a:gd name="connsiteY3" fmla="*/ 152722 h 183267"/>
                <a:gd name="connsiteX4" fmla="*/ 384509 w 415054"/>
                <a:gd name="connsiteY4" fmla="*/ 183267 h 183267"/>
                <a:gd name="connsiteX5" fmla="*/ 30545 w 415054"/>
                <a:gd name="connsiteY5" fmla="*/ 183267 h 183267"/>
                <a:gd name="connsiteX6" fmla="*/ 0 w 415054"/>
                <a:gd name="connsiteY6" fmla="*/ 152722 h 183267"/>
                <a:gd name="connsiteX7" fmla="*/ 0 w 415054"/>
                <a:gd name="connsiteY7" fmla="*/ 30545 h 183267"/>
                <a:gd name="connsiteX0" fmla="*/ 0 w 415054"/>
                <a:gd name="connsiteY0" fmla="*/ 30545 h 183267"/>
                <a:gd name="connsiteX1" fmla="*/ 30545 w 415054"/>
                <a:gd name="connsiteY1" fmla="*/ 0 h 183267"/>
                <a:gd name="connsiteX2" fmla="*/ 415054 w 415054"/>
                <a:gd name="connsiteY2" fmla="*/ 152722 h 183267"/>
                <a:gd name="connsiteX3" fmla="*/ 384509 w 415054"/>
                <a:gd name="connsiteY3" fmla="*/ 183267 h 183267"/>
                <a:gd name="connsiteX4" fmla="*/ 30545 w 415054"/>
                <a:gd name="connsiteY4" fmla="*/ 183267 h 183267"/>
                <a:gd name="connsiteX5" fmla="*/ 0 w 415054"/>
                <a:gd name="connsiteY5" fmla="*/ 152722 h 183267"/>
                <a:gd name="connsiteX6" fmla="*/ 0 w 415054"/>
                <a:gd name="connsiteY6" fmla="*/ 30545 h 183267"/>
                <a:gd name="connsiteX0" fmla="*/ 0 w 415054"/>
                <a:gd name="connsiteY0" fmla="*/ 30545 h 183267"/>
                <a:gd name="connsiteX1" fmla="*/ 30545 w 415054"/>
                <a:gd name="connsiteY1" fmla="*/ 0 h 183267"/>
                <a:gd name="connsiteX2" fmla="*/ 415054 w 415054"/>
                <a:gd name="connsiteY2" fmla="*/ 152722 h 183267"/>
                <a:gd name="connsiteX3" fmla="*/ 374984 w 415054"/>
                <a:gd name="connsiteY3" fmla="*/ 183267 h 183267"/>
                <a:gd name="connsiteX4" fmla="*/ 30545 w 415054"/>
                <a:gd name="connsiteY4" fmla="*/ 183267 h 183267"/>
                <a:gd name="connsiteX5" fmla="*/ 0 w 415054"/>
                <a:gd name="connsiteY5" fmla="*/ 152722 h 183267"/>
                <a:gd name="connsiteX6" fmla="*/ 0 w 415054"/>
                <a:gd name="connsiteY6" fmla="*/ 30545 h 183267"/>
                <a:gd name="connsiteX0" fmla="*/ 0 w 415054"/>
                <a:gd name="connsiteY0" fmla="*/ 30545 h 183267"/>
                <a:gd name="connsiteX1" fmla="*/ 30545 w 415054"/>
                <a:gd name="connsiteY1" fmla="*/ 0 h 183267"/>
                <a:gd name="connsiteX2" fmla="*/ 415054 w 415054"/>
                <a:gd name="connsiteY2" fmla="*/ 152722 h 183267"/>
                <a:gd name="connsiteX3" fmla="*/ 30545 w 415054"/>
                <a:gd name="connsiteY3" fmla="*/ 183267 h 183267"/>
                <a:gd name="connsiteX4" fmla="*/ 0 w 415054"/>
                <a:gd name="connsiteY4" fmla="*/ 152722 h 183267"/>
                <a:gd name="connsiteX5" fmla="*/ 0 w 415054"/>
                <a:gd name="connsiteY5" fmla="*/ 30545 h 183267"/>
                <a:gd name="connsiteX0" fmla="*/ 0 w 231698"/>
                <a:gd name="connsiteY0" fmla="*/ 30545 h 183267"/>
                <a:gd name="connsiteX1" fmla="*/ 30545 w 231698"/>
                <a:gd name="connsiteY1" fmla="*/ 0 h 183267"/>
                <a:gd name="connsiteX2" fmla="*/ 231698 w 231698"/>
                <a:gd name="connsiteY2" fmla="*/ 88428 h 183267"/>
                <a:gd name="connsiteX3" fmla="*/ 30545 w 231698"/>
                <a:gd name="connsiteY3" fmla="*/ 183267 h 183267"/>
                <a:gd name="connsiteX4" fmla="*/ 0 w 231698"/>
                <a:gd name="connsiteY4" fmla="*/ 152722 h 183267"/>
                <a:gd name="connsiteX5" fmla="*/ 0 w 231698"/>
                <a:gd name="connsiteY5" fmla="*/ 30545 h 183267"/>
                <a:gd name="connsiteX0" fmla="*/ 0 w 231698"/>
                <a:gd name="connsiteY0" fmla="*/ 30545 h 183267"/>
                <a:gd name="connsiteX1" fmla="*/ 30545 w 231698"/>
                <a:gd name="connsiteY1" fmla="*/ 0 h 183267"/>
                <a:gd name="connsiteX2" fmla="*/ 199217 w 231698"/>
                <a:gd name="connsiteY2" fmla="*/ 73729 h 183267"/>
                <a:gd name="connsiteX3" fmla="*/ 231698 w 231698"/>
                <a:gd name="connsiteY3" fmla="*/ 88428 h 183267"/>
                <a:gd name="connsiteX4" fmla="*/ 30545 w 231698"/>
                <a:gd name="connsiteY4" fmla="*/ 183267 h 183267"/>
                <a:gd name="connsiteX5" fmla="*/ 0 w 231698"/>
                <a:gd name="connsiteY5" fmla="*/ 152722 h 183267"/>
                <a:gd name="connsiteX6" fmla="*/ 0 w 231698"/>
                <a:gd name="connsiteY6" fmla="*/ 30545 h 183267"/>
                <a:gd name="connsiteX0" fmla="*/ 0 w 231701"/>
                <a:gd name="connsiteY0" fmla="*/ 30545 h 183267"/>
                <a:gd name="connsiteX1" fmla="*/ 30545 w 231701"/>
                <a:gd name="connsiteY1" fmla="*/ 0 h 183267"/>
                <a:gd name="connsiteX2" fmla="*/ 199217 w 231701"/>
                <a:gd name="connsiteY2" fmla="*/ 73729 h 183267"/>
                <a:gd name="connsiteX3" fmla="*/ 231698 w 231701"/>
                <a:gd name="connsiteY3" fmla="*/ 88428 h 183267"/>
                <a:gd name="connsiteX4" fmla="*/ 199217 w 231701"/>
                <a:gd name="connsiteY4" fmla="*/ 121354 h 183267"/>
                <a:gd name="connsiteX5" fmla="*/ 30545 w 231701"/>
                <a:gd name="connsiteY5" fmla="*/ 183267 h 183267"/>
                <a:gd name="connsiteX6" fmla="*/ 0 w 231701"/>
                <a:gd name="connsiteY6" fmla="*/ 152722 h 183267"/>
                <a:gd name="connsiteX7" fmla="*/ 0 w 231701"/>
                <a:gd name="connsiteY7" fmla="*/ 30545 h 183267"/>
                <a:gd name="connsiteX0" fmla="*/ 0 w 231698"/>
                <a:gd name="connsiteY0" fmla="*/ 30545 h 183267"/>
                <a:gd name="connsiteX1" fmla="*/ 30545 w 231698"/>
                <a:gd name="connsiteY1" fmla="*/ 0 h 183267"/>
                <a:gd name="connsiteX2" fmla="*/ 199217 w 231698"/>
                <a:gd name="connsiteY2" fmla="*/ 73729 h 183267"/>
                <a:gd name="connsiteX3" fmla="*/ 231698 w 231698"/>
                <a:gd name="connsiteY3" fmla="*/ 88428 h 183267"/>
                <a:gd name="connsiteX4" fmla="*/ 199217 w 231698"/>
                <a:gd name="connsiteY4" fmla="*/ 121354 h 183267"/>
                <a:gd name="connsiteX5" fmla="*/ 30545 w 231698"/>
                <a:gd name="connsiteY5" fmla="*/ 183267 h 183267"/>
                <a:gd name="connsiteX6" fmla="*/ 0 w 231698"/>
                <a:gd name="connsiteY6" fmla="*/ 152722 h 183267"/>
                <a:gd name="connsiteX7" fmla="*/ 0 w 231698"/>
                <a:gd name="connsiteY7" fmla="*/ 30545 h 183267"/>
                <a:gd name="connsiteX0" fmla="*/ 0 w 231698"/>
                <a:gd name="connsiteY0" fmla="*/ 30545 h 183267"/>
                <a:gd name="connsiteX1" fmla="*/ 30545 w 231698"/>
                <a:gd name="connsiteY1" fmla="*/ 0 h 183267"/>
                <a:gd name="connsiteX2" fmla="*/ 199217 w 231698"/>
                <a:gd name="connsiteY2" fmla="*/ 73729 h 183267"/>
                <a:gd name="connsiteX3" fmla="*/ 231698 w 231698"/>
                <a:gd name="connsiteY3" fmla="*/ 88428 h 183267"/>
                <a:gd name="connsiteX4" fmla="*/ 199217 w 231698"/>
                <a:gd name="connsiteY4" fmla="*/ 121354 h 183267"/>
                <a:gd name="connsiteX5" fmla="*/ 30545 w 231698"/>
                <a:gd name="connsiteY5" fmla="*/ 183267 h 183267"/>
                <a:gd name="connsiteX6" fmla="*/ 0 w 231698"/>
                <a:gd name="connsiteY6" fmla="*/ 152722 h 183267"/>
                <a:gd name="connsiteX7" fmla="*/ 0 w 231698"/>
                <a:gd name="connsiteY7" fmla="*/ 30545 h 183267"/>
                <a:gd name="connsiteX0" fmla="*/ 0 w 231698"/>
                <a:gd name="connsiteY0" fmla="*/ 30545 h 183267"/>
                <a:gd name="connsiteX1" fmla="*/ 30545 w 231698"/>
                <a:gd name="connsiteY1" fmla="*/ 0 h 183267"/>
                <a:gd name="connsiteX2" fmla="*/ 199217 w 231698"/>
                <a:gd name="connsiteY2" fmla="*/ 73729 h 183267"/>
                <a:gd name="connsiteX3" fmla="*/ 231698 w 231698"/>
                <a:gd name="connsiteY3" fmla="*/ 96760 h 183267"/>
                <a:gd name="connsiteX4" fmla="*/ 199217 w 231698"/>
                <a:gd name="connsiteY4" fmla="*/ 121354 h 183267"/>
                <a:gd name="connsiteX5" fmla="*/ 30545 w 231698"/>
                <a:gd name="connsiteY5" fmla="*/ 183267 h 183267"/>
                <a:gd name="connsiteX6" fmla="*/ 0 w 231698"/>
                <a:gd name="connsiteY6" fmla="*/ 152722 h 183267"/>
                <a:gd name="connsiteX7" fmla="*/ 0 w 231698"/>
                <a:gd name="connsiteY7" fmla="*/ 30545 h 183267"/>
                <a:gd name="connsiteX0" fmla="*/ 0 w 231698"/>
                <a:gd name="connsiteY0" fmla="*/ 30545 h 183267"/>
                <a:gd name="connsiteX1" fmla="*/ 30545 w 231698"/>
                <a:gd name="connsiteY1" fmla="*/ 0 h 183267"/>
                <a:gd name="connsiteX2" fmla="*/ 199217 w 231698"/>
                <a:gd name="connsiteY2" fmla="*/ 73729 h 183267"/>
                <a:gd name="connsiteX3" fmla="*/ 231698 w 231698"/>
                <a:gd name="connsiteY3" fmla="*/ 96760 h 183267"/>
                <a:gd name="connsiteX4" fmla="*/ 199217 w 231698"/>
                <a:gd name="connsiteY4" fmla="*/ 121354 h 183267"/>
                <a:gd name="connsiteX5" fmla="*/ 30545 w 231698"/>
                <a:gd name="connsiteY5" fmla="*/ 183267 h 183267"/>
                <a:gd name="connsiteX6" fmla="*/ 0 w 231698"/>
                <a:gd name="connsiteY6" fmla="*/ 152722 h 183267"/>
                <a:gd name="connsiteX7" fmla="*/ 0 w 231698"/>
                <a:gd name="connsiteY7" fmla="*/ 30545 h 183267"/>
                <a:gd name="connsiteX0" fmla="*/ 0 w 231698"/>
                <a:gd name="connsiteY0" fmla="*/ 30545 h 183267"/>
                <a:gd name="connsiteX1" fmla="*/ 30545 w 231698"/>
                <a:gd name="connsiteY1" fmla="*/ 0 h 183267"/>
                <a:gd name="connsiteX2" fmla="*/ 199217 w 231698"/>
                <a:gd name="connsiteY2" fmla="*/ 73729 h 183267"/>
                <a:gd name="connsiteX3" fmla="*/ 231698 w 231698"/>
                <a:gd name="connsiteY3" fmla="*/ 96760 h 183267"/>
                <a:gd name="connsiteX4" fmla="*/ 199217 w 231698"/>
                <a:gd name="connsiteY4" fmla="*/ 121354 h 183267"/>
                <a:gd name="connsiteX5" fmla="*/ 30545 w 231698"/>
                <a:gd name="connsiteY5" fmla="*/ 183267 h 183267"/>
                <a:gd name="connsiteX6" fmla="*/ 0 w 231698"/>
                <a:gd name="connsiteY6" fmla="*/ 152722 h 183267"/>
                <a:gd name="connsiteX7" fmla="*/ 0 w 231698"/>
                <a:gd name="connsiteY7" fmla="*/ 30545 h 183267"/>
                <a:gd name="connsiteX0" fmla="*/ 0 w 231698"/>
                <a:gd name="connsiteY0" fmla="*/ 30545 h 183267"/>
                <a:gd name="connsiteX1" fmla="*/ 30545 w 231698"/>
                <a:gd name="connsiteY1" fmla="*/ 0 h 183267"/>
                <a:gd name="connsiteX2" fmla="*/ 199217 w 231698"/>
                <a:gd name="connsiteY2" fmla="*/ 73729 h 183267"/>
                <a:gd name="connsiteX3" fmla="*/ 231698 w 231698"/>
                <a:gd name="connsiteY3" fmla="*/ 96760 h 183267"/>
                <a:gd name="connsiteX4" fmla="*/ 199217 w 231698"/>
                <a:gd name="connsiteY4" fmla="*/ 121354 h 183267"/>
                <a:gd name="connsiteX5" fmla="*/ 30545 w 231698"/>
                <a:gd name="connsiteY5" fmla="*/ 183267 h 183267"/>
                <a:gd name="connsiteX6" fmla="*/ 0 w 231698"/>
                <a:gd name="connsiteY6" fmla="*/ 152722 h 183267"/>
                <a:gd name="connsiteX7" fmla="*/ 0 w 231698"/>
                <a:gd name="connsiteY7" fmla="*/ 30545 h 183267"/>
                <a:gd name="connsiteX0" fmla="*/ 0 w 231701"/>
                <a:gd name="connsiteY0" fmla="*/ 30545 h 183267"/>
                <a:gd name="connsiteX1" fmla="*/ 30545 w 231701"/>
                <a:gd name="connsiteY1" fmla="*/ 0 h 183267"/>
                <a:gd name="connsiteX2" fmla="*/ 199217 w 231701"/>
                <a:gd name="connsiteY2" fmla="*/ 73729 h 183267"/>
                <a:gd name="connsiteX3" fmla="*/ 231698 w 231701"/>
                <a:gd name="connsiteY3" fmla="*/ 96760 h 183267"/>
                <a:gd name="connsiteX4" fmla="*/ 199217 w 231701"/>
                <a:gd name="connsiteY4" fmla="*/ 121354 h 183267"/>
                <a:gd name="connsiteX5" fmla="*/ 30545 w 231701"/>
                <a:gd name="connsiteY5" fmla="*/ 183267 h 183267"/>
                <a:gd name="connsiteX6" fmla="*/ 0 w 231701"/>
                <a:gd name="connsiteY6" fmla="*/ 152722 h 183267"/>
                <a:gd name="connsiteX7" fmla="*/ 0 w 231701"/>
                <a:gd name="connsiteY7" fmla="*/ 30545 h 183267"/>
                <a:gd name="connsiteX0" fmla="*/ 0 w 231701"/>
                <a:gd name="connsiteY0" fmla="*/ 30545 h 183267"/>
                <a:gd name="connsiteX1" fmla="*/ 30545 w 231701"/>
                <a:gd name="connsiteY1" fmla="*/ 0 h 183267"/>
                <a:gd name="connsiteX2" fmla="*/ 199217 w 231701"/>
                <a:gd name="connsiteY2" fmla="*/ 73729 h 183267"/>
                <a:gd name="connsiteX3" fmla="*/ 231698 w 231701"/>
                <a:gd name="connsiteY3" fmla="*/ 87504 h 183267"/>
                <a:gd name="connsiteX4" fmla="*/ 199217 w 231701"/>
                <a:gd name="connsiteY4" fmla="*/ 121354 h 183267"/>
                <a:gd name="connsiteX5" fmla="*/ 30545 w 231701"/>
                <a:gd name="connsiteY5" fmla="*/ 183267 h 183267"/>
                <a:gd name="connsiteX6" fmla="*/ 0 w 231701"/>
                <a:gd name="connsiteY6" fmla="*/ 152722 h 183267"/>
                <a:gd name="connsiteX7" fmla="*/ 0 w 231701"/>
                <a:gd name="connsiteY7" fmla="*/ 30545 h 183267"/>
                <a:gd name="connsiteX0" fmla="*/ 0 w 231993"/>
                <a:gd name="connsiteY0" fmla="*/ 30545 h 183267"/>
                <a:gd name="connsiteX1" fmla="*/ 30545 w 231993"/>
                <a:gd name="connsiteY1" fmla="*/ 0 h 183267"/>
                <a:gd name="connsiteX2" fmla="*/ 201923 w 231993"/>
                <a:gd name="connsiteY2" fmla="*/ 64474 h 183267"/>
                <a:gd name="connsiteX3" fmla="*/ 231698 w 231993"/>
                <a:gd name="connsiteY3" fmla="*/ 87504 h 183267"/>
                <a:gd name="connsiteX4" fmla="*/ 199217 w 231993"/>
                <a:gd name="connsiteY4" fmla="*/ 121354 h 183267"/>
                <a:gd name="connsiteX5" fmla="*/ 30545 w 231993"/>
                <a:gd name="connsiteY5" fmla="*/ 183267 h 183267"/>
                <a:gd name="connsiteX6" fmla="*/ 0 w 231993"/>
                <a:gd name="connsiteY6" fmla="*/ 152722 h 183267"/>
                <a:gd name="connsiteX7" fmla="*/ 0 w 231993"/>
                <a:gd name="connsiteY7" fmla="*/ 30545 h 183267"/>
                <a:gd name="connsiteX0" fmla="*/ 0 w 237159"/>
                <a:gd name="connsiteY0" fmla="*/ 30545 h 183267"/>
                <a:gd name="connsiteX1" fmla="*/ 30545 w 237159"/>
                <a:gd name="connsiteY1" fmla="*/ 0 h 183267"/>
                <a:gd name="connsiteX2" fmla="*/ 201923 w 237159"/>
                <a:gd name="connsiteY2" fmla="*/ 64474 h 183267"/>
                <a:gd name="connsiteX3" fmla="*/ 237112 w 237159"/>
                <a:gd name="connsiteY3" fmla="*/ 93058 h 183267"/>
                <a:gd name="connsiteX4" fmla="*/ 199217 w 237159"/>
                <a:gd name="connsiteY4" fmla="*/ 121354 h 183267"/>
                <a:gd name="connsiteX5" fmla="*/ 30545 w 237159"/>
                <a:gd name="connsiteY5" fmla="*/ 183267 h 183267"/>
                <a:gd name="connsiteX6" fmla="*/ 0 w 237159"/>
                <a:gd name="connsiteY6" fmla="*/ 152722 h 183267"/>
                <a:gd name="connsiteX7" fmla="*/ 0 w 237159"/>
                <a:gd name="connsiteY7" fmla="*/ 30545 h 183267"/>
                <a:gd name="connsiteX0" fmla="*/ 0 w 238203"/>
                <a:gd name="connsiteY0" fmla="*/ 30545 h 183267"/>
                <a:gd name="connsiteX1" fmla="*/ 30545 w 238203"/>
                <a:gd name="connsiteY1" fmla="*/ 0 h 183267"/>
                <a:gd name="connsiteX2" fmla="*/ 201923 w 238203"/>
                <a:gd name="connsiteY2" fmla="*/ 64474 h 183267"/>
                <a:gd name="connsiteX3" fmla="*/ 237112 w 238203"/>
                <a:gd name="connsiteY3" fmla="*/ 93058 h 183267"/>
                <a:gd name="connsiteX4" fmla="*/ 210044 w 238203"/>
                <a:gd name="connsiteY4" fmla="*/ 115800 h 183267"/>
                <a:gd name="connsiteX5" fmla="*/ 30545 w 238203"/>
                <a:gd name="connsiteY5" fmla="*/ 183267 h 183267"/>
                <a:gd name="connsiteX6" fmla="*/ 0 w 238203"/>
                <a:gd name="connsiteY6" fmla="*/ 152722 h 183267"/>
                <a:gd name="connsiteX7" fmla="*/ 0 w 238203"/>
                <a:gd name="connsiteY7" fmla="*/ 30545 h 183267"/>
                <a:gd name="connsiteX0" fmla="*/ 0 w 237289"/>
                <a:gd name="connsiteY0" fmla="*/ 30545 h 183267"/>
                <a:gd name="connsiteX1" fmla="*/ 30545 w 237289"/>
                <a:gd name="connsiteY1" fmla="*/ 0 h 183267"/>
                <a:gd name="connsiteX2" fmla="*/ 201923 w 237289"/>
                <a:gd name="connsiteY2" fmla="*/ 64474 h 183267"/>
                <a:gd name="connsiteX3" fmla="*/ 237112 w 237289"/>
                <a:gd name="connsiteY3" fmla="*/ 93058 h 183267"/>
                <a:gd name="connsiteX4" fmla="*/ 210044 w 237289"/>
                <a:gd name="connsiteY4" fmla="*/ 115800 h 183267"/>
                <a:gd name="connsiteX5" fmla="*/ 30545 w 237289"/>
                <a:gd name="connsiteY5" fmla="*/ 183267 h 183267"/>
                <a:gd name="connsiteX6" fmla="*/ 0 w 237289"/>
                <a:gd name="connsiteY6" fmla="*/ 152722 h 183267"/>
                <a:gd name="connsiteX7" fmla="*/ 0 w 237289"/>
                <a:gd name="connsiteY7" fmla="*/ 30545 h 183267"/>
                <a:gd name="connsiteX0" fmla="*/ 0 w 238816"/>
                <a:gd name="connsiteY0" fmla="*/ 30545 h 183267"/>
                <a:gd name="connsiteX1" fmla="*/ 30545 w 238816"/>
                <a:gd name="connsiteY1" fmla="*/ 0 h 183267"/>
                <a:gd name="connsiteX2" fmla="*/ 201923 w 238816"/>
                <a:gd name="connsiteY2" fmla="*/ 64474 h 183267"/>
                <a:gd name="connsiteX3" fmla="*/ 237112 w 238816"/>
                <a:gd name="connsiteY3" fmla="*/ 93058 h 183267"/>
                <a:gd name="connsiteX4" fmla="*/ 210044 w 238816"/>
                <a:gd name="connsiteY4" fmla="*/ 115800 h 183267"/>
                <a:gd name="connsiteX5" fmla="*/ 30545 w 238816"/>
                <a:gd name="connsiteY5" fmla="*/ 183267 h 183267"/>
                <a:gd name="connsiteX6" fmla="*/ 0 w 238816"/>
                <a:gd name="connsiteY6" fmla="*/ 152722 h 183267"/>
                <a:gd name="connsiteX7" fmla="*/ 0 w 238816"/>
                <a:gd name="connsiteY7" fmla="*/ 30545 h 183267"/>
                <a:gd name="connsiteX0" fmla="*/ 0 w 238816"/>
                <a:gd name="connsiteY0" fmla="*/ 30545 h 183267"/>
                <a:gd name="connsiteX1" fmla="*/ 30545 w 238816"/>
                <a:gd name="connsiteY1" fmla="*/ 0 h 183267"/>
                <a:gd name="connsiteX2" fmla="*/ 201923 w 238816"/>
                <a:gd name="connsiteY2" fmla="*/ 64474 h 183267"/>
                <a:gd name="connsiteX3" fmla="*/ 237112 w 238816"/>
                <a:gd name="connsiteY3" fmla="*/ 93058 h 183267"/>
                <a:gd name="connsiteX4" fmla="*/ 210044 w 238816"/>
                <a:gd name="connsiteY4" fmla="*/ 115800 h 183267"/>
                <a:gd name="connsiteX5" fmla="*/ 30545 w 238816"/>
                <a:gd name="connsiteY5" fmla="*/ 183267 h 183267"/>
                <a:gd name="connsiteX6" fmla="*/ 0 w 238816"/>
                <a:gd name="connsiteY6" fmla="*/ 152722 h 183267"/>
                <a:gd name="connsiteX7" fmla="*/ 0 w 238816"/>
                <a:gd name="connsiteY7" fmla="*/ 30545 h 183267"/>
                <a:gd name="connsiteX0" fmla="*/ 0 w 238816"/>
                <a:gd name="connsiteY0" fmla="*/ 30545 h 183267"/>
                <a:gd name="connsiteX1" fmla="*/ 30545 w 238816"/>
                <a:gd name="connsiteY1" fmla="*/ 0 h 183267"/>
                <a:gd name="connsiteX2" fmla="*/ 201923 w 238816"/>
                <a:gd name="connsiteY2" fmla="*/ 64474 h 183267"/>
                <a:gd name="connsiteX3" fmla="*/ 237112 w 238816"/>
                <a:gd name="connsiteY3" fmla="*/ 93058 h 183267"/>
                <a:gd name="connsiteX4" fmla="*/ 210044 w 238816"/>
                <a:gd name="connsiteY4" fmla="*/ 115800 h 183267"/>
                <a:gd name="connsiteX5" fmla="*/ 30545 w 238816"/>
                <a:gd name="connsiteY5" fmla="*/ 183267 h 183267"/>
                <a:gd name="connsiteX6" fmla="*/ 0 w 238816"/>
                <a:gd name="connsiteY6" fmla="*/ 152722 h 183267"/>
                <a:gd name="connsiteX7" fmla="*/ 0 w 238816"/>
                <a:gd name="connsiteY7" fmla="*/ 30545 h 183267"/>
                <a:gd name="connsiteX0" fmla="*/ 0 w 238816"/>
                <a:gd name="connsiteY0" fmla="*/ 30545 h 183267"/>
                <a:gd name="connsiteX1" fmla="*/ 30545 w 238816"/>
                <a:gd name="connsiteY1" fmla="*/ 0 h 183267"/>
                <a:gd name="connsiteX2" fmla="*/ 201923 w 238816"/>
                <a:gd name="connsiteY2" fmla="*/ 64474 h 183267"/>
                <a:gd name="connsiteX3" fmla="*/ 237112 w 238816"/>
                <a:gd name="connsiteY3" fmla="*/ 93058 h 183267"/>
                <a:gd name="connsiteX4" fmla="*/ 210044 w 238816"/>
                <a:gd name="connsiteY4" fmla="*/ 115800 h 183267"/>
                <a:gd name="connsiteX5" fmla="*/ 30545 w 238816"/>
                <a:gd name="connsiteY5" fmla="*/ 183267 h 183267"/>
                <a:gd name="connsiteX6" fmla="*/ 0 w 238816"/>
                <a:gd name="connsiteY6" fmla="*/ 152722 h 183267"/>
                <a:gd name="connsiteX7" fmla="*/ 0 w 238816"/>
                <a:gd name="connsiteY7" fmla="*/ 30545 h 183267"/>
                <a:gd name="connsiteX0" fmla="*/ 0 w 237112"/>
                <a:gd name="connsiteY0" fmla="*/ 30545 h 183267"/>
                <a:gd name="connsiteX1" fmla="*/ 30545 w 237112"/>
                <a:gd name="connsiteY1" fmla="*/ 0 h 183267"/>
                <a:gd name="connsiteX2" fmla="*/ 201923 w 237112"/>
                <a:gd name="connsiteY2" fmla="*/ 64474 h 183267"/>
                <a:gd name="connsiteX3" fmla="*/ 237112 w 237112"/>
                <a:gd name="connsiteY3" fmla="*/ 93058 h 183267"/>
                <a:gd name="connsiteX4" fmla="*/ 210044 w 237112"/>
                <a:gd name="connsiteY4" fmla="*/ 115800 h 183267"/>
                <a:gd name="connsiteX5" fmla="*/ 30545 w 237112"/>
                <a:gd name="connsiteY5" fmla="*/ 183267 h 183267"/>
                <a:gd name="connsiteX6" fmla="*/ 0 w 237112"/>
                <a:gd name="connsiteY6" fmla="*/ 152722 h 183267"/>
                <a:gd name="connsiteX7" fmla="*/ 0 w 237112"/>
                <a:gd name="connsiteY7" fmla="*/ 30545 h 183267"/>
                <a:gd name="connsiteX0" fmla="*/ 0 w 237112"/>
                <a:gd name="connsiteY0" fmla="*/ 30545 h 183267"/>
                <a:gd name="connsiteX1" fmla="*/ 30545 w 237112"/>
                <a:gd name="connsiteY1" fmla="*/ 0 h 183267"/>
                <a:gd name="connsiteX2" fmla="*/ 201923 w 237112"/>
                <a:gd name="connsiteY2" fmla="*/ 64474 h 183267"/>
                <a:gd name="connsiteX3" fmla="*/ 237112 w 237112"/>
                <a:gd name="connsiteY3" fmla="*/ 93058 h 183267"/>
                <a:gd name="connsiteX4" fmla="*/ 210044 w 237112"/>
                <a:gd name="connsiteY4" fmla="*/ 115800 h 183267"/>
                <a:gd name="connsiteX5" fmla="*/ 30545 w 237112"/>
                <a:gd name="connsiteY5" fmla="*/ 183267 h 183267"/>
                <a:gd name="connsiteX6" fmla="*/ 0 w 237112"/>
                <a:gd name="connsiteY6" fmla="*/ 152722 h 183267"/>
                <a:gd name="connsiteX7" fmla="*/ 0 w 237112"/>
                <a:gd name="connsiteY7" fmla="*/ 30545 h 183267"/>
                <a:gd name="connsiteX0" fmla="*/ 0 w 237112"/>
                <a:gd name="connsiteY0" fmla="*/ 30545 h 183321"/>
                <a:gd name="connsiteX1" fmla="*/ 30545 w 237112"/>
                <a:gd name="connsiteY1" fmla="*/ 0 h 183321"/>
                <a:gd name="connsiteX2" fmla="*/ 201923 w 237112"/>
                <a:gd name="connsiteY2" fmla="*/ 64474 h 183321"/>
                <a:gd name="connsiteX3" fmla="*/ 237112 w 237112"/>
                <a:gd name="connsiteY3" fmla="*/ 93058 h 183321"/>
                <a:gd name="connsiteX4" fmla="*/ 210044 w 237112"/>
                <a:gd name="connsiteY4" fmla="*/ 115800 h 183321"/>
                <a:gd name="connsiteX5" fmla="*/ 30545 w 237112"/>
                <a:gd name="connsiteY5" fmla="*/ 183267 h 183321"/>
                <a:gd name="connsiteX6" fmla="*/ 0 w 237112"/>
                <a:gd name="connsiteY6" fmla="*/ 152722 h 183321"/>
                <a:gd name="connsiteX7" fmla="*/ 0 w 237112"/>
                <a:gd name="connsiteY7" fmla="*/ 30545 h 183321"/>
                <a:gd name="connsiteX0" fmla="*/ 0 w 237112"/>
                <a:gd name="connsiteY0" fmla="*/ 30545 h 183321"/>
                <a:gd name="connsiteX1" fmla="*/ 30545 w 237112"/>
                <a:gd name="connsiteY1" fmla="*/ 0 h 183321"/>
                <a:gd name="connsiteX2" fmla="*/ 209609 w 237112"/>
                <a:gd name="connsiteY2" fmla="*/ 69473 h 183321"/>
                <a:gd name="connsiteX3" fmla="*/ 237112 w 237112"/>
                <a:gd name="connsiteY3" fmla="*/ 93058 h 183321"/>
                <a:gd name="connsiteX4" fmla="*/ 210044 w 237112"/>
                <a:gd name="connsiteY4" fmla="*/ 115800 h 183321"/>
                <a:gd name="connsiteX5" fmla="*/ 30545 w 237112"/>
                <a:gd name="connsiteY5" fmla="*/ 183267 h 183321"/>
                <a:gd name="connsiteX6" fmla="*/ 0 w 237112"/>
                <a:gd name="connsiteY6" fmla="*/ 152722 h 183321"/>
                <a:gd name="connsiteX7" fmla="*/ 0 w 237112"/>
                <a:gd name="connsiteY7" fmla="*/ 30545 h 183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7112" h="183321">
                  <a:moveTo>
                    <a:pt x="0" y="30545"/>
                  </a:moveTo>
                  <a:cubicBezTo>
                    <a:pt x="0" y="13675"/>
                    <a:pt x="13675" y="0"/>
                    <a:pt x="30545" y="0"/>
                  </a:cubicBezTo>
                  <a:cubicBezTo>
                    <a:pt x="41554" y="2608"/>
                    <a:pt x="152483" y="47982"/>
                    <a:pt x="209609" y="69473"/>
                  </a:cubicBezTo>
                  <a:cubicBezTo>
                    <a:pt x="243135" y="85600"/>
                    <a:pt x="234890" y="87651"/>
                    <a:pt x="237112" y="93058"/>
                  </a:cubicBezTo>
                  <a:cubicBezTo>
                    <a:pt x="234973" y="98835"/>
                    <a:pt x="243569" y="101382"/>
                    <a:pt x="210044" y="115800"/>
                  </a:cubicBezTo>
                  <a:cubicBezTo>
                    <a:pt x="176519" y="131606"/>
                    <a:pt x="40690" y="185259"/>
                    <a:pt x="30545" y="183267"/>
                  </a:cubicBezTo>
                  <a:cubicBezTo>
                    <a:pt x="13675" y="183267"/>
                    <a:pt x="0" y="169592"/>
                    <a:pt x="0" y="152722"/>
                  </a:cubicBezTo>
                  <a:lnTo>
                    <a:pt x="0" y="30545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4" name="Retângulo: Cantos Arredondados 4">
              <a:extLst>
                <a:ext uri="{FF2B5EF4-FFF2-40B4-BE49-F238E27FC236}">
                  <a16:creationId xmlns:a16="http://schemas.microsoft.com/office/drawing/2014/main" id="{2698301A-CFE1-42D6-74E7-FB7FC6D562C3}"/>
                </a:ext>
              </a:extLst>
            </p:cNvPr>
            <p:cNvSpPr/>
            <p:nvPr/>
          </p:nvSpPr>
          <p:spPr>
            <a:xfrm>
              <a:off x="8695281" y="5312798"/>
              <a:ext cx="229287" cy="238125"/>
            </a:xfrm>
            <a:custGeom>
              <a:avLst/>
              <a:gdLst>
                <a:gd name="connsiteX0" fmla="*/ 0 w 415054"/>
                <a:gd name="connsiteY0" fmla="*/ 30545 h 183267"/>
                <a:gd name="connsiteX1" fmla="*/ 30545 w 415054"/>
                <a:gd name="connsiteY1" fmla="*/ 0 h 183267"/>
                <a:gd name="connsiteX2" fmla="*/ 384509 w 415054"/>
                <a:gd name="connsiteY2" fmla="*/ 0 h 183267"/>
                <a:gd name="connsiteX3" fmla="*/ 415054 w 415054"/>
                <a:gd name="connsiteY3" fmla="*/ 30545 h 183267"/>
                <a:gd name="connsiteX4" fmla="*/ 415054 w 415054"/>
                <a:gd name="connsiteY4" fmla="*/ 152722 h 183267"/>
                <a:gd name="connsiteX5" fmla="*/ 384509 w 415054"/>
                <a:gd name="connsiteY5" fmla="*/ 183267 h 183267"/>
                <a:gd name="connsiteX6" fmla="*/ 30545 w 415054"/>
                <a:gd name="connsiteY6" fmla="*/ 183267 h 183267"/>
                <a:gd name="connsiteX7" fmla="*/ 0 w 415054"/>
                <a:gd name="connsiteY7" fmla="*/ 152722 h 183267"/>
                <a:gd name="connsiteX8" fmla="*/ 0 w 415054"/>
                <a:gd name="connsiteY8" fmla="*/ 30545 h 183267"/>
                <a:gd name="connsiteX0" fmla="*/ 0 w 415054"/>
                <a:gd name="connsiteY0" fmla="*/ 30545 h 183267"/>
                <a:gd name="connsiteX1" fmla="*/ 30545 w 415054"/>
                <a:gd name="connsiteY1" fmla="*/ 0 h 183267"/>
                <a:gd name="connsiteX2" fmla="*/ 415054 w 415054"/>
                <a:gd name="connsiteY2" fmla="*/ 30545 h 183267"/>
                <a:gd name="connsiteX3" fmla="*/ 415054 w 415054"/>
                <a:gd name="connsiteY3" fmla="*/ 152722 h 183267"/>
                <a:gd name="connsiteX4" fmla="*/ 384509 w 415054"/>
                <a:gd name="connsiteY4" fmla="*/ 183267 h 183267"/>
                <a:gd name="connsiteX5" fmla="*/ 30545 w 415054"/>
                <a:gd name="connsiteY5" fmla="*/ 183267 h 183267"/>
                <a:gd name="connsiteX6" fmla="*/ 0 w 415054"/>
                <a:gd name="connsiteY6" fmla="*/ 152722 h 183267"/>
                <a:gd name="connsiteX7" fmla="*/ 0 w 415054"/>
                <a:gd name="connsiteY7" fmla="*/ 30545 h 183267"/>
                <a:gd name="connsiteX0" fmla="*/ 0 w 415054"/>
                <a:gd name="connsiteY0" fmla="*/ 30545 h 183267"/>
                <a:gd name="connsiteX1" fmla="*/ 30545 w 415054"/>
                <a:gd name="connsiteY1" fmla="*/ 0 h 183267"/>
                <a:gd name="connsiteX2" fmla="*/ 415054 w 415054"/>
                <a:gd name="connsiteY2" fmla="*/ 152722 h 183267"/>
                <a:gd name="connsiteX3" fmla="*/ 384509 w 415054"/>
                <a:gd name="connsiteY3" fmla="*/ 183267 h 183267"/>
                <a:gd name="connsiteX4" fmla="*/ 30545 w 415054"/>
                <a:gd name="connsiteY4" fmla="*/ 183267 h 183267"/>
                <a:gd name="connsiteX5" fmla="*/ 0 w 415054"/>
                <a:gd name="connsiteY5" fmla="*/ 152722 h 183267"/>
                <a:gd name="connsiteX6" fmla="*/ 0 w 415054"/>
                <a:gd name="connsiteY6" fmla="*/ 30545 h 183267"/>
                <a:gd name="connsiteX0" fmla="*/ 0 w 415054"/>
                <a:gd name="connsiteY0" fmla="*/ 30545 h 183267"/>
                <a:gd name="connsiteX1" fmla="*/ 30545 w 415054"/>
                <a:gd name="connsiteY1" fmla="*/ 0 h 183267"/>
                <a:gd name="connsiteX2" fmla="*/ 415054 w 415054"/>
                <a:gd name="connsiteY2" fmla="*/ 152722 h 183267"/>
                <a:gd name="connsiteX3" fmla="*/ 374984 w 415054"/>
                <a:gd name="connsiteY3" fmla="*/ 183267 h 183267"/>
                <a:gd name="connsiteX4" fmla="*/ 30545 w 415054"/>
                <a:gd name="connsiteY4" fmla="*/ 183267 h 183267"/>
                <a:gd name="connsiteX5" fmla="*/ 0 w 415054"/>
                <a:gd name="connsiteY5" fmla="*/ 152722 h 183267"/>
                <a:gd name="connsiteX6" fmla="*/ 0 w 415054"/>
                <a:gd name="connsiteY6" fmla="*/ 30545 h 183267"/>
                <a:gd name="connsiteX0" fmla="*/ 0 w 415054"/>
                <a:gd name="connsiteY0" fmla="*/ 30545 h 183267"/>
                <a:gd name="connsiteX1" fmla="*/ 30545 w 415054"/>
                <a:gd name="connsiteY1" fmla="*/ 0 h 183267"/>
                <a:gd name="connsiteX2" fmla="*/ 415054 w 415054"/>
                <a:gd name="connsiteY2" fmla="*/ 152722 h 183267"/>
                <a:gd name="connsiteX3" fmla="*/ 30545 w 415054"/>
                <a:gd name="connsiteY3" fmla="*/ 183267 h 183267"/>
                <a:gd name="connsiteX4" fmla="*/ 0 w 415054"/>
                <a:gd name="connsiteY4" fmla="*/ 152722 h 183267"/>
                <a:gd name="connsiteX5" fmla="*/ 0 w 415054"/>
                <a:gd name="connsiteY5" fmla="*/ 30545 h 183267"/>
                <a:gd name="connsiteX0" fmla="*/ 0 w 231698"/>
                <a:gd name="connsiteY0" fmla="*/ 30545 h 183267"/>
                <a:gd name="connsiteX1" fmla="*/ 30545 w 231698"/>
                <a:gd name="connsiteY1" fmla="*/ 0 h 183267"/>
                <a:gd name="connsiteX2" fmla="*/ 231698 w 231698"/>
                <a:gd name="connsiteY2" fmla="*/ 88428 h 183267"/>
                <a:gd name="connsiteX3" fmla="*/ 30545 w 231698"/>
                <a:gd name="connsiteY3" fmla="*/ 183267 h 183267"/>
                <a:gd name="connsiteX4" fmla="*/ 0 w 231698"/>
                <a:gd name="connsiteY4" fmla="*/ 152722 h 183267"/>
                <a:gd name="connsiteX5" fmla="*/ 0 w 231698"/>
                <a:gd name="connsiteY5" fmla="*/ 30545 h 183267"/>
                <a:gd name="connsiteX0" fmla="*/ 0 w 231698"/>
                <a:gd name="connsiteY0" fmla="*/ 30545 h 183267"/>
                <a:gd name="connsiteX1" fmla="*/ 30545 w 231698"/>
                <a:gd name="connsiteY1" fmla="*/ 0 h 183267"/>
                <a:gd name="connsiteX2" fmla="*/ 199217 w 231698"/>
                <a:gd name="connsiteY2" fmla="*/ 73729 h 183267"/>
                <a:gd name="connsiteX3" fmla="*/ 231698 w 231698"/>
                <a:gd name="connsiteY3" fmla="*/ 88428 h 183267"/>
                <a:gd name="connsiteX4" fmla="*/ 30545 w 231698"/>
                <a:gd name="connsiteY4" fmla="*/ 183267 h 183267"/>
                <a:gd name="connsiteX5" fmla="*/ 0 w 231698"/>
                <a:gd name="connsiteY5" fmla="*/ 152722 h 183267"/>
                <a:gd name="connsiteX6" fmla="*/ 0 w 231698"/>
                <a:gd name="connsiteY6" fmla="*/ 30545 h 183267"/>
                <a:gd name="connsiteX0" fmla="*/ 0 w 231701"/>
                <a:gd name="connsiteY0" fmla="*/ 30545 h 183267"/>
                <a:gd name="connsiteX1" fmla="*/ 30545 w 231701"/>
                <a:gd name="connsiteY1" fmla="*/ 0 h 183267"/>
                <a:gd name="connsiteX2" fmla="*/ 199217 w 231701"/>
                <a:gd name="connsiteY2" fmla="*/ 73729 h 183267"/>
                <a:gd name="connsiteX3" fmla="*/ 231698 w 231701"/>
                <a:gd name="connsiteY3" fmla="*/ 88428 h 183267"/>
                <a:gd name="connsiteX4" fmla="*/ 199217 w 231701"/>
                <a:gd name="connsiteY4" fmla="*/ 121354 h 183267"/>
                <a:gd name="connsiteX5" fmla="*/ 30545 w 231701"/>
                <a:gd name="connsiteY5" fmla="*/ 183267 h 183267"/>
                <a:gd name="connsiteX6" fmla="*/ 0 w 231701"/>
                <a:gd name="connsiteY6" fmla="*/ 152722 h 183267"/>
                <a:gd name="connsiteX7" fmla="*/ 0 w 231701"/>
                <a:gd name="connsiteY7" fmla="*/ 30545 h 183267"/>
                <a:gd name="connsiteX0" fmla="*/ 0 w 231698"/>
                <a:gd name="connsiteY0" fmla="*/ 30545 h 183267"/>
                <a:gd name="connsiteX1" fmla="*/ 30545 w 231698"/>
                <a:gd name="connsiteY1" fmla="*/ 0 h 183267"/>
                <a:gd name="connsiteX2" fmla="*/ 199217 w 231698"/>
                <a:gd name="connsiteY2" fmla="*/ 73729 h 183267"/>
                <a:gd name="connsiteX3" fmla="*/ 231698 w 231698"/>
                <a:gd name="connsiteY3" fmla="*/ 88428 h 183267"/>
                <a:gd name="connsiteX4" fmla="*/ 199217 w 231698"/>
                <a:gd name="connsiteY4" fmla="*/ 121354 h 183267"/>
                <a:gd name="connsiteX5" fmla="*/ 30545 w 231698"/>
                <a:gd name="connsiteY5" fmla="*/ 183267 h 183267"/>
                <a:gd name="connsiteX6" fmla="*/ 0 w 231698"/>
                <a:gd name="connsiteY6" fmla="*/ 152722 h 183267"/>
                <a:gd name="connsiteX7" fmla="*/ 0 w 231698"/>
                <a:gd name="connsiteY7" fmla="*/ 30545 h 183267"/>
                <a:gd name="connsiteX0" fmla="*/ 0 w 231698"/>
                <a:gd name="connsiteY0" fmla="*/ 30545 h 183267"/>
                <a:gd name="connsiteX1" fmla="*/ 30545 w 231698"/>
                <a:gd name="connsiteY1" fmla="*/ 0 h 183267"/>
                <a:gd name="connsiteX2" fmla="*/ 199217 w 231698"/>
                <a:gd name="connsiteY2" fmla="*/ 73729 h 183267"/>
                <a:gd name="connsiteX3" fmla="*/ 231698 w 231698"/>
                <a:gd name="connsiteY3" fmla="*/ 88428 h 183267"/>
                <a:gd name="connsiteX4" fmla="*/ 199217 w 231698"/>
                <a:gd name="connsiteY4" fmla="*/ 121354 h 183267"/>
                <a:gd name="connsiteX5" fmla="*/ 30545 w 231698"/>
                <a:gd name="connsiteY5" fmla="*/ 183267 h 183267"/>
                <a:gd name="connsiteX6" fmla="*/ 0 w 231698"/>
                <a:gd name="connsiteY6" fmla="*/ 152722 h 183267"/>
                <a:gd name="connsiteX7" fmla="*/ 0 w 231698"/>
                <a:gd name="connsiteY7" fmla="*/ 30545 h 183267"/>
                <a:gd name="connsiteX0" fmla="*/ 0 w 231698"/>
                <a:gd name="connsiteY0" fmla="*/ 30545 h 183267"/>
                <a:gd name="connsiteX1" fmla="*/ 30545 w 231698"/>
                <a:gd name="connsiteY1" fmla="*/ 0 h 183267"/>
                <a:gd name="connsiteX2" fmla="*/ 199217 w 231698"/>
                <a:gd name="connsiteY2" fmla="*/ 73729 h 183267"/>
                <a:gd name="connsiteX3" fmla="*/ 231698 w 231698"/>
                <a:gd name="connsiteY3" fmla="*/ 96760 h 183267"/>
                <a:gd name="connsiteX4" fmla="*/ 199217 w 231698"/>
                <a:gd name="connsiteY4" fmla="*/ 121354 h 183267"/>
                <a:gd name="connsiteX5" fmla="*/ 30545 w 231698"/>
                <a:gd name="connsiteY5" fmla="*/ 183267 h 183267"/>
                <a:gd name="connsiteX6" fmla="*/ 0 w 231698"/>
                <a:gd name="connsiteY6" fmla="*/ 152722 h 183267"/>
                <a:gd name="connsiteX7" fmla="*/ 0 w 231698"/>
                <a:gd name="connsiteY7" fmla="*/ 30545 h 183267"/>
                <a:gd name="connsiteX0" fmla="*/ 0 w 231698"/>
                <a:gd name="connsiteY0" fmla="*/ 30545 h 183267"/>
                <a:gd name="connsiteX1" fmla="*/ 30545 w 231698"/>
                <a:gd name="connsiteY1" fmla="*/ 0 h 183267"/>
                <a:gd name="connsiteX2" fmla="*/ 199217 w 231698"/>
                <a:gd name="connsiteY2" fmla="*/ 73729 h 183267"/>
                <a:gd name="connsiteX3" fmla="*/ 231698 w 231698"/>
                <a:gd name="connsiteY3" fmla="*/ 96760 h 183267"/>
                <a:gd name="connsiteX4" fmla="*/ 199217 w 231698"/>
                <a:gd name="connsiteY4" fmla="*/ 121354 h 183267"/>
                <a:gd name="connsiteX5" fmla="*/ 30545 w 231698"/>
                <a:gd name="connsiteY5" fmla="*/ 183267 h 183267"/>
                <a:gd name="connsiteX6" fmla="*/ 0 w 231698"/>
                <a:gd name="connsiteY6" fmla="*/ 152722 h 183267"/>
                <a:gd name="connsiteX7" fmla="*/ 0 w 231698"/>
                <a:gd name="connsiteY7" fmla="*/ 30545 h 183267"/>
                <a:gd name="connsiteX0" fmla="*/ 0 w 231698"/>
                <a:gd name="connsiteY0" fmla="*/ 30545 h 183267"/>
                <a:gd name="connsiteX1" fmla="*/ 30545 w 231698"/>
                <a:gd name="connsiteY1" fmla="*/ 0 h 183267"/>
                <a:gd name="connsiteX2" fmla="*/ 199217 w 231698"/>
                <a:gd name="connsiteY2" fmla="*/ 73729 h 183267"/>
                <a:gd name="connsiteX3" fmla="*/ 231698 w 231698"/>
                <a:gd name="connsiteY3" fmla="*/ 96760 h 183267"/>
                <a:gd name="connsiteX4" fmla="*/ 199217 w 231698"/>
                <a:gd name="connsiteY4" fmla="*/ 121354 h 183267"/>
                <a:gd name="connsiteX5" fmla="*/ 30545 w 231698"/>
                <a:gd name="connsiteY5" fmla="*/ 183267 h 183267"/>
                <a:gd name="connsiteX6" fmla="*/ 0 w 231698"/>
                <a:gd name="connsiteY6" fmla="*/ 152722 h 183267"/>
                <a:gd name="connsiteX7" fmla="*/ 0 w 231698"/>
                <a:gd name="connsiteY7" fmla="*/ 30545 h 183267"/>
                <a:gd name="connsiteX0" fmla="*/ 0 w 231698"/>
                <a:gd name="connsiteY0" fmla="*/ 30545 h 183267"/>
                <a:gd name="connsiteX1" fmla="*/ 30545 w 231698"/>
                <a:gd name="connsiteY1" fmla="*/ 0 h 183267"/>
                <a:gd name="connsiteX2" fmla="*/ 199217 w 231698"/>
                <a:gd name="connsiteY2" fmla="*/ 73729 h 183267"/>
                <a:gd name="connsiteX3" fmla="*/ 231698 w 231698"/>
                <a:gd name="connsiteY3" fmla="*/ 96760 h 183267"/>
                <a:gd name="connsiteX4" fmla="*/ 199217 w 231698"/>
                <a:gd name="connsiteY4" fmla="*/ 121354 h 183267"/>
                <a:gd name="connsiteX5" fmla="*/ 30545 w 231698"/>
                <a:gd name="connsiteY5" fmla="*/ 183267 h 183267"/>
                <a:gd name="connsiteX6" fmla="*/ 0 w 231698"/>
                <a:gd name="connsiteY6" fmla="*/ 152722 h 183267"/>
                <a:gd name="connsiteX7" fmla="*/ 0 w 231698"/>
                <a:gd name="connsiteY7" fmla="*/ 30545 h 183267"/>
                <a:gd name="connsiteX0" fmla="*/ 0 w 231701"/>
                <a:gd name="connsiteY0" fmla="*/ 30545 h 183267"/>
                <a:gd name="connsiteX1" fmla="*/ 30545 w 231701"/>
                <a:gd name="connsiteY1" fmla="*/ 0 h 183267"/>
                <a:gd name="connsiteX2" fmla="*/ 199217 w 231701"/>
                <a:gd name="connsiteY2" fmla="*/ 73729 h 183267"/>
                <a:gd name="connsiteX3" fmla="*/ 231698 w 231701"/>
                <a:gd name="connsiteY3" fmla="*/ 96760 h 183267"/>
                <a:gd name="connsiteX4" fmla="*/ 199217 w 231701"/>
                <a:gd name="connsiteY4" fmla="*/ 121354 h 183267"/>
                <a:gd name="connsiteX5" fmla="*/ 30545 w 231701"/>
                <a:gd name="connsiteY5" fmla="*/ 183267 h 183267"/>
                <a:gd name="connsiteX6" fmla="*/ 0 w 231701"/>
                <a:gd name="connsiteY6" fmla="*/ 152722 h 183267"/>
                <a:gd name="connsiteX7" fmla="*/ 0 w 231701"/>
                <a:gd name="connsiteY7" fmla="*/ 30545 h 183267"/>
                <a:gd name="connsiteX0" fmla="*/ 0 w 231701"/>
                <a:gd name="connsiteY0" fmla="*/ 30545 h 183267"/>
                <a:gd name="connsiteX1" fmla="*/ 30545 w 231701"/>
                <a:gd name="connsiteY1" fmla="*/ 0 h 183267"/>
                <a:gd name="connsiteX2" fmla="*/ 199217 w 231701"/>
                <a:gd name="connsiteY2" fmla="*/ 73729 h 183267"/>
                <a:gd name="connsiteX3" fmla="*/ 231698 w 231701"/>
                <a:gd name="connsiteY3" fmla="*/ 87504 h 183267"/>
                <a:gd name="connsiteX4" fmla="*/ 199217 w 231701"/>
                <a:gd name="connsiteY4" fmla="*/ 121354 h 183267"/>
                <a:gd name="connsiteX5" fmla="*/ 30545 w 231701"/>
                <a:gd name="connsiteY5" fmla="*/ 183267 h 183267"/>
                <a:gd name="connsiteX6" fmla="*/ 0 w 231701"/>
                <a:gd name="connsiteY6" fmla="*/ 152722 h 183267"/>
                <a:gd name="connsiteX7" fmla="*/ 0 w 231701"/>
                <a:gd name="connsiteY7" fmla="*/ 30545 h 183267"/>
                <a:gd name="connsiteX0" fmla="*/ 0 w 231993"/>
                <a:gd name="connsiteY0" fmla="*/ 30545 h 183267"/>
                <a:gd name="connsiteX1" fmla="*/ 30545 w 231993"/>
                <a:gd name="connsiteY1" fmla="*/ 0 h 183267"/>
                <a:gd name="connsiteX2" fmla="*/ 201923 w 231993"/>
                <a:gd name="connsiteY2" fmla="*/ 64474 h 183267"/>
                <a:gd name="connsiteX3" fmla="*/ 231698 w 231993"/>
                <a:gd name="connsiteY3" fmla="*/ 87504 h 183267"/>
                <a:gd name="connsiteX4" fmla="*/ 199217 w 231993"/>
                <a:gd name="connsiteY4" fmla="*/ 121354 h 183267"/>
                <a:gd name="connsiteX5" fmla="*/ 30545 w 231993"/>
                <a:gd name="connsiteY5" fmla="*/ 183267 h 183267"/>
                <a:gd name="connsiteX6" fmla="*/ 0 w 231993"/>
                <a:gd name="connsiteY6" fmla="*/ 152722 h 183267"/>
                <a:gd name="connsiteX7" fmla="*/ 0 w 231993"/>
                <a:gd name="connsiteY7" fmla="*/ 30545 h 183267"/>
                <a:gd name="connsiteX0" fmla="*/ 0 w 237159"/>
                <a:gd name="connsiteY0" fmla="*/ 30545 h 183267"/>
                <a:gd name="connsiteX1" fmla="*/ 30545 w 237159"/>
                <a:gd name="connsiteY1" fmla="*/ 0 h 183267"/>
                <a:gd name="connsiteX2" fmla="*/ 201923 w 237159"/>
                <a:gd name="connsiteY2" fmla="*/ 64474 h 183267"/>
                <a:gd name="connsiteX3" fmla="*/ 237112 w 237159"/>
                <a:gd name="connsiteY3" fmla="*/ 93058 h 183267"/>
                <a:gd name="connsiteX4" fmla="*/ 199217 w 237159"/>
                <a:gd name="connsiteY4" fmla="*/ 121354 h 183267"/>
                <a:gd name="connsiteX5" fmla="*/ 30545 w 237159"/>
                <a:gd name="connsiteY5" fmla="*/ 183267 h 183267"/>
                <a:gd name="connsiteX6" fmla="*/ 0 w 237159"/>
                <a:gd name="connsiteY6" fmla="*/ 152722 h 183267"/>
                <a:gd name="connsiteX7" fmla="*/ 0 w 237159"/>
                <a:gd name="connsiteY7" fmla="*/ 30545 h 183267"/>
                <a:gd name="connsiteX0" fmla="*/ 0 w 238203"/>
                <a:gd name="connsiteY0" fmla="*/ 30545 h 183267"/>
                <a:gd name="connsiteX1" fmla="*/ 30545 w 238203"/>
                <a:gd name="connsiteY1" fmla="*/ 0 h 183267"/>
                <a:gd name="connsiteX2" fmla="*/ 201923 w 238203"/>
                <a:gd name="connsiteY2" fmla="*/ 64474 h 183267"/>
                <a:gd name="connsiteX3" fmla="*/ 237112 w 238203"/>
                <a:gd name="connsiteY3" fmla="*/ 93058 h 183267"/>
                <a:gd name="connsiteX4" fmla="*/ 210044 w 238203"/>
                <a:gd name="connsiteY4" fmla="*/ 115800 h 183267"/>
                <a:gd name="connsiteX5" fmla="*/ 30545 w 238203"/>
                <a:gd name="connsiteY5" fmla="*/ 183267 h 183267"/>
                <a:gd name="connsiteX6" fmla="*/ 0 w 238203"/>
                <a:gd name="connsiteY6" fmla="*/ 152722 h 183267"/>
                <a:gd name="connsiteX7" fmla="*/ 0 w 238203"/>
                <a:gd name="connsiteY7" fmla="*/ 30545 h 183267"/>
                <a:gd name="connsiteX0" fmla="*/ 0 w 237289"/>
                <a:gd name="connsiteY0" fmla="*/ 30545 h 183267"/>
                <a:gd name="connsiteX1" fmla="*/ 30545 w 237289"/>
                <a:gd name="connsiteY1" fmla="*/ 0 h 183267"/>
                <a:gd name="connsiteX2" fmla="*/ 201923 w 237289"/>
                <a:gd name="connsiteY2" fmla="*/ 64474 h 183267"/>
                <a:gd name="connsiteX3" fmla="*/ 237112 w 237289"/>
                <a:gd name="connsiteY3" fmla="*/ 93058 h 183267"/>
                <a:gd name="connsiteX4" fmla="*/ 210044 w 237289"/>
                <a:gd name="connsiteY4" fmla="*/ 115800 h 183267"/>
                <a:gd name="connsiteX5" fmla="*/ 30545 w 237289"/>
                <a:gd name="connsiteY5" fmla="*/ 183267 h 183267"/>
                <a:gd name="connsiteX6" fmla="*/ 0 w 237289"/>
                <a:gd name="connsiteY6" fmla="*/ 152722 h 183267"/>
                <a:gd name="connsiteX7" fmla="*/ 0 w 237289"/>
                <a:gd name="connsiteY7" fmla="*/ 30545 h 183267"/>
                <a:gd name="connsiteX0" fmla="*/ 0 w 238816"/>
                <a:gd name="connsiteY0" fmla="*/ 30545 h 183267"/>
                <a:gd name="connsiteX1" fmla="*/ 30545 w 238816"/>
                <a:gd name="connsiteY1" fmla="*/ 0 h 183267"/>
                <a:gd name="connsiteX2" fmla="*/ 201923 w 238816"/>
                <a:gd name="connsiteY2" fmla="*/ 64474 h 183267"/>
                <a:gd name="connsiteX3" fmla="*/ 237112 w 238816"/>
                <a:gd name="connsiteY3" fmla="*/ 93058 h 183267"/>
                <a:gd name="connsiteX4" fmla="*/ 210044 w 238816"/>
                <a:gd name="connsiteY4" fmla="*/ 115800 h 183267"/>
                <a:gd name="connsiteX5" fmla="*/ 30545 w 238816"/>
                <a:gd name="connsiteY5" fmla="*/ 183267 h 183267"/>
                <a:gd name="connsiteX6" fmla="*/ 0 w 238816"/>
                <a:gd name="connsiteY6" fmla="*/ 152722 h 183267"/>
                <a:gd name="connsiteX7" fmla="*/ 0 w 238816"/>
                <a:gd name="connsiteY7" fmla="*/ 30545 h 183267"/>
                <a:gd name="connsiteX0" fmla="*/ 0 w 238816"/>
                <a:gd name="connsiteY0" fmla="*/ 30545 h 183267"/>
                <a:gd name="connsiteX1" fmla="*/ 30545 w 238816"/>
                <a:gd name="connsiteY1" fmla="*/ 0 h 183267"/>
                <a:gd name="connsiteX2" fmla="*/ 201923 w 238816"/>
                <a:gd name="connsiteY2" fmla="*/ 64474 h 183267"/>
                <a:gd name="connsiteX3" fmla="*/ 237112 w 238816"/>
                <a:gd name="connsiteY3" fmla="*/ 93058 h 183267"/>
                <a:gd name="connsiteX4" fmla="*/ 210044 w 238816"/>
                <a:gd name="connsiteY4" fmla="*/ 115800 h 183267"/>
                <a:gd name="connsiteX5" fmla="*/ 30545 w 238816"/>
                <a:gd name="connsiteY5" fmla="*/ 183267 h 183267"/>
                <a:gd name="connsiteX6" fmla="*/ 0 w 238816"/>
                <a:gd name="connsiteY6" fmla="*/ 152722 h 183267"/>
                <a:gd name="connsiteX7" fmla="*/ 0 w 238816"/>
                <a:gd name="connsiteY7" fmla="*/ 30545 h 183267"/>
                <a:gd name="connsiteX0" fmla="*/ 0 w 238816"/>
                <a:gd name="connsiteY0" fmla="*/ 30545 h 183267"/>
                <a:gd name="connsiteX1" fmla="*/ 30545 w 238816"/>
                <a:gd name="connsiteY1" fmla="*/ 0 h 183267"/>
                <a:gd name="connsiteX2" fmla="*/ 201923 w 238816"/>
                <a:gd name="connsiteY2" fmla="*/ 64474 h 183267"/>
                <a:gd name="connsiteX3" fmla="*/ 237112 w 238816"/>
                <a:gd name="connsiteY3" fmla="*/ 93058 h 183267"/>
                <a:gd name="connsiteX4" fmla="*/ 210044 w 238816"/>
                <a:gd name="connsiteY4" fmla="*/ 115800 h 183267"/>
                <a:gd name="connsiteX5" fmla="*/ 30545 w 238816"/>
                <a:gd name="connsiteY5" fmla="*/ 183267 h 183267"/>
                <a:gd name="connsiteX6" fmla="*/ 0 w 238816"/>
                <a:gd name="connsiteY6" fmla="*/ 152722 h 183267"/>
                <a:gd name="connsiteX7" fmla="*/ 0 w 238816"/>
                <a:gd name="connsiteY7" fmla="*/ 30545 h 183267"/>
                <a:gd name="connsiteX0" fmla="*/ 0 w 238816"/>
                <a:gd name="connsiteY0" fmla="*/ 30545 h 183267"/>
                <a:gd name="connsiteX1" fmla="*/ 30545 w 238816"/>
                <a:gd name="connsiteY1" fmla="*/ 0 h 183267"/>
                <a:gd name="connsiteX2" fmla="*/ 201923 w 238816"/>
                <a:gd name="connsiteY2" fmla="*/ 64474 h 183267"/>
                <a:gd name="connsiteX3" fmla="*/ 237112 w 238816"/>
                <a:gd name="connsiteY3" fmla="*/ 93058 h 183267"/>
                <a:gd name="connsiteX4" fmla="*/ 210044 w 238816"/>
                <a:gd name="connsiteY4" fmla="*/ 115800 h 183267"/>
                <a:gd name="connsiteX5" fmla="*/ 30545 w 238816"/>
                <a:gd name="connsiteY5" fmla="*/ 183267 h 183267"/>
                <a:gd name="connsiteX6" fmla="*/ 0 w 238816"/>
                <a:gd name="connsiteY6" fmla="*/ 152722 h 183267"/>
                <a:gd name="connsiteX7" fmla="*/ 0 w 238816"/>
                <a:gd name="connsiteY7" fmla="*/ 30545 h 183267"/>
                <a:gd name="connsiteX0" fmla="*/ 0 w 237112"/>
                <a:gd name="connsiteY0" fmla="*/ 30545 h 183267"/>
                <a:gd name="connsiteX1" fmla="*/ 30545 w 237112"/>
                <a:gd name="connsiteY1" fmla="*/ 0 h 183267"/>
                <a:gd name="connsiteX2" fmla="*/ 201923 w 237112"/>
                <a:gd name="connsiteY2" fmla="*/ 64474 h 183267"/>
                <a:gd name="connsiteX3" fmla="*/ 237112 w 237112"/>
                <a:gd name="connsiteY3" fmla="*/ 93058 h 183267"/>
                <a:gd name="connsiteX4" fmla="*/ 210044 w 237112"/>
                <a:gd name="connsiteY4" fmla="*/ 115800 h 183267"/>
                <a:gd name="connsiteX5" fmla="*/ 30545 w 237112"/>
                <a:gd name="connsiteY5" fmla="*/ 183267 h 183267"/>
                <a:gd name="connsiteX6" fmla="*/ 0 w 237112"/>
                <a:gd name="connsiteY6" fmla="*/ 152722 h 183267"/>
                <a:gd name="connsiteX7" fmla="*/ 0 w 237112"/>
                <a:gd name="connsiteY7" fmla="*/ 30545 h 183267"/>
                <a:gd name="connsiteX0" fmla="*/ 0 w 237112"/>
                <a:gd name="connsiteY0" fmla="*/ 30545 h 183267"/>
                <a:gd name="connsiteX1" fmla="*/ 30545 w 237112"/>
                <a:gd name="connsiteY1" fmla="*/ 0 h 183267"/>
                <a:gd name="connsiteX2" fmla="*/ 201923 w 237112"/>
                <a:gd name="connsiteY2" fmla="*/ 64474 h 183267"/>
                <a:gd name="connsiteX3" fmla="*/ 237112 w 237112"/>
                <a:gd name="connsiteY3" fmla="*/ 93058 h 183267"/>
                <a:gd name="connsiteX4" fmla="*/ 210044 w 237112"/>
                <a:gd name="connsiteY4" fmla="*/ 115800 h 183267"/>
                <a:gd name="connsiteX5" fmla="*/ 30545 w 237112"/>
                <a:gd name="connsiteY5" fmla="*/ 183267 h 183267"/>
                <a:gd name="connsiteX6" fmla="*/ 0 w 237112"/>
                <a:gd name="connsiteY6" fmla="*/ 152722 h 183267"/>
                <a:gd name="connsiteX7" fmla="*/ 0 w 237112"/>
                <a:gd name="connsiteY7" fmla="*/ 30545 h 183267"/>
                <a:gd name="connsiteX0" fmla="*/ 0 w 237112"/>
                <a:gd name="connsiteY0" fmla="*/ 30545 h 183321"/>
                <a:gd name="connsiteX1" fmla="*/ 30545 w 237112"/>
                <a:gd name="connsiteY1" fmla="*/ 0 h 183321"/>
                <a:gd name="connsiteX2" fmla="*/ 201923 w 237112"/>
                <a:gd name="connsiteY2" fmla="*/ 64474 h 183321"/>
                <a:gd name="connsiteX3" fmla="*/ 237112 w 237112"/>
                <a:gd name="connsiteY3" fmla="*/ 93058 h 183321"/>
                <a:gd name="connsiteX4" fmla="*/ 210044 w 237112"/>
                <a:gd name="connsiteY4" fmla="*/ 115800 h 183321"/>
                <a:gd name="connsiteX5" fmla="*/ 30545 w 237112"/>
                <a:gd name="connsiteY5" fmla="*/ 183267 h 183321"/>
                <a:gd name="connsiteX6" fmla="*/ 0 w 237112"/>
                <a:gd name="connsiteY6" fmla="*/ 152722 h 183321"/>
                <a:gd name="connsiteX7" fmla="*/ 0 w 237112"/>
                <a:gd name="connsiteY7" fmla="*/ 30545 h 183321"/>
                <a:gd name="connsiteX0" fmla="*/ 0 w 237112"/>
                <a:gd name="connsiteY0" fmla="*/ 30545 h 183321"/>
                <a:gd name="connsiteX1" fmla="*/ 30545 w 237112"/>
                <a:gd name="connsiteY1" fmla="*/ 0 h 183321"/>
                <a:gd name="connsiteX2" fmla="*/ 209609 w 237112"/>
                <a:gd name="connsiteY2" fmla="*/ 69473 h 183321"/>
                <a:gd name="connsiteX3" fmla="*/ 237112 w 237112"/>
                <a:gd name="connsiteY3" fmla="*/ 93058 h 183321"/>
                <a:gd name="connsiteX4" fmla="*/ 210044 w 237112"/>
                <a:gd name="connsiteY4" fmla="*/ 115800 h 183321"/>
                <a:gd name="connsiteX5" fmla="*/ 30545 w 237112"/>
                <a:gd name="connsiteY5" fmla="*/ 183267 h 183321"/>
                <a:gd name="connsiteX6" fmla="*/ 0 w 237112"/>
                <a:gd name="connsiteY6" fmla="*/ 152722 h 183321"/>
                <a:gd name="connsiteX7" fmla="*/ 0 w 237112"/>
                <a:gd name="connsiteY7" fmla="*/ 30545 h 183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7112" h="183321">
                  <a:moveTo>
                    <a:pt x="0" y="30545"/>
                  </a:moveTo>
                  <a:cubicBezTo>
                    <a:pt x="0" y="13675"/>
                    <a:pt x="13675" y="0"/>
                    <a:pt x="30545" y="0"/>
                  </a:cubicBezTo>
                  <a:cubicBezTo>
                    <a:pt x="41554" y="2608"/>
                    <a:pt x="152483" y="47982"/>
                    <a:pt x="209609" y="69473"/>
                  </a:cubicBezTo>
                  <a:cubicBezTo>
                    <a:pt x="243135" y="85600"/>
                    <a:pt x="234890" y="87651"/>
                    <a:pt x="237112" y="93058"/>
                  </a:cubicBezTo>
                  <a:cubicBezTo>
                    <a:pt x="234973" y="98835"/>
                    <a:pt x="243569" y="101382"/>
                    <a:pt x="210044" y="115800"/>
                  </a:cubicBezTo>
                  <a:cubicBezTo>
                    <a:pt x="176519" y="131606"/>
                    <a:pt x="40690" y="185259"/>
                    <a:pt x="30545" y="183267"/>
                  </a:cubicBezTo>
                  <a:cubicBezTo>
                    <a:pt x="13675" y="183267"/>
                    <a:pt x="0" y="169592"/>
                    <a:pt x="0" y="152722"/>
                  </a:cubicBezTo>
                  <a:lnTo>
                    <a:pt x="0" y="30545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5" name="Botão Prev">
            <a:extLst>
              <a:ext uri="{FF2B5EF4-FFF2-40B4-BE49-F238E27FC236}">
                <a16:creationId xmlns:a16="http://schemas.microsoft.com/office/drawing/2014/main" id="{C1B13D8D-9D2F-EB93-28D6-494A0BFFEDEC}"/>
              </a:ext>
            </a:extLst>
          </p:cNvPr>
          <p:cNvGrpSpPr/>
          <p:nvPr/>
        </p:nvGrpSpPr>
        <p:grpSpPr>
          <a:xfrm rot="10800000">
            <a:off x="526988" y="5606216"/>
            <a:ext cx="372982" cy="307776"/>
            <a:chOff x="8695281" y="5312798"/>
            <a:chExt cx="372982" cy="238125"/>
          </a:xfrm>
        </p:grpSpPr>
        <p:sp>
          <p:nvSpPr>
            <p:cNvPr id="56" name="Retângulo: Cantos Arredondados 4">
              <a:extLst>
                <a:ext uri="{FF2B5EF4-FFF2-40B4-BE49-F238E27FC236}">
                  <a16:creationId xmlns:a16="http://schemas.microsoft.com/office/drawing/2014/main" id="{57C60E0E-39B4-B761-D4A0-FF92ABF9603A}"/>
                </a:ext>
              </a:extLst>
            </p:cNvPr>
            <p:cNvSpPr/>
            <p:nvPr/>
          </p:nvSpPr>
          <p:spPr>
            <a:xfrm>
              <a:off x="8838976" y="5312798"/>
              <a:ext cx="229287" cy="238125"/>
            </a:xfrm>
            <a:custGeom>
              <a:avLst/>
              <a:gdLst>
                <a:gd name="connsiteX0" fmla="*/ 0 w 415054"/>
                <a:gd name="connsiteY0" fmla="*/ 30545 h 183267"/>
                <a:gd name="connsiteX1" fmla="*/ 30545 w 415054"/>
                <a:gd name="connsiteY1" fmla="*/ 0 h 183267"/>
                <a:gd name="connsiteX2" fmla="*/ 384509 w 415054"/>
                <a:gd name="connsiteY2" fmla="*/ 0 h 183267"/>
                <a:gd name="connsiteX3" fmla="*/ 415054 w 415054"/>
                <a:gd name="connsiteY3" fmla="*/ 30545 h 183267"/>
                <a:gd name="connsiteX4" fmla="*/ 415054 w 415054"/>
                <a:gd name="connsiteY4" fmla="*/ 152722 h 183267"/>
                <a:gd name="connsiteX5" fmla="*/ 384509 w 415054"/>
                <a:gd name="connsiteY5" fmla="*/ 183267 h 183267"/>
                <a:gd name="connsiteX6" fmla="*/ 30545 w 415054"/>
                <a:gd name="connsiteY6" fmla="*/ 183267 h 183267"/>
                <a:gd name="connsiteX7" fmla="*/ 0 w 415054"/>
                <a:gd name="connsiteY7" fmla="*/ 152722 h 183267"/>
                <a:gd name="connsiteX8" fmla="*/ 0 w 415054"/>
                <a:gd name="connsiteY8" fmla="*/ 30545 h 183267"/>
                <a:gd name="connsiteX0" fmla="*/ 0 w 415054"/>
                <a:gd name="connsiteY0" fmla="*/ 30545 h 183267"/>
                <a:gd name="connsiteX1" fmla="*/ 30545 w 415054"/>
                <a:gd name="connsiteY1" fmla="*/ 0 h 183267"/>
                <a:gd name="connsiteX2" fmla="*/ 415054 w 415054"/>
                <a:gd name="connsiteY2" fmla="*/ 30545 h 183267"/>
                <a:gd name="connsiteX3" fmla="*/ 415054 w 415054"/>
                <a:gd name="connsiteY3" fmla="*/ 152722 h 183267"/>
                <a:gd name="connsiteX4" fmla="*/ 384509 w 415054"/>
                <a:gd name="connsiteY4" fmla="*/ 183267 h 183267"/>
                <a:gd name="connsiteX5" fmla="*/ 30545 w 415054"/>
                <a:gd name="connsiteY5" fmla="*/ 183267 h 183267"/>
                <a:gd name="connsiteX6" fmla="*/ 0 w 415054"/>
                <a:gd name="connsiteY6" fmla="*/ 152722 h 183267"/>
                <a:gd name="connsiteX7" fmla="*/ 0 w 415054"/>
                <a:gd name="connsiteY7" fmla="*/ 30545 h 183267"/>
                <a:gd name="connsiteX0" fmla="*/ 0 w 415054"/>
                <a:gd name="connsiteY0" fmla="*/ 30545 h 183267"/>
                <a:gd name="connsiteX1" fmla="*/ 30545 w 415054"/>
                <a:gd name="connsiteY1" fmla="*/ 0 h 183267"/>
                <a:gd name="connsiteX2" fmla="*/ 415054 w 415054"/>
                <a:gd name="connsiteY2" fmla="*/ 152722 h 183267"/>
                <a:gd name="connsiteX3" fmla="*/ 384509 w 415054"/>
                <a:gd name="connsiteY3" fmla="*/ 183267 h 183267"/>
                <a:gd name="connsiteX4" fmla="*/ 30545 w 415054"/>
                <a:gd name="connsiteY4" fmla="*/ 183267 h 183267"/>
                <a:gd name="connsiteX5" fmla="*/ 0 w 415054"/>
                <a:gd name="connsiteY5" fmla="*/ 152722 h 183267"/>
                <a:gd name="connsiteX6" fmla="*/ 0 w 415054"/>
                <a:gd name="connsiteY6" fmla="*/ 30545 h 183267"/>
                <a:gd name="connsiteX0" fmla="*/ 0 w 415054"/>
                <a:gd name="connsiteY0" fmla="*/ 30545 h 183267"/>
                <a:gd name="connsiteX1" fmla="*/ 30545 w 415054"/>
                <a:gd name="connsiteY1" fmla="*/ 0 h 183267"/>
                <a:gd name="connsiteX2" fmla="*/ 415054 w 415054"/>
                <a:gd name="connsiteY2" fmla="*/ 152722 h 183267"/>
                <a:gd name="connsiteX3" fmla="*/ 374984 w 415054"/>
                <a:gd name="connsiteY3" fmla="*/ 183267 h 183267"/>
                <a:gd name="connsiteX4" fmla="*/ 30545 w 415054"/>
                <a:gd name="connsiteY4" fmla="*/ 183267 h 183267"/>
                <a:gd name="connsiteX5" fmla="*/ 0 w 415054"/>
                <a:gd name="connsiteY5" fmla="*/ 152722 h 183267"/>
                <a:gd name="connsiteX6" fmla="*/ 0 w 415054"/>
                <a:gd name="connsiteY6" fmla="*/ 30545 h 183267"/>
                <a:gd name="connsiteX0" fmla="*/ 0 w 415054"/>
                <a:gd name="connsiteY0" fmla="*/ 30545 h 183267"/>
                <a:gd name="connsiteX1" fmla="*/ 30545 w 415054"/>
                <a:gd name="connsiteY1" fmla="*/ 0 h 183267"/>
                <a:gd name="connsiteX2" fmla="*/ 415054 w 415054"/>
                <a:gd name="connsiteY2" fmla="*/ 152722 h 183267"/>
                <a:gd name="connsiteX3" fmla="*/ 30545 w 415054"/>
                <a:gd name="connsiteY3" fmla="*/ 183267 h 183267"/>
                <a:gd name="connsiteX4" fmla="*/ 0 w 415054"/>
                <a:gd name="connsiteY4" fmla="*/ 152722 h 183267"/>
                <a:gd name="connsiteX5" fmla="*/ 0 w 415054"/>
                <a:gd name="connsiteY5" fmla="*/ 30545 h 183267"/>
                <a:gd name="connsiteX0" fmla="*/ 0 w 231698"/>
                <a:gd name="connsiteY0" fmla="*/ 30545 h 183267"/>
                <a:gd name="connsiteX1" fmla="*/ 30545 w 231698"/>
                <a:gd name="connsiteY1" fmla="*/ 0 h 183267"/>
                <a:gd name="connsiteX2" fmla="*/ 231698 w 231698"/>
                <a:gd name="connsiteY2" fmla="*/ 88428 h 183267"/>
                <a:gd name="connsiteX3" fmla="*/ 30545 w 231698"/>
                <a:gd name="connsiteY3" fmla="*/ 183267 h 183267"/>
                <a:gd name="connsiteX4" fmla="*/ 0 w 231698"/>
                <a:gd name="connsiteY4" fmla="*/ 152722 h 183267"/>
                <a:gd name="connsiteX5" fmla="*/ 0 w 231698"/>
                <a:gd name="connsiteY5" fmla="*/ 30545 h 183267"/>
                <a:gd name="connsiteX0" fmla="*/ 0 w 231698"/>
                <a:gd name="connsiteY0" fmla="*/ 30545 h 183267"/>
                <a:gd name="connsiteX1" fmla="*/ 30545 w 231698"/>
                <a:gd name="connsiteY1" fmla="*/ 0 h 183267"/>
                <a:gd name="connsiteX2" fmla="*/ 199217 w 231698"/>
                <a:gd name="connsiteY2" fmla="*/ 73729 h 183267"/>
                <a:gd name="connsiteX3" fmla="*/ 231698 w 231698"/>
                <a:gd name="connsiteY3" fmla="*/ 88428 h 183267"/>
                <a:gd name="connsiteX4" fmla="*/ 30545 w 231698"/>
                <a:gd name="connsiteY4" fmla="*/ 183267 h 183267"/>
                <a:gd name="connsiteX5" fmla="*/ 0 w 231698"/>
                <a:gd name="connsiteY5" fmla="*/ 152722 h 183267"/>
                <a:gd name="connsiteX6" fmla="*/ 0 w 231698"/>
                <a:gd name="connsiteY6" fmla="*/ 30545 h 183267"/>
                <a:gd name="connsiteX0" fmla="*/ 0 w 231701"/>
                <a:gd name="connsiteY0" fmla="*/ 30545 h 183267"/>
                <a:gd name="connsiteX1" fmla="*/ 30545 w 231701"/>
                <a:gd name="connsiteY1" fmla="*/ 0 h 183267"/>
                <a:gd name="connsiteX2" fmla="*/ 199217 w 231701"/>
                <a:gd name="connsiteY2" fmla="*/ 73729 h 183267"/>
                <a:gd name="connsiteX3" fmla="*/ 231698 w 231701"/>
                <a:gd name="connsiteY3" fmla="*/ 88428 h 183267"/>
                <a:gd name="connsiteX4" fmla="*/ 199217 w 231701"/>
                <a:gd name="connsiteY4" fmla="*/ 121354 h 183267"/>
                <a:gd name="connsiteX5" fmla="*/ 30545 w 231701"/>
                <a:gd name="connsiteY5" fmla="*/ 183267 h 183267"/>
                <a:gd name="connsiteX6" fmla="*/ 0 w 231701"/>
                <a:gd name="connsiteY6" fmla="*/ 152722 h 183267"/>
                <a:gd name="connsiteX7" fmla="*/ 0 w 231701"/>
                <a:gd name="connsiteY7" fmla="*/ 30545 h 183267"/>
                <a:gd name="connsiteX0" fmla="*/ 0 w 231698"/>
                <a:gd name="connsiteY0" fmla="*/ 30545 h 183267"/>
                <a:gd name="connsiteX1" fmla="*/ 30545 w 231698"/>
                <a:gd name="connsiteY1" fmla="*/ 0 h 183267"/>
                <a:gd name="connsiteX2" fmla="*/ 199217 w 231698"/>
                <a:gd name="connsiteY2" fmla="*/ 73729 h 183267"/>
                <a:gd name="connsiteX3" fmla="*/ 231698 w 231698"/>
                <a:gd name="connsiteY3" fmla="*/ 88428 h 183267"/>
                <a:gd name="connsiteX4" fmla="*/ 199217 w 231698"/>
                <a:gd name="connsiteY4" fmla="*/ 121354 h 183267"/>
                <a:gd name="connsiteX5" fmla="*/ 30545 w 231698"/>
                <a:gd name="connsiteY5" fmla="*/ 183267 h 183267"/>
                <a:gd name="connsiteX6" fmla="*/ 0 w 231698"/>
                <a:gd name="connsiteY6" fmla="*/ 152722 h 183267"/>
                <a:gd name="connsiteX7" fmla="*/ 0 w 231698"/>
                <a:gd name="connsiteY7" fmla="*/ 30545 h 183267"/>
                <a:gd name="connsiteX0" fmla="*/ 0 w 231698"/>
                <a:gd name="connsiteY0" fmla="*/ 30545 h 183267"/>
                <a:gd name="connsiteX1" fmla="*/ 30545 w 231698"/>
                <a:gd name="connsiteY1" fmla="*/ 0 h 183267"/>
                <a:gd name="connsiteX2" fmla="*/ 199217 w 231698"/>
                <a:gd name="connsiteY2" fmla="*/ 73729 h 183267"/>
                <a:gd name="connsiteX3" fmla="*/ 231698 w 231698"/>
                <a:gd name="connsiteY3" fmla="*/ 88428 h 183267"/>
                <a:gd name="connsiteX4" fmla="*/ 199217 w 231698"/>
                <a:gd name="connsiteY4" fmla="*/ 121354 h 183267"/>
                <a:gd name="connsiteX5" fmla="*/ 30545 w 231698"/>
                <a:gd name="connsiteY5" fmla="*/ 183267 h 183267"/>
                <a:gd name="connsiteX6" fmla="*/ 0 w 231698"/>
                <a:gd name="connsiteY6" fmla="*/ 152722 h 183267"/>
                <a:gd name="connsiteX7" fmla="*/ 0 w 231698"/>
                <a:gd name="connsiteY7" fmla="*/ 30545 h 183267"/>
                <a:gd name="connsiteX0" fmla="*/ 0 w 231698"/>
                <a:gd name="connsiteY0" fmla="*/ 30545 h 183267"/>
                <a:gd name="connsiteX1" fmla="*/ 30545 w 231698"/>
                <a:gd name="connsiteY1" fmla="*/ 0 h 183267"/>
                <a:gd name="connsiteX2" fmla="*/ 199217 w 231698"/>
                <a:gd name="connsiteY2" fmla="*/ 73729 h 183267"/>
                <a:gd name="connsiteX3" fmla="*/ 231698 w 231698"/>
                <a:gd name="connsiteY3" fmla="*/ 96760 h 183267"/>
                <a:gd name="connsiteX4" fmla="*/ 199217 w 231698"/>
                <a:gd name="connsiteY4" fmla="*/ 121354 h 183267"/>
                <a:gd name="connsiteX5" fmla="*/ 30545 w 231698"/>
                <a:gd name="connsiteY5" fmla="*/ 183267 h 183267"/>
                <a:gd name="connsiteX6" fmla="*/ 0 w 231698"/>
                <a:gd name="connsiteY6" fmla="*/ 152722 h 183267"/>
                <a:gd name="connsiteX7" fmla="*/ 0 w 231698"/>
                <a:gd name="connsiteY7" fmla="*/ 30545 h 183267"/>
                <a:gd name="connsiteX0" fmla="*/ 0 w 231698"/>
                <a:gd name="connsiteY0" fmla="*/ 30545 h 183267"/>
                <a:gd name="connsiteX1" fmla="*/ 30545 w 231698"/>
                <a:gd name="connsiteY1" fmla="*/ 0 h 183267"/>
                <a:gd name="connsiteX2" fmla="*/ 199217 w 231698"/>
                <a:gd name="connsiteY2" fmla="*/ 73729 h 183267"/>
                <a:gd name="connsiteX3" fmla="*/ 231698 w 231698"/>
                <a:gd name="connsiteY3" fmla="*/ 96760 h 183267"/>
                <a:gd name="connsiteX4" fmla="*/ 199217 w 231698"/>
                <a:gd name="connsiteY4" fmla="*/ 121354 h 183267"/>
                <a:gd name="connsiteX5" fmla="*/ 30545 w 231698"/>
                <a:gd name="connsiteY5" fmla="*/ 183267 h 183267"/>
                <a:gd name="connsiteX6" fmla="*/ 0 w 231698"/>
                <a:gd name="connsiteY6" fmla="*/ 152722 h 183267"/>
                <a:gd name="connsiteX7" fmla="*/ 0 w 231698"/>
                <a:gd name="connsiteY7" fmla="*/ 30545 h 183267"/>
                <a:gd name="connsiteX0" fmla="*/ 0 w 231698"/>
                <a:gd name="connsiteY0" fmla="*/ 30545 h 183267"/>
                <a:gd name="connsiteX1" fmla="*/ 30545 w 231698"/>
                <a:gd name="connsiteY1" fmla="*/ 0 h 183267"/>
                <a:gd name="connsiteX2" fmla="*/ 199217 w 231698"/>
                <a:gd name="connsiteY2" fmla="*/ 73729 h 183267"/>
                <a:gd name="connsiteX3" fmla="*/ 231698 w 231698"/>
                <a:gd name="connsiteY3" fmla="*/ 96760 h 183267"/>
                <a:gd name="connsiteX4" fmla="*/ 199217 w 231698"/>
                <a:gd name="connsiteY4" fmla="*/ 121354 h 183267"/>
                <a:gd name="connsiteX5" fmla="*/ 30545 w 231698"/>
                <a:gd name="connsiteY5" fmla="*/ 183267 h 183267"/>
                <a:gd name="connsiteX6" fmla="*/ 0 w 231698"/>
                <a:gd name="connsiteY6" fmla="*/ 152722 h 183267"/>
                <a:gd name="connsiteX7" fmla="*/ 0 w 231698"/>
                <a:gd name="connsiteY7" fmla="*/ 30545 h 183267"/>
                <a:gd name="connsiteX0" fmla="*/ 0 w 231698"/>
                <a:gd name="connsiteY0" fmla="*/ 30545 h 183267"/>
                <a:gd name="connsiteX1" fmla="*/ 30545 w 231698"/>
                <a:gd name="connsiteY1" fmla="*/ 0 h 183267"/>
                <a:gd name="connsiteX2" fmla="*/ 199217 w 231698"/>
                <a:gd name="connsiteY2" fmla="*/ 73729 h 183267"/>
                <a:gd name="connsiteX3" fmla="*/ 231698 w 231698"/>
                <a:gd name="connsiteY3" fmla="*/ 96760 h 183267"/>
                <a:gd name="connsiteX4" fmla="*/ 199217 w 231698"/>
                <a:gd name="connsiteY4" fmla="*/ 121354 h 183267"/>
                <a:gd name="connsiteX5" fmla="*/ 30545 w 231698"/>
                <a:gd name="connsiteY5" fmla="*/ 183267 h 183267"/>
                <a:gd name="connsiteX6" fmla="*/ 0 w 231698"/>
                <a:gd name="connsiteY6" fmla="*/ 152722 h 183267"/>
                <a:gd name="connsiteX7" fmla="*/ 0 w 231698"/>
                <a:gd name="connsiteY7" fmla="*/ 30545 h 183267"/>
                <a:gd name="connsiteX0" fmla="*/ 0 w 231701"/>
                <a:gd name="connsiteY0" fmla="*/ 30545 h 183267"/>
                <a:gd name="connsiteX1" fmla="*/ 30545 w 231701"/>
                <a:gd name="connsiteY1" fmla="*/ 0 h 183267"/>
                <a:gd name="connsiteX2" fmla="*/ 199217 w 231701"/>
                <a:gd name="connsiteY2" fmla="*/ 73729 h 183267"/>
                <a:gd name="connsiteX3" fmla="*/ 231698 w 231701"/>
                <a:gd name="connsiteY3" fmla="*/ 96760 h 183267"/>
                <a:gd name="connsiteX4" fmla="*/ 199217 w 231701"/>
                <a:gd name="connsiteY4" fmla="*/ 121354 h 183267"/>
                <a:gd name="connsiteX5" fmla="*/ 30545 w 231701"/>
                <a:gd name="connsiteY5" fmla="*/ 183267 h 183267"/>
                <a:gd name="connsiteX6" fmla="*/ 0 w 231701"/>
                <a:gd name="connsiteY6" fmla="*/ 152722 h 183267"/>
                <a:gd name="connsiteX7" fmla="*/ 0 w 231701"/>
                <a:gd name="connsiteY7" fmla="*/ 30545 h 183267"/>
                <a:gd name="connsiteX0" fmla="*/ 0 w 231701"/>
                <a:gd name="connsiteY0" fmla="*/ 30545 h 183267"/>
                <a:gd name="connsiteX1" fmla="*/ 30545 w 231701"/>
                <a:gd name="connsiteY1" fmla="*/ 0 h 183267"/>
                <a:gd name="connsiteX2" fmla="*/ 199217 w 231701"/>
                <a:gd name="connsiteY2" fmla="*/ 73729 h 183267"/>
                <a:gd name="connsiteX3" fmla="*/ 231698 w 231701"/>
                <a:gd name="connsiteY3" fmla="*/ 87504 h 183267"/>
                <a:gd name="connsiteX4" fmla="*/ 199217 w 231701"/>
                <a:gd name="connsiteY4" fmla="*/ 121354 h 183267"/>
                <a:gd name="connsiteX5" fmla="*/ 30545 w 231701"/>
                <a:gd name="connsiteY5" fmla="*/ 183267 h 183267"/>
                <a:gd name="connsiteX6" fmla="*/ 0 w 231701"/>
                <a:gd name="connsiteY6" fmla="*/ 152722 h 183267"/>
                <a:gd name="connsiteX7" fmla="*/ 0 w 231701"/>
                <a:gd name="connsiteY7" fmla="*/ 30545 h 183267"/>
                <a:gd name="connsiteX0" fmla="*/ 0 w 231993"/>
                <a:gd name="connsiteY0" fmla="*/ 30545 h 183267"/>
                <a:gd name="connsiteX1" fmla="*/ 30545 w 231993"/>
                <a:gd name="connsiteY1" fmla="*/ 0 h 183267"/>
                <a:gd name="connsiteX2" fmla="*/ 201923 w 231993"/>
                <a:gd name="connsiteY2" fmla="*/ 64474 h 183267"/>
                <a:gd name="connsiteX3" fmla="*/ 231698 w 231993"/>
                <a:gd name="connsiteY3" fmla="*/ 87504 h 183267"/>
                <a:gd name="connsiteX4" fmla="*/ 199217 w 231993"/>
                <a:gd name="connsiteY4" fmla="*/ 121354 h 183267"/>
                <a:gd name="connsiteX5" fmla="*/ 30545 w 231993"/>
                <a:gd name="connsiteY5" fmla="*/ 183267 h 183267"/>
                <a:gd name="connsiteX6" fmla="*/ 0 w 231993"/>
                <a:gd name="connsiteY6" fmla="*/ 152722 h 183267"/>
                <a:gd name="connsiteX7" fmla="*/ 0 w 231993"/>
                <a:gd name="connsiteY7" fmla="*/ 30545 h 183267"/>
                <a:gd name="connsiteX0" fmla="*/ 0 w 237159"/>
                <a:gd name="connsiteY0" fmla="*/ 30545 h 183267"/>
                <a:gd name="connsiteX1" fmla="*/ 30545 w 237159"/>
                <a:gd name="connsiteY1" fmla="*/ 0 h 183267"/>
                <a:gd name="connsiteX2" fmla="*/ 201923 w 237159"/>
                <a:gd name="connsiteY2" fmla="*/ 64474 h 183267"/>
                <a:gd name="connsiteX3" fmla="*/ 237112 w 237159"/>
                <a:gd name="connsiteY3" fmla="*/ 93058 h 183267"/>
                <a:gd name="connsiteX4" fmla="*/ 199217 w 237159"/>
                <a:gd name="connsiteY4" fmla="*/ 121354 h 183267"/>
                <a:gd name="connsiteX5" fmla="*/ 30545 w 237159"/>
                <a:gd name="connsiteY5" fmla="*/ 183267 h 183267"/>
                <a:gd name="connsiteX6" fmla="*/ 0 w 237159"/>
                <a:gd name="connsiteY6" fmla="*/ 152722 h 183267"/>
                <a:gd name="connsiteX7" fmla="*/ 0 w 237159"/>
                <a:gd name="connsiteY7" fmla="*/ 30545 h 183267"/>
                <a:gd name="connsiteX0" fmla="*/ 0 w 238203"/>
                <a:gd name="connsiteY0" fmla="*/ 30545 h 183267"/>
                <a:gd name="connsiteX1" fmla="*/ 30545 w 238203"/>
                <a:gd name="connsiteY1" fmla="*/ 0 h 183267"/>
                <a:gd name="connsiteX2" fmla="*/ 201923 w 238203"/>
                <a:gd name="connsiteY2" fmla="*/ 64474 h 183267"/>
                <a:gd name="connsiteX3" fmla="*/ 237112 w 238203"/>
                <a:gd name="connsiteY3" fmla="*/ 93058 h 183267"/>
                <a:gd name="connsiteX4" fmla="*/ 210044 w 238203"/>
                <a:gd name="connsiteY4" fmla="*/ 115800 h 183267"/>
                <a:gd name="connsiteX5" fmla="*/ 30545 w 238203"/>
                <a:gd name="connsiteY5" fmla="*/ 183267 h 183267"/>
                <a:gd name="connsiteX6" fmla="*/ 0 w 238203"/>
                <a:gd name="connsiteY6" fmla="*/ 152722 h 183267"/>
                <a:gd name="connsiteX7" fmla="*/ 0 w 238203"/>
                <a:gd name="connsiteY7" fmla="*/ 30545 h 183267"/>
                <a:gd name="connsiteX0" fmla="*/ 0 w 237289"/>
                <a:gd name="connsiteY0" fmla="*/ 30545 h 183267"/>
                <a:gd name="connsiteX1" fmla="*/ 30545 w 237289"/>
                <a:gd name="connsiteY1" fmla="*/ 0 h 183267"/>
                <a:gd name="connsiteX2" fmla="*/ 201923 w 237289"/>
                <a:gd name="connsiteY2" fmla="*/ 64474 h 183267"/>
                <a:gd name="connsiteX3" fmla="*/ 237112 w 237289"/>
                <a:gd name="connsiteY3" fmla="*/ 93058 h 183267"/>
                <a:gd name="connsiteX4" fmla="*/ 210044 w 237289"/>
                <a:gd name="connsiteY4" fmla="*/ 115800 h 183267"/>
                <a:gd name="connsiteX5" fmla="*/ 30545 w 237289"/>
                <a:gd name="connsiteY5" fmla="*/ 183267 h 183267"/>
                <a:gd name="connsiteX6" fmla="*/ 0 w 237289"/>
                <a:gd name="connsiteY6" fmla="*/ 152722 h 183267"/>
                <a:gd name="connsiteX7" fmla="*/ 0 w 237289"/>
                <a:gd name="connsiteY7" fmla="*/ 30545 h 183267"/>
                <a:gd name="connsiteX0" fmla="*/ 0 w 238816"/>
                <a:gd name="connsiteY0" fmla="*/ 30545 h 183267"/>
                <a:gd name="connsiteX1" fmla="*/ 30545 w 238816"/>
                <a:gd name="connsiteY1" fmla="*/ 0 h 183267"/>
                <a:gd name="connsiteX2" fmla="*/ 201923 w 238816"/>
                <a:gd name="connsiteY2" fmla="*/ 64474 h 183267"/>
                <a:gd name="connsiteX3" fmla="*/ 237112 w 238816"/>
                <a:gd name="connsiteY3" fmla="*/ 93058 h 183267"/>
                <a:gd name="connsiteX4" fmla="*/ 210044 w 238816"/>
                <a:gd name="connsiteY4" fmla="*/ 115800 h 183267"/>
                <a:gd name="connsiteX5" fmla="*/ 30545 w 238816"/>
                <a:gd name="connsiteY5" fmla="*/ 183267 h 183267"/>
                <a:gd name="connsiteX6" fmla="*/ 0 w 238816"/>
                <a:gd name="connsiteY6" fmla="*/ 152722 h 183267"/>
                <a:gd name="connsiteX7" fmla="*/ 0 w 238816"/>
                <a:gd name="connsiteY7" fmla="*/ 30545 h 183267"/>
                <a:gd name="connsiteX0" fmla="*/ 0 w 238816"/>
                <a:gd name="connsiteY0" fmla="*/ 30545 h 183267"/>
                <a:gd name="connsiteX1" fmla="*/ 30545 w 238816"/>
                <a:gd name="connsiteY1" fmla="*/ 0 h 183267"/>
                <a:gd name="connsiteX2" fmla="*/ 201923 w 238816"/>
                <a:gd name="connsiteY2" fmla="*/ 64474 h 183267"/>
                <a:gd name="connsiteX3" fmla="*/ 237112 w 238816"/>
                <a:gd name="connsiteY3" fmla="*/ 93058 h 183267"/>
                <a:gd name="connsiteX4" fmla="*/ 210044 w 238816"/>
                <a:gd name="connsiteY4" fmla="*/ 115800 h 183267"/>
                <a:gd name="connsiteX5" fmla="*/ 30545 w 238816"/>
                <a:gd name="connsiteY5" fmla="*/ 183267 h 183267"/>
                <a:gd name="connsiteX6" fmla="*/ 0 w 238816"/>
                <a:gd name="connsiteY6" fmla="*/ 152722 h 183267"/>
                <a:gd name="connsiteX7" fmla="*/ 0 w 238816"/>
                <a:gd name="connsiteY7" fmla="*/ 30545 h 183267"/>
                <a:gd name="connsiteX0" fmla="*/ 0 w 238816"/>
                <a:gd name="connsiteY0" fmla="*/ 30545 h 183267"/>
                <a:gd name="connsiteX1" fmla="*/ 30545 w 238816"/>
                <a:gd name="connsiteY1" fmla="*/ 0 h 183267"/>
                <a:gd name="connsiteX2" fmla="*/ 201923 w 238816"/>
                <a:gd name="connsiteY2" fmla="*/ 64474 h 183267"/>
                <a:gd name="connsiteX3" fmla="*/ 237112 w 238816"/>
                <a:gd name="connsiteY3" fmla="*/ 93058 h 183267"/>
                <a:gd name="connsiteX4" fmla="*/ 210044 w 238816"/>
                <a:gd name="connsiteY4" fmla="*/ 115800 h 183267"/>
                <a:gd name="connsiteX5" fmla="*/ 30545 w 238816"/>
                <a:gd name="connsiteY5" fmla="*/ 183267 h 183267"/>
                <a:gd name="connsiteX6" fmla="*/ 0 w 238816"/>
                <a:gd name="connsiteY6" fmla="*/ 152722 h 183267"/>
                <a:gd name="connsiteX7" fmla="*/ 0 w 238816"/>
                <a:gd name="connsiteY7" fmla="*/ 30545 h 183267"/>
                <a:gd name="connsiteX0" fmla="*/ 0 w 238816"/>
                <a:gd name="connsiteY0" fmla="*/ 30545 h 183267"/>
                <a:gd name="connsiteX1" fmla="*/ 30545 w 238816"/>
                <a:gd name="connsiteY1" fmla="*/ 0 h 183267"/>
                <a:gd name="connsiteX2" fmla="*/ 201923 w 238816"/>
                <a:gd name="connsiteY2" fmla="*/ 64474 h 183267"/>
                <a:gd name="connsiteX3" fmla="*/ 237112 w 238816"/>
                <a:gd name="connsiteY3" fmla="*/ 93058 h 183267"/>
                <a:gd name="connsiteX4" fmla="*/ 210044 w 238816"/>
                <a:gd name="connsiteY4" fmla="*/ 115800 h 183267"/>
                <a:gd name="connsiteX5" fmla="*/ 30545 w 238816"/>
                <a:gd name="connsiteY5" fmla="*/ 183267 h 183267"/>
                <a:gd name="connsiteX6" fmla="*/ 0 w 238816"/>
                <a:gd name="connsiteY6" fmla="*/ 152722 h 183267"/>
                <a:gd name="connsiteX7" fmla="*/ 0 w 238816"/>
                <a:gd name="connsiteY7" fmla="*/ 30545 h 183267"/>
                <a:gd name="connsiteX0" fmla="*/ 0 w 237112"/>
                <a:gd name="connsiteY0" fmla="*/ 30545 h 183267"/>
                <a:gd name="connsiteX1" fmla="*/ 30545 w 237112"/>
                <a:gd name="connsiteY1" fmla="*/ 0 h 183267"/>
                <a:gd name="connsiteX2" fmla="*/ 201923 w 237112"/>
                <a:gd name="connsiteY2" fmla="*/ 64474 h 183267"/>
                <a:gd name="connsiteX3" fmla="*/ 237112 w 237112"/>
                <a:gd name="connsiteY3" fmla="*/ 93058 h 183267"/>
                <a:gd name="connsiteX4" fmla="*/ 210044 w 237112"/>
                <a:gd name="connsiteY4" fmla="*/ 115800 h 183267"/>
                <a:gd name="connsiteX5" fmla="*/ 30545 w 237112"/>
                <a:gd name="connsiteY5" fmla="*/ 183267 h 183267"/>
                <a:gd name="connsiteX6" fmla="*/ 0 w 237112"/>
                <a:gd name="connsiteY6" fmla="*/ 152722 h 183267"/>
                <a:gd name="connsiteX7" fmla="*/ 0 w 237112"/>
                <a:gd name="connsiteY7" fmla="*/ 30545 h 183267"/>
                <a:gd name="connsiteX0" fmla="*/ 0 w 237112"/>
                <a:gd name="connsiteY0" fmla="*/ 30545 h 183267"/>
                <a:gd name="connsiteX1" fmla="*/ 30545 w 237112"/>
                <a:gd name="connsiteY1" fmla="*/ 0 h 183267"/>
                <a:gd name="connsiteX2" fmla="*/ 201923 w 237112"/>
                <a:gd name="connsiteY2" fmla="*/ 64474 h 183267"/>
                <a:gd name="connsiteX3" fmla="*/ 237112 w 237112"/>
                <a:gd name="connsiteY3" fmla="*/ 93058 h 183267"/>
                <a:gd name="connsiteX4" fmla="*/ 210044 w 237112"/>
                <a:gd name="connsiteY4" fmla="*/ 115800 h 183267"/>
                <a:gd name="connsiteX5" fmla="*/ 30545 w 237112"/>
                <a:gd name="connsiteY5" fmla="*/ 183267 h 183267"/>
                <a:gd name="connsiteX6" fmla="*/ 0 w 237112"/>
                <a:gd name="connsiteY6" fmla="*/ 152722 h 183267"/>
                <a:gd name="connsiteX7" fmla="*/ 0 w 237112"/>
                <a:gd name="connsiteY7" fmla="*/ 30545 h 183267"/>
                <a:gd name="connsiteX0" fmla="*/ 0 w 237112"/>
                <a:gd name="connsiteY0" fmla="*/ 30545 h 183321"/>
                <a:gd name="connsiteX1" fmla="*/ 30545 w 237112"/>
                <a:gd name="connsiteY1" fmla="*/ 0 h 183321"/>
                <a:gd name="connsiteX2" fmla="*/ 201923 w 237112"/>
                <a:gd name="connsiteY2" fmla="*/ 64474 h 183321"/>
                <a:gd name="connsiteX3" fmla="*/ 237112 w 237112"/>
                <a:gd name="connsiteY3" fmla="*/ 93058 h 183321"/>
                <a:gd name="connsiteX4" fmla="*/ 210044 w 237112"/>
                <a:gd name="connsiteY4" fmla="*/ 115800 h 183321"/>
                <a:gd name="connsiteX5" fmla="*/ 30545 w 237112"/>
                <a:gd name="connsiteY5" fmla="*/ 183267 h 183321"/>
                <a:gd name="connsiteX6" fmla="*/ 0 w 237112"/>
                <a:gd name="connsiteY6" fmla="*/ 152722 h 183321"/>
                <a:gd name="connsiteX7" fmla="*/ 0 w 237112"/>
                <a:gd name="connsiteY7" fmla="*/ 30545 h 183321"/>
                <a:gd name="connsiteX0" fmla="*/ 0 w 237112"/>
                <a:gd name="connsiteY0" fmla="*/ 30545 h 183321"/>
                <a:gd name="connsiteX1" fmla="*/ 30545 w 237112"/>
                <a:gd name="connsiteY1" fmla="*/ 0 h 183321"/>
                <a:gd name="connsiteX2" fmla="*/ 209609 w 237112"/>
                <a:gd name="connsiteY2" fmla="*/ 69473 h 183321"/>
                <a:gd name="connsiteX3" fmla="*/ 237112 w 237112"/>
                <a:gd name="connsiteY3" fmla="*/ 93058 h 183321"/>
                <a:gd name="connsiteX4" fmla="*/ 210044 w 237112"/>
                <a:gd name="connsiteY4" fmla="*/ 115800 h 183321"/>
                <a:gd name="connsiteX5" fmla="*/ 30545 w 237112"/>
                <a:gd name="connsiteY5" fmla="*/ 183267 h 183321"/>
                <a:gd name="connsiteX6" fmla="*/ 0 w 237112"/>
                <a:gd name="connsiteY6" fmla="*/ 152722 h 183321"/>
                <a:gd name="connsiteX7" fmla="*/ 0 w 237112"/>
                <a:gd name="connsiteY7" fmla="*/ 30545 h 183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7112" h="183321">
                  <a:moveTo>
                    <a:pt x="0" y="30545"/>
                  </a:moveTo>
                  <a:cubicBezTo>
                    <a:pt x="0" y="13675"/>
                    <a:pt x="13675" y="0"/>
                    <a:pt x="30545" y="0"/>
                  </a:cubicBezTo>
                  <a:cubicBezTo>
                    <a:pt x="41554" y="2608"/>
                    <a:pt x="152483" y="47982"/>
                    <a:pt x="209609" y="69473"/>
                  </a:cubicBezTo>
                  <a:cubicBezTo>
                    <a:pt x="243135" y="85600"/>
                    <a:pt x="234890" y="87651"/>
                    <a:pt x="237112" y="93058"/>
                  </a:cubicBezTo>
                  <a:cubicBezTo>
                    <a:pt x="234973" y="98835"/>
                    <a:pt x="243569" y="101382"/>
                    <a:pt x="210044" y="115800"/>
                  </a:cubicBezTo>
                  <a:cubicBezTo>
                    <a:pt x="176519" y="131606"/>
                    <a:pt x="40690" y="185259"/>
                    <a:pt x="30545" y="183267"/>
                  </a:cubicBezTo>
                  <a:cubicBezTo>
                    <a:pt x="13675" y="183267"/>
                    <a:pt x="0" y="169592"/>
                    <a:pt x="0" y="152722"/>
                  </a:cubicBezTo>
                  <a:lnTo>
                    <a:pt x="0" y="30545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Retângulo: Cantos Arredondados 4">
              <a:extLst>
                <a:ext uri="{FF2B5EF4-FFF2-40B4-BE49-F238E27FC236}">
                  <a16:creationId xmlns:a16="http://schemas.microsoft.com/office/drawing/2014/main" id="{BBC0FEA1-2346-4105-1F72-4B9FA056E422}"/>
                </a:ext>
              </a:extLst>
            </p:cNvPr>
            <p:cNvSpPr/>
            <p:nvPr/>
          </p:nvSpPr>
          <p:spPr>
            <a:xfrm>
              <a:off x="8695281" y="5312798"/>
              <a:ext cx="229287" cy="238125"/>
            </a:xfrm>
            <a:custGeom>
              <a:avLst/>
              <a:gdLst>
                <a:gd name="connsiteX0" fmla="*/ 0 w 415054"/>
                <a:gd name="connsiteY0" fmla="*/ 30545 h 183267"/>
                <a:gd name="connsiteX1" fmla="*/ 30545 w 415054"/>
                <a:gd name="connsiteY1" fmla="*/ 0 h 183267"/>
                <a:gd name="connsiteX2" fmla="*/ 384509 w 415054"/>
                <a:gd name="connsiteY2" fmla="*/ 0 h 183267"/>
                <a:gd name="connsiteX3" fmla="*/ 415054 w 415054"/>
                <a:gd name="connsiteY3" fmla="*/ 30545 h 183267"/>
                <a:gd name="connsiteX4" fmla="*/ 415054 w 415054"/>
                <a:gd name="connsiteY4" fmla="*/ 152722 h 183267"/>
                <a:gd name="connsiteX5" fmla="*/ 384509 w 415054"/>
                <a:gd name="connsiteY5" fmla="*/ 183267 h 183267"/>
                <a:gd name="connsiteX6" fmla="*/ 30545 w 415054"/>
                <a:gd name="connsiteY6" fmla="*/ 183267 h 183267"/>
                <a:gd name="connsiteX7" fmla="*/ 0 w 415054"/>
                <a:gd name="connsiteY7" fmla="*/ 152722 h 183267"/>
                <a:gd name="connsiteX8" fmla="*/ 0 w 415054"/>
                <a:gd name="connsiteY8" fmla="*/ 30545 h 183267"/>
                <a:gd name="connsiteX0" fmla="*/ 0 w 415054"/>
                <a:gd name="connsiteY0" fmla="*/ 30545 h 183267"/>
                <a:gd name="connsiteX1" fmla="*/ 30545 w 415054"/>
                <a:gd name="connsiteY1" fmla="*/ 0 h 183267"/>
                <a:gd name="connsiteX2" fmla="*/ 415054 w 415054"/>
                <a:gd name="connsiteY2" fmla="*/ 30545 h 183267"/>
                <a:gd name="connsiteX3" fmla="*/ 415054 w 415054"/>
                <a:gd name="connsiteY3" fmla="*/ 152722 h 183267"/>
                <a:gd name="connsiteX4" fmla="*/ 384509 w 415054"/>
                <a:gd name="connsiteY4" fmla="*/ 183267 h 183267"/>
                <a:gd name="connsiteX5" fmla="*/ 30545 w 415054"/>
                <a:gd name="connsiteY5" fmla="*/ 183267 h 183267"/>
                <a:gd name="connsiteX6" fmla="*/ 0 w 415054"/>
                <a:gd name="connsiteY6" fmla="*/ 152722 h 183267"/>
                <a:gd name="connsiteX7" fmla="*/ 0 w 415054"/>
                <a:gd name="connsiteY7" fmla="*/ 30545 h 183267"/>
                <a:gd name="connsiteX0" fmla="*/ 0 w 415054"/>
                <a:gd name="connsiteY0" fmla="*/ 30545 h 183267"/>
                <a:gd name="connsiteX1" fmla="*/ 30545 w 415054"/>
                <a:gd name="connsiteY1" fmla="*/ 0 h 183267"/>
                <a:gd name="connsiteX2" fmla="*/ 415054 w 415054"/>
                <a:gd name="connsiteY2" fmla="*/ 152722 h 183267"/>
                <a:gd name="connsiteX3" fmla="*/ 384509 w 415054"/>
                <a:gd name="connsiteY3" fmla="*/ 183267 h 183267"/>
                <a:gd name="connsiteX4" fmla="*/ 30545 w 415054"/>
                <a:gd name="connsiteY4" fmla="*/ 183267 h 183267"/>
                <a:gd name="connsiteX5" fmla="*/ 0 w 415054"/>
                <a:gd name="connsiteY5" fmla="*/ 152722 h 183267"/>
                <a:gd name="connsiteX6" fmla="*/ 0 w 415054"/>
                <a:gd name="connsiteY6" fmla="*/ 30545 h 183267"/>
                <a:gd name="connsiteX0" fmla="*/ 0 w 415054"/>
                <a:gd name="connsiteY0" fmla="*/ 30545 h 183267"/>
                <a:gd name="connsiteX1" fmla="*/ 30545 w 415054"/>
                <a:gd name="connsiteY1" fmla="*/ 0 h 183267"/>
                <a:gd name="connsiteX2" fmla="*/ 415054 w 415054"/>
                <a:gd name="connsiteY2" fmla="*/ 152722 h 183267"/>
                <a:gd name="connsiteX3" fmla="*/ 374984 w 415054"/>
                <a:gd name="connsiteY3" fmla="*/ 183267 h 183267"/>
                <a:gd name="connsiteX4" fmla="*/ 30545 w 415054"/>
                <a:gd name="connsiteY4" fmla="*/ 183267 h 183267"/>
                <a:gd name="connsiteX5" fmla="*/ 0 w 415054"/>
                <a:gd name="connsiteY5" fmla="*/ 152722 h 183267"/>
                <a:gd name="connsiteX6" fmla="*/ 0 w 415054"/>
                <a:gd name="connsiteY6" fmla="*/ 30545 h 183267"/>
                <a:gd name="connsiteX0" fmla="*/ 0 w 415054"/>
                <a:gd name="connsiteY0" fmla="*/ 30545 h 183267"/>
                <a:gd name="connsiteX1" fmla="*/ 30545 w 415054"/>
                <a:gd name="connsiteY1" fmla="*/ 0 h 183267"/>
                <a:gd name="connsiteX2" fmla="*/ 415054 w 415054"/>
                <a:gd name="connsiteY2" fmla="*/ 152722 h 183267"/>
                <a:gd name="connsiteX3" fmla="*/ 30545 w 415054"/>
                <a:gd name="connsiteY3" fmla="*/ 183267 h 183267"/>
                <a:gd name="connsiteX4" fmla="*/ 0 w 415054"/>
                <a:gd name="connsiteY4" fmla="*/ 152722 h 183267"/>
                <a:gd name="connsiteX5" fmla="*/ 0 w 415054"/>
                <a:gd name="connsiteY5" fmla="*/ 30545 h 183267"/>
                <a:gd name="connsiteX0" fmla="*/ 0 w 231698"/>
                <a:gd name="connsiteY0" fmla="*/ 30545 h 183267"/>
                <a:gd name="connsiteX1" fmla="*/ 30545 w 231698"/>
                <a:gd name="connsiteY1" fmla="*/ 0 h 183267"/>
                <a:gd name="connsiteX2" fmla="*/ 231698 w 231698"/>
                <a:gd name="connsiteY2" fmla="*/ 88428 h 183267"/>
                <a:gd name="connsiteX3" fmla="*/ 30545 w 231698"/>
                <a:gd name="connsiteY3" fmla="*/ 183267 h 183267"/>
                <a:gd name="connsiteX4" fmla="*/ 0 w 231698"/>
                <a:gd name="connsiteY4" fmla="*/ 152722 h 183267"/>
                <a:gd name="connsiteX5" fmla="*/ 0 w 231698"/>
                <a:gd name="connsiteY5" fmla="*/ 30545 h 183267"/>
                <a:gd name="connsiteX0" fmla="*/ 0 w 231698"/>
                <a:gd name="connsiteY0" fmla="*/ 30545 h 183267"/>
                <a:gd name="connsiteX1" fmla="*/ 30545 w 231698"/>
                <a:gd name="connsiteY1" fmla="*/ 0 h 183267"/>
                <a:gd name="connsiteX2" fmla="*/ 199217 w 231698"/>
                <a:gd name="connsiteY2" fmla="*/ 73729 h 183267"/>
                <a:gd name="connsiteX3" fmla="*/ 231698 w 231698"/>
                <a:gd name="connsiteY3" fmla="*/ 88428 h 183267"/>
                <a:gd name="connsiteX4" fmla="*/ 30545 w 231698"/>
                <a:gd name="connsiteY4" fmla="*/ 183267 h 183267"/>
                <a:gd name="connsiteX5" fmla="*/ 0 w 231698"/>
                <a:gd name="connsiteY5" fmla="*/ 152722 h 183267"/>
                <a:gd name="connsiteX6" fmla="*/ 0 w 231698"/>
                <a:gd name="connsiteY6" fmla="*/ 30545 h 183267"/>
                <a:gd name="connsiteX0" fmla="*/ 0 w 231701"/>
                <a:gd name="connsiteY0" fmla="*/ 30545 h 183267"/>
                <a:gd name="connsiteX1" fmla="*/ 30545 w 231701"/>
                <a:gd name="connsiteY1" fmla="*/ 0 h 183267"/>
                <a:gd name="connsiteX2" fmla="*/ 199217 w 231701"/>
                <a:gd name="connsiteY2" fmla="*/ 73729 h 183267"/>
                <a:gd name="connsiteX3" fmla="*/ 231698 w 231701"/>
                <a:gd name="connsiteY3" fmla="*/ 88428 h 183267"/>
                <a:gd name="connsiteX4" fmla="*/ 199217 w 231701"/>
                <a:gd name="connsiteY4" fmla="*/ 121354 h 183267"/>
                <a:gd name="connsiteX5" fmla="*/ 30545 w 231701"/>
                <a:gd name="connsiteY5" fmla="*/ 183267 h 183267"/>
                <a:gd name="connsiteX6" fmla="*/ 0 w 231701"/>
                <a:gd name="connsiteY6" fmla="*/ 152722 h 183267"/>
                <a:gd name="connsiteX7" fmla="*/ 0 w 231701"/>
                <a:gd name="connsiteY7" fmla="*/ 30545 h 183267"/>
                <a:gd name="connsiteX0" fmla="*/ 0 w 231698"/>
                <a:gd name="connsiteY0" fmla="*/ 30545 h 183267"/>
                <a:gd name="connsiteX1" fmla="*/ 30545 w 231698"/>
                <a:gd name="connsiteY1" fmla="*/ 0 h 183267"/>
                <a:gd name="connsiteX2" fmla="*/ 199217 w 231698"/>
                <a:gd name="connsiteY2" fmla="*/ 73729 h 183267"/>
                <a:gd name="connsiteX3" fmla="*/ 231698 w 231698"/>
                <a:gd name="connsiteY3" fmla="*/ 88428 h 183267"/>
                <a:gd name="connsiteX4" fmla="*/ 199217 w 231698"/>
                <a:gd name="connsiteY4" fmla="*/ 121354 h 183267"/>
                <a:gd name="connsiteX5" fmla="*/ 30545 w 231698"/>
                <a:gd name="connsiteY5" fmla="*/ 183267 h 183267"/>
                <a:gd name="connsiteX6" fmla="*/ 0 w 231698"/>
                <a:gd name="connsiteY6" fmla="*/ 152722 h 183267"/>
                <a:gd name="connsiteX7" fmla="*/ 0 w 231698"/>
                <a:gd name="connsiteY7" fmla="*/ 30545 h 183267"/>
                <a:gd name="connsiteX0" fmla="*/ 0 w 231698"/>
                <a:gd name="connsiteY0" fmla="*/ 30545 h 183267"/>
                <a:gd name="connsiteX1" fmla="*/ 30545 w 231698"/>
                <a:gd name="connsiteY1" fmla="*/ 0 h 183267"/>
                <a:gd name="connsiteX2" fmla="*/ 199217 w 231698"/>
                <a:gd name="connsiteY2" fmla="*/ 73729 h 183267"/>
                <a:gd name="connsiteX3" fmla="*/ 231698 w 231698"/>
                <a:gd name="connsiteY3" fmla="*/ 88428 h 183267"/>
                <a:gd name="connsiteX4" fmla="*/ 199217 w 231698"/>
                <a:gd name="connsiteY4" fmla="*/ 121354 h 183267"/>
                <a:gd name="connsiteX5" fmla="*/ 30545 w 231698"/>
                <a:gd name="connsiteY5" fmla="*/ 183267 h 183267"/>
                <a:gd name="connsiteX6" fmla="*/ 0 w 231698"/>
                <a:gd name="connsiteY6" fmla="*/ 152722 h 183267"/>
                <a:gd name="connsiteX7" fmla="*/ 0 w 231698"/>
                <a:gd name="connsiteY7" fmla="*/ 30545 h 183267"/>
                <a:gd name="connsiteX0" fmla="*/ 0 w 231698"/>
                <a:gd name="connsiteY0" fmla="*/ 30545 h 183267"/>
                <a:gd name="connsiteX1" fmla="*/ 30545 w 231698"/>
                <a:gd name="connsiteY1" fmla="*/ 0 h 183267"/>
                <a:gd name="connsiteX2" fmla="*/ 199217 w 231698"/>
                <a:gd name="connsiteY2" fmla="*/ 73729 h 183267"/>
                <a:gd name="connsiteX3" fmla="*/ 231698 w 231698"/>
                <a:gd name="connsiteY3" fmla="*/ 96760 h 183267"/>
                <a:gd name="connsiteX4" fmla="*/ 199217 w 231698"/>
                <a:gd name="connsiteY4" fmla="*/ 121354 h 183267"/>
                <a:gd name="connsiteX5" fmla="*/ 30545 w 231698"/>
                <a:gd name="connsiteY5" fmla="*/ 183267 h 183267"/>
                <a:gd name="connsiteX6" fmla="*/ 0 w 231698"/>
                <a:gd name="connsiteY6" fmla="*/ 152722 h 183267"/>
                <a:gd name="connsiteX7" fmla="*/ 0 w 231698"/>
                <a:gd name="connsiteY7" fmla="*/ 30545 h 183267"/>
                <a:gd name="connsiteX0" fmla="*/ 0 w 231698"/>
                <a:gd name="connsiteY0" fmla="*/ 30545 h 183267"/>
                <a:gd name="connsiteX1" fmla="*/ 30545 w 231698"/>
                <a:gd name="connsiteY1" fmla="*/ 0 h 183267"/>
                <a:gd name="connsiteX2" fmla="*/ 199217 w 231698"/>
                <a:gd name="connsiteY2" fmla="*/ 73729 h 183267"/>
                <a:gd name="connsiteX3" fmla="*/ 231698 w 231698"/>
                <a:gd name="connsiteY3" fmla="*/ 96760 h 183267"/>
                <a:gd name="connsiteX4" fmla="*/ 199217 w 231698"/>
                <a:gd name="connsiteY4" fmla="*/ 121354 h 183267"/>
                <a:gd name="connsiteX5" fmla="*/ 30545 w 231698"/>
                <a:gd name="connsiteY5" fmla="*/ 183267 h 183267"/>
                <a:gd name="connsiteX6" fmla="*/ 0 w 231698"/>
                <a:gd name="connsiteY6" fmla="*/ 152722 h 183267"/>
                <a:gd name="connsiteX7" fmla="*/ 0 w 231698"/>
                <a:gd name="connsiteY7" fmla="*/ 30545 h 183267"/>
                <a:gd name="connsiteX0" fmla="*/ 0 w 231698"/>
                <a:gd name="connsiteY0" fmla="*/ 30545 h 183267"/>
                <a:gd name="connsiteX1" fmla="*/ 30545 w 231698"/>
                <a:gd name="connsiteY1" fmla="*/ 0 h 183267"/>
                <a:gd name="connsiteX2" fmla="*/ 199217 w 231698"/>
                <a:gd name="connsiteY2" fmla="*/ 73729 h 183267"/>
                <a:gd name="connsiteX3" fmla="*/ 231698 w 231698"/>
                <a:gd name="connsiteY3" fmla="*/ 96760 h 183267"/>
                <a:gd name="connsiteX4" fmla="*/ 199217 w 231698"/>
                <a:gd name="connsiteY4" fmla="*/ 121354 h 183267"/>
                <a:gd name="connsiteX5" fmla="*/ 30545 w 231698"/>
                <a:gd name="connsiteY5" fmla="*/ 183267 h 183267"/>
                <a:gd name="connsiteX6" fmla="*/ 0 w 231698"/>
                <a:gd name="connsiteY6" fmla="*/ 152722 h 183267"/>
                <a:gd name="connsiteX7" fmla="*/ 0 w 231698"/>
                <a:gd name="connsiteY7" fmla="*/ 30545 h 183267"/>
                <a:gd name="connsiteX0" fmla="*/ 0 w 231698"/>
                <a:gd name="connsiteY0" fmla="*/ 30545 h 183267"/>
                <a:gd name="connsiteX1" fmla="*/ 30545 w 231698"/>
                <a:gd name="connsiteY1" fmla="*/ 0 h 183267"/>
                <a:gd name="connsiteX2" fmla="*/ 199217 w 231698"/>
                <a:gd name="connsiteY2" fmla="*/ 73729 h 183267"/>
                <a:gd name="connsiteX3" fmla="*/ 231698 w 231698"/>
                <a:gd name="connsiteY3" fmla="*/ 96760 h 183267"/>
                <a:gd name="connsiteX4" fmla="*/ 199217 w 231698"/>
                <a:gd name="connsiteY4" fmla="*/ 121354 h 183267"/>
                <a:gd name="connsiteX5" fmla="*/ 30545 w 231698"/>
                <a:gd name="connsiteY5" fmla="*/ 183267 h 183267"/>
                <a:gd name="connsiteX6" fmla="*/ 0 w 231698"/>
                <a:gd name="connsiteY6" fmla="*/ 152722 h 183267"/>
                <a:gd name="connsiteX7" fmla="*/ 0 w 231698"/>
                <a:gd name="connsiteY7" fmla="*/ 30545 h 183267"/>
                <a:gd name="connsiteX0" fmla="*/ 0 w 231701"/>
                <a:gd name="connsiteY0" fmla="*/ 30545 h 183267"/>
                <a:gd name="connsiteX1" fmla="*/ 30545 w 231701"/>
                <a:gd name="connsiteY1" fmla="*/ 0 h 183267"/>
                <a:gd name="connsiteX2" fmla="*/ 199217 w 231701"/>
                <a:gd name="connsiteY2" fmla="*/ 73729 h 183267"/>
                <a:gd name="connsiteX3" fmla="*/ 231698 w 231701"/>
                <a:gd name="connsiteY3" fmla="*/ 96760 h 183267"/>
                <a:gd name="connsiteX4" fmla="*/ 199217 w 231701"/>
                <a:gd name="connsiteY4" fmla="*/ 121354 h 183267"/>
                <a:gd name="connsiteX5" fmla="*/ 30545 w 231701"/>
                <a:gd name="connsiteY5" fmla="*/ 183267 h 183267"/>
                <a:gd name="connsiteX6" fmla="*/ 0 w 231701"/>
                <a:gd name="connsiteY6" fmla="*/ 152722 h 183267"/>
                <a:gd name="connsiteX7" fmla="*/ 0 w 231701"/>
                <a:gd name="connsiteY7" fmla="*/ 30545 h 183267"/>
                <a:gd name="connsiteX0" fmla="*/ 0 w 231701"/>
                <a:gd name="connsiteY0" fmla="*/ 30545 h 183267"/>
                <a:gd name="connsiteX1" fmla="*/ 30545 w 231701"/>
                <a:gd name="connsiteY1" fmla="*/ 0 h 183267"/>
                <a:gd name="connsiteX2" fmla="*/ 199217 w 231701"/>
                <a:gd name="connsiteY2" fmla="*/ 73729 h 183267"/>
                <a:gd name="connsiteX3" fmla="*/ 231698 w 231701"/>
                <a:gd name="connsiteY3" fmla="*/ 87504 h 183267"/>
                <a:gd name="connsiteX4" fmla="*/ 199217 w 231701"/>
                <a:gd name="connsiteY4" fmla="*/ 121354 h 183267"/>
                <a:gd name="connsiteX5" fmla="*/ 30545 w 231701"/>
                <a:gd name="connsiteY5" fmla="*/ 183267 h 183267"/>
                <a:gd name="connsiteX6" fmla="*/ 0 w 231701"/>
                <a:gd name="connsiteY6" fmla="*/ 152722 h 183267"/>
                <a:gd name="connsiteX7" fmla="*/ 0 w 231701"/>
                <a:gd name="connsiteY7" fmla="*/ 30545 h 183267"/>
                <a:gd name="connsiteX0" fmla="*/ 0 w 231993"/>
                <a:gd name="connsiteY0" fmla="*/ 30545 h 183267"/>
                <a:gd name="connsiteX1" fmla="*/ 30545 w 231993"/>
                <a:gd name="connsiteY1" fmla="*/ 0 h 183267"/>
                <a:gd name="connsiteX2" fmla="*/ 201923 w 231993"/>
                <a:gd name="connsiteY2" fmla="*/ 64474 h 183267"/>
                <a:gd name="connsiteX3" fmla="*/ 231698 w 231993"/>
                <a:gd name="connsiteY3" fmla="*/ 87504 h 183267"/>
                <a:gd name="connsiteX4" fmla="*/ 199217 w 231993"/>
                <a:gd name="connsiteY4" fmla="*/ 121354 h 183267"/>
                <a:gd name="connsiteX5" fmla="*/ 30545 w 231993"/>
                <a:gd name="connsiteY5" fmla="*/ 183267 h 183267"/>
                <a:gd name="connsiteX6" fmla="*/ 0 w 231993"/>
                <a:gd name="connsiteY6" fmla="*/ 152722 h 183267"/>
                <a:gd name="connsiteX7" fmla="*/ 0 w 231993"/>
                <a:gd name="connsiteY7" fmla="*/ 30545 h 183267"/>
                <a:gd name="connsiteX0" fmla="*/ 0 w 237159"/>
                <a:gd name="connsiteY0" fmla="*/ 30545 h 183267"/>
                <a:gd name="connsiteX1" fmla="*/ 30545 w 237159"/>
                <a:gd name="connsiteY1" fmla="*/ 0 h 183267"/>
                <a:gd name="connsiteX2" fmla="*/ 201923 w 237159"/>
                <a:gd name="connsiteY2" fmla="*/ 64474 h 183267"/>
                <a:gd name="connsiteX3" fmla="*/ 237112 w 237159"/>
                <a:gd name="connsiteY3" fmla="*/ 93058 h 183267"/>
                <a:gd name="connsiteX4" fmla="*/ 199217 w 237159"/>
                <a:gd name="connsiteY4" fmla="*/ 121354 h 183267"/>
                <a:gd name="connsiteX5" fmla="*/ 30545 w 237159"/>
                <a:gd name="connsiteY5" fmla="*/ 183267 h 183267"/>
                <a:gd name="connsiteX6" fmla="*/ 0 w 237159"/>
                <a:gd name="connsiteY6" fmla="*/ 152722 h 183267"/>
                <a:gd name="connsiteX7" fmla="*/ 0 w 237159"/>
                <a:gd name="connsiteY7" fmla="*/ 30545 h 183267"/>
                <a:gd name="connsiteX0" fmla="*/ 0 w 238203"/>
                <a:gd name="connsiteY0" fmla="*/ 30545 h 183267"/>
                <a:gd name="connsiteX1" fmla="*/ 30545 w 238203"/>
                <a:gd name="connsiteY1" fmla="*/ 0 h 183267"/>
                <a:gd name="connsiteX2" fmla="*/ 201923 w 238203"/>
                <a:gd name="connsiteY2" fmla="*/ 64474 h 183267"/>
                <a:gd name="connsiteX3" fmla="*/ 237112 w 238203"/>
                <a:gd name="connsiteY3" fmla="*/ 93058 h 183267"/>
                <a:gd name="connsiteX4" fmla="*/ 210044 w 238203"/>
                <a:gd name="connsiteY4" fmla="*/ 115800 h 183267"/>
                <a:gd name="connsiteX5" fmla="*/ 30545 w 238203"/>
                <a:gd name="connsiteY5" fmla="*/ 183267 h 183267"/>
                <a:gd name="connsiteX6" fmla="*/ 0 w 238203"/>
                <a:gd name="connsiteY6" fmla="*/ 152722 h 183267"/>
                <a:gd name="connsiteX7" fmla="*/ 0 w 238203"/>
                <a:gd name="connsiteY7" fmla="*/ 30545 h 183267"/>
                <a:gd name="connsiteX0" fmla="*/ 0 w 237289"/>
                <a:gd name="connsiteY0" fmla="*/ 30545 h 183267"/>
                <a:gd name="connsiteX1" fmla="*/ 30545 w 237289"/>
                <a:gd name="connsiteY1" fmla="*/ 0 h 183267"/>
                <a:gd name="connsiteX2" fmla="*/ 201923 w 237289"/>
                <a:gd name="connsiteY2" fmla="*/ 64474 h 183267"/>
                <a:gd name="connsiteX3" fmla="*/ 237112 w 237289"/>
                <a:gd name="connsiteY3" fmla="*/ 93058 h 183267"/>
                <a:gd name="connsiteX4" fmla="*/ 210044 w 237289"/>
                <a:gd name="connsiteY4" fmla="*/ 115800 h 183267"/>
                <a:gd name="connsiteX5" fmla="*/ 30545 w 237289"/>
                <a:gd name="connsiteY5" fmla="*/ 183267 h 183267"/>
                <a:gd name="connsiteX6" fmla="*/ 0 w 237289"/>
                <a:gd name="connsiteY6" fmla="*/ 152722 h 183267"/>
                <a:gd name="connsiteX7" fmla="*/ 0 w 237289"/>
                <a:gd name="connsiteY7" fmla="*/ 30545 h 183267"/>
                <a:gd name="connsiteX0" fmla="*/ 0 w 238816"/>
                <a:gd name="connsiteY0" fmla="*/ 30545 h 183267"/>
                <a:gd name="connsiteX1" fmla="*/ 30545 w 238816"/>
                <a:gd name="connsiteY1" fmla="*/ 0 h 183267"/>
                <a:gd name="connsiteX2" fmla="*/ 201923 w 238816"/>
                <a:gd name="connsiteY2" fmla="*/ 64474 h 183267"/>
                <a:gd name="connsiteX3" fmla="*/ 237112 w 238816"/>
                <a:gd name="connsiteY3" fmla="*/ 93058 h 183267"/>
                <a:gd name="connsiteX4" fmla="*/ 210044 w 238816"/>
                <a:gd name="connsiteY4" fmla="*/ 115800 h 183267"/>
                <a:gd name="connsiteX5" fmla="*/ 30545 w 238816"/>
                <a:gd name="connsiteY5" fmla="*/ 183267 h 183267"/>
                <a:gd name="connsiteX6" fmla="*/ 0 w 238816"/>
                <a:gd name="connsiteY6" fmla="*/ 152722 h 183267"/>
                <a:gd name="connsiteX7" fmla="*/ 0 w 238816"/>
                <a:gd name="connsiteY7" fmla="*/ 30545 h 183267"/>
                <a:gd name="connsiteX0" fmla="*/ 0 w 238816"/>
                <a:gd name="connsiteY0" fmla="*/ 30545 h 183267"/>
                <a:gd name="connsiteX1" fmla="*/ 30545 w 238816"/>
                <a:gd name="connsiteY1" fmla="*/ 0 h 183267"/>
                <a:gd name="connsiteX2" fmla="*/ 201923 w 238816"/>
                <a:gd name="connsiteY2" fmla="*/ 64474 h 183267"/>
                <a:gd name="connsiteX3" fmla="*/ 237112 w 238816"/>
                <a:gd name="connsiteY3" fmla="*/ 93058 h 183267"/>
                <a:gd name="connsiteX4" fmla="*/ 210044 w 238816"/>
                <a:gd name="connsiteY4" fmla="*/ 115800 h 183267"/>
                <a:gd name="connsiteX5" fmla="*/ 30545 w 238816"/>
                <a:gd name="connsiteY5" fmla="*/ 183267 h 183267"/>
                <a:gd name="connsiteX6" fmla="*/ 0 w 238816"/>
                <a:gd name="connsiteY6" fmla="*/ 152722 h 183267"/>
                <a:gd name="connsiteX7" fmla="*/ 0 w 238816"/>
                <a:gd name="connsiteY7" fmla="*/ 30545 h 183267"/>
                <a:gd name="connsiteX0" fmla="*/ 0 w 238816"/>
                <a:gd name="connsiteY0" fmla="*/ 30545 h 183267"/>
                <a:gd name="connsiteX1" fmla="*/ 30545 w 238816"/>
                <a:gd name="connsiteY1" fmla="*/ 0 h 183267"/>
                <a:gd name="connsiteX2" fmla="*/ 201923 w 238816"/>
                <a:gd name="connsiteY2" fmla="*/ 64474 h 183267"/>
                <a:gd name="connsiteX3" fmla="*/ 237112 w 238816"/>
                <a:gd name="connsiteY3" fmla="*/ 93058 h 183267"/>
                <a:gd name="connsiteX4" fmla="*/ 210044 w 238816"/>
                <a:gd name="connsiteY4" fmla="*/ 115800 h 183267"/>
                <a:gd name="connsiteX5" fmla="*/ 30545 w 238816"/>
                <a:gd name="connsiteY5" fmla="*/ 183267 h 183267"/>
                <a:gd name="connsiteX6" fmla="*/ 0 w 238816"/>
                <a:gd name="connsiteY6" fmla="*/ 152722 h 183267"/>
                <a:gd name="connsiteX7" fmla="*/ 0 w 238816"/>
                <a:gd name="connsiteY7" fmla="*/ 30545 h 183267"/>
                <a:gd name="connsiteX0" fmla="*/ 0 w 238816"/>
                <a:gd name="connsiteY0" fmla="*/ 30545 h 183267"/>
                <a:gd name="connsiteX1" fmla="*/ 30545 w 238816"/>
                <a:gd name="connsiteY1" fmla="*/ 0 h 183267"/>
                <a:gd name="connsiteX2" fmla="*/ 201923 w 238816"/>
                <a:gd name="connsiteY2" fmla="*/ 64474 h 183267"/>
                <a:gd name="connsiteX3" fmla="*/ 237112 w 238816"/>
                <a:gd name="connsiteY3" fmla="*/ 93058 h 183267"/>
                <a:gd name="connsiteX4" fmla="*/ 210044 w 238816"/>
                <a:gd name="connsiteY4" fmla="*/ 115800 h 183267"/>
                <a:gd name="connsiteX5" fmla="*/ 30545 w 238816"/>
                <a:gd name="connsiteY5" fmla="*/ 183267 h 183267"/>
                <a:gd name="connsiteX6" fmla="*/ 0 w 238816"/>
                <a:gd name="connsiteY6" fmla="*/ 152722 h 183267"/>
                <a:gd name="connsiteX7" fmla="*/ 0 w 238816"/>
                <a:gd name="connsiteY7" fmla="*/ 30545 h 183267"/>
                <a:gd name="connsiteX0" fmla="*/ 0 w 237112"/>
                <a:gd name="connsiteY0" fmla="*/ 30545 h 183267"/>
                <a:gd name="connsiteX1" fmla="*/ 30545 w 237112"/>
                <a:gd name="connsiteY1" fmla="*/ 0 h 183267"/>
                <a:gd name="connsiteX2" fmla="*/ 201923 w 237112"/>
                <a:gd name="connsiteY2" fmla="*/ 64474 h 183267"/>
                <a:gd name="connsiteX3" fmla="*/ 237112 w 237112"/>
                <a:gd name="connsiteY3" fmla="*/ 93058 h 183267"/>
                <a:gd name="connsiteX4" fmla="*/ 210044 w 237112"/>
                <a:gd name="connsiteY4" fmla="*/ 115800 h 183267"/>
                <a:gd name="connsiteX5" fmla="*/ 30545 w 237112"/>
                <a:gd name="connsiteY5" fmla="*/ 183267 h 183267"/>
                <a:gd name="connsiteX6" fmla="*/ 0 w 237112"/>
                <a:gd name="connsiteY6" fmla="*/ 152722 h 183267"/>
                <a:gd name="connsiteX7" fmla="*/ 0 w 237112"/>
                <a:gd name="connsiteY7" fmla="*/ 30545 h 183267"/>
                <a:gd name="connsiteX0" fmla="*/ 0 w 237112"/>
                <a:gd name="connsiteY0" fmla="*/ 30545 h 183267"/>
                <a:gd name="connsiteX1" fmla="*/ 30545 w 237112"/>
                <a:gd name="connsiteY1" fmla="*/ 0 h 183267"/>
                <a:gd name="connsiteX2" fmla="*/ 201923 w 237112"/>
                <a:gd name="connsiteY2" fmla="*/ 64474 h 183267"/>
                <a:gd name="connsiteX3" fmla="*/ 237112 w 237112"/>
                <a:gd name="connsiteY3" fmla="*/ 93058 h 183267"/>
                <a:gd name="connsiteX4" fmla="*/ 210044 w 237112"/>
                <a:gd name="connsiteY4" fmla="*/ 115800 h 183267"/>
                <a:gd name="connsiteX5" fmla="*/ 30545 w 237112"/>
                <a:gd name="connsiteY5" fmla="*/ 183267 h 183267"/>
                <a:gd name="connsiteX6" fmla="*/ 0 w 237112"/>
                <a:gd name="connsiteY6" fmla="*/ 152722 h 183267"/>
                <a:gd name="connsiteX7" fmla="*/ 0 w 237112"/>
                <a:gd name="connsiteY7" fmla="*/ 30545 h 183267"/>
                <a:gd name="connsiteX0" fmla="*/ 0 w 237112"/>
                <a:gd name="connsiteY0" fmla="*/ 30545 h 183321"/>
                <a:gd name="connsiteX1" fmla="*/ 30545 w 237112"/>
                <a:gd name="connsiteY1" fmla="*/ 0 h 183321"/>
                <a:gd name="connsiteX2" fmla="*/ 201923 w 237112"/>
                <a:gd name="connsiteY2" fmla="*/ 64474 h 183321"/>
                <a:gd name="connsiteX3" fmla="*/ 237112 w 237112"/>
                <a:gd name="connsiteY3" fmla="*/ 93058 h 183321"/>
                <a:gd name="connsiteX4" fmla="*/ 210044 w 237112"/>
                <a:gd name="connsiteY4" fmla="*/ 115800 h 183321"/>
                <a:gd name="connsiteX5" fmla="*/ 30545 w 237112"/>
                <a:gd name="connsiteY5" fmla="*/ 183267 h 183321"/>
                <a:gd name="connsiteX6" fmla="*/ 0 w 237112"/>
                <a:gd name="connsiteY6" fmla="*/ 152722 h 183321"/>
                <a:gd name="connsiteX7" fmla="*/ 0 w 237112"/>
                <a:gd name="connsiteY7" fmla="*/ 30545 h 183321"/>
                <a:gd name="connsiteX0" fmla="*/ 0 w 237112"/>
                <a:gd name="connsiteY0" fmla="*/ 30545 h 183321"/>
                <a:gd name="connsiteX1" fmla="*/ 30545 w 237112"/>
                <a:gd name="connsiteY1" fmla="*/ 0 h 183321"/>
                <a:gd name="connsiteX2" fmla="*/ 209609 w 237112"/>
                <a:gd name="connsiteY2" fmla="*/ 69473 h 183321"/>
                <a:gd name="connsiteX3" fmla="*/ 237112 w 237112"/>
                <a:gd name="connsiteY3" fmla="*/ 93058 h 183321"/>
                <a:gd name="connsiteX4" fmla="*/ 210044 w 237112"/>
                <a:gd name="connsiteY4" fmla="*/ 115800 h 183321"/>
                <a:gd name="connsiteX5" fmla="*/ 30545 w 237112"/>
                <a:gd name="connsiteY5" fmla="*/ 183267 h 183321"/>
                <a:gd name="connsiteX6" fmla="*/ 0 w 237112"/>
                <a:gd name="connsiteY6" fmla="*/ 152722 h 183321"/>
                <a:gd name="connsiteX7" fmla="*/ 0 w 237112"/>
                <a:gd name="connsiteY7" fmla="*/ 30545 h 183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7112" h="183321">
                  <a:moveTo>
                    <a:pt x="0" y="30545"/>
                  </a:moveTo>
                  <a:cubicBezTo>
                    <a:pt x="0" y="13675"/>
                    <a:pt x="13675" y="0"/>
                    <a:pt x="30545" y="0"/>
                  </a:cubicBezTo>
                  <a:cubicBezTo>
                    <a:pt x="41554" y="2608"/>
                    <a:pt x="152483" y="47982"/>
                    <a:pt x="209609" y="69473"/>
                  </a:cubicBezTo>
                  <a:cubicBezTo>
                    <a:pt x="243135" y="85600"/>
                    <a:pt x="234890" y="87651"/>
                    <a:pt x="237112" y="93058"/>
                  </a:cubicBezTo>
                  <a:cubicBezTo>
                    <a:pt x="234973" y="98835"/>
                    <a:pt x="243569" y="101382"/>
                    <a:pt x="210044" y="115800"/>
                  </a:cubicBezTo>
                  <a:cubicBezTo>
                    <a:pt x="176519" y="131606"/>
                    <a:pt x="40690" y="185259"/>
                    <a:pt x="30545" y="183267"/>
                  </a:cubicBezTo>
                  <a:cubicBezTo>
                    <a:pt x="13675" y="183267"/>
                    <a:pt x="0" y="169592"/>
                    <a:pt x="0" y="152722"/>
                  </a:cubicBezTo>
                  <a:lnTo>
                    <a:pt x="0" y="30545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56" name="Botão Home">
            <a:extLst>
              <a:ext uri="{FF2B5EF4-FFF2-40B4-BE49-F238E27FC236}">
                <a16:creationId xmlns:a16="http://schemas.microsoft.com/office/drawing/2014/main" id="{A6061130-C9B6-44CE-9761-86C2E203E36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35" y="472190"/>
            <a:ext cx="523663" cy="530292"/>
          </a:xfrm>
          <a:prstGeom prst="rect">
            <a:avLst/>
          </a:prstGeom>
        </p:spPr>
      </p:pic>
      <p:grpSp>
        <p:nvGrpSpPr>
          <p:cNvPr id="269" name="Frequencia">
            <a:extLst>
              <a:ext uri="{FF2B5EF4-FFF2-40B4-BE49-F238E27FC236}">
                <a16:creationId xmlns:a16="http://schemas.microsoft.com/office/drawing/2014/main" id="{CA9EAFC5-8A6D-F59A-9E59-07ED951C1056}"/>
              </a:ext>
            </a:extLst>
          </p:cNvPr>
          <p:cNvGrpSpPr/>
          <p:nvPr/>
        </p:nvGrpSpPr>
        <p:grpSpPr>
          <a:xfrm>
            <a:off x="513361" y="5357658"/>
            <a:ext cx="7989010" cy="782187"/>
            <a:chOff x="513361" y="5357658"/>
            <a:chExt cx="7989010" cy="782187"/>
          </a:xfrm>
        </p:grpSpPr>
        <p:cxnSp>
          <p:nvCxnSpPr>
            <p:cNvPr id="266" name="Conector reto 265">
              <a:extLst>
                <a:ext uri="{FF2B5EF4-FFF2-40B4-BE49-F238E27FC236}">
                  <a16:creationId xmlns:a16="http://schemas.microsoft.com/office/drawing/2014/main" id="{B43A6BA4-B60F-3F25-3F0A-A176AF68248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3361" y="6136680"/>
              <a:ext cx="7989010" cy="3165"/>
            </a:xfrm>
            <a:prstGeom prst="line">
              <a:avLst/>
            </a:prstGeom>
            <a:ln w="28575">
              <a:solidFill>
                <a:schemeClr val="bg2">
                  <a:lumMod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8" name="Frequencia">
              <a:extLst>
                <a:ext uri="{FF2B5EF4-FFF2-40B4-BE49-F238E27FC236}">
                  <a16:creationId xmlns:a16="http://schemas.microsoft.com/office/drawing/2014/main" id="{2C7F5A43-13FD-C4C7-8923-F8C779029929}"/>
                </a:ext>
              </a:extLst>
            </p:cNvPr>
            <p:cNvGrpSpPr/>
            <p:nvPr/>
          </p:nvGrpSpPr>
          <p:grpSpPr>
            <a:xfrm>
              <a:off x="899970" y="5357658"/>
              <a:ext cx="7259060" cy="617946"/>
              <a:chOff x="927799" y="5357658"/>
              <a:chExt cx="7258408" cy="617946"/>
            </a:xfrm>
          </p:grpSpPr>
          <p:cxnSp>
            <p:nvCxnSpPr>
              <p:cNvPr id="11" name="Conector reto 10">
                <a:extLst>
                  <a:ext uri="{FF2B5EF4-FFF2-40B4-BE49-F238E27FC236}">
                    <a16:creationId xmlns:a16="http://schemas.microsoft.com/office/drawing/2014/main" id="{1ED3B572-7E5E-06EA-5507-717DF614E78C}"/>
                  </a:ext>
                </a:extLst>
              </p:cNvPr>
              <p:cNvCxnSpPr/>
              <p:nvPr/>
            </p:nvCxnSpPr>
            <p:spPr>
              <a:xfrm>
                <a:off x="1198150" y="5617681"/>
                <a:ext cx="0" cy="357923"/>
              </a:xfrm>
              <a:prstGeom prst="line">
                <a:avLst/>
              </a:prstGeom>
              <a:noFill/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Conector reto 11">
                <a:extLst>
                  <a:ext uri="{FF2B5EF4-FFF2-40B4-BE49-F238E27FC236}">
                    <a16:creationId xmlns:a16="http://schemas.microsoft.com/office/drawing/2014/main" id="{29535E0F-2EB9-0DDC-7048-D6D7EE27038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34588" y="5721594"/>
                <a:ext cx="0" cy="254010"/>
              </a:xfrm>
              <a:prstGeom prst="line">
                <a:avLst/>
              </a:prstGeom>
              <a:noFill/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Conector reto 12">
                <a:extLst>
                  <a:ext uri="{FF2B5EF4-FFF2-40B4-BE49-F238E27FC236}">
                    <a16:creationId xmlns:a16="http://schemas.microsoft.com/office/drawing/2014/main" id="{8D45AB2D-637E-9159-D899-093BA02D8B2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79210" y="5721594"/>
                <a:ext cx="0" cy="254010"/>
              </a:xfrm>
              <a:prstGeom prst="line">
                <a:avLst/>
              </a:prstGeom>
              <a:noFill/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Conector reto 13">
                <a:extLst>
                  <a:ext uri="{FF2B5EF4-FFF2-40B4-BE49-F238E27FC236}">
                    <a16:creationId xmlns:a16="http://schemas.microsoft.com/office/drawing/2014/main" id="{77521CCD-CD69-A7BC-569C-09271CDBA35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56899" y="5721594"/>
                <a:ext cx="0" cy="254010"/>
              </a:xfrm>
              <a:prstGeom prst="line">
                <a:avLst/>
              </a:prstGeom>
              <a:noFill/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Conector reto 15">
                <a:extLst>
                  <a:ext uri="{FF2B5EF4-FFF2-40B4-BE49-F238E27FC236}">
                    <a16:creationId xmlns:a16="http://schemas.microsoft.com/office/drawing/2014/main" id="{856794DA-1A28-70D2-13DA-10BC27F0C893}"/>
                  </a:ext>
                </a:extLst>
              </p:cNvPr>
              <p:cNvCxnSpPr/>
              <p:nvPr/>
            </p:nvCxnSpPr>
            <p:spPr>
              <a:xfrm>
                <a:off x="2866847" y="5617681"/>
                <a:ext cx="0" cy="357923"/>
              </a:xfrm>
              <a:prstGeom prst="line">
                <a:avLst/>
              </a:prstGeom>
              <a:noFill/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Conector reto 20">
                <a:extLst>
                  <a:ext uri="{FF2B5EF4-FFF2-40B4-BE49-F238E27FC236}">
                    <a16:creationId xmlns:a16="http://schemas.microsoft.com/office/drawing/2014/main" id="{1C93381D-6405-DE8C-EF1C-733718F53D6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12277" y="5721594"/>
                <a:ext cx="0" cy="254010"/>
              </a:xfrm>
              <a:prstGeom prst="line">
                <a:avLst/>
              </a:prstGeom>
              <a:noFill/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Conector reto 21">
                <a:extLst>
                  <a:ext uri="{FF2B5EF4-FFF2-40B4-BE49-F238E27FC236}">
                    <a16:creationId xmlns:a16="http://schemas.microsoft.com/office/drawing/2014/main" id="{CD3F652D-185B-B96F-ED15-C82FC85B43C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89966" y="5721594"/>
                <a:ext cx="0" cy="254010"/>
              </a:xfrm>
              <a:prstGeom prst="line">
                <a:avLst/>
              </a:prstGeom>
              <a:noFill/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Conector reto 22">
                <a:extLst>
                  <a:ext uri="{FF2B5EF4-FFF2-40B4-BE49-F238E27FC236}">
                    <a16:creationId xmlns:a16="http://schemas.microsoft.com/office/drawing/2014/main" id="{51F228B5-E61F-3F18-AEED-6216A6D07EB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44536" y="5721594"/>
                <a:ext cx="0" cy="254010"/>
              </a:xfrm>
              <a:prstGeom prst="line">
                <a:avLst/>
              </a:prstGeom>
              <a:noFill/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Conector reto 23">
                <a:extLst>
                  <a:ext uri="{FF2B5EF4-FFF2-40B4-BE49-F238E27FC236}">
                    <a16:creationId xmlns:a16="http://schemas.microsoft.com/office/drawing/2014/main" id="{64E60D8A-C656-C588-8EF2-8099290771E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22225" y="5721594"/>
                <a:ext cx="0" cy="254010"/>
              </a:xfrm>
              <a:prstGeom prst="line">
                <a:avLst/>
              </a:prstGeom>
              <a:noFill/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Conector reto 25">
                <a:extLst>
                  <a:ext uri="{FF2B5EF4-FFF2-40B4-BE49-F238E27FC236}">
                    <a16:creationId xmlns:a16="http://schemas.microsoft.com/office/drawing/2014/main" id="{3F77D434-7869-F23F-B65D-3354AB6430B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99914" y="5721594"/>
                <a:ext cx="0" cy="254010"/>
              </a:xfrm>
              <a:prstGeom prst="line">
                <a:avLst/>
              </a:prstGeom>
              <a:noFill/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Conector reto 26">
                <a:extLst>
                  <a:ext uri="{FF2B5EF4-FFF2-40B4-BE49-F238E27FC236}">
                    <a16:creationId xmlns:a16="http://schemas.microsoft.com/office/drawing/2014/main" id="{69820944-5FDB-DF29-A570-9A294B7DDED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77603" y="5721594"/>
                <a:ext cx="0" cy="254010"/>
              </a:xfrm>
              <a:prstGeom prst="line">
                <a:avLst/>
              </a:prstGeom>
              <a:noFill/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Conector reto 27">
                <a:extLst>
                  <a:ext uri="{FF2B5EF4-FFF2-40B4-BE49-F238E27FC236}">
                    <a16:creationId xmlns:a16="http://schemas.microsoft.com/office/drawing/2014/main" id="{7FA5DD69-24BD-F8AF-2433-F9A1F7C36FD7}"/>
                  </a:ext>
                </a:extLst>
              </p:cNvPr>
              <p:cNvCxnSpPr/>
              <p:nvPr/>
            </p:nvCxnSpPr>
            <p:spPr>
              <a:xfrm>
                <a:off x="4524648" y="5617681"/>
                <a:ext cx="0" cy="357923"/>
              </a:xfrm>
              <a:prstGeom prst="line">
                <a:avLst/>
              </a:prstGeom>
              <a:noFill/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Conector reto 28">
                <a:extLst>
                  <a:ext uri="{FF2B5EF4-FFF2-40B4-BE49-F238E27FC236}">
                    <a16:creationId xmlns:a16="http://schemas.microsoft.com/office/drawing/2014/main" id="{D927A4CB-62AC-7586-AB66-771F06309C5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53207" y="5721594"/>
                <a:ext cx="0" cy="254010"/>
              </a:xfrm>
              <a:prstGeom prst="line">
                <a:avLst/>
              </a:prstGeom>
              <a:noFill/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Conector reto 29">
                <a:extLst>
                  <a:ext uri="{FF2B5EF4-FFF2-40B4-BE49-F238E27FC236}">
                    <a16:creationId xmlns:a16="http://schemas.microsoft.com/office/drawing/2014/main" id="{7DA5F831-F2B2-5655-34B2-AB28C191E4B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13094" y="5721594"/>
                <a:ext cx="0" cy="254010"/>
              </a:xfrm>
              <a:prstGeom prst="line">
                <a:avLst/>
              </a:prstGeom>
              <a:noFill/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Conector reto 30">
                <a:extLst>
                  <a:ext uri="{FF2B5EF4-FFF2-40B4-BE49-F238E27FC236}">
                    <a16:creationId xmlns:a16="http://schemas.microsoft.com/office/drawing/2014/main" id="{7E0212B0-F667-4A69-F3CA-0A254FA95A9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02337" y="5721594"/>
                <a:ext cx="0" cy="254010"/>
              </a:xfrm>
              <a:prstGeom prst="line">
                <a:avLst/>
              </a:prstGeom>
              <a:noFill/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Conector reto 31">
                <a:extLst>
                  <a:ext uri="{FF2B5EF4-FFF2-40B4-BE49-F238E27FC236}">
                    <a16:creationId xmlns:a16="http://schemas.microsoft.com/office/drawing/2014/main" id="{A18B09E1-820B-559E-6782-45B791EB7B9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80026" y="5721594"/>
                <a:ext cx="0" cy="254010"/>
              </a:xfrm>
              <a:prstGeom prst="line">
                <a:avLst/>
              </a:prstGeom>
              <a:noFill/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Conector reto 32">
                <a:extLst>
                  <a:ext uri="{FF2B5EF4-FFF2-40B4-BE49-F238E27FC236}">
                    <a16:creationId xmlns:a16="http://schemas.microsoft.com/office/drawing/2014/main" id="{6DCCA549-642A-16A0-D156-2C82C3D0FDB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57716" y="5721594"/>
                <a:ext cx="0" cy="254010"/>
              </a:xfrm>
              <a:prstGeom prst="line">
                <a:avLst/>
              </a:prstGeom>
              <a:noFill/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Conector reto 33">
                <a:extLst>
                  <a:ext uri="{FF2B5EF4-FFF2-40B4-BE49-F238E27FC236}">
                    <a16:creationId xmlns:a16="http://schemas.microsoft.com/office/drawing/2014/main" id="{195E200F-C698-019F-311A-D966055AF00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35405" y="5721594"/>
                <a:ext cx="0" cy="254010"/>
              </a:xfrm>
              <a:prstGeom prst="line">
                <a:avLst/>
              </a:prstGeom>
              <a:noFill/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Conector reto 34">
                <a:extLst>
                  <a:ext uri="{FF2B5EF4-FFF2-40B4-BE49-F238E27FC236}">
                    <a16:creationId xmlns:a16="http://schemas.microsoft.com/office/drawing/2014/main" id="{345F4EAE-3A9A-87CA-A999-A86E8429DCC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01539" y="5721594"/>
                <a:ext cx="0" cy="254010"/>
              </a:xfrm>
              <a:prstGeom prst="line">
                <a:avLst/>
              </a:prstGeom>
              <a:noFill/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Conector reto 36">
                <a:extLst>
                  <a:ext uri="{FF2B5EF4-FFF2-40B4-BE49-F238E27FC236}">
                    <a16:creationId xmlns:a16="http://schemas.microsoft.com/office/drawing/2014/main" id="{CFE48D8D-95A3-0207-FCCC-534BAAC44CA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90783" y="5617681"/>
                <a:ext cx="0" cy="357923"/>
              </a:xfrm>
              <a:prstGeom prst="line">
                <a:avLst/>
              </a:prstGeom>
              <a:noFill/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Conector reto 37">
                <a:extLst>
                  <a:ext uri="{FF2B5EF4-FFF2-40B4-BE49-F238E27FC236}">
                    <a16:creationId xmlns:a16="http://schemas.microsoft.com/office/drawing/2014/main" id="{33FF2E5B-DCD5-5453-97AF-F5787FB4039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8472" y="5721594"/>
                <a:ext cx="0" cy="254010"/>
              </a:xfrm>
              <a:prstGeom prst="line">
                <a:avLst/>
              </a:prstGeom>
              <a:noFill/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Conector reto 38">
                <a:extLst>
                  <a:ext uri="{FF2B5EF4-FFF2-40B4-BE49-F238E27FC236}">
                    <a16:creationId xmlns:a16="http://schemas.microsoft.com/office/drawing/2014/main" id="{ED2B99A1-4E8C-BE0A-C338-0DE6D27E8BB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46161" y="5721594"/>
                <a:ext cx="0" cy="254010"/>
              </a:xfrm>
              <a:prstGeom prst="line">
                <a:avLst/>
              </a:prstGeom>
              <a:noFill/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Conector reto 39">
                <a:extLst>
                  <a:ext uri="{FF2B5EF4-FFF2-40B4-BE49-F238E27FC236}">
                    <a16:creationId xmlns:a16="http://schemas.microsoft.com/office/drawing/2014/main" id="{570F608C-B254-4406-11FA-32D5C071954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23850" y="5721594"/>
                <a:ext cx="0" cy="254010"/>
              </a:xfrm>
              <a:prstGeom prst="line">
                <a:avLst/>
              </a:prstGeom>
              <a:noFill/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Conector reto 40">
                <a:extLst>
                  <a:ext uri="{FF2B5EF4-FFF2-40B4-BE49-F238E27FC236}">
                    <a16:creationId xmlns:a16="http://schemas.microsoft.com/office/drawing/2014/main" id="{9C1C4D1D-7E2C-7C8A-5AB8-7B4BFA1F772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79228" y="5721594"/>
                <a:ext cx="0" cy="254010"/>
              </a:xfrm>
              <a:prstGeom prst="line">
                <a:avLst/>
              </a:prstGeom>
              <a:noFill/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Conector reto 41">
                <a:extLst>
                  <a:ext uri="{FF2B5EF4-FFF2-40B4-BE49-F238E27FC236}">
                    <a16:creationId xmlns:a16="http://schemas.microsoft.com/office/drawing/2014/main" id="{DAAD51E3-8E92-48F7-C220-3E395581F50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856917" y="5617681"/>
                <a:ext cx="2055" cy="357923"/>
              </a:xfrm>
              <a:prstGeom prst="line">
                <a:avLst/>
              </a:prstGeom>
              <a:noFill/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" name="CaixaDeTexto 44">
                <a:extLst>
                  <a:ext uri="{FF2B5EF4-FFF2-40B4-BE49-F238E27FC236}">
                    <a16:creationId xmlns:a16="http://schemas.microsoft.com/office/drawing/2014/main" id="{11B614EC-372B-F5B2-CAF4-E3F3B2DB8EB0}"/>
                  </a:ext>
                </a:extLst>
              </p:cNvPr>
              <p:cNvSpPr txBox="1"/>
              <p:nvPr/>
            </p:nvSpPr>
            <p:spPr>
              <a:xfrm>
                <a:off x="927799" y="5360117"/>
                <a:ext cx="526130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pt-BR" sz="1400" dirty="0">
                    <a:solidFill>
                      <a:schemeClr val="accent5">
                        <a:lumMod val="60000"/>
                        <a:lumOff val="40000"/>
                      </a:schemeClr>
                    </a:solidFill>
                  </a:rPr>
                  <a:t>86</a:t>
                </a:r>
              </a:p>
            </p:txBody>
          </p:sp>
          <p:sp>
            <p:nvSpPr>
              <p:cNvPr id="46" name="CaixaDeTexto 45">
                <a:extLst>
                  <a:ext uri="{FF2B5EF4-FFF2-40B4-BE49-F238E27FC236}">
                    <a16:creationId xmlns:a16="http://schemas.microsoft.com/office/drawing/2014/main" id="{655DAADF-08F9-28A4-C579-B209FB874900}"/>
                  </a:ext>
                </a:extLst>
              </p:cNvPr>
              <p:cNvSpPr txBox="1"/>
              <p:nvPr/>
            </p:nvSpPr>
            <p:spPr>
              <a:xfrm>
                <a:off x="2602995" y="5360453"/>
                <a:ext cx="526130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pt-BR" sz="1400" dirty="0">
                    <a:solidFill>
                      <a:schemeClr val="accent5">
                        <a:lumMod val="60000"/>
                        <a:lumOff val="40000"/>
                      </a:schemeClr>
                    </a:solidFill>
                  </a:rPr>
                  <a:t>92</a:t>
                </a:r>
              </a:p>
            </p:txBody>
          </p:sp>
          <p:sp>
            <p:nvSpPr>
              <p:cNvPr id="47" name="CaixaDeTexto 46">
                <a:extLst>
                  <a:ext uri="{FF2B5EF4-FFF2-40B4-BE49-F238E27FC236}">
                    <a16:creationId xmlns:a16="http://schemas.microsoft.com/office/drawing/2014/main" id="{0BA0AE4E-7A74-EA2F-BD99-50D225150137}"/>
                  </a:ext>
                </a:extLst>
              </p:cNvPr>
              <p:cNvSpPr txBox="1"/>
              <p:nvPr/>
            </p:nvSpPr>
            <p:spPr>
              <a:xfrm>
                <a:off x="4264179" y="5360453"/>
                <a:ext cx="526130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pt-BR" sz="1400" dirty="0">
                    <a:solidFill>
                      <a:schemeClr val="accent5">
                        <a:lumMod val="60000"/>
                        <a:lumOff val="40000"/>
                      </a:schemeClr>
                    </a:solidFill>
                  </a:rPr>
                  <a:t>98</a:t>
                </a:r>
              </a:p>
            </p:txBody>
          </p:sp>
          <p:sp>
            <p:nvSpPr>
              <p:cNvPr id="48" name="CaixaDeTexto 47">
                <a:extLst>
                  <a:ext uri="{FF2B5EF4-FFF2-40B4-BE49-F238E27FC236}">
                    <a16:creationId xmlns:a16="http://schemas.microsoft.com/office/drawing/2014/main" id="{04AD5FC5-8DB4-A95F-3B6F-EB8533CF1199}"/>
                  </a:ext>
                </a:extLst>
              </p:cNvPr>
              <p:cNvSpPr txBox="1"/>
              <p:nvPr/>
            </p:nvSpPr>
            <p:spPr>
              <a:xfrm>
                <a:off x="5863285" y="5357658"/>
                <a:ext cx="654467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pt-BR" sz="1400" dirty="0">
                    <a:solidFill>
                      <a:schemeClr val="accent5">
                        <a:lumMod val="60000"/>
                        <a:lumOff val="40000"/>
                      </a:schemeClr>
                    </a:solidFill>
                  </a:rPr>
                  <a:t>104</a:t>
                </a:r>
              </a:p>
            </p:txBody>
          </p:sp>
          <p:sp>
            <p:nvSpPr>
              <p:cNvPr id="50" name="CaixaDeTexto 49">
                <a:extLst>
                  <a:ext uri="{FF2B5EF4-FFF2-40B4-BE49-F238E27FC236}">
                    <a16:creationId xmlns:a16="http://schemas.microsoft.com/office/drawing/2014/main" id="{F770C513-989E-54C8-C993-6429B621FF46}"/>
                  </a:ext>
                </a:extLst>
              </p:cNvPr>
              <p:cNvSpPr txBox="1"/>
              <p:nvPr/>
            </p:nvSpPr>
            <p:spPr>
              <a:xfrm>
                <a:off x="7531740" y="5357658"/>
                <a:ext cx="654467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pt-BR" sz="1400" dirty="0">
                    <a:solidFill>
                      <a:schemeClr val="accent5">
                        <a:lumMod val="60000"/>
                        <a:lumOff val="40000"/>
                      </a:schemeClr>
                    </a:solidFill>
                  </a:rPr>
                  <a:t>110</a:t>
                </a:r>
              </a:p>
            </p:txBody>
          </p:sp>
        </p:grpSp>
      </p:grpSp>
      <p:grpSp>
        <p:nvGrpSpPr>
          <p:cNvPr id="270" name="Decoração">
            <a:extLst>
              <a:ext uri="{FF2B5EF4-FFF2-40B4-BE49-F238E27FC236}">
                <a16:creationId xmlns:a16="http://schemas.microsoft.com/office/drawing/2014/main" id="{26750FAA-6ABE-24C2-528C-546FDDA5965A}"/>
              </a:ext>
            </a:extLst>
          </p:cNvPr>
          <p:cNvGrpSpPr/>
          <p:nvPr/>
        </p:nvGrpSpPr>
        <p:grpSpPr>
          <a:xfrm>
            <a:off x="4885875" y="1034837"/>
            <a:ext cx="5744761" cy="3505952"/>
            <a:chOff x="4885875" y="1034837"/>
            <a:chExt cx="5744761" cy="3505952"/>
          </a:xfrm>
        </p:grpSpPr>
        <p:cxnSp>
          <p:nvCxnSpPr>
            <p:cNvPr id="257" name="Conector reto 256">
              <a:extLst>
                <a:ext uri="{FF2B5EF4-FFF2-40B4-BE49-F238E27FC236}">
                  <a16:creationId xmlns:a16="http://schemas.microsoft.com/office/drawing/2014/main" id="{F83CA8A3-425C-2D64-F3AD-A6632CE590DA}"/>
                </a:ext>
              </a:extLst>
            </p:cNvPr>
            <p:cNvCxnSpPr>
              <a:cxnSpLocks/>
            </p:cNvCxnSpPr>
            <p:nvPr/>
          </p:nvCxnSpPr>
          <p:spPr>
            <a:xfrm>
              <a:off x="5238013" y="1133082"/>
              <a:ext cx="1797795" cy="0"/>
            </a:xfrm>
            <a:prstGeom prst="line">
              <a:avLst/>
            </a:prstGeom>
            <a:ln w="2857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Conector reto 257">
              <a:extLst>
                <a:ext uri="{FF2B5EF4-FFF2-40B4-BE49-F238E27FC236}">
                  <a16:creationId xmlns:a16="http://schemas.microsoft.com/office/drawing/2014/main" id="{9EA528AF-397F-321B-752F-156AEF775F1A}"/>
                </a:ext>
              </a:extLst>
            </p:cNvPr>
            <p:cNvCxnSpPr>
              <a:cxnSpLocks/>
            </p:cNvCxnSpPr>
            <p:nvPr/>
          </p:nvCxnSpPr>
          <p:spPr>
            <a:xfrm>
              <a:off x="4885875" y="1034837"/>
              <a:ext cx="2502071" cy="0"/>
            </a:xfrm>
            <a:prstGeom prst="line">
              <a:avLst/>
            </a:prstGeom>
            <a:ln w="2857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Decoração" descr="Antena parabólica">
              <a:extLst>
                <a:ext uri="{FF2B5EF4-FFF2-40B4-BE49-F238E27FC236}">
                  <a16:creationId xmlns:a16="http://schemas.microsoft.com/office/drawing/2014/main" id="{A1BB2981-971C-D09B-2D0D-DA60D80C1F4A}"/>
                </a:ext>
              </a:extLst>
            </p:cNvPr>
            <p:cNvSpPr/>
            <p:nvPr/>
          </p:nvSpPr>
          <p:spPr>
            <a:xfrm>
              <a:off x="8481826" y="1931323"/>
              <a:ext cx="2148810" cy="2609466"/>
            </a:xfrm>
            <a:custGeom>
              <a:avLst/>
              <a:gdLst>
                <a:gd name="connsiteX0" fmla="*/ 1466887 w 1707296"/>
                <a:gd name="connsiteY0" fmla="*/ 318424 h 2140895"/>
                <a:gd name="connsiteX1" fmla="*/ 1466887 w 1707296"/>
                <a:gd name="connsiteY1" fmla="*/ 1239823 h 2140895"/>
                <a:gd name="connsiteX2" fmla="*/ 1011608 w 1707296"/>
                <a:gd name="connsiteY2" fmla="*/ 784544 h 2140895"/>
                <a:gd name="connsiteX3" fmla="*/ 1466887 w 1707296"/>
                <a:gd name="connsiteY3" fmla="*/ 318424 h 2140895"/>
                <a:gd name="connsiteX4" fmla="*/ 464189 w 1707296"/>
                <a:gd name="connsiteY4" fmla="*/ 237125 h 2140895"/>
                <a:gd name="connsiteX5" fmla="*/ 1393717 w 1707296"/>
                <a:gd name="connsiteY5" fmla="*/ 237125 h 2140895"/>
                <a:gd name="connsiteX6" fmla="*/ 935728 w 1707296"/>
                <a:gd name="connsiteY6" fmla="*/ 711374 h 2140895"/>
                <a:gd name="connsiteX7" fmla="*/ 464189 w 1707296"/>
                <a:gd name="connsiteY7" fmla="*/ 237125 h 2140895"/>
                <a:gd name="connsiteX8" fmla="*/ 437089 w 1707296"/>
                <a:gd name="connsiteY8" fmla="*/ 1705942 h 2140895"/>
                <a:gd name="connsiteX9" fmla="*/ 339529 w 1707296"/>
                <a:gd name="connsiteY9" fmla="*/ 1608382 h 2140895"/>
                <a:gd name="connsiteX10" fmla="*/ 437089 w 1707296"/>
                <a:gd name="connsiteY10" fmla="*/ 1397002 h 2140895"/>
                <a:gd name="connsiteX11" fmla="*/ 534649 w 1707296"/>
                <a:gd name="connsiteY11" fmla="*/ 1608382 h 2140895"/>
                <a:gd name="connsiteX12" fmla="*/ 437089 w 1707296"/>
                <a:gd name="connsiteY12" fmla="*/ 1705942 h 2140895"/>
                <a:gd name="connsiteX13" fmla="*/ 512969 w 1707296"/>
                <a:gd name="connsiteY13" fmla="*/ 1784532 h 2140895"/>
                <a:gd name="connsiteX14" fmla="*/ 583429 w 1707296"/>
                <a:gd name="connsiteY14" fmla="*/ 1714072 h 2140895"/>
                <a:gd name="connsiteX15" fmla="*/ 708088 w 1707296"/>
                <a:gd name="connsiteY15" fmla="*/ 1979651 h 2140895"/>
                <a:gd name="connsiteX16" fmla="*/ 512969 w 1707296"/>
                <a:gd name="connsiteY16" fmla="*/ 1784532 h 2140895"/>
                <a:gd name="connsiteX17" fmla="*/ 166090 w 1707296"/>
                <a:gd name="connsiteY17" fmla="*/ 1976941 h 2140895"/>
                <a:gd name="connsiteX18" fmla="*/ 290749 w 1707296"/>
                <a:gd name="connsiteY18" fmla="*/ 1711362 h 2140895"/>
                <a:gd name="connsiteX19" fmla="*/ 361209 w 1707296"/>
                <a:gd name="connsiteY19" fmla="*/ 1781822 h 2140895"/>
                <a:gd name="connsiteX20" fmla="*/ 166090 w 1707296"/>
                <a:gd name="connsiteY20" fmla="*/ 1976941 h 2140895"/>
                <a:gd name="connsiteX21" fmla="*/ 437089 w 1707296"/>
                <a:gd name="connsiteY21" fmla="*/ 1857702 h 2140895"/>
                <a:gd name="connsiteX22" fmla="*/ 605109 w 1707296"/>
                <a:gd name="connsiteY22" fmla="*/ 2025721 h 2140895"/>
                <a:gd name="connsiteX23" fmla="*/ 269069 w 1707296"/>
                <a:gd name="connsiteY23" fmla="*/ 2025721 h 2140895"/>
                <a:gd name="connsiteX24" fmla="*/ 437089 w 1707296"/>
                <a:gd name="connsiteY24" fmla="*/ 1857702 h 2140895"/>
                <a:gd name="connsiteX25" fmla="*/ 1713496 w 1707296"/>
                <a:gd name="connsiteY25" fmla="*/ 1489142 h 2140895"/>
                <a:gd name="connsiteX26" fmla="*/ 1575287 w 1707296"/>
                <a:gd name="connsiteY26" fmla="*/ 1348222 h 2140895"/>
                <a:gd name="connsiteX27" fmla="*/ 1575287 w 1707296"/>
                <a:gd name="connsiteY27" fmla="*/ 291324 h 2140895"/>
                <a:gd name="connsiteX28" fmla="*/ 1602387 w 1707296"/>
                <a:gd name="connsiteY28" fmla="*/ 264225 h 2140895"/>
                <a:gd name="connsiteX29" fmla="*/ 1602387 w 1707296"/>
                <a:gd name="connsiteY29" fmla="*/ 101625 h 2140895"/>
                <a:gd name="connsiteX30" fmla="*/ 1439787 w 1707296"/>
                <a:gd name="connsiteY30" fmla="*/ 101625 h 2140895"/>
                <a:gd name="connsiteX31" fmla="*/ 1412687 w 1707296"/>
                <a:gd name="connsiteY31" fmla="*/ 128725 h 2140895"/>
                <a:gd name="connsiteX32" fmla="*/ 355789 w 1707296"/>
                <a:gd name="connsiteY32" fmla="*/ 128725 h 2140895"/>
                <a:gd name="connsiteX33" fmla="*/ 244679 w 1707296"/>
                <a:gd name="connsiteY33" fmla="*/ 20325 h 2140895"/>
                <a:gd name="connsiteX34" fmla="*/ 111890 w 1707296"/>
                <a:gd name="connsiteY34" fmla="*/ 537934 h 2140895"/>
                <a:gd name="connsiteX35" fmla="*/ 382889 w 1707296"/>
                <a:gd name="connsiteY35" fmla="*/ 1256083 h 2140895"/>
                <a:gd name="connsiteX36" fmla="*/ 27880 w 1707296"/>
                <a:gd name="connsiteY36" fmla="*/ 2020301 h 2140895"/>
                <a:gd name="connsiteX37" fmla="*/ 33300 w 1707296"/>
                <a:gd name="connsiteY37" fmla="*/ 2098891 h 2140895"/>
                <a:gd name="connsiteX38" fmla="*/ 101050 w 1707296"/>
                <a:gd name="connsiteY38" fmla="*/ 2136831 h 2140895"/>
                <a:gd name="connsiteX39" fmla="*/ 775838 w 1707296"/>
                <a:gd name="connsiteY39" fmla="*/ 2136831 h 2140895"/>
                <a:gd name="connsiteX40" fmla="*/ 843588 w 1707296"/>
                <a:gd name="connsiteY40" fmla="*/ 2098891 h 2140895"/>
                <a:gd name="connsiteX41" fmla="*/ 849008 w 1707296"/>
                <a:gd name="connsiteY41" fmla="*/ 2020301 h 2140895"/>
                <a:gd name="connsiteX42" fmla="*/ 567169 w 1707296"/>
                <a:gd name="connsiteY42" fmla="*/ 1418682 h 2140895"/>
                <a:gd name="connsiteX43" fmla="*/ 1195888 w 1707296"/>
                <a:gd name="connsiteY43" fmla="*/ 1619222 h 2140895"/>
                <a:gd name="connsiteX44" fmla="*/ 1713496 w 1707296"/>
                <a:gd name="connsiteY44" fmla="*/ 1489142 h 2140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707296" h="2140895">
                  <a:moveTo>
                    <a:pt x="1466887" y="318424"/>
                  </a:moveTo>
                  <a:lnTo>
                    <a:pt x="1466887" y="1239823"/>
                  </a:lnTo>
                  <a:lnTo>
                    <a:pt x="1011608" y="784544"/>
                  </a:lnTo>
                  <a:lnTo>
                    <a:pt x="1466887" y="318424"/>
                  </a:lnTo>
                  <a:close/>
                  <a:moveTo>
                    <a:pt x="464189" y="237125"/>
                  </a:moveTo>
                  <a:lnTo>
                    <a:pt x="1393717" y="237125"/>
                  </a:lnTo>
                  <a:lnTo>
                    <a:pt x="935728" y="711374"/>
                  </a:lnTo>
                  <a:lnTo>
                    <a:pt x="464189" y="237125"/>
                  </a:lnTo>
                  <a:close/>
                  <a:moveTo>
                    <a:pt x="437089" y="1705942"/>
                  </a:moveTo>
                  <a:lnTo>
                    <a:pt x="339529" y="1608382"/>
                  </a:lnTo>
                  <a:lnTo>
                    <a:pt x="437089" y="1397002"/>
                  </a:lnTo>
                  <a:lnTo>
                    <a:pt x="534649" y="1608382"/>
                  </a:lnTo>
                  <a:lnTo>
                    <a:pt x="437089" y="1705942"/>
                  </a:lnTo>
                  <a:close/>
                  <a:moveTo>
                    <a:pt x="512969" y="1784532"/>
                  </a:moveTo>
                  <a:lnTo>
                    <a:pt x="583429" y="1714072"/>
                  </a:lnTo>
                  <a:lnTo>
                    <a:pt x="708088" y="1979651"/>
                  </a:lnTo>
                  <a:lnTo>
                    <a:pt x="512969" y="1784532"/>
                  </a:lnTo>
                  <a:close/>
                  <a:moveTo>
                    <a:pt x="166090" y="1976941"/>
                  </a:moveTo>
                  <a:lnTo>
                    <a:pt x="290749" y="1711362"/>
                  </a:lnTo>
                  <a:lnTo>
                    <a:pt x="361209" y="1781822"/>
                  </a:lnTo>
                  <a:lnTo>
                    <a:pt x="166090" y="1976941"/>
                  </a:lnTo>
                  <a:close/>
                  <a:moveTo>
                    <a:pt x="437089" y="1857702"/>
                  </a:moveTo>
                  <a:lnTo>
                    <a:pt x="605109" y="2025721"/>
                  </a:lnTo>
                  <a:lnTo>
                    <a:pt x="269069" y="2025721"/>
                  </a:lnTo>
                  <a:lnTo>
                    <a:pt x="437089" y="1857702"/>
                  </a:lnTo>
                  <a:close/>
                  <a:moveTo>
                    <a:pt x="1713496" y="1489142"/>
                  </a:moveTo>
                  <a:lnTo>
                    <a:pt x="1575287" y="1348222"/>
                  </a:lnTo>
                  <a:lnTo>
                    <a:pt x="1575287" y="291324"/>
                  </a:lnTo>
                  <a:lnTo>
                    <a:pt x="1602387" y="264225"/>
                  </a:lnTo>
                  <a:cubicBezTo>
                    <a:pt x="1648457" y="218155"/>
                    <a:pt x="1648457" y="147695"/>
                    <a:pt x="1602387" y="101625"/>
                  </a:cubicBezTo>
                  <a:cubicBezTo>
                    <a:pt x="1556317" y="55555"/>
                    <a:pt x="1485857" y="55555"/>
                    <a:pt x="1439787" y="101625"/>
                  </a:cubicBezTo>
                  <a:lnTo>
                    <a:pt x="1412687" y="128725"/>
                  </a:lnTo>
                  <a:lnTo>
                    <a:pt x="355789" y="128725"/>
                  </a:lnTo>
                  <a:lnTo>
                    <a:pt x="244679" y="20325"/>
                  </a:lnTo>
                  <a:cubicBezTo>
                    <a:pt x="160669" y="172085"/>
                    <a:pt x="111890" y="350944"/>
                    <a:pt x="111890" y="537934"/>
                  </a:cubicBezTo>
                  <a:cubicBezTo>
                    <a:pt x="111890" y="814353"/>
                    <a:pt x="214869" y="1063673"/>
                    <a:pt x="382889" y="1256083"/>
                  </a:cubicBezTo>
                  <a:lnTo>
                    <a:pt x="27880" y="2020301"/>
                  </a:lnTo>
                  <a:cubicBezTo>
                    <a:pt x="17040" y="2044691"/>
                    <a:pt x="17040" y="2074501"/>
                    <a:pt x="33300" y="2098891"/>
                  </a:cubicBezTo>
                  <a:cubicBezTo>
                    <a:pt x="49560" y="2123281"/>
                    <a:pt x="73950" y="2136831"/>
                    <a:pt x="101050" y="2136831"/>
                  </a:cubicBezTo>
                  <a:lnTo>
                    <a:pt x="775838" y="2136831"/>
                  </a:lnTo>
                  <a:cubicBezTo>
                    <a:pt x="802938" y="2136831"/>
                    <a:pt x="830038" y="2123281"/>
                    <a:pt x="843588" y="2098891"/>
                  </a:cubicBezTo>
                  <a:cubicBezTo>
                    <a:pt x="857138" y="2074501"/>
                    <a:pt x="859848" y="2047401"/>
                    <a:pt x="849008" y="2020301"/>
                  </a:cubicBezTo>
                  <a:lnTo>
                    <a:pt x="567169" y="1418682"/>
                  </a:lnTo>
                  <a:cubicBezTo>
                    <a:pt x="746028" y="1543342"/>
                    <a:pt x="962828" y="1619222"/>
                    <a:pt x="1195888" y="1619222"/>
                  </a:cubicBezTo>
                  <a:cubicBezTo>
                    <a:pt x="1382877" y="1621932"/>
                    <a:pt x="1559027" y="1570442"/>
                    <a:pt x="1713496" y="1489142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1">
                    <a:lumMod val="95000"/>
                    <a:lumOff val="5000"/>
                  </a:schemeClr>
                </a:gs>
                <a:gs pos="33000">
                  <a:schemeClr val="tx1">
                    <a:lumMod val="50000"/>
                    <a:lumOff val="50000"/>
                  </a:schemeClr>
                </a:gs>
                <a:gs pos="64000">
                  <a:schemeClr val="bg1">
                    <a:lumMod val="75000"/>
                    <a:shade val="67500"/>
                    <a:satMod val="115000"/>
                  </a:schemeClr>
                </a:gs>
                <a:gs pos="100000">
                  <a:schemeClr val="bg1"/>
                </a:gs>
              </a:gsLst>
              <a:lin ang="16200000" scaled="1"/>
              <a:tileRect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</p:grpSp>
      <p:grpSp>
        <p:nvGrpSpPr>
          <p:cNvPr id="107" name="Logo OCB">
            <a:extLst>
              <a:ext uri="{FF2B5EF4-FFF2-40B4-BE49-F238E27FC236}">
                <a16:creationId xmlns:a16="http://schemas.microsoft.com/office/drawing/2014/main" id="{32A874A4-B4C5-33CA-E28C-F348E7C12C6A}"/>
              </a:ext>
            </a:extLst>
          </p:cNvPr>
          <p:cNvGrpSpPr/>
          <p:nvPr/>
        </p:nvGrpSpPr>
        <p:grpSpPr>
          <a:xfrm>
            <a:off x="10146230" y="433278"/>
            <a:ext cx="1866900" cy="615984"/>
            <a:chOff x="8692331" y="126786"/>
            <a:chExt cx="1866900" cy="615984"/>
          </a:xfrm>
        </p:grpSpPr>
        <p:sp>
          <p:nvSpPr>
            <p:cNvPr id="99" name="Listra Diagonal 7">
              <a:extLst>
                <a:ext uri="{FF2B5EF4-FFF2-40B4-BE49-F238E27FC236}">
                  <a16:creationId xmlns:a16="http://schemas.microsoft.com/office/drawing/2014/main" id="{9B4EE43E-69D5-0225-EA41-C0DD73EB285A}"/>
                </a:ext>
              </a:extLst>
            </p:cNvPr>
            <p:cNvSpPr/>
            <p:nvPr/>
          </p:nvSpPr>
          <p:spPr>
            <a:xfrm>
              <a:off x="9137395" y="610191"/>
              <a:ext cx="188349" cy="104844"/>
            </a:xfrm>
            <a:custGeom>
              <a:avLst/>
              <a:gdLst>
                <a:gd name="connsiteX0" fmla="*/ 0 w 299135"/>
                <a:gd name="connsiteY0" fmla="*/ 179550 h 266700"/>
                <a:gd name="connsiteX1" fmla="*/ 201387 w 299135"/>
                <a:gd name="connsiteY1" fmla="*/ 0 h 266700"/>
                <a:gd name="connsiteX2" fmla="*/ 299135 w 299135"/>
                <a:gd name="connsiteY2" fmla="*/ 0 h 266700"/>
                <a:gd name="connsiteX3" fmla="*/ 0 w 299135"/>
                <a:gd name="connsiteY3" fmla="*/ 266700 h 266700"/>
                <a:gd name="connsiteX4" fmla="*/ 0 w 299135"/>
                <a:gd name="connsiteY4" fmla="*/ 179550 h 266700"/>
                <a:gd name="connsiteX0" fmla="*/ 0 w 403910"/>
                <a:gd name="connsiteY0" fmla="*/ 272419 h 272419"/>
                <a:gd name="connsiteX1" fmla="*/ 306162 w 403910"/>
                <a:gd name="connsiteY1" fmla="*/ 0 h 272419"/>
                <a:gd name="connsiteX2" fmla="*/ 403910 w 403910"/>
                <a:gd name="connsiteY2" fmla="*/ 0 h 272419"/>
                <a:gd name="connsiteX3" fmla="*/ 104775 w 403910"/>
                <a:gd name="connsiteY3" fmla="*/ 266700 h 272419"/>
                <a:gd name="connsiteX4" fmla="*/ 0 w 403910"/>
                <a:gd name="connsiteY4" fmla="*/ 272419 h 27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3910" h="272419">
                  <a:moveTo>
                    <a:pt x="0" y="272419"/>
                  </a:moveTo>
                  <a:lnTo>
                    <a:pt x="306162" y="0"/>
                  </a:lnTo>
                  <a:lnTo>
                    <a:pt x="403910" y="0"/>
                  </a:lnTo>
                  <a:lnTo>
                    <a:pt x="104775" y="266700"/>
                  </a:lnTo>
                  <a:lnTo>
                    <a:pt x="0" y="272419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100" name="Listra Diagonal 7">
              <a:extLst>
                <a:ext uri="{FF2B5EF4-FFF2-40B4-BE49-F238E27FC236}">
                  <a16:creationId xmlns:a16="http://schemas.microsoft.com/office/drawing/2014/main" id="{91C726C8-C924-1835-4545-E6798931E445}"/>
                </a:ext>
              </a:extLst>
            </p:cNvPr>
            <p:cNvSpPr/>
            <p:nvPr/>
          </p:nvSpPr>
          <p:spPr>
            <a:xfrm>
              <a:off x="9265983" y="610190"/>
              <a:ext cx="188349" cy="104844"/>
            </a:xfrm>
            <a:custGeom>
              <a:avLst/>
              <a:gdLst>
                <a:gd name="connsiteX0" fmla="*/ 0 w 299135"/>
                <a:gd name="connsiteY0" fmla="*/ 179550 h 266700"/>
                <a:gd name="connsiteX1" fmla="*/ 201387 w 299135"/>
                <a:gd name="connsiteY1" fmla="*/ 0 h 266700"/>
                <a:gd name="connsiteX2" fmla="*/ 299135 w 299135"/>
                <a:gd name="connsiteY2" fmla="*/ 0 h 266700"/>
                <a:gd name="connsiteX3" fmla="*/ 0 w 299135"/>
                <a:gd name="connsiteY3" fmla="*/ 266700 h 266700"/>
                <a:gd name="connsiteX4" fmla="*/ 0 w 299135"/>
                <a:gd name="connsiteY4" fmla="*/ 179550 h 266700"/>
                <a:gd name="connsiteX0" fmla="*/ 0 w 403910"/>
                <a:gd name="connsiteY0" fmla="*/ 272419 h 272419"/>
                <a:gd name="connsiteX1" fmla="*/ 306162 w 403910"/>
                <a:gd name="connsiteY1" fmla="*/ 0 h 272419"/>
                <a:gd name="connsiteX2" fmla="*/ 403910 w 403910"/>
                <a:gd name="connsiteY2" fmla="*/ 0 h 272419"/>
                <a:gd name="connsiteX3" fmla="*/ 104775 w 403910"/>
                <a:gd name="connsiteY3" fmla="*/ 266700 h 272419"/>
                <a:gd name="connsiteX4" fmla="*/ 0 w 403910"/>
                <a:gd name="connsiteY4" fmla="*/ 272419 h 27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3910" h="272419">
                  <a:moveTo>
                    <a:pt x="0" y="272419"/>
                  </a:moveTo>
                  <a:lnTo>
                    <a:pt x="306162" y="0"/>
                  </a:lnTo>
                  <a:lnTo>
                    <a:pt x="403910" y="0"/>
                  </a:lnTo>
                  <a:lnTo>
                    <a:pt x="104775" y="266700"/>
                  </a:lnTo>
                  <a:lnTo>
                    <a:pt x="0" y="272419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101" name="Listra Diagonal 7">
              <a:extLst>
                <a:ext uri="{FF2B5EF4-FFF2-40B4-BE49-F238E27FC236}">
                  <a16:creationId xmlns:a16="http://schemas.microsoft.com/office/drawing/2014/main" id="{D0E3EA09-4EA0-F2A5-7E99-08AD7FD3487B}"/>
                </a:ext>
              </a:extLst>
            </p:cNvPr>
            <p:cNvSpPr/>
            <p:nvPr/>
          </p:nvSpPr>
          <p:spPr>
            <a:xfrm>
              <a:off x="8775430" y="610189"/>
              <a:ext cx="162155" cy="102642"/>
            </a:xfrm>
            <a:custGeom>
              <a:avLst/>
              <a:gdLst>
                <a:gd name="connsiteX0" fmla="*/ 0 w 299135"/>
                <a:gd name="connsiteY0" fmla="*/ 179550 h 266700"/>
                <a:gd name="connsiteX1" fmla="*/ 201387 w 299135"/>
                <a:gd name="connsiteY1" fmla="*/ 0 h 266700"/>
                <a:gd name="connsiteX2" fmla="*/ 299135 w 299135"/>
                <a:gd name="connsiteY2" fmla="*/ 0 h 266700"/>
                <a:gd name="connsiteX3" fmla="*/ 0 w 299135"/>
                <a:gd name="connsiteY3" fmla="*/ 266700 h 266700"/>
                <a:gd name="connsiteX4" fmla="*/ 0 w 299135"/>
                <a:gd name="connsiteY4" fmla="*/ 179550 h 266700"/>
                <a:gd name="connsiteX0" fmla="*/ 0 w 403910"/>
                <a:gd name="connsiteY0" fmla="*/ 272419 h 272419"/>
                <a:gd name="connsiteX1" fmla="*/ 306162 w 403910"/>
                <a:gd name="connsiteY1" fmla="*/ 0 h 272419"/>
                <a:gd name="connsiteX2" fmla="*/ 403910 w 403910"/>
                <a:gd name="connsiteY2" fmla="*/ 0 h 272419"/>
                <a:gd name="connsiteX3" fmla="*/ 104775 w 403910"/>
                <a:gd name="connsiteY3" fmla="*/ 266700 h 272419"/>
                <a:gd name="connsiteX4" fmla="*/ 0 w 403910"/>
                <a:gd name="connsiteY4" fmla="*/ 272419 h 272419"/>
                <a:gd name="connsiteX0" fmla="*/ 0 w 347738"/>
                <a:gd name="connsiteY0" fmla="*/ 235320 h 266699"/>
                <a:gd name="connsiteX1" fmla="*/ 249990 w 347738"/>
                <a:gd name="connsiteY1" fmla="*/ 0 h 266699"/>
                <a:gd name="connsiteX2" fmla="*/ 347738 w 347738"/>
                <a:gd name="connsiteY2" fmla="*/ 0 h 266699"/>
                <a:gd name="connsiteX3" fmla="*/ 48603 w 347738"/>
                <a:gd name="connsiteY3" fmla="*/ 266700 h 266699"/>
                <a:gd name="connsiteX4" fmla="*/ 0 w 347738"/>
                <a:gd name="connsiteY4" fmla="*/ 235320 h 266699"/>
                <a:gd name="connsiteX0" fmla="*/ 0 w 347738"/>
                <a:gd name="connsiteY0" fmla="*/ 224719 h 266699"/>
                <a:gd name="connsiteX1" fmla="*/ 249990 w 347738"/>
                <a:gd name="connsiteY1" fmla="*/ 0 h 266699"/>
                <a:gd name="connsiteX2" fmla="*/ 347738 w 347738"/>
                <a:gd name="connsiteY2" fmla="*/ 0 h 266699"/>
                <a:gd name="connsiteX3" fmla="*/ 48603 w 347738"/>
                <a:gd name="connsiteY3" fmla="*/ 266700 h 266699"/>
                <a:gd name="connsiteX4" fmla="*/ 0 w 347738"/>
                <a:gd name="connsiteY4" fmla="*/ 224719 h 266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7738" h="266699">
                  <a:moveTo>
                    <a:pt x="0" y="224719"/>
                  </a:moveTo>
                  <a:lnTo>
                    <a:pt x="249990" y="0"/>
                  </a:lnTo>
                  <a:lnTo>
                    <a:pt x="347738" y="0"/>
                  </a:lnTo>
                  <a:lnTo>
                    <a:pt x="48603" y="266700"/>
                  </a:lnTo>
                  <a:lnTo>
                    <a:pt x="0" y="224719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102" name="Listra Diagonal 7">
              <a:extLst>
                <a:ext uri="{FF2B5EF4-FFF2-40B4-BE49-F238E27FC236}">
                  <a16:creationId xmlns:a16="http://schemas.microsoft.com/office/drawing/2014/main" id="{62444003-21F3-EEF6-EBAA-BF12B45C33A8}"/>
                </a:ext>
              </a:extLst>
            </p:cNvPr>
            <p:cNvSpPr/>
            <p:nvPr/>
          </p:nvSpPr>
          <p:spPr>
            <a:xfrm>
              <a:off x="8714645" y="608371"/>
              <a:ext cx="97861" cy="63889"/>
            </a:xfrm>
            <a:custGeom>
              <a:avLst/>
              <a:gdLst>
                <a:gd name="connsiteX0" fmla="*/ 0 w 299135"/>
                <a:gd name="connsiteY0" fmla="*/ 179550 h 266700"/>
                <a:gd name="connsiteX1" fmla="*/ 201387 w 299135"/>
                <a:gd name="connsiteY1" fmla="*/ 0 h 266700"/>
                <a:gd name="connsiteX2" fmla="*/ 299135 w 299135"/>
                <a:gd name="connsiteY2" fmla="*/ 0 h 266700"/>
                <a:gd name="connsiteX3" fmla="*/ 0 w 299135"/>
                <a:gd name="connsiteY3" fmla="*/ 266700 h 266700"/>
                <a:gd name="connsiteX4" fmla="*/ 0 w 299135"/>
                <a:gd name="connsiteY4" fmla="*/ 179550 h 266700"/>
                <a:gd name="connsiteX0" fmla="*/ 0 w 403910"/>
                <a:gd name="connsiteY0" fmla="*/ 272419 h 272419"/>
                <a:gd name="connsiteX1" fmla="*/ 306162 w 403910"/>
                <a:gd name="connsiteY1" fmla="*/ 0 h 272419"/>
                <a:gd name="connsiteX2" fmla="*/ 403910 w 403910"/>
                <a:gd name="connsiteY2" fmla="*/ 0 h 272419"/>
                <a:gd name="connsiteX3" fmla="*/ 104775 w 403910"/>
                <a:gd name="connsiteY3" fmla="*/ 266700 h 272419"/>
                <a:gd name="connsiteX4" fmla="*/ 0 w 403910"/>
                <a:gd name="connsiteY4" fmla="*/ 272419 h 272419"/>
                <a:gd name="connsiteX0" fmla="*/ 0 w 403910"/>
                <a:gd name="connsiteY0" fmla="*/ 272419 h 272419"/>
                <a:gd name="connsiteX1" fmla="*/ 306162 w 403910"/>
                <a:gd name="connsiteY1" fmla="*/ 0 h 272419"/>
                <a:gd name="connsiteX2" fmla="*/ 403910 w 403910"/>
                <a:gd name="connsiteY2" fmla="*/ 0 h 272419"/>
                <a:gd name="connsiteX3" fmla="*/ 237546 w 403910"/>
                <a:gd name="connsiteY3" fmla="*/ 166005 h 272419"/>
                <a:gd name="connsiteX4" fmla="*/ 0 w 403910"/>
                <a:gd name="connsiteY4" fmla="*/ 272419 h 272419"/>
                <a:gd name="connsiteX0" fmla="*/ 0 w 209861"/>
                <a:gd name="connsiteY0" fmla="*/ 113425 h 166005"/>
                <a:gd name="connsiteX1" fmla="*/ 112113 w 209861"/>
                <a:gd name="connsiteY1" fmla="*/ 0 h 166005"/>
                <a:gd name="connsiteX2" fmla="*/ 209861 w 209861"/>
                <a:gd name="connsiteY2" fmla="*/ 0 h 166005"/>
                <a:gd name="connsiteX3" fmla="*/ 43497 w 209861"/>
                <a:gd name="connsiteY3" fmla="*/ 166005 h 166005"/>
                <a:gd name="connsiteX4" fmla="*/ 0 w 209861"/>
                <a:gd name="connsiteY4" fmla="*/ 113425 h 166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9861" h="166005">
                  <a:moveTo>
                    <a:pt x="0" y="113425"/>
                  </a:moveTo>
                  <a:lnTo>
                    <a:pt x="112113" y="0"/>
                  </a:lnTo>
                  <a:lnTo>
                    <a:pt x="209861" y="0"/>
                  </a:lnTo>
                  <a:lnTo>
                    <a:pt x="43497" y="166005"/>
                  </a:lnTo>
                  <a:lnTo>
                    <a:pt x="0" y="113425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103" name="Listra Diagonal 7">
              <a:extLst>
                <a:ext uri="{FF2B5EF4-FFF2-40B4-BE49-F238E27FC236}">
                  <a16:creationId xmlns:a16="http://schemas.microsoft.com/office/drawing/2014/main" id="{B7D77CD8-59C4-8B77-98A7-89C62F058C46}"/>
                </a:ext>
              </a:extLst>
            </p:cNvPr>
            <p:cNvSpPr/>
            <p:nvPr/>
          </p:nvSpPr>
          <p:spPr>
            <a:xfrm>
              <a:off x="9008807" y="610190"/>
              <a:ext cx="188349" cy="104844"/>
            </a:xfrm>
            <a:custGeom>
              <a:avLst/>
              <a:gdLst>
                <a:gd name="connsiteX0" fmla="*/ 0 w 299135"/>
                <a:gd name="connsiteY0" fmla="*/ 179550 h 266700"/>
                <a:gd name="connsiteX1" fmla="*/ 201387 w 299135"/>
                <a:gd name="connsiteY1" fmla="*/ 0 h 266700"/>
                <a:gd name="connsiteX2" fmla="*/ 299135 w 299135"/>
                <a:gd name="connsiteY2" fmla="*/ 0 h 266700"/>
                <a:gd name="connsiteX3" fmla="*/ 0 w 299135"/>
                <a:gd name="connsiteY3" fmla="*/ 266700 h 266700"/>
                <a:gd name="connsiteX4" fmla="*/ 0 w 299135"/>
                <a:gd name="connsiteY4" fmla="*/ 179550 h 266700"/>
                <a:gd name="connsiteX0" fmla="*/ 0 w 403910"/>
                <a:gd name="connsiteY0" fmla="*/ 272419 h 272419"/>
                <a:gd name="connsiteX1" fmla="*/ 306162 w 403910"/>
                <a:gd name="connsiteY1" fmla="*/ 0 h 272419"/>
                <a:gd name="connsiteX2" fmla="*/ 403910 w 403910"/>
                <a:gd name="connsiteY2" fmla="*/ 0 h 272419"/>
                <a:gd name="connsiteX3" fmla="*/ 104775 w 403910"/>
                <a:gd name="connsiteY3" fmla="*/ 266700 h 272419"/>
                <a:gd name="connsiteX4" fmla="*/ 0 w 403910"/>
                <a:gd name="connsiteY4" fmla="*/ 272419 h 27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3910" h="272419">
                  <a:moveTo>
                    <a:pt x="0" y="272419"/>
                  </a:moveTo>
                  <a:lnTo>
                    <a:pt x="306162" y="0"/>
                  </a:lnTo>
                  <a:lnTo>
                    <a:pt x="403910" y="0"/>
                  </a:lnTo>
                  <a:lnTo>
                    <a:pt x="104775" y="266700"/>
                  </a:lnTo>
                  <a:lnTo>
                    <a:pt x="0" y="272419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104" name="Listra Diagonal 7">
              <a:extLst>
                <a:ext uri="{FF2B5EF4-FFF2-40B4-BE49-F238E27FC236}">
                  <a16:creationId xmlns:a16="http://schemas.microsoft.com/office/drawing/2014/main" id="{5CF70F0B-E3C2-2B67-999C-EECC6B6767FB}"/>
                </a:ext>
              </a:extLst>
            </p:cNvPr>
            <p:cNvSpPr/>
            <p:nvPr/>
          </p:nvSpPr>
          <p:spPr>
            <a:xfrm>
              <a:off x="8884752" y="610190"/>
              <a:ext cx="188349" cy="104844"/>
            </a:xfrm>
            <a:custGeom>
              <a:avLst/>
              <a:gdLst>
                <a:gd name="connsiteX0" fmla="*/ 0 w 299135"/>
                <a:gd name="connsiteY0" fmla="*/ 179550 h 266700"/>
                <a:gd name="connsiteX1" fmla="*/ 201387 w 299135"/>
                <a:gd name="connsiteY1" fmla="*/ 0 h 266700"/>
                <a:gd name="connsiteX2" fmla="*/ 299135 w 299135"/>
                <a:gd name="connsiteY2" fmla="*/ 0 h 266700"/>
                <a:gd name="connsiteX3" fmla="*/ 0 w 299135"/>
                <a:gd name="connsiteY3" fmla="*/ 266700 h 266700"/>
                <a:gd name="connsiteX4" fmla="*/ 0 w 299135"/>
                <a:gd name="connsiteY4" fmla="*/ 179550 h 266700"/>
                <a:gd name="connsiteX0" fmla="*/ 0 w 403910"/>
                <a:gd name="connsiteY0" fmla="*/ 272419 h 272419"/>
                <a:gd name="connsiteX1" fmla="*/ 306162 w 403910"/>
                <a:gd name="connsiteY1" fmla="*/ 0 h 272419"/>
                <a:gd name="connsiteX2" fmla="*/ 403910 w 403910"/>
                <a:gd name="connsiteY2" fmla="*/ 0 h 272419"/>
                <a:gd name="connsiteX3" fmla="*/ 104775 w 403910"/>
                <a:gd name="connsiteY3" fmla="*/ 266700 h 272419"/>
                <a:gd name="connsiteX4" fmla="*/ 0 w 403910"/>
                <a:gd name="connsiteY4" fmla="*/ 272419 h 27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3910" h="272419">
                  <a:moveTo>
                    <a:pt x="0" y="272419"/>
                  </a:moveTo>
                  <a:lnTo>
                    <a:pt x="306162" y="0"/>
                  </a:lnTo>
                  <a:lnTo>
                    <a:pt x="403910" y="0"/>
                  </a:lnTo>
                  <a:lnTo>
                    <a:pt x="104775" y="266700"/>
                  </a:lnTo>
                  <a:lnTo>
                    <a:pt x="0" y="272419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105" name="Forma Livre: Forma 104">
              <a:extLst>
                <a:ext uri="{FF2B5EF4-FFF2-40B4-BE49-F238E27FC236}">
                  <a16:creationId xmlns:a16="http://schemas.microsoft.com/office/drawing/2014/main" id="{61EC6987-67A5-8109-A8C8-F2CF12DA3C52}"/>
                </a:ext>
              </a:extLst>
            </p:cNvPr>
            <p:cNvSpPr/>
            <p:nvPr/>
          </p:nvSpPr>
          <p:spPr>
            <a:xfrm>
              <a:off x="8692331" y="126786"/>
              <a:ext cx="1866900" cy="615984"/>
            </a:xfrm>
            <a:custGeom>
              <a:avLst/>
              <a:gdLst>
                <a:gd name="connsiteX0" fmla="*/ 1566863 w 1866900"/>
                <a:gd name="connsiteY0" fmla="*/ 581025 h 719137"/>
                <a:gd name="connsiteX1" fmla="*/ 1866900 w 1866900"/>
                <a:gd name="connsiteY1" fmla="*/ 0 h 719137"/>
                <a:gd name="connsiteX2" fmla="*/ 471488 w 1866900"/>
                <a:gd name="connsiteY2" fmla="*/ 2381 h 719137"/>
                <a:gd name="connsiteX3" fmla="*/ 0 w 1866900"/>
                <a:gd name="connsiteY3" fmla="*/ 583406 h 719137"/>
                <a:gd name="connsiteX4" fmla="*/ 133350 w 1866900"/>
                <a:gd name="connsiteY4" fmla="*/ 719137 h 719137"/>
                <a:gd name="connsiteX5" fmla="*/ 921544 w 1866900"/>
                <a:gd name="connsiteY5" fmla="*/ 697706 h 719137"/>
                <a:gd name="connsiteX6" fmla="*/ 1045369 w 1866900"/>
                <a:gd name="connsiteY6" fmla="*/ 581025 h 719137"/>
                <a:gd name="connsiteX7" fmla="*/ 1566863 w 1866900"/>
                <a:gd name="connsiteY7" fmla="*/ 581025 h 719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66900" h="719137">
                  <a:moveTo>
                    <a:pt x="1566863" y="581025"/>
                  </a:moveTo>
                  <a:lnTo>
                    <a:pt x="1866900" y="0"/>
                  </a:lnTo>
                  <a:lnTo>
                    <a:pt x="471488" y="2381"/>
                  </a:lnTo>
                  <a:lnTo>
                    <a:pt x="0" y="583406"/>
                  </a:lnTo>
                  <a:lnTo>
                    <a:pt x="133350" y="719137"/>
                  </a:lnTo>
                  <a:lnTo>
                    <a:pt x="921544" y="697706"/>
                  </a:lnTo>
                  <a:lnTo>
                    <a:pt x="1045369" y="581025"/>
                  </a:lnTo>
                  <a:lnTo>
                    <a:pt x="1566863" y="581025"/>
                  </a:lnTo>
                  <a:close/>
                </a:path>
              </a:pathLst>
            </a:custGeom>
            <a:noFill/>
            <a:ln w="38100"/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8" name="CaixaDeTexto 97">
              <a:extLst>
                <a:ext uri="{FF2B5EF4-FFF2-40B4-BE49-F238E27FC236}">
                  <a16:creationId xmlns:a16="http://schemas.microsoft.com/office/drawing/2014/main" id="{3FBD1D20-1BA7-4E0C-B9C2-C104BD3BB43C}"/>
                </a:ext>
              </a:extLst>
            </p:cNvPr>
            <p:cNvSpPr txBox="1"/>
            <p:nvPr/>
          </p:nvSpPr>
          <p:spPr>
            <a:xfrm>
              <a:off x="9058933" y="163086"/>
              <a:ext cx="6074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b="1" dirty="0">
                  <a:solidFill>
                    <a:schemeClr val="accent1"/>
                  </a:solidFill>
                </a:rPr>
                <a:t>OCB</a:t>
              </a:r>
            </a:p>
          </p:txBody>
        </p:sp>
        <p:sp>
          <p:nvSpPr>
            <p:cNvPr id="96" name="Forma Livre: Forma 95">
              <a:extLst>
                <a:ext uri="{FF2B5EF4-FFF2-40B4-BE49-F238E27FC236}">
                  <a16:creationId xmlns:a16="http://schemas.microsoft.com/office/drawing/2014/main" id="{5D2EAFCB-48CF-B762-4798-71C4684E75E9}"/>
                </a:ext>
              </a:extLst>
            </p:cNvPr>
            <p:cNvSpPr/>
            <p:nvPr/>
          </p:nvSpPr>
          <p:spPr>
            <a:xfrm>
              <a:off x="9699654" y="231535"/>
              <a:ext cx="690230" cy="222910"/>
            </a:xfrm>
            <a:custGeom>
              <a:avLst/>
              <a:gdLst>
                <a:gd name="connsiteX0" fmla="*/ 1566863 w 1866900"/>
                <a:gd name="connsiteY0" fmla="*/ 581025 h 719137"/>
                <a:gd name="connsiteX1" fmla="*/ 1866900 w 1866900"/>
                <a:gd name="connsiteY1" fmla="*/ 0 h 719137"/>
                <a:gd name="connsiteX2" fmla="*/ 471488 w 1866900"/>
                <a:gd name="connsiteY2" fmla="*/ 2381 h 719137"/>
                <a:gd name="connsiteX3" fmla="*/ 0 w 1866900"/>
                <a:gd name="connsiteY3" fmla="*/ 583406 h 719137"/>
                <a:gd name="connsiteX4" fmla="*/ 133350 w 1866900"/>
                <a:gd name="connsiteY4" fmla="*/ 719137 h 719137"/>
                <a:gd name="connsiteX5" fmla="*/ 921544 w 1866900"/>
                <a:gd name="connsiteY5" fmla="*/ 697706 h 719137"/>
                <a:gd name="connsiteX6" fmla="*/ 1045369 w 1866900"/>
                <a:gd name="connsiteY6" fmla="*/ 581025 h 719137"/>
                <a:gd name="connsiteX7" fmla="*/ 1566863 w 1866900"/>
                <a:gd name="connsiteY7" fmla="*/ 581025 h 719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66900" h="719137">
                  <a:moveTo>
                    <a:pt x="1566863" y="581025"/>
                  </a:moveTo>
                  <a:lnTo>
                    <a:pt x="1866900" y="0"/>
                  </a:lnTo>
                  <a:lnTo>
                    <a:pt x="471488" y="2381"/>
                  </a:lnTo>
                  <a:lnTo>
                    <a:pt x="0" y="583406"/>
                  </a:lnTo>
                  <a:lnTo>
                    <a:pt x="133350" y="719137"/>
                  </a:lnTo>
                  <a:lnTo>
                    <a:pt x="921544" y="697706"/>
                  </a:lnTo>
                  <a:lnTo>
                    <a:pt x="1045369" y="581025"/>
                  </a:lnTo>
                  <a:lnTo>
                    <a:pt x="1566863" y="581025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 w="38100">
              <a:solidFill>
                <a:schemeClr val="bg2">
                  <a:lumMod val="50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272" name="Objetos para Ocultar" hidden="1">
            <a:extLst>
              <a:ext uri="{FF2B5EF4-FFF2-40B4-BE49-F238E27FC236}">
                <a16:creationId xmlns:a16="http://schemas.microsoft.com/office/drawing/2014/main" id="{A8E19BAD-A953-8806-CC06-C442D288C48C}"/>
              </a:ext>
            </a:extLst>
          </p:cNvPr>
          <p:cNvGrpSpPr/>
          <p:nvPr/>
        </p:nvGrpSpPr>
        <p:grpSpPr>
          <a:xfrm>
            <a:off x="1286698" y="404813"/>
            <a:ext cx="6219373" cy="5634947"/>
            <a:chOff x="1286698" y="404813"/>
            <a:chExt cx="6219373" cy="5634947"/>
          </a:xfrm>
        </p:grpSpPr>
        <p:sp>
          <p:nvSpPr>
            <p:cNvPr id="8" name="Texto Programação">
              <a:extLst>
                <a:ext uri="{FF2B5EF4-FFF2-40B4-BE49-F238E27FC236}">
                  <a16:creationId xmlns:a16="http://schemas.microsoft.com/office/drawing/2014/main" id="{701251C9-505F-D9BB-2C6F-FE7E83563B91}"/>
                </a:ext>
              </a:extLst>
            </p:cNvPr>
            <p:cNvSpPr txBox="1"/>
            <p:nvPr/>
          </p:nvSpPr>
          <p:spPr>
            <a:xfrm>
              <a:off x="1286698" y="3824695"/>
              <a:ext cx="6219373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000" b="1" dirty="0">
                  <a:solidFill>
                    <a:schemeClr val="bg1"/>
                  </a:solidFill>
                </a:rPr>
                <a:t>Descrição da Programação da Radio</a:t>
              </a:r>
            </a:p>
          </p:txBody>
        </p:sp>
        <p:sp>
          <p:nvSpPr>
            <p:cNvPr id="7" name="Texto Estação">
              <a:extLst>
                <a:ext uri="{FF2B5EF4-FFF2-40B4-BE49-F238E27FC236}">
                  <a16:creationId xmlns:a16="http://schemas.microsoft.com/office/drawing/2014/main" id="{6120C653-778A-CC6D-FEFE-2BE327128756}"/>
                </a:ext>
              </a:extLst>
            </p:cNvPr>
            <p:cNvSpPr txBox="1"/>
            <p:nvPr/>
          </p:nvSpPr>
          <p:spPr>
            <a:xfrm>
              <a:off x="3155413" y="3415323"/>
              <a:ext cx="2481943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400" b="1" dirty="0">
                  <a:solidFill>
                    <a:schemeClr val="bg1"/>
                  </a:solidFill>
                </a:rPr>
                <a:t>102.3 FM</a:t>
              </a:r>
            </a:p>
          </p:txBody>
        </p:sp>
        <p:sp>
          <p:nvSpPr>
            <p:cNvPr id="6" name="Texto Frequencia">
              <a:extLst>
                <a:ext uri="{FF2B5EF4-FFF2-40B4-BE49-F238E27FC236}">
                  <a16:creationId xmlns:a16="http://schemas.microsoft.com/office/drawing/2014/main" id="{DDCADDC3-06F7-49BA-2276-0B4077D81640}"/>
                </a:ext>
              </a:extLst>
            </p:cNvPr>
            <p:cNvSpPr txBox="1"/>
            <p:nvPr/>
          </p:nvSpPr>
          <p:spPr>
            <a:xfrm>
              <a:off x="2731383" y="2091440"/>
              <a:ext cx="3347524" cy="120032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7200" b="1" dirty="0">
                  <a:solidFill>
                    <a:schemeClr val="bg1"/>
                  </a:solidFill>
                </a:rPr>
                <a:t>102.3</a:t>
              </a:r>
              <a:r>
                <a:rPr lang="pt-BR" sz="4000" b="1" dirty="0">
                  <a:solidFill>
                    <a:schemeClr val="bg1"/>
                  </a:solidFill>
                </a:rPr>
                <a:t> </a:t>
              </a:r>
              <a:r>
                <a:rPr lang="pt-BR" sz="3200" b="1" dirty="0">
                  <a:solidFill>
                    <a:schemeClr val="bg1"/>
                  </a:solidFill>
                </a:rPr>
                <a:t>MHz</a:t>
              </a:r>
              <a:endParaRPr lang="pt-BR" sz="4000" b="1" dirty="0">
                <a:solidFill>
                  <a:schemeClr val="bg1"/>
                </a:solidFill>
              </a:endParaRPr>
            </a:p>
          </p:txBody>
        </p:sp>
        <p:sp>
          <p:nvSpPr>
            <p:cNvPr id="255" name="Texto Banda">
              <a:extLst>
                <a:ext uri="{FF2B5EF4-FFF2-40B4-BE49-F238E27FC236}">
                  <a16:creationId xmlns:a16="http://schemas.microsoft.com/office/drawing/2014/main" id="{2FA5A28B-090F-3906-693F-11527AA18D04}"/>
                </a:ext>
              </a:extLst>
            </p:cNvPr>
            <p:cNvSpPr txBox="1"/>
            <p:nvPr/>
          </p:nvSpPr>
          <p:spPr>
            <a:xfrm>
              <a:off x="4895939" y="404813"/>
              <a:ext cx="2481943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3200" b="1" dirty="0">
                  <a:solidFill>
                    <a:schemeClr val="bg1"/>
                  </a:solidFill>
                  <a:ea typeface="Tahoma" panose="020B0604030504040204" pitchFamily="34" charset="0"/>
                  <a:cs typeface="Aharoni" panose="020B0604020202020204" pitchFamily="2" charset="-79"/>
                </a:rPr>
                <a:t>FM</a:t>
              </a:r>
            </a:p>
          </p:txBody>
        </p:sp>
        <p:cxnSp>
          <p:nvCxnSpPr>
            <p:cNvPr id="271" name="Marcador Frequencia">
              <a:extLst>
                <a:ext uri="{FF2B5EF4-FFF2-40B4-BE49-F238E27FC236}">
                  <a16:creationId xmlns:a16="http://schemas.microsoft.com/office/drawing/2014/main" id="{B0AD400C-1806-39A2-F2D5-D6767C9B6020}"/>
                </a:ext>
              </a:extLst>
            </p:cNvPr>
            <p:cNvCxnSpPr>
              <a:cxnSpLocks/>
            </p:cNvCxnSpPr>
            <p:nvPr/>
          </p:nvCxnSpPr>
          <p:spPr>
            <a:xfrm>
              <a:off x="5281632" y="5395292"/>
              <a:ext cx="0" cy="644468"/>
            </a:xfrm>
            <a:prstGeom prst="line">
              <a:avLst/>
            </a:prstGeom>
            <a:ln w="571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501299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Agrupar 92">
            <a:extLst>
              <a:ext uri="{FF2B5EF4-FFF2-40B4-BE49-F238E27FC236}">
                <a16:creationId xmlns:a16="http://schemas.microsoft.com/office/drawing/2014/main" id="{EA144711-76A5-4C9A-84BE-AB6FFAD896A4}"/>
              </a:ext>
            </a:extLst>
          </p:cNvPr>
          <p:cNvGrpSpPr/>
          <p:nvPr/>
        </p:nvGrpSpPr>
        <p:grpSpPr>
          <a:xfrm>
            <a:off x="2982856" y="5483927"/>
            <a:ext cx="6226288" cy="682102"/>
            <a:chOff x="2982852" y="4945713"/>
            <a:chExt cx="6226288" cy="857464"/>
          </a:xfrm>
          <a:noFill/>
        </p:grpSpPr>
        <p:sp>
          <p:nvSpPr>
            <p:cNvPr id="94" name="Retângulo 93">
              <a:extLst>
                <a:ext uri="{FF2B5EF4-FFF2-40B4-BE49-F238E27FC236}">
                  <a16:creationId xmlns:a16="http://schemas.microsoft.com/office/drawing/2014/main" id="{E4466107-DE11-4DD6-90F0-1B59C3652024}"/>
                </a:ext>
              </a:extLst>
            </p:cNvPr>
            <p:cNvSpPr/>
            <p:nvPr/>
          </p:nvSpPr>
          <p:spPr>
            <a:xfrm>
              <a:off x="3120074" y="4993022"/>
              <a:ext cx="6089066" cy="76505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95" name="Conector reto 94">
              <a:extLst>
                <a:ext uri="{FF2B5EF4-FFF2-40B4-BE49-F238E27FC236}">
                  <a16:creationId xmlns:a16="http://schemas.microsoft.com/office/drawing/2014/main" id="{E26DC78C-E91B-4B71-9F0E-2C1753677F16}"/>
                </a:ext>
              </a:extLst>
            </p:cNvPr>
            <p:cNvCxnSpPr/>
            <p:nvPr/>
          </p:nvCxnSpPr>
          <p:spPr>
            <a:xfrm>
              <a:off x="3676371" y="5272586"/>
              <a:ext cx="0" cy="449942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ector reto 95">
              <a:extLst>
                <a:ext uri="{FF2B5EF4-FFF2-40B4-BE49-F238E27FC236}">
                  <a16:creationId xmlns:a16="http://schemas.microsoft.com/office/drawing/2014/main" id="{896EDF3B-6615-4271-A155-544CD715B6D2}"/>
                </a:ext>
              </a:extLst>
            </p:cNvPr>
            <p:cNvCxnSpPr>
              <a:cxnSpLocks/>
            </p:cNvCxnSpPr>
            <p:nvPr/>
          </p:nvCxnSpPr>
          <p:spPr>
            <a:xfrm>
              <a:off x="4267268" y="5403214"/>
              <a:ext cx="0" cy="319314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ector reto 96">
              <a:extLst>
                <a:ext uri="{FF2B5EF4-FFF2-40B4-BE49-F238E27FC236}">
                  <a16:creationId xmlns:a16="http://schemas.microsoft.com/office/drawing/2014/main" id="{4EEDA697-48A2-4569-96C2-E056B2D33EF2}"/>
                </a:ext>
              </a:extLst>
            </p:cNvPr>
            <p:cNvCxnSpPr>
              <a:cxnSpLocks/>
            </p:cNvCxnSpPr>
            <p:nvPr/>
          </p:nvCxnSpPr>
          <p:spPr>
            <a:xfrm>
              <a:off x="3874924" y="5403214"/>
              <a:ext cx="0" cy="319314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ector reto 97">
              <a:extLst>
                <a:ext uri="{FF2B5EF4-FFF2-40B4-BE49-F238E27FC236}">
                  <a16:creationId xmlns:a16="http://schemas.microsoft.com/office/drawing/2014/main" id="{D7067E7D-925E-42F8-BD37-A2640493C293}"/>
                </a:ext>
              </a:extLst>
            </p:cNvPr>
            <p:cNvCxnSpPr>
              <a:cxnSpLocks/>
            </p:cNvCxnSpPr>
            <p:nvPr/>
          </p:nvCxnSpPr>
          <p:spPr>
            <a:xfrm>
              <a:off x="4071096" y="5403214"/>
              <a:ext cx="0" cy="319314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ector reto 98">
              <a:extLst>
                <a:ext uri="{FF2B5EF4-FFF2-40B4-BE49-F238E27FC236}">
                  <a16:creationId xmlns:a16="http://schemas.microsoft.com/office/drawing/2014/main" id="{59FB3C94-783B-4C2F-8786-452043D39C0C}"/>
                </a:ext>
              </a:extLst>
            </p:cNvPr>
            <p:cNvCxnSpPr/>
            <p:nvPr/>
          </p:nvCxnSpPr>
          <p:spPr>
            <a:xfrm>
              <a:off x="4855213" y="5272586"/>
              <a:ext cx="0" cy="449942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ector reto 99">
              <a:extLst>
                <a:ext uri="{FF2B5EF4-FFF2-40B4-BE49-F238E27FC236}">
                  <a16:creationId xmlns:a16="http://schemas.microsoft.com/office/drawing/2014/main" id="{F2EA8519-91A4-4F01-8D5C-3F1AB380E650}"/>
                </a:ext>
              </a:extLst>
            </p:cNvPr>
            <p:cNvCxnSpPr>
              <a:cxnSpLocks/>
            </p:cNvCxnSpPr>
            <p:nvPr/>
          </p:nvCxnSpPr>
          <p:spPr>
            <a:xfrm>
              <a:off x="4463440" y="5403214"/>
              <a:ext cx="0" cy="319314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ector reto 100">
              <a:extLst>
                <a:ext uri="{FF2B5EF4-FFF2-40B4-BE49-F238E27FC236}">
                  <a16:creationId xmlns:a16="http://schemas.microsoft.com/office/drawing/2014/main" id="{09FEAB41-1DED-4C9A-AFCE-338AED88F5C3}"/>
                </a:ext>
              </a:extLst>
            </p:cNvPr>
            <p:cNvCxnSpPr>
              <a:cxnSpLocks/>
            </p:cNvCxnSpPr>
            <p:nvPr/>
          </p:nvCxnSpPr>
          <p:spPr>
            <a:xfrm>
              <a:off x="4659612" y="5403214"/>
              <a:ext cx="0" cy="319314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ector reto 101">
              <a:extLst>
                <a:ext uri="{FF2B5EF4-FFF2-40B4-BE49-F238E27FC236}">
                  <a16:creationId xmlns:a16="http://schemas.microsoft.com/office/drawing/2014/main" id="{CB8A3F82-DD11-4948-AD84-A45E6C56CE77}"/>
                </a:ext>
              </a:extLst>
            </p:cNvPr>
            <p:cNvCxnSpPr>
              <a:cxnSpLocks/>
            </p:cNvCxnSpPr>
            <p:nvPr/>
          </p:nvCxnSpPr>
          <p:spPr>
            <a:xfrm>
              <a:off x="5051385" y="5403214"/>
              <a:ext cx="0" cy="319314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ector reto 102">
              <a:extLst>
                <a:ext uri="{FF2B5EF4-FFF2-40B4-BE49-F238E27FC236}">
                  <a16:creationId xmlns:a16="http://schemas.microsoft.com/office/drawing/2014/main" id="{905991A9-E2F5-4C04-9763-E6C8B53B0F57}"/>
                </a:ext>
              </a:extLst>
            </p:cNvPr>
            <p:cNvCxnSpPr>
              <a:cxnSpLocks/>
            </p:cNvCxnSpPr>
            <p:nvPr/>
          </p:nvCxnSpPr>
          <p:spPr>
            <a:xfrm>
              <a:off x="5247557" y="5403214"/>
              <a:ext cx="0" cy="319314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ector reto 103">
              <a:extLst>
                <a:ext uri="{FF2B5EF4-FFF2-40B4-BE49-F238E27FC236}">
                  <a16:creationId xmlns:a16="http://schemas.microsoft.com/office/drawing/2014/main" id="{AF70AF87-753B-44AB-BC10-97503D9D542E}"/>
                </a:ext>
              </a:extLst>
            </p:cNvPr>
            <p:cNvCxnSpPr>
              <a:cxnSpLocks/>
            </p:cNvCxnSpPr>
            <p:nvPr/>
          </p:nvCxnSpPr>
          <p:spPr>
            <a:xfrm>
              <a:off x="5443729" y="5403214"/>
              <a:ext cx="0" cy="319314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ector reto 104">
              <a:extLst>
                <a:ext uri="{FF2B5EF4-FFF2-40B4-BE49-F238E27FC236}">
                  <a16:creationId xmlns:a16="http://schemas.microsoft.com/office/drawing/2014/main" id="{D75880AB-694E-4DB2-B35F-670815BA0EEF}"/>
                </a:ext>
              </a:extLst>
            </p:cNvPr>
            <p:cNvCxnSpPr>
              <a:cxnSpLocks/>
            </p:cNvCxnSpPr>
            <p:nvPr/>
          </p:nvCxnSpPr>
          <p:spPr>
            <a:xfrm>
              <a:off x="5639901" y="5403214"/>
              <a:ext cx="0" cy="319314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ector reto 105">
              <a:extLst>
                <a:ext uri="{FF2B5EF4-FFF2-40B4-BE49-F238E27FC236}">
                  <a16:creationId xmlns:a16="http://schemas.microsoft.com/office/drawing/2014/main" id="{4D04CB20-CC3E-4DF7-9FE7-1E6025F545AE}"/>
                </a:ext>
              </a:extLst>
            </p:cNvPr>
            <p:cNvCxnSpPr/>
            <p:nvPr/>
          </p:nvCxnSpPr>
          <p:spPr>
            <a:xfrm>
              <a:off x="6026358" y="5272586"/>
              <a:ext cx="0" cy="449942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ector reto 106">
              <a:extLst>
                <a:ext uri="{FF2B5EF4-FFF2-40B4-BE49-F238E27FC236}">
                  <a16:creationId xmlns:a16="http://schemas.microsoft.com/office/drawing/2014/main" id="{9556D097-E149-474F-931E-EAF39DF86150}"/>
                </a:ext>
              </a:extLst>
            </p:cNvPr>
            <p:cNvCxnSpPr>
              <a:cxnSpLocks/>
            </p:cNvCxnSpPr>
            <p:nvPr/>
          </p:nvCxnSpPr>
          <p:spPr>
            <a:xfrm>
              <a:off x="5834600" y="5403214"/>
              <a:ext cx="0" cy="319314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ector reto 107">
              <a:extLst>
                <a:ext uri="{FF2B5EF4-FFF2-40B4-BE49-F238E27FC236}">
                  <a16:creationId xmlns:a16="http://schemas.microsoft.com/office/drawing/2014/main" id="{96611DD7-8662-4F2A-BFE9-5E8F85D835BA}"/>
                </a:ext>
              </a:extLst>
            </p:cNvPr>
            <p:cNvCxnSpPr>
              <a:cxnSpLocks/>
            </p:cNvCxnSpPr>
            <p:nvPr/>
          </p:nvCxnSpPr>
          <p:spPr>
            <a:xfrm>
              <a:off x="7007218" y="5403214"/>
              <a:ext cx="0" cy="319314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ector reto 108">
              <a:extLst>
                <a:ext uri="{FF2B5EF4-FFF2-40B4-BE49-F238E27FC236}">
                  <a16:creationId xmlns:a16="http://schemas.microsoft.com/office/drawing/2014/main" id="{403F2DE7-69B4-40C0-BA09-11F57435AB36}"/>
                </a:ext>
              </a:extLst>
            </p:cNvPr>
            <p:cNvCxnSpPr>
              <a:cxnSpLocks/>
            </p:cNvCxnSpPr>
            <p:nvPr/>
          </p:nvCxnSpPr>
          <p:spPr>
            <a:xfrm>
              <a:off x="6222530" y="5403214"/>
              <a:ext cx="0" cy="319314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ector reto 109">
              <a:extLst>
                <a:ext uri="{FF2B5EF4-FFF2-40B4-BE49-F238E27FC236}">
                  <a16:creationId xmlns:a16="http://schemas.microsoft.com/office/drawing/2014/main" id="{1F1167F8-0D88-4E29-9F4F-4E2FD100DBCE}"/>
                </a:ext>
              </a:extLst>
            </p:cNvPr>
            <p:cNvCxnSpPr>
              <a:cxnSpLocks/>
            </p:cNvCxnSpPr>
            <p:nvPr/>
          </p:nvCxnSpPr>
          <p:spPr>
            <a:xfrm>
              <a:off x="6418702" y="5403214"/>
              <a:ext cx="0" cy="319314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ector reto 110">
              <a:extLst>
                <a:ext uri="{FF2B5EF4-FFF2-40B4-BE49-F238E27FC236}">
                  <a16:creationId xmlns:a16="http://schemas.microsoft.com/office/drawing/2014/main" id="{71FBEF3D-26B7-495A-B9FC-6B4ED7D8CBA5}"/>
                </a:ext>
              </a:extLst>
            </p:cNvPr>
            <p:cNvCxnSpPr>
              <a:cxnSpLocks/>
            </p:cNvCxnSpPr>
            <p:nvPr/>
          </p:nvCxnSpPr>
          <p:spPr>
            <a:xfrm>
              <a:off x="6614874" y="5403214"/>
              <a:ext cx="0" cy="319314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ector reto 111">
              <a:extLst>
                <a:ext uri="{FF2B5EF4-FFF2-40B4-BE49-F238E27FC236}">
                  <a16:creationId xmlns:a16="http://schemas.microsoft.com/office/drawing/2014/main" id="{CFFDA0CD-87E8-46EC-8E60-A3C3A82EA554}"/>
                </a:ext>
              </a:extLst>
            </p:cNvPr>
            <p:cNvCxnSpPr>
              <a:cxnSpLocks/>
            </p:cNvCxnSpPr>
            <p:nvPr/>
          </p:nvCxnSpPr>
          <p:spPr>
            <a:xfrm>
              <a:off x="6811046" y="5403214"/>
              <a:ext cx="0" cy="319314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Conector reto 112">
              <a:extLst>
                <a:ext uri="{FF2B5EF4-FFF2-40B4-BE49-F238E27FC236}">
                  <a16:creationId xmlns:a16="http://schemas.microsoft.com/office/drawing/2014/main" id="{544DD79D-E475-4099-83BB-FC1327CB4A6D}"/>
                </a:ext>
              </a:extLst>
            </p:cNvPr>
            <p:cNvCxnSpPr>
              <a:cxnSpLocks/>
            </p:cNvCxnSpPr>
            <p:nvPr/>
          </p:nvCxnSpPr>
          <p:spPr>
            <a:xfrm>
              <a:off x="7988078" y="5403214"/>
              <a:ext cx="0" cy="319314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ector reto 113">
              <a:extLst>
                <a:ext uri="{FF2B5EF4-FFF2-40B4-BE49-F238E27FC236}">
                  <a16:creationId xmlns:a16="http://schemas.microsoft.com/office/drawing/2014/main" id="{F24D5157-4703-4BA4-8FCC-01DC95B644CA}"/>
                </a:ext>
              </a:extLst>
            </p:cNvPr>
            <p:cNvCxnSpPr>
              <a:cxnSpLocks/>
            </p:cNvCxnSpPr>
            <p:nvPr/>
          </p:nvCxnSpPr>
          <p:spPr>
            <a:xfrm>
              <a:off x="7203390" y="5272586"/>
              <a:ext cx="0" cy="449942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ector reto 114">
              <a:extLst>
                <a:ext uri="{FF2B5EF4-FFF2-40B4-BE49-F238E27FC236}">
                  <a16:creationId xmlns:a16="http://schemas.microsoft.com/office/drawing/2014/main" id="{5D3D1DA3-D15C-47C2-BBAC-DE83F5E60B62}"/>
                </a:ext>
              </a:extLst>
            </p:cNvPr>
            <p:cNvCxnSpPr>
              <a:cxnSpLocks/>
            </p:cNvCxnSpPr>
            <p:nvPr/>
          </p:nvCxnSpPr>
          <p:spPr>
            <a:xfrm>
              <a:off x="7399562" y="5403214"/>
              <a:ext cx="0" cy="319314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ector reto 116">
              <a:extLst>
                <a:ext uri="{FF2B5EF4-FFF2-40B4-BE49-F238E27FC236}">
                  <a16:creationId xmlns:a16="http://schemas.microsoft.com/office/drawing/2014/main" id="{B760130F-50EA-41D5-9FFA-D9F7DD2FFC25}"/>
                </a:ext>
              </a:extLst>
            </p:cNvPr>
            <p:cNvCxnSpPr>
              <a:cxnSpLocks/>
            </p:cNvCxnSpPr>
            <p:nvPr/>
          </p:nvCxnSpPr>
          <p:spPr>
            <a:xfrm>
              <a:off x="7595734" y="5403214"/>
              <a:ext cx="0" cy="319314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ector reto 118">
              <a:extLst>
                <a:ext uri="{FF2B5EF4-FFF2-40B4-BE49-F238E27FC236}">
                  <a16:creationId xmlns:a16="http://schemas.microsoft.com/office/drawing/2014/main" id="{9CF4A7A6-C324-4A6B-8A0B-53CB1B273AC0}"/>
                </a:ext>
              </a:extLst>
            </p:cNvPr>
            <p:cNvCxnSpPr>
              <a:cxnSpLocks/>
            </p:cNvCxnSpPr>
            <p:nvPr/>
          </p:nvCxnSpPr>
          <p:spPr>
            <a:xfrm>
              <a:off x="7791906" y="5403214"/>
              <a:ext cx="0" cy="319314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ector reto 120">
              <a:extLst>
                <a:ext uri="{FF2B5EF4-FFF2-40B4-BE49-F238E27FC236}">
                  <a16:creationId xmlns:a16="http://schemas.microsoft.com/office/drawing/2014/main" id="{03F924F6-34A1-4F39-AEFC-95F06985B0C5}"/>
                </a:ext>
              </a:extLst>
            </p:cNvPr>
            <p:cNvCxnSpPr>
              <a:cxnSpLocks/>
            </p:cNvCxnSpPr>
            <p:nvPr/>
          </p:nvCxnSpPr>
          <p:spPr>
            <a:xfrm>
              <a:off x="8184250" y="5403214"/>
              <a:ext cx="0" cy="319314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ector reto 121">
              <a:extLst>
                <a:ext uri="{FF2B5EF4-FFF2-40B4-BE49-F238E27FC236}">
                  <a16:creationId xmlns:a16="http://schemas.microsoft.com/office/drawing/2014/main" id="{CA31DD52-4B70-460D-B32C-67F05F73BD1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380422" y="5272586"/>
              <a:ext cx="1452" cy="449942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4" name="Retângulo 123">
              <a:extLst>
                <a:ext uri="{FF2B5EF4-FFF2-40B4-BE49-F238E27FC236}">
                  <a16:creationId xmlns:a16="http://schemas.microsoft.com/office/drawing/2014/main" id="{F608D0F2-C9CE-4942-BD74-9E845C0900C0}"/>
                </a:ext>
              </a:extLst>
            </p:cNvPr>
            <p:cNvSpPr/>
            <p:nvPr/>
          </p:nvSpPr>
          <p:spPr>
            <a:xfrm>
              <a:off x="2982852" y="5757458"/>
              <a:ext cx="6089067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7" name="Retângulo 126">
              <a:extLst>
                <a:ext uri="{FF2B5EF4-FFF2-40B4-BE49-F238E27FC236}">
                  <a16:creationId xmlns:a16="http://schemas.microsoft.com/office/drawing/2014/main" id="{12CAC106-7647-4878-BB0F-9935F15A772A}"/>
                </a:ext>
              </a:extLst>
            </p:cNvPr>
            <p:cNvSpPr/>
            <p:nvPr/>
          </p:nvSpPr>
          <p:spPr>
            <a:xfrm>
              <a:off x="2982852" y="4951740"/>
              <a:ext cx="6089067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28" name="CaixaDeTexto 127">
              <a:extLst>
                <a:ext uri="{FF2B5EF4-FFF2-40B4-BE49-F238E27FC236}">
                  <a16:creationId xmlns:a16="http://schemas.microsoft.com/office/drawing/2014/main" id="{10E2E35E-EE8C-41D8-B42F-3FC800B34E5F}"/>
                </a:ext>
              </a:extLst>
            </p:cNvPr>
            <p:cNvSpPr txBox="1"/>
            <p:nvPr/>
          </p:nvSpPr>
          <p:spPr>
            <a:xfrm>
              <a:off x="3485383" y="4948804"/>
              <a:ext cx="371682" cy="386904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pt-BR" sz="1400" dirty="0">
                  <a:solidFill>
                    <a:schemeClr val="accent5">
                      <a:lumMod val="60000"/>
                      <a:lumOff val="40000"/>
                    </a:schemeClr>
                  </a:solidFill>
                </a:rPr>
                <a:t>86</a:t>
              </a:r>
            </a:p>
          </p:txBody>
        </p:sp>
        <p:sp>
          <p:nvSpPr>
            <p:cNvPr id="130" name="CaixaDeTexto 129">
              <a:extLst>
                <a:ext uri="{FF2B5EF4-FFF2-40B4-BE49-F238E27FC236}">
                  <a16:creationId xmlns:a16="http://schemas.microsoft.com/office/drawing/2014/main" id="{C4804CB2-C039-48AE-AFF5-043AD29ACFE6}"/>
                </a:ext>
              </a:extLst>
            </p:cNvPr>
            <p:cNvSpPr txBox="1"/>
            <p:nvPr/>
          </p:nvSpPr>
          <p:spPr>
            <a:xfrm>
              <a:off x="4668816" y="4949227"/>
              <a:ext cx="371682" cy="386904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pt-BR" sz="1400" dirty="0">
                  <a:solidFill>
                    <a:schemeClr val="accent5">
                      <a:lumMod val="60000"/>
                      <a:lumOff val="40000"/>
                    </a:schemeClr>
                  </a:solidFill>
                </a:rPr>
                <a:t>92</a:t>
              </a:r>
            </a:p>
          </p:txBody>
        </p:sp>
        <p:sp>
          <p:nvSpPr>
            <p:cNvPr id="131" name="CaixaDeTexto 130">
              <a:extLst>
                <a:ext uri="{FF2B5EF4-FFF2-40B4-BE49-F238E27FC236}">
                  <a16:creationId xmlns:a16="http://schemas.microsoft.com/office/drawing/2014/main" id="{4B7AD609-A915-4B68-A7C8-F9E75BAC14BE}"/>
                </a:ext>
              </a:extLst>
            </p:cNvPr>
            <p:cNvSpPr txBox="1"/>
            <p:nvPr/>
          </p:nvSpPr>
          <p:spPr>
            <a:xfrm>
              <a:off x="5842351" y="4949227"/>
              <a:ext cx="371682" cy="386904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pt-BR" sz="1400" dirty="0">
                  <a:solidFill>
                    <a:schemeClr val="accent5">
                      <a:lumMod val="60000"/>
                      <a:lumOff val="40000"/>
                    </a:schemeClr>
                  </a:solidFill>
                </a:rPr>
                <a:t>98</a:t>
              </a:r>
            </a:p>
          </p:txBody>
        </p:sp>
        <p:sp>
          <p:nvSpPr>
            <p:cNvPr id="132" name="CaixaDeTexto 131">
              <a:extLst>
                <a:ext uri="{FF2B5EF4-FFF2-40B4-BE49-F238E27FC236}">
                  <a16:creationId xmlns:a16="http://schemas.microsoft.com/office/drawing/2014/main" id="{683EA90D-8DD4-40E1-A0B2-A5D2C4D6C3B1}"/>
                </a:ext>
              </a:extLst>
            </p:cNvPr>
            <p:cNvSpPr txBox="1"/>
            <p:nvPr/>
          </p:nvSpPr>
          <p:spPr>
            <a:xfrm>
              <a:off x="6972031" y="4945713"/>
              <a:ext cx="462345" cy="386904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pt-BR" sz="1400" dirty="0">
                  <a:solidFill>
                    <a:schemeClr val="accent5">
                      <a:lumMod val="60000"/>
                      <a:lumOff val="40000"/>
                    </a:schemeClr>
                  </a:solidFill>
                </a:rPr>
                <a:t>104</a:t>
              </a:r>
            </a:p>
          </p:txBody>
        </p:sp>
        <p:sp>
          <p:nvSpPr>
            <p:cNvPr id="133" name="CaixaDeTexto 132">
              <a:extLst>
                <a:ext uri="{FF2B5EF4-FFF2-40B4-BE49-F238E27FC236}">
                  <a16:creationId xmlns:a16="http://schemas.microsoft.com/office/drawing/2014/main" id="{38B472FD-DAFF-4784-ACF3-956E2E09A106}"/>
                </a:ext>
              </a:extLst>
            </p:cNvPr>
            <p:cNvSpPr txBox="1"/>
            <p:nvPr/>
          </p:nvSpPr>
          <p:spPr>
            <a:xfrm>
              <a:off x="8150702" y="4945713"/>
              <a:ext cx="462345" cy="386904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pt-BR" sz="1400" dirty="0">
                  <a:solidFill>
                    <a:schemeClr val="accent5">
                      <a:lumMod val="60000"/>
                      <a:lumOff val="40000"/>
                    </a:schemeClr>
                  </a:solidFill>
                </a:rPr>
                <a:t>110</a:t>
              </a:r>
            </a:p>
          </p:txBody>
        </p:sp>
      </p:grpSp>
      <p:sp>
        <p:nvSpPr>
          <p:cNvPr id="4" name="Retângulo 3">
            <a:extLst>
              <a:ext uri="{FF2B5EF4-FFF2-40B4-BE49-F238E27FC236}">
                <a16:creationId xmlns:a16="http://schemas.microsoft.com/office/drawing/2014/main" id="{C69D0522-D0D0-4CBB-8118-63139D60F378}"/>
              </a:ext>
            </a:extLst>
          </p:cNvPr>
          <p:cNvSpPr/>
          <p:nvPr/>
        </p:nvSpPr>
        <p:spPr>
          <a:xfrm>
            <a:off x="2381" y="350838"/>
            <a:ext cx="12192000" cy="692727"/>
          </a:xfrm>
          <a:prstGeom prst="rect">
            <a:avLst/>
          </a:prstGeom>
          <a:gradFill>
            <a:gsLst>
              <a:gs pos="0">
                <a:schemeClr val="accent5">
                  <a:lumMod val="50000"/>
                </a:schemeClr>
              </a:gs>
              <a:gs pos="48000">
                <a:schemeClr val="accent5">
                  <a:lumMod val="75000"/>
                </a:schemeClr>
              </a:gs>
              <a:gs pos="16000">
                <a:schemeClr val="accent5"/>
              </a:gs>
              <a:gs pos="83000">
                <a:schemeClr val="accent5"/>
              </a:gs>
              <a:gs pos="100000">
                <a:schemeClr val="accent5">
                  <a:lumMod val="5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6F5D3569-266E-4357-9A26-BD21F0C29258}"/>
              </a:ext>
            </a:extLst>
          </p:cNvPr>
          <p:cNvSpPr/>
          <p:nvPr/>
        </p:nvSpPr>
        <p:spPr>
          <a:xfrm>
            <a:off x="166914" y="6516111"/>
            <a:ext cx="1842654" cy="609600"/>
          </a:xfrm>
          <a:prstGeom prst="roundRect">
            <a:avLst/>
          </a:prstGeom>
          <a:gradFill flip="none" rotWithShape="1">
            <a:gsLst>
              <a:gs pos="6000">
                <a:schemeClr val="tx1"/>
              </a:gs>
              <a:gs pos="77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lin ang="16200000" scaled="1"/>
            <a:tileRect/>
          </a:gradFill>
          <a:ln>
            <a:solidFill>
              <a:schemeClr val="accent1">
                <a:lumMod val="50000"/>
              </a:schemeClr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2400" b="1" dirty="0"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102.3</a:t>
            </a: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83836605-E554-448C-9310-A7B405096CCD}"/>
              </a:ext>
            </a:extLst>
          </p:cNvPr>
          <p:cNvSpPr/>
          <p:nvPr/>
        </p:nvSpPr>
        <p:spPr>
          <a:xfrm>
            <a:off x="2175823" y="6516111"/>
            <a:ext cx="1842654" cy="609600"/>
          </a:xfrm>
          <a:prstGeom prst="roundRect">
            <a:avLst/>
          </a:prstGeom>
          <a:gradFill flip="none" rotWithShape="1">
            <a:gsLst>
              <a:gs pos="6000">
                <a:schemeClr val="tx1"/>
              </a:gs>
              <a:gs pos="77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lin ang="16200000" scaled="1"/>
            <a:tileRect/>
          </a:gradFill>
          <a:ln>
            <a:solidFill>
              <a:schemeClr val="accent1">
                <a:lumMod val="50000"/>
              </a:schemeClr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2400" b="1" dirty="0"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98.9</a:t>
            </a: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FFA73118-6A3E-493B-8DCB-A076FA98D2D5}"/>
              </a:ext>
            </a:extLst>
          </p:cNvPr>
          <p:cNvSpPr/>
          <p:nvPr/>
        </p:nvSpPr>
        <p:spPr>
          <a:xfrm>
            <a:off x="4184732" y="6516111"/>
            <a:ext cx="1842654" cy="609600"/>
          </a:xfrm>
          <a:prstGeom prst="roundRect">
            <a:avLst/>
          </a:prstGeom>
          <a:gradFill flip="none" rotWithShape="1">
            <a:gsLst>
              <a:gs pos="6000">
                <a:schemeClr val="tx1"/>
              </a:gs>
              <a:gs pos="77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lin ang="16200000" scaled="1"/>
            <a:tileRect/>
          </a:gradFill>
          <a:ln>
            <a:solidFill>
              <a:schemeClr val="accent1">
                <a:lumMod val="50000"/>
              </a:schemeClr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2400" b="1" dirty="0"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P3</a:t>
            </a: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83B5D869-AB28-49E6-AD1B-388ABBB7C1AD}"/>
              </a:ext>
            </a:extLst>
          </p:cNvPr>
          <p:cNvSpPr/>
          <p:nvPr/>
        </p:nvSpPr>
        <p:spPr>
          <a:xfrm>
            <a:off x="6193641" y="6516111"/>
            <a:ext cx="1842654" cy="609600"/>
          </a:xfrm>
          <a:prstGeom prst="roundRect">
            <a:avLst/>
          </a:prstGeom>
          <a:gradFill flip="none" rotWithShape="1">
            <a:gsLst>
              <a:gs pos="6000">
                <a:schemeClr val="tx1"/>
              </a:gs>
              <a:gs pos="77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lin ang="16200000" scaled="1"/>
            <a:tileRect/>
          </a:gradFill>
          <a:ln>
            <a:solidFill>
              <a:schemeClr val="accent1">
                <a:lumMod val="50000"/>
              </a:schemeClr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2400" b="1" dirty="0"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P4</a:t>
            </a: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96EF5BA4-C020-4A1D-BA1A-EBDF78C36B6D}"/>
              </a:ext>
            </a:extLst>
          </p:cNvPr>
          <p:cNvSpPr/>
          <p:nvPr/>
        </p:nvSpPr>
        <p:spPr>
          <a:xfrm>
            <a:off x="8202550" y="6516111"/>
            <a:ext cx="1842654" cy="609600"/>
          </a:xfrm>
          <a:prstGeom prst="roundRect">
            <a:avLst/>
          </a:prstGeom>
          <a:gradFill flip="none" rotWithShape="1">
            <a:gsLst>
              <a:gs pos="6000">
                <a:schemeClr val="tx1"/>
              </a:gs>
              <a:gs pos="77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lin ang="16200000" scaled="1"/>
            <a:tileRect/>
          </a:gradFill>
          <a:ln>
            <a:solidFill>
              <a:schemeClr val="accent1">
                <a:lumMod val="50000"/>
              </a:schemeClr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2400" b="1" dirty="0"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P5</a:t>
            </a:r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B9390413-28CC-4263-8841-A7FD553DFB9A}"/>
              </a:ext>
            </a:extLst>
          </p:cNvPr>
          <p:cNvSpPr/>
          <p:nvPr/>
        </p:nvSpPr>
        <p:spPr>
          <a:xfrm>
            <a:off x="10211460" y="6516111"/>
            <a:ext cx="1842654" cy="609600"/>
          </a:xfrm>
          <a:prstGeom prst="roundRect">
            <a:avLst/>
          </a:prstGeom>
          <a:gradFill flip="none" rotWithShape="1">
            <a:gsLst>
              <a:gs pos="6000">
                <a:schemeClr val="tx1"/>
              </a:gs>
              <a:gs pos="77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lin ang="16200000" scaled="1"/>
            <a:tileRect/>
          </a:gradFill>
          <a:ln>
            <a:solidFill>
              <a:schemeClr val="accent1">
                <a:lumMod val="50000"/>
              </a:schemeClr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2400" b="1" dirty="0"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P6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DE133167-53FC-4521-B420-09C3A629D746}"/>
              </a:ext>
            </a:extLst>
          </p:cNvPr>
          <p:cNvSpPr txBox="1"/>
          <p:nvPr/>
        </p:nvSpPr>
        <p:spPr>
          <a:xfrm>
            <a:off x="4400486" y="1980082"/>
            <a:ext cx="3347524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7200" b="1" dirty="0">
                <a:solidFill>
                  <a:schemeClr val="bg1"/>
                </a:solidFill>
              </a:rPr>
              <a:t>102.3</a:t>
            </a:r>
            <a:r>
              <a:rPr lang="pt-BR" sz="4000" b="1" dirty="0">
                <a:solidFill>
                  <a:schemeClr val="bg1"/>
                </a:solidFill>
              </a:rPr>
              <a:t> </a:t>
            </a:r>
            <a:r>
              <a:rPr lang="pt-BR" sz="3200" b="1" dirty="0">
                <a:solidFill>
                  <a:schemeClr val="bg1"/>
                </a:solidFill>
              </a:rPr>
              <a:t>MHz</a:t>
            </a:r>
            <a:endParaRPr lang="pt-BR" sz="4000" b="1" dirty="0">
              <a:solidFill>
                <a:schemeClr val="bg1"/>
              </a:solidFill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516A1A2D-486D-46B9-87A7-906C4CCF6E9D}"/>
              </a:ext>
            </a:extLst>
          </p:cNvPr>
          <p:cNvSpPr txBox="1"/>
          <p:nvPr/>
        </p:nvSpPr>
        <p:spPr>
          <a:xfrm>
            <a:off x="4824516" y="3303965"/>
            <a:ext cx="2481943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chemeClr val="bg1"/>
                </a:solidFill>
              </a:rPr>
              <a:t>102.3 FM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6BD67697-0C38-475C-BE43-69AB471EC525}"/>
              </a:ext>
            </a:extLst>
          </p:cNvPr>
          <p:cNvSpPr txBox="1"/>
          <p:nvPr/>
        </p:nvSpPr>
        <p:spPr>
          <a:xfrm>
            <a:off x="2955801" y="3713337"/>
            <a:ext cx="621937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chemeClr val="bg1"/>
                </a:solidFill>
              </a:rPr>
              <a:t>Descrição da Programação da Radio</a:t>
            </a:r>
          </a:p>
        </p:txBody>
      </p:sp>
      <p:sp>
        <p:nvSpPr>
          <p:cNvPr id="73" name="CaixaDeTexto 72">
            <a:extLst>
              <a:ext uri="{FF2B5EF4-FFF2-40B4-BE49-F238E27FC236}">
                <a16:creationId xmlns:a16="http://schemas.microsoft.com/office/drawing/2014/main" id="{B7699A85-036C-40F9-A666-AAF8E85B030F}"/>
              </a:ext>
            </a:extLst>
          </p:cNvPr>
          <p:cNvSpPr txBox="1"/>
          <p:nvPr/>
        </p:nvSpPr>
        <p:spPr>
          <a:xfrm>
            <a:off x="4855027" y="404813"/>
            <a:ext cx="2481943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solidFill>
                  <a:schemeClr val="bg1"/>
                </a:solidFill>
                <a:ea typeface="Tahoma" panose="020B0604030504040204" pitchFamily="34" charset="0"/>
                <a:cs typeface="Aharoni" panose="020B0604020202020204" pitchFamily="2" charset="-79"/>
              </a:rPr>
              <a:t>FM</a:t>
            </a:r>
          </a:p>
        </p:txBody>
      </p:sp>
      <p:cxnSp>
        <p:nvCxnSpPr>
          <p:cNvPr id="116" name="Conector reto 115">
            <a:extLst>
              <a:ext uri="{FF2B5EF4-FFF2-40B4-BE49-F238E27FC236}">
                <a16:creationId xmlns:a16="http://schemas.microsoft.com/office/drawing/2014/main" id="{1986D6E9-30C1-4775-B018-AB1AC2F8086F}"/>
              </a:ext>
            </a:extLst>
          </p:cNvPr>
          <p:cNvCxnSpPr>
            <a:cxnSpLocks/>
          </p:cNvCxnSpPr>
          <p:nvPr/>
        </p:nvCxnSpPr>
        <p:spPr>
          <a:xfrm>
            <a:off x="6811050" y="5521561"/>
            <a:ext cx="0" cy="644468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1" name="Imagem 90">
            <a:extLst>
              <a:ext uri="{FF2B5EF4-FFF2-40B4-BE49-F238E27FC236}">
                <a16:creationId xmlns:a16="http://schemas.microsoft.com/office/drawing/2014/main" id="{B420F6F5-40B3-4A21-89F0-2E7FEF9E3A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35" y="472190"/>
            <a:ext cx="523663" cy="530292"/>
          </a:xfrm>
          <a:prstGeom prst="rect">
            <a:avLst/>
          </a:prstGeom>
        </p:spPr>
      </p:pic>
      <p:sp>
        <p:nvSpPr>
          <p:cNvPr id="71" name="CaixaDeTexto 70">
            <a:extLst>
              <a:ext uri="{FF2B5EF4-FFF2-40B4-BE49-F238E27FC236}">
                <a16:creationId xmlns:a16="http://schemas.microsoft.com/office/drawing/2014/main" id="{3EADD99F-6BB8-41DA-B1EC-D8DCCA31B227}"/>
              </a:ext>
            </a:extLst>
          </p:cNvPr>
          <p:cNvSpPr txBox="1"/>
          <p:nvPr/>
        </p:nvSpPr>
        <p:spPr>
          <a:xfrm>
            <a:off x="10918211" y="497147"/>
            <a:ext cx="1135905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chemeClr val="bg1"/>
                </a:solidFill>
              </a:rPr>
              <a:t>00:00</a:t>
            </a:r>
          </a:p>
        </p:txBody>
      </p:sp>
      <p:pic>
        <p:nvPicPr>
          <p:cNvPr id="72" name="Imagem 71">
            <a:extLst>
              <a:ext uri="{FF2B5EF4-FFF2-40B4-BE49-F238E27FC236}">
                <a16:creationId xmlns:a16="http://schemas.microsoft.com/office/drawing/2014/main" id="{DBD301C3-9C01-466B-BB25-4C7D3FD150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33700" y="450733"/>
            <a:ext cx="573206" cy="573206"/>
          </a:xfrm>
          <a:prstGeom prst="rect">
            <a:avLst/>
          </a:prstGeom>
        </p:spPr>
      </p:pic>
      <p:sp>
        <p:nvSpPr>
          <p:cNvPr id="2" name="Gráfico 117" descr="Antena parabólica">
            <a:extLst>
              <a:ext uri="{FF2B5EF4-FFF2-40B4-BE49-F238E27FC236}">
                <a16:creationId xmlns:a16="http://schemas.microsoft.com/office/drawing/2014/main" id="{172D4D27-C404-44DB-AA34-FCED59E5DFDC}"/>
              </a:ext>
            </a:extLst>
          </p:cNvPr>
          <p:cNvSpPr/>
          <p:nvPr/>
        </p:nvSpPr>
        <p:spPr>
          <a:xfrm>
            <a:off x="9663572" y="2638212"/>
            <a:ext cx="1254639" cy="1514714"/>
          </a:xfrm>
          <a:custGeom>
            <a:avLst/>
            <a:gdLst>
              <a:gd name="connsiteX0" fmla="*/ 1466887 w 1707296"/>
              <a:gd name="connsiteY0" fmla="*/ 318424 h 2140895"/>
              <a:gd name="connsiteX1" fmla="*/ 1466887 w 1707296"/>
              <a:gd name="connsiteY1" fmla="*/ 1239823 h 2140895"/>
              <a:gd name="connsiteX2" fmla="*/ 1011608 w 1707296"/>
              <a:gd name="connsiteY2" fmla="*/ 784544 h 2140895"/>
              <a:gd name="connsiteX3" fmla="*/ 1466887 w 1707296"/>
              <a:gd name="connsiteY3" fmla="*/ 318424 h 2140895"/>
              <a:gd name="connsiteX4" fmla="*/ 464189 w 1707296"/>
              <a:gd name="connsiteY4" fmla="*/ 237125 h 2140895"/>
              <a:gd name="connsiteX5" fmla="*/ 1393717 w 1707296"/>
              <a:gd name="connsiteY5" fmla="*/ 237125 h 2140895"/>
              <a:gd name="connsiteX6" fmla="*/ 935728 w 1707296"/>
              <a:gd name="connsiteY6" fmla="*/ 711374 h 2140895"/>
              <a:gd name="connsiteX7" fmla="*/ 464189 w 1707296"/>
              <a:gd name="connsiteY7" fmla="*/ 237125 h 2140895"/>
              <a:gd name="connsiteX8" fmla="*/ 437089 w 1707296"/>
              <a:gd name="connsiteY8" fmla="*/ 1705942 h 2140895"/>
              <a:gd name="connsiteX9" fmla="*/ 339529 w 1707296"/>
              <a:gd name="connsiteY9" fmla="*/ 1608382 h 2140895"/>
              <a:gd name="connsiteX10" fmla="*/ 437089 w 1707296"/>
              <a:gd name="connsiteY10" fmla="*/ 1397002 h 2140895"/>
              <a:gd name="connsiteX11" fmla="*/ 534649 w 1707296"/>
              <a:gd name="connsiteY11" fmla="*/ 1608382 h 2140895"/>
              <a:gd name="connsiteX12" fmla="*/ 437089 w 1707296"/>
              <a:gd name="connsiteY12" fmla="*/ 1705942 h 2140895"/>
              <a:gd name="connsiteX13" fmla="*/ 512969 w 1707296"/>
              <a:gd name="connsiteY13" fmla="*/ 1784532 h 2140895"/>
              <a:gd name="connsiteX14" fmla="*/ 583429 w 1707296"/>
              <a:gd name="connsiteY14" fmla="*/ 1714072 h 2140895"/>
              <a:gd name="connsiteX15" fmla="*/ 708088 w 1707296"/>
              <a:gd name="connsiteY15" fmla="*/ 1979651 h 2140895"/>
              <a:gd name="connsiteX16" fmla="*/ 512969 w 1707296"/>
              <a:gd name="connsiteY16" fmla="*/ 1784532 h 2140895"/>
              <a:gd name="connsiteX17" fmla="*/ 166090 w 1707296"/>
              <a:gd name="connsiteY17" fmla="*/ 1976941 h 2140895"/>
              <a:gd name="connsiteX18" fmla="*/ 290749 w 1707296"/>
              <a:gd name="connsiteY18" fmla="*/ 1711362 h 2140895"/>
              <a:gd name="connsiteX19" fmla="*/ 361209 w 1707296"/>
              <a:gd name="connsiteY19" fmla="*/ 1781822 h 2140895"/>
              <a:gd name="connsiteX20" fmla="*/ 166090 w 1707296"/>
              <a:gd name="connsiteY20" fmla="*/ 1976941 h 2140895"/>
              <a:gd name="connsiteX21" fmla="*/ 437089 w 1707296"/>
              <a:gd name="connsiteY21" fmla="*/ 1857702 h 2140895"/>
              <a:gd name="connsiteX22" fmla="*/ 605109 w 1707296"/>
              <a:gd name="connsiteY22" fmla="*/ 2025721 h 2140895"/>
              <a:gd name="connsiteX23" fmla="*/ 269069 w 1707296"/>
              <a:gd name="connsiteY23" fmla="*/ 2025721 h 2140895"/>
              <a:gd name="connsiteX24" fmla="*/ 437089 w 1707296"/>
              <a:gd name="connsiteY24" fmla="*/ 1857702 h 2140895"/>
              <a:gd name="connsiteX25" fmla="*/ 1713496 w 1707296"/>
              <a:gd name="connsiteY25" fmla="*/ 1489142 h 2140895"/>
              <a:gd name="connsiteX26" fmla="*/ 1575287 w 1707296"/>
              <a:gd name="connsiteY26" fmla="*/ 1348222 h 2140895"/>
              <a:gd name="connsiteX27" fmla="*/ 1575287 w 1707296"/>
              <a:gd name="connsiteY27" fmla="*/ 291324 h 2140895"/>
              <a:gd name="connsiteX28" fmla="*/ 1602387 w 1707296"/>
              <a:gd name="connsiteY28" fmla="*/ 264225 h 2140895"/>
              <a:gd name="connsiteX29" fmla="*/ 1602387 w 1707296"/>
              <a:gd name="connsiteY29" fmla="*/ 101625 h 2140895"/>
              <a:gd name="connsiteX30" fmla="*/ 1439787 w 1707296"/>
              <a:gd name="connsiteY30" fmla="*/ 101625 h 2140895"/>
              <a:gd name="connsiteX31" fmla="*/ 1412687 w 1707296"/>
              <a:gd name="connsiteY31" fmla="*/ 128725 h 2140895"/>
              <a:gd name="connsiteX32" fmla="*/ 355789 w 1707296"/>
              <a:gd name="connsiteY32" fmla="*/ 128725 h 2140895"/>
              <a:gd name="connsiteX33" fmla="*/ 244679 w 1707296"/>
              <a:gd name="connsiteY33" fmla="*/ 20325 h 2140895"/>
              <a:gd name="connsiteX34" fmla="*/ 111890 w 1707296"/>
              <a:gd name="connsiteY34" fmla="*/ 537934 h 2140895"/>
              <a:gd name="connsiteX35" fmla="*/ 382889 w 1707296"/>
              <a:gd name="connsiteY35" fmla="*/ 1256083 h 2140895"/>
              <a:gd name="connsiteX36" fmla="*/ 27880 w 1707296"/>
              <a:gd name="connsiteY36" fmla="*/ 2020301 h 2140895"/>
              <a:gd name="connsiteX37" fmla="*/ 33300 w 1707296"/>
              <a:gd name="connsiteY37" fmla="*/ 2098891 h 2140895"/>
              <a:gd name="connsiteX38" fmla="*/ 101050 w 1707296"/>
              <a:gd name="connsiteY38" fmla="*/ 2136831 h 2140895"/>
              <a:gd name="connsiteX39" fmla="*/ 775838 w 1707296"/>
              <a:gd name="connsiteY39" fmla="*/ 2136831 h 2140895"/>
              <a:gd name="connsiteX40" fmla="*/ 843588 w 1707296"/>
              <a:gd name="connsiteY40" fmla="*/ 2098891 h 2140895"/>
              <a:gd name="connsiteX41" fmla="*/ 849008 w 1707296"/>
              <a:gd name="connsiteY41" fmla="*/ 2020301 h 2140895"/>
              <a:gd name="connsiteX42" fmla="*/ 567169 w 1707296"/>
              <a:gd name="connsiteY42" fmla="*/ 1418682 h 2140895"/>
              <a:gd name="connsiteX43" fmla="*/ 1195888 w 1707296"/>
              <a:gd name="connsiteY43" fmla="*/ 1619222 h 2140895"/>
              <a:gd name="connsiteX44" fmla="*/ 1713496 w 1707296"/>
              <a:gd name="connsiteY44" fmla="*/ 1489142 h 2140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1707296" h="2140895">
                <a:moveTo>
                  <a:pt x="1466887" y="318424"/>
                </a:moveTo>
                <a:lnTo>
                  <a:pt x="1466887" y="1239823"/>
                </a:lnTo>
                <a:lnTo>
                  <a:pt x="1011608" y="784544"/>
                </a:lnTo>
                <a:lnTo>
                  <a:pt x="1466887" y="318424"/>
                </a:lnTo>
                <a:close/>
                <a:moveTo>
                  <a:pt x="464189" y="237125"/>
                </a:moveTo>
                <a:lnTo>
                  <a:pt x="1393717" y="237125"/>
                </a:lnTo>
                <a:lnTo>
                  <a:pt x="935728" y="711374"/>
                </a:lnTo>
                <a:lnTo>
                  <a:pt x="464189" y="237125"/>
                </a:lnTo>
                <a:close/>
                <a:moveTo>
                  <a:pt x="437089" y="1705942"/>
                </a:moveTo>
                <a:lnTo>
                  <a:pt x="339529" y="1608382"/>
                </a:lnTo>
                <a:lnTo>
                  <a:pt x="437089" y="1397002"/>
                </a:lnTo>
                <a:lnTo>
                  <a:pt x="534649" y="1608382"/>
                </a:lnTo>
                <a:lnTo>
                  <a:pt x="437089" y="1705942"/>
                </a:lnTo>
                <a:close/>
                <a:moveTo>
                  <a:pt x="512969" y="1784532"/>
                </a:moveTo>
                <a:lnTo>
                  <a:pt x="583429" y="1714072"/>
                </a:lnTo>
                <a:lnTo>
                  <a:pt x="708088" y="1979651"/>
                </a:lnTo>
                <a:lnTo>
                  <a:pt x="512969" y="1784532"/>
                </a:lnTo>
                <a:close/>
                <a:moveTo>
                  <a:pt x="166090" y="1976941"/>
                </a:moveTo>
                <a:lnTo>
                  <a:pt x="290749" y="1711362"/>
                </a:lnTo>
                <a:lnTo>
                  <a:pt x="361209" y="1781822"/>
                </a:lnTo>
                <a:lnTo>
                  <a:pt x="166090" y="1976941"/>
                </a:lnTo>
                <a:close/>
                <a:moveTo>
                  <a:pt x="437089" y="1857702"/>
                </a:moveTo>
                <a:lnTo>
                  <a:pt x="605109" y="2025721"/>
                </a:lnTo>
                <a:lnTo>
                  <a:pt x="269069" y="2025721"/>
                </a:lnTo>
                <a:lnTo>
                  <a:pt x="437089" y="1857702"/>
                </a:lnTo>
                <a:close/>
                <a:moveTo>
                  <a:pt x="1713496" y="1489142"/>
                </a:moveTo>
                <a:lnTo>
                  <a:pt x="1575287" y="1348222"/>
                </a:lnTo>
                <a:lnTo>
                  <a:pt x="1575287" y="291324"/>
                </a:lnTo>
                <a:lnTo>
                  <a:pt x="1602387" y="264225"/>
                </a:lnTo>
                <a:cubicBezTo>
                  <a:pt x="1648457" y="218155"/>
                  <a:pt x="1648457" y="147695"/>
                  <a:pt x="1602387" y="101625"/>
                </a:cubicBezTo>
                <a:cubicBezTo>
                  <a:pt x="1556317" y="55555"/>
                  <a:pt x="1485857" y="55555"/>
                  <a:pt x="1439787" y="101625"/>
                </a:cubicBezTo>
                <a:lnTo>
                  <a:pt x="1412687" y="128725"/>
                </a:lnTo>
                <a:lnTo>
                  <a:pt x="355789" y="128725"/>
                </a:lnTo>
                <a:lnTo>
                  <a:pt x="244679" y="20325"/>
                </a:lnTo>
                <a:cubicBezTo>
                  <a:pt x="160669" y="172085"/>
                  <a:pt x="111890" y="350944"/>
                  <a:pt x="111890" y="537934"/>
                </a:cubicBezTo>
                <a:cubicBezTo>
                  <a:pt x="111890" y="814353"/>
                  <a:pt x="214869" y="1063673"/>
                  <a:pt x="382889" y="1256083"/>
                </a:cubicBezTo>
                <a:lnTo>
                  <a:pt x="27880" y="2020301"/>
                </a:lnTo>
                <a:cubicBezTo>
                  <a:pt x="17040" y="2044691"/>
                  <a:pt x="17040" y="2074501"/>
                  <a:pt x="33300" y="2098891"/>
                </a:cubicBezTo>
                <a:cubicBezTo>
                  <a:pt x="49560" y="2123281"/>
                  <a:pt x="73950" y="2136831"/>
                  <a:pt x="101050" y="2136831"/>
                </a:cubicBezTo>
                <a:lnTo>
                  <a:pt x="775838" y="2136831"/>
                </a:lnTo>
                <a:cubicBezTo>
                  <a:pt x="802938" y="2136831"/>
                  <a:pt x="830038" y="2123281"/>
                  <a:pt x="843588" y="2098891"/>
                </a:cubicBezTo>
                <a:cubicBezTo>
                  <a:pt x="857138" y="2074501"/>
                  <a:pt x="859848" y="2047401"/>
                  <a:pt x="849008" y="2020301"/>
                </a:cubicBezTo>
                <a:lnTo>
                  <a:pt x="567169" y="1418682"/>
                </a:lnTo>
                <a:cubicBezTo>
                  <a:pt x="746028" y="1543342"/>
                  <a:pt x="962828" y="1619222"/>
                  <a:pt x="1195888" y="1619222"/>
                </a:cubicBezTo>
                <a:cubicBezTo>
                  <a:pt x="1382877" y="1621932"/>
                  <a:pt x="1559027" y="1570442"/>
                  <a:pt x="1713496" y="1489142"/>
                </a:cubicBezTo>
                <a:close/>
              </a:path>
            </a:pathLst>
          </a:custGeom>
          <a:gradFill flip="none" rotWithShape="1">
            <a:gsLst>
              <a:gs pos="0">
                <a:schemeClr val="tx1">
                  <a:lumMod val="95000"/>
                  <a:lumOff val="5000"/>
                </a:schemeClr>
              </a:gs>
              <a:gs pos="33000">
                <a:schemeClr val="tx1">
                  <a:lumMod val="50000"/>
                  <a:lumOff val="50000"/>
                </a:schemeClr>
              </a:gs>
              <a:gs pos="64000">
                <a:schemeClr val="bg1">
                  <a:lumMod val="75000"/>
                  <a:shade val="67500"/>
                  <a:satMod val="115000"/>
                </a:schemeClr>
              </a:gs>
              <a:gs pos="100000">
                <a:schemeClr val="bg1"/>
              </a:gs>
            </a:gsLst>
            <a:lin ang="16200000" scaled="1"/>
            <a:tileRect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118" name="Retângulo: Cantos Arredondados 117">
            <a:extLst>
              <a:ext uri="{FF2B5EF4-FFF2-40B4-BE49-F238E27FC236}">
                <a16:creationId xmlns:a16="http://schemas.microsoft.com/office/drawing/2014/main" id="{BE1CB51C-B31C-4D0C-9103-EAFE5B9D3C9A}"/>
              </a:ext>
            </a:extLst>
          </p:cNvPr>
          <p:cNvSpPr/>
          <p:nvPr/>
        </p:nvSpPr>
        <p:spPr>
          <a:xfrm>
            <a:off x="98976" y="7631845"/>
            <a:ext cx="1842654" cy="609600"/>
          </a:xfrm>
          <a:prstGeom prst="roundRect">
            <a:avLst/>
          </a:prstGeom>
          <a:gradFill flip="none" rotWithShape="1">
            <a:gsLst>
              <a:gs pos="6000">
                <a:schemeClr val="accent5">
                  <a:lumMod val="40000"/>
                  <a:lumOff val="60000"/>
                </a:schemeClr>
              </a:gs>
              <a:gs pos="48000">
                <a:schemeClr val="accent5">
                  <a:lumMod val="75000"/>
                </a:schemeClr>
              </a:gs>
              <a:gs pos="97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solidFill>
              <a:schemeClr val="accent1">
                <a:lumMod val="50000"/>
              </a:schemeClr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2400" b="1" dirty="0">
              <a:solidFill>
                <a:schemeClr val="accent5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120" name="Agrupar 119">
            <a:extLst>
              <a:ext uri="{FF2B5EF4-FFF2-40B4-BE49-F238E27FC236}">
                <a16:creationId xmlns:a16="http://schemas.microsoft.com/office/drawing/2014/main" id="{0AA41054-F6C4-4150-A6F8-A989D0534761}"/>
              </a:ext>
            </a:extLst>
          </p:cNvPr>
          <p:cNvGrpSpPr/>
          <p:nvPr/>
        </p:nvGrpSpPr>
        <p:grpSpPr>
          <a:xfrm rot="5400000">
            <a:off x="-741205" y="3301910"/>
            <a:ext cx="2942598" cy="449942"/>
            <a:chOff x="832967" y="2115769"/>
            <a:chExt cx="2942598" cy="449942"/>
          </a:xfrm>
        </p:grpSpPr>
        <p:cxnSp>
          <p:nvCxnSpPr>
            <p:cNvPr id="123" name="Conector reto 122">
              <a:extLst>
                <a:ext uri="{FF2B5EF4-FFF2-40B4-BE49-F238E27FC236}">
                  <a16:creationId xmlns:a16="http://schemas.microsoft.com/office/drawing/2014/main" id="{C9C0BD00-DDD1-4FA6-8F9A-442067A5914E}"/>
                </a:ext>
              </a:extLst>
            </p:cNvPr>
            <p:cNvCxnSpPr/>
            <p:nvPr/>
          </p:nvCxnSpPr>
          <p:spPr>
            <a:xfrm>
              <a:off x="832967" y="2115769"/>
              <a:ext cx="0" cy="449942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ector reto 124">
              <a:extLst>
                <a:ext uri="{FF2B5EF4-FFF2-40B4-BE49-F238E27FC236}">
                  <a16:creationId xmlns:a16="http://schemas.microsoft.com/office/drawing/2014/main" id="{04644EB7-6E04-4AC9-9959-16BB25505D39}"/>
                </a:ext>
              </a:extLst>
            </p:cNvPr>
            <p:cNvCxnSpPr/>
            <p:nvPr/>
          </p:nvCxnSpPr>
          <p:spPr>
            <a:xfrm>
              <a:off x="1813827" y="2115769"/>
              <a:ext cx="0" cy="449942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ector reto 125">
              <a:extLst>
                <a:ext uri="{FF2B5EF4-FFF2-40B4-BE49-F238E27FC236}">
                  <a16:creationId xmlns:a16="http://schemas.microsoft.com/office/drawing/2014/main" id="{5DAAE0F1-39B4-4E05-9AC0-BB74207F8AF1}"/>
                </a:ext>
              </a:extLst>
            </p:cNvPr>
            <p:cNvCxnSpPr>
              <a:cxnSpLocks/>
            </p:cNvCxnSpPr>
            <p:nvPr/>
          </p:nvCxnSpPr>
          <p:spPr>
            <a:xfrm>
              <a:off x="1029139" y="2246397"/>
              <a:ext cx="0" cy="319314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ector reto 128">
              <a:extLst>
                <a:ext uri="{FF2B5EF4-FFF2-40B4-BE49-F238E27FC236}">
                  <a16:creationId xmlns:a16="http://schemas.microsoft.com/office/drawing/2014/main" id="{FF5D7278-6DD7-4655-BDD4-D5A0F2368825}"/>
                </a:ext>
              </a:extLst>
            </p:cNvPr>
            <p:cNvCxnSpPr>
              <a:cxnSpLocks/>
            </p:cNvCxnSpPr>
            <p:nvPr/>
          </p:nvCxnSpPr>
          <p:spPr>
            <a:xfrm>
              <a:off x="1225311" y="2246397"/>
              <a:ext cx="0" cy="319314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ector reto 133">
              <a:extLst>
                <a:ext uri="{FF2B5EF4-FFF2-40B4-BE49-F238E27FC236}">
                  <a16:creationId xmlns:a16="http://schemas.microsoft.com/office/drawing/2014/main" id="{A5380123-C413-4F92-B7D7-C73ED34356AE}"/>
                </a:ext>
              </a:extLst>
            </p:cNvPr>
            <p:cNvCxnSpPr>
              <a:cxnSpLocks/>
            </p:cNvCxnSpPr>
            <p:nvPr/>
          </p:nvCxnSpPr>
          <p:spPr>
            <a:xfrm>
              <a:off x="1421483" y="2246397"/>
              <a:ext cx="0" cy="319314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ector reto 134">
              <a:extLst>
                <a:ext uri="{FF2B5EF4-FFF2-40B4-BE49-F238E27FC236}">
                  <a16:creationId xmlns:a16="http://schemas.microsoft.com/office/drawing/2014/main" id="{CAFE2ECE-EBC7-4022-8660-698A28270FC0}"/>
                </a:ext>
              </a:extLst>
            </p:cNvPr>
            <p:cNvCxnSpPr>
              <a:cxnSpLocks/>
            </p:cNvCxnSpPr>
            <p:nvPr/>
          </p:nvCxnSpPr>
          <p:spPr>
            <a:xfrm>
              <a:off x="1617655" y="2246397"/>
              <a:ext cx="0" cy="319314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ector reto 135">
              <a:extLst>
                <a:ext uri="{FF2B5EF4-FFF2-40B4-BE49-F238E27FC236}">
                  <a16:creationId xmlns:a16="http://schemas.microsoft.com/office/drawing/2014/main" id="{453BAF97-CFE7-414F-8A30-CEA70A5E19A4}"/>
                </a:ext>
              </a:extLst>
            </p:cNvPr>
            <p:cNvCxnSpPr/>
            <p:nvPr/>
          </p:nvCxnSpPr>
          <p:spPr>
            <a:xfrm>
              <a:off x="2794687" y="2115769"/>
              <a:ext cx="0" cy="449942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ector reto 136">
              <a:extLst>
                <a:ext uri="{FF2B5EF4-FFF2-40B4-BE49-F238E27FC236}">
                  <a16:creationId xmlns:a16="http://schemas.microsoft.com/office/drawing/2014/main" id="{2F788724-E0C0-4814-BCF1-BE31908721D9}"/>
                </a:ext>
              </a:extLst>
            </p:cNvPr>
            <p:cNvCxnSpPr>
              <a:cxnSpLocks/>
            </p:cNvCxnSpPr>
            <p:nvPr/>
          </p:nvCxnSpPr>
          <p:spPr>
            <a:xfrm>
              <a:off x="2009999" y="2246397"/>
              <a:ext cx="0" cy="319314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ector reto 137">
              <a:extLst>
                <a:ext uri="{FF2B5EF4-FFF2-40B4-BE49-F238E27FC236}">
                  <a16:creationId xmlns:a16="http://schemas.microsoft.com/office/drawing/2014/main" id="{667BA7D8-0285-4868-90B4-4CCEF6077BAE}"/>
                </a:ext>
              </a:extLst>
            </p:cNvPr>
            <p:cNvCxnSpPr>
              <a:cxnSpLocks/>
            </p:cNvCxnSpPr>
            <p:nvPr/>
          </p:nvCxnSpPr>
          <p:spPr>
            <a:xfrm>
              <a:off x="2206171" y="2246397"/>
              <a:ext cx="0" cy="319314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ector reto 138">
              <a:extLst>
                <a:ext uri="{FF2B5EF4-FFF2-40B4-BE49-F238E27FC236}">
                  <a16:creationId xmlns:a16="http://schemas.microsoft.com/office/drawing/2014/main" id="{B03A9795-FA21-4D49-AA60-36C925BF8202}"/>
                </a:ext>
              </a:extLst>
            </p:cNvPr>
            <p:cNvCxnSpPr>
              <a:cxnSpLocks/>
            </p:cNvCxnSpPr>
            <p:nvPr/>
          </p:nvCxnSpPr>
          <p:spPr>
            <a:xfrm>
              <a:off x="2402343" y="2246397"/>
              <a:ext cx="0" cy="319314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ector reto 139">
              <a:extLst>
                <a:ext uri="{FF2B5EF4-FFF2-40B4-BE49-F238E27FC236}">
                  <a16:creationId xmlns:a16="http://schemas.microsoft.com/office/drawing/2014/main" id="{78896F5F-8F1C-4B69-ACB9-51033A8A6B18}"/>
                </a:ext>
              </a:extLst>
            </p:cNvPr>
            <p:cNvCxnSpPr>
              <a:cxnSpLocks/>
            </p:cNvCxnSpPr>
            <p:nvPr/>
          </p:nvCxnSpPr>
          <p:spPr>
            <a:xfrm>
              <a:off x="2598515" y="2246397"/>
              <a:ext cx="0" cy="319314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onector reto 140">
              <a:extLst>
                <a:ext uri="{FF2B5EF4-FFF2-40B4-BE49-F238E27FC236}">
                  <a16:creationId xmlns:a16="http://schemas.microsoft.com/office/drawing/2014/main" id="{12D0728D-3974-4FD3-A954-1197C331C037}"/>
                </a:ext>
              </a:extLst>
            </p:cNvPr>
            <p:cNvCxnSpPr/>
            <p:nvPr/>
          </p:nvCxnSpPr>
          <p:spPr>
            <a:xfrm>
              <a:off x="3775565" y="2115769"/>
              <a:ext cx="0" cy="449942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ector reto 141">
              <a:extLst>
                <a:ext uri="{FF2B5EF4-FFF2-40B4-BE49-F238E27FC236}">
                  <a16:creationId xmlns:a16="http://schemas.microsoft.com/office/drawing/2014/main" id="{CBD629D3-6F76-4B83-AF4C-13A8F40A9002}"/>
                </a:ext>
              </a:extLst>
            </p:cNvPr>
            <p:cNvCxnSpPr>
              <a:cxnSpLocks/>
            </p:cNvCxnSpPr>
            <p:nvPr/>
          </p:nvCxnSpPr>
          <p:spPr>
            <a:xfrm>
              <a:off x="2990859" y="2246397"/>
              <a:ext cx="0" cy="319314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Conector reto 142">
              <a:extLst>
                <a:ext uri="{FF2B5EF4-FFF2-40B4-BE49-F238E27FC236}">
                  <a16:creationId xmlns:a16="http://schemas.microsoft.com/office/drawing/2014/main" id="{E23B4347-4113-4481-9462-6F1E4CE364C8}"/>
                </a:ext>
              </a:extLst>
            </p:cNvPr>
            <p:cNvCxnSpPr>
              <a:cxnSpLocks/>
            </p:cNvCxnSpPr>
            <p:nvPr/>
          </p:nvCxnSpPr>
          <p:spPr>
            <a:xfrm>
              <a:off x="3187031" y="2246397"/>
              <a:ext cx="0" cy="319314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ector reto 143">
              <a:extLst>
                <a:ext uri="{FF2B5EF4-FFF2-40B4-BE49-F238E27FC236}">
                  <a16:creationId xmlns:a16="http://schemas.microsoft.com/office/drawing/2014/main" id="{7C47A42F-2E59-4867-AD11-80CA350BA773}"/>
                </a:ext>
              </a:extLst>
            </p:cNvPr>
            <p:cNvCxnSpPr>
              <a:cxnSpLocks/>
            </p:cNvCxnSpPr>
            <p:nvPr/>
          </p:nvCxnSpPr>
          <p:spPr>
            <a:xfrm>
              <a:off x="3383203" y="2246397"/>
              <a:ext cx="0" cy="319314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onector reto 144">
              <a:extLst>
                <a:ext uri="{FF2B5EF4-FFF2-40B4-BE49-F238E27FC236}">
                  <a16:creationId xmlns:a16="http://schemas.microsoft.com/office/drawing/2014/main" id="{3B075C3F-AD43-46E3-A322-6DA2AE75031A}"/>
                </a:ext>
              </a:extLst>
            </p:cNvPr>
            <p:cNvCxnSpPr>
              <a:cxnSpLocks/>
            </p:cNvCxnSpPr>
            <p:nvPr/>
          </p:nvCxnSpPr>
          <p:spPr>
            <a:xfrm>
              <a:off x="3579375" y="2246397"/>
              <a:ext cx="0" cy="319314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25C59E2A-A9CA-48A0-A015-895034C43C2F}"/>
              </a:ext>
            </a:extLst>
          </p:cNvPr>
          <p:cNvGrpSpPr/>
          <p:nvPr/>
        </p:nvGrpSpPr>
        <p:grpSpPr>
          <a:xfrm>
            <a:off x="8717651" y="5698554"/>
            <a:ext cx="372982" cy="307774"/>
            <a:chOff x="8695281" y="5312798"/>
            <a:chExt cx="372982" cy="238125"/>
          </a:xfrm>
        </p:grpSpPr>
        <p:sp>
          <p:nvSpPr>
            <p:cNvPr id="76" name="Retângulo: Cantos Arredondados 4">
              <a:extLst>
                <a:ext uri="{FF2B5EF4-FFF2-40B4-BE49-F238E27FC236}">
                  <a16:creationId xmlns:a16="http://schemas.microsoft.com/office/drawing/2014/main" id="{852BD36E-F6D8-4E6E-8AB6-6C502AA8C886}"/>
                </a:ext>
              </a:extLst>
            </p:cNvPr>
            <p:cNvSpPr/>
            <p:nvPr/>
          </p:nvSpPr>
          <p:spPr>
            <a:xfrm>
              <a:off x="8838976" y="5312798"/>
              <a:ext cx="229287" cy="238125"/>
            </a:xfrm>
            <a:custGeom>
              <a:avLst/>
              <a:gdLst>
                <a:gd name="connsiteX0" fmla="*/ 0 w 415054"/>
                <a:gd name="connsiteY0" fmla="*/ 30545 h 183267"/>
                <a:gd name="connsiteX1" fmla="*/ 30545 w 415054"/>
                <a:gd name="connsiteY1" fmla="*/ 0 h 183267"/>
                <a:gd name="connsiteX2" fmla="*/ 384509 w 415054"/>
                <a:gd name="connsiteY2" fmla="*/ 0 h 183267"/>
                <a:gd name="connsiteX3" fmla="*/ 415054 w 415054"/>
                <a:gd name="connsiteY3" fmla="*/ 30545 h 183267"/>
                <a:gd name="connsiteX4" fmla="*/ 415054 w 415054"/>
                <a:gd name="connsiteY4" fmla="*/ 152722 h 183267"/>
                <a:gd name="connsiteX5" fmla="*/ 384509 w 415054"/>
                <a:gd name="connsiteY5" fmla="*/ 183267 h 183267"/>
                <a:gd name="connsiteX6" fmla="*/ 30545 w 415054"/>
                <a:gd name="connsiteY6" fmla="*/ 183267 h 183267"/>
                <a:gd name="connsiteX7" fmla="*/ 0 w 415054"/>
                <a:gd name="connsiteY7" fmla="*/ 152722 h 183267"/>
                <a:gd name="connsiteX8" fmla="*/ 0 w 415054"/>
                <a:gd name="connsiteY8" fmla="*/ 30545 h 183267"/>
                <a:gd name="connsiteX0" fmla="*/ 0 w 415054"/>
                <a:gd name="connsiteY0" fmla="*/ 30545 h 183267"/>
                <a:gd name="connsiteX1" fmla="*/ 30545 w 415054"/>
                <a:gd name="connsiteY1" fmla="*/ 0 h 183267"/>
                <a:gd name="connsiteX2" fmla="*/ 415054 w 415054"/>
                <a:gd name="connsiteY2" fmla="*/ 30545 h 183267"/>
                <a:gd name="connsiteX3" fmla="*/ 415054 w 415054"/>
                <a:gd name="connsiteY3" fmla="*/ 152722 h 183267"/>
                <a:gd name="connsiteX4" fmla="*/ 384509 w 415054"/>
                <a:gd name="connsiteY4" fmla="*/ 183267 h 183267"/>
                <a:gd name="connsiteX5" fmla="*/ 30545 w 415054"/>
                <a:gd name="connsiteY5" fmla="*/ 183267 h 183267"/>
                <a:gd name="connsiteX6" fmla="*/ 0 w 415054"/>
                <a:gd name="connsiteY6" fmla="*/ 152722 h 183267"/>
                <a:gd name="connsiteX7" fmla="*/ 0 w 415054"/>
                <a:gd name="connsiteY7" fmla="*/ 30545 h 183267"/>
                <a:gd name="connsiteX0" fmla="*/ 0 w 415054"/>
                <a:gd name="connsiteY0" fmla="*/ 30545 h 183267"/>
                <a:gd name="connsiteX1" fmla="*/ 30545 w 415054"/>
                <a:gd name="connsiteY1" fmla="*/ 0 h 183267"/>
                <a:gd name="connsiteX2" fmla="*/ 415054 w 415054"/>
                <a:gd name="connsiteY2" fmla="*/ 152722 h 183267"/>
                <a:gd name="connsiteX3" fmla="*/ 384509 w 415054"/>
                <a:gd name="connsiteY3" fmla="*/ 183267 h 183267"/>
                <a:gd name="connsiteX4" fmla="*/ 30545 w 415054"/>
                <a:gd name="connsiteY4" fmla="*/ 183267 h 183267"/>
                <a:gd name="connsiteX5" fmla="*/ 0 w 415054"/>
                <a:gd name="connsiteY5" fmla="*/ 152722 h 183267"/>
                <a:gd name="connsiteX6" fmla="*/ 0 w 415054"/>
                <a:gd name="connsiteY6" fmla="*/ 30545 h 183267"/>
                <a:gd name="connsiteX0" fmla="*/ 0 w 415054"/>
                <a:gd name="connsiteY0" fmla="*/ 30545 h 183267"/>
                <a:gd name="connsiteX1" fmla="*/ 30545 w 415054"/>
                <a:gd name="connsiteY1" fmla="*/ 0 h 183267"/>
                <a:gd name="connsiteX2" fmla="*/ 415054 w 415054"/>
                <a:gd name="connsiteY2" fmla="*/ 152722 h 183267"/>
                <a:gd name="connsiteX3" fmla="*/ 374984 w 415054"/>
                <a:gd name="connsiteY3" fmla="*/ 183267 h 183267"/>
                <a:gd name="connsiteX4" fmla="*/ 30545 w 415054"/>
                <a:gd name="connsiteY4" fmla="*/ 183267 h 183267"/>
                <a:gd name="connsiteX5" fmla="*/ 0 w 415054"/>
                <a:gd name="connsiteY5" fmla="*/ 152722 h 183267"/>
                <a:gd name="connsiteX6" fmla="*/ 0 w 415054"/>
                <a:gd name="connsiteY6" fmla="*/ 30545 h 183267"/>
                <a:gd name="connsiteX0" fmla="*/ 0 w 415054"/>
                <a:gd name="connsiteY0" fmla="*/ 30545 h 183267"/>
                <a:gd name="connsiteX1" fmla="*/ 30545 w 415054"/>
                <a:gd name="connsiteY1" fmla="*/ 0 h 183267"/>
                <a:gd name="connsiteX2" fmla="*/ 415054 w 415054"/>
                <a:gd name="connsiteY2" fmla="*/ 152722 h 183267"/>
                <a:gd name="connsiteX3" fmla="*/ 30545 w 415054"/>
                <a:gd name="connsiteY3" fmla="*/ 183267 h 183267"/>
                <a:gd name="connsiteX4" fmla="*/ 0 w 415054"/>
                <a:gd name="connsiteY4" fmla="*/ 152722 h 183267"/>
                <a:gd name="connsiteX5" fmla="*/ 0 w 415054"/>
                <a:gd name="connsiteY5" fmla="*/ 30545 h 183267"/>
                <a:gd name="connsiteX0" fmla="*/ 0 w 231698"/>
                <a:gd name="connsiteY0" fmla="*/ 30545 h 183267"/>
                <a:gd name="connsiteX1" fmla="*/ 30545 w 231698"/>
                <a:gd name="connsiteY1" fmla="*/ 0 h 183267"/>
                <a:gd name="connsiteX2" fmla="*/ 231698 w 231698"/>
                <a:gd name="connsiteY2" fmla="*/ 88428 h 183267"/>
                <a:gd name="connsiteX3" fmla="*/ 30545 w 231698"/>
                <a:gd name="connsiteY3" fmla="*/ 183267 h 183267"/>
                <a:gd name="connsiteX4" fmla="*/ 0 w 231698"/>
                <a:gd name="connsiteY4" fmla="*/ 152722 h 183267"/>
                <a:gd name="connsiteX5" fmla="*/ 0 w 231698"/>
                <a:gd name="connsiteY5" fmla="*/ 30545 h 183267"/>
                <a:gd name="connsiteX0" fmla="*/ 0 w 231698"/>
                <a:gd name="connsiteY0" fmla="*/ 30545 h 183267"/>
                <a:gd name="connsiteX1" fmla="*/ 30545 w 231698"/>
                <a:gd name="connsiteY1" fmla="*/ 0 h 183267"/>
                <a:gd name="connsiteX2" fmla="*/ 199217 w 231698"/>
                <a:gd name="connsiteY2" fmla="*/ 73729 h 183267"/>
                <a:gd name="connsiteX3" fmla="*/ 231698 w 231698"/>
                <a:gd name="connsiteY3" fmla="*/ 88428 h 183267"/>
                <a:gd name="connsiteX4" fmla="*/ 30545 w 231698"/>
                <a:gd name="connsiteY4" fmla="*/ 183267 h 183267"/>
                <a:gd name="connsiteX5" fmla="*/ 0 w 231698"/>
                <a:gd name="connsiteY5" fmla="*/ 152722 h 183267"/>
                <a:gd name="connsiteX6" fmla="*/ 0 w 231698"/>
                <a:gd name="connsiteY6" fmla="*/ 30545 h 183267"/>
                <a:gd name="connsiteX0" fmla="*/ 0 w 231701"/>
                <a:gd name="connsiteY0" fmla="*/ 30545 h 183267"/>
                <a:gd name="connsiteX1" fmla="*/ 30545 w 231701"/>
                <a:gd name="connsiteY1" fmla="*/ 0 h 183267"/>
                <a:gd name="connsiteX2" fmla="*/ 199217 w 231701"/>
                <a:gd name="connsiteY2" fmla="*/ 73729 h 183267"/>
                <a:gd name="connsiteX3" fmla="*/ 231698 w 231701"/>
                <a:gd name="connsiteY3" fmla="*/ 88428 h 183267"/>
                <a:gd name="connsiteX4" fmla="*/ 199217 w 231701"/>
                <a:gd name="connsiteY4" fmla="*/ 121354 h 183267"/>
                <a:gd name="connsiteX5" fmla="*/ 30545 w 231701"/>
                <a:gd name="connsiteY5" fmla="*/ 183267 h 183267"/>
                <a:gd name="connsiteX6" fmla="*/ 0 w 231701"/>
                <a:gd name="connsiteY6" fmla="*/ 152722 h 183267"/>
                <a:gd name="connsiteX7" fmla="*/ 0 w 231701"/>
                <a:gd name="connsiteY7" fmla="*/ 30545 h 183267"/>
                <a:gd name="connsiteX0" fmla="*/ 0 w 231698"/>
                <a:gd name="connsiteY0" fmla="*/ 30545 h 183267"/>
                <a:gd name="connsiteX1" fmla="*/ 30545 w 231698"/>
                <a:gd name="connsiteY1" fmla="*/ 0 h 183267"/>
                <a:gd name="connsiteX2" fmla="*/ 199217 w 231698"/>
                <a:gd name="connsiteY2" fmla="*/ 73729 h 183267"/>
                <a:gd name="connsiteX3" fmla="*/ 231698 w 231698"/>
                <a:gd name="connsiteY3" fmla="*/ 88428 h 183267"/>
                <a:gd name="connsiteX4" fmla="*/ 199217 w 231698"/>
                <a:gd name="connsiteY4" fmla="*/ 121354 h 183267"/>
                <a:gd name="connsiteX5" fmla="*/ 30545 w 231698"/>
                <a:gd name="connsiteY5" fmla="*/ 183267 h 183267"/>
                <a:gd name="connsiteX6" fmla="*/ 0 w 231698"/>
                <a:gd name="connsiteY6" fmla="*/ 152722 h 183267"/>
                <a:gd name="connsiteX7" fmla="*/ 0 w 231698"/>
                <a:gd name="connsiteY7" fmla="*/ 30545 h 183267"/>
                <a:gd name="connsiteX0" fmla="*/ 0 w 231698"/>
                <a:gd name="connsiteY0" fmla="*/ 30545 h 183267"/>
                <a:gd name="connsiteX1" fmla="*/ 30545 w 231698"/>
                <a:gd name="connsiteY1" fmla="*/ 0 h 183267"/>
                <a:gd name="connsiteX2" fmla="*/ 199217 w 231698"/>
                <a:gd name="connsiteY2" fmla="*/ 73729 h 183267"/>
                <a:gd name="connsiteX3" fmla="*/ 231698 w 231698"/>
                <a:gd name="connsiteY3" fmla="*/ 88428 h 183267"/>
                <a:gd name="connsiteX4" fmla="*/ 199217 w 231698"/>
                <a:gd name="connsiteY4" fmla="*/ 121354 h 183267"/>
                <a:gd name="connsiteX5" fmla="*/ 30545 w 231698"/>
                <a:gd name="connsiteY5" fmla="*/ 183267 h 183267"/>
                <a:gd name="connsiteX6" fmla="*/ 0 w 231698"/>
                <a:gd name="connsiteY6" fmla="*/ 152722 h 183267"/>
                <a:gd name="connsiteX7" fmla="*/ 0 w 231698"/>
                <a:gd name="connsiteY7" fmla="*/ 30545 h 183267"/>
                <a:gd name="connsiteX0" fmla="*/ 0 w 231698"/>
                <a:gd name="connsiteY0" fmla="*/ 30545 h 183267"/>
                <a:gd name="connsiteX1" fmla="*/ 30545 w 231698"/>
                <a:gd name="connsiteY1" fmla="*/ 0 h 183267"/>
                <a:gd name="connsiteX2" fmla="*/ 199217 w 231698"/>
                <a:gd name="connsiteY2" fmla="*/ 73729 h 183267"/>
                <a:gd name="connsiteX3" fmla="*/ 231698 w 231698"/>
                <a:gd name="connsiteY3" fmla="*/ 96760 h 183267"/>
                <a:gd name="connsiteX4" fmla="*/ 199217 w 231698"/>
                <a:gd name="connsiteY4" fmla="*/ 121354 h 183267"/>
                <a:gd name="connsiteX5" fmla="*/ 30545 w 231698"/>
                <a:gd name="connsiteY5" fmla="*/ 183267 h 183267"/>
                <a:gd name="connsiteX6" fmla="*/ 0 w 231698"/>
                <a:gd name="connsiteY6" fmla="*/ 152722 h 183267"/>
                <a:gd name="connsiteX7" fmla="*/ 0 w 231698"/>
                <a:gd name="connsiteY7" fmla="*/ 30545 h 183267"/>
                <a:gd name="connsiteX0" fmla="*/ 0 w 231698"/>
                <a:gd name="connsiteY0" fmla="*/ 30545 h 183267"/>
                <a:gd name="connsiteX1" fmla="*/ 30545 w 231698"/>
                <a:gd name="connsiteY1" fmla="*/ 0 h 183267"/>
                <a:gd name="connsiteX2" fmla="*/ 199217 w 231698"/>
                <a:gd name="connsiteY2" fmla="*/ 73729 h 183267"/>
                <a:gd name="connsiteX3" fmla="*/ 231698 w 231698"/>
                <a:gd name="connsiteY3" fmla="*/ 96760 h 183267"/>
                <a:gd name="connsiteX4" fmla="*/ 199217 w 231698"/>
                <a:gd name="connsiteY4" fmla="*/ 121354 h 183267"/>
                <a:gd name="connsiteX5" fmla="*/ 30545 w 231698"/>
                <a:gd name="connsiteY5" fmla="*/ 183267 h 183267"/>
                <a:gd name="connsiteX6" fmla="*/ 0 w 231698"/>
                <a:gd name="connsiteY6" fmla="*/ 152722 h 183267"/>
                <a:gd name="connsiteX7" fmla="*/ 0 w 231698"/>
                <a:gd name="connsiteY7" fmla="*/ 30545 h 183267"/>
                <a:gd name="connsiteX0" fmla="*/ 0 w 231698"/>
                <a:gd name="connsiteY0" fmla="*/ 30545 h 183267"/>
                <a:gd name="connsiteX1" fmla="*/ 30545 w 231698"/>
                <a:gd name="connsiteY1" fmla="*/ 0 h 183267"/>
                <a:gd name="connsiteX2" fmla="*/ 199217 w 231698"/>
                <a:gd name="connsiteY2" fmla="*/ 73729 h 183267"/>
                <a:gd name="connsiteX3" fmla="*/ 231698 w 231698"/>
                <a:gd name="connsiteY3" fmla="*/ 96760 h 183267"/>
                <a:gd name="connsiteX4" fmla="*/ 199217 w 231698"/>
                <a:gd name="connsiteY4" fmla="*/ 121354 h 183267"/>
                <a:gd name="connsiteX5" fmla="*/ 30545 w 231698"/>
                <a:gd name="connsiteY5" fmla="*/ 183267 h 183267"/>
                <a:gd name="connsiteX6" fmla="*/ 0 w 231698"/>
                <a:gd name="connsiteY6" fmla="*/ 152722 h 183267"/>
                <a:gd name="connsiteX7" fmla="*/ 0 w 231698"/>
                <a:gd name="connsiteY7" fmla="*/ 30545 h 183267"/>
                <a:gd name="connsiteX0" fmla="*/ 0 w 231698"/>
                <a:gd name="connsiteY0" fmla="*/ 30545 h 183267"/>
                <a:gd name="connsiteX1" fmla="*/ 30545 w 231698"/>
                <a:gd name="connsiteY1" fmla="*/ 0 h 183267"/>
                <a:gd name="connsiteX2" fmla="*/ 199217 w 231698"/>
                <a:gd name="connsiteY2" fmla="*/ 73729 h 183267"/>
                <a:gd name="connsiteX3" fmla="*/ 231698 w 231698"/>
                <a:gd name="connsiteY3" fmla="*/ 96760 h 183267"/>
                <a:gd name="connsiteX4" fmla="*/ 199217 w 231698"/>
                <a:gd name="connsiteY4" fmla="*/ 121354 h 183267"/>
                <a:gd name="connsiteX5" fmla="*/ 30545 w 231698"/>
                <a:gd name="connsiteY5" fmla="*/ 183267 h 183267"/>
                <a:gd name="connsiteX6" fmla="*/ 0 w 231698"/>
                <a:gd name="connsiteY6" fmla="*/ 152722 h 183267"/>
                <a:gd name="connsiteX7" fmla="*/ 0 w 231698"/>
                <a:gd name="connsiteY7" fmla="*/ 30545 h 183267"/>
                <a:gd name="connsiteX0" fmla="*/ 0 w 231701"/>
                <a:gd name="connsiteY0" fmla="*/ 30545 h 183267"/>
                <a:gd name="connsiteX1" fmla="*/ 30545 w 231701"/>
                <a:gd name="connsiteY1" fmla="*/ 0 h 183267"/>
                <a:gd name="connsiteX2" fmla="*/ 199217 w 231701"/>
                <a:gd name="connsiteY2" fmla="*/ 73729 h 183267"/>
                <a:gd name="connsiteX3" fmla="*/ 231698 w 231701"/>
                <a:gd name="connsiteY3" fmla="*/ 96760 h 183267"/>
                <a:gd name="connsiteX4" fmla="*/ 199217 w 231701"/>
                <a:gd name="connsiteY4" fmla="*/ 121354 h 183267"/>
                <a:gd name="connsiteX5" fmla="*/ 30545 w 231701"/>
                <a:gd name="connsiteY5" fmla="*/ 183267 h 183267"/>
                <a:gd name="connsiteX6" fmla="*/ 0 w 231701"/>
                <a:gd name="connsiteY6" fmla="*/ 152722 h 183267"/>
                <a:gd name="connsiteX7" fmla="*/ 0 w 231701"/>
                <a:gd name="connsiteY7" fmla="*/ 30545 h 183267"/>
                <a:gd name="connsiteX0" fmla="*/ 0 w 231701"/>
                <a:gd name="connsiteY0" fmla="*/ 30545 h 183267"/>
                <a:gd name="connsiteX1" fmla="*/ 30545 w 231701"/>
                <a:gd name="connsiteY1" fmla="*/ 0 h 183267"/>
                <a:gd name="connsiteX2" fmla="*/ 199217 w 231701"/>
                <a:gd name="connsiteY2" fmla="*/ 73729 h 183267"/>
                <a:gd name="connsiteX3" fmla="*/ 231698 w 231701"/>
                <a:gd name="connsiteY3" fmla="*/ 87504 h 183267"/>
                <a:gd name="connsiteX4" fmla="*/ 199217 w 231701"/>
                <a:gd name="connsiteY4" fmla="*/ 121354 h 183267"/>
                <a:gd name="connsiteX5" fmla="*/ 30545 w 231701"/>
                <a:gd name="connsiteY5" fmla="*/ 183267 h 183267"/>
                <a:gd name="connsiteX6" fmla="*/ 0 w 231701"/>
                <a:gd name="connsiteY6" fmla="*/ 152722 h 183267"/>
                <a:gd name="connsiteX7" fmla="*/ 0 w 231701"/>
                <a:gd name="connsiteY7" fmla="*/ 30545 h 183267"/>
                <a:gd name="connsiteX0" fmla="*/ 0 w 231993"/>
                <a:gd name="connsiteY0" fmla="*/ 30545 h 183267"/>
                <a:gd name="connsiteX1" fmla="*/ 30545 w 231993"/>
                <a:gd name="connsiteY1" fmla="*/ 0 h 183267"/>
                <a:gd name="connsiteX2" fmla="*/ 201923 w 231993"/>
                <a:gd name="connsiteY2" fmla="*/ 64474 h 183267"/>
                <a:gd name="connsiteX3" fmla="*/ 231698 w 231993"/>
                <a:gd name="connsiteY3" fmla="*/ 87504 h 183267"/>
                <a:gd name="connsiteX4" fmla="*/ 199217 w 231993"/>
                <a:gd name="connsiteY4" fmla="*/ 121354 h 183267"/>
                <a:gd name="connsiteX5" fmla="*/ 30545 w 231993"/>
                <a:gd name="connsiteY5" fmla="*/ 183267 h 183267"/>
                <a:gd name="connsiteX6" fmla="*/ 0 w 231993"/>
                <a:gd name="connsiteY6" fmla="*/ 152722 h 183267"/>
                <a:gd name="connsiteX7" fmla="*/ 0 w 231993"/>
                <a:gd name="connsiteY7" fmla="*/ 30545 h 183267"/>
                <a:gd name="connsiteX0" fmla="*/ 0 w 237159"/>
                <a:gd name="connsiteY0" fmla="*/ 30545 h 183267"/>
                <a:gd name="connsiteX1" fmla="*/ 30545 w 237159"/>
                <a:gd name="connsiteY1" fmla="*/ 0 h 183267"/>
                <a:gd name="connsiteX2" fmla="*/ 201923 w 237159"/>
                <a:gd name="connsiteY2" fmla="*/ 64474 h 183267"/>
                <a:gd name="connsiteX3" fmla="*/ 237112 w 237159"/>
                <a:gd name="connsiteY3" fmla="*/ 93058 h 183267"/>
                <a:gd name="connsiteX4" fmla="*/ 199217 w 237159"/>
                <a:gd name="connsiteY4" fmla="*/ 121354 h 183267"/>
                <a:gd name="connsiteX5" fmla="*/ 30545 w 237159"/>
                <a:gd name="connsiteY5" fmla="*/ 183267 h 183267"/>
                <a:gd name="connsiteX6" fmla="*/ 0 w 237159"/>
                <a:gd name="connsiteY6" fmla="*/ 152722 h 183267"/>
                <a:gd name="connsiteX7" fmla="*/ 0 w 237159"/>
                <a:gd name="connsiteY7" fmla="*/ 30545 h 183267"/>
                <a:gd name="connsiteX0" fmla="*/ 0 w 238203"/>
                <a:gd name="connsiteY0" fmla="*/ 30545 h 183267"/>
                <a:gd name="connsiteX1" fmla="*/ 30545 w 238203"/>
                <a:gd name="connsiteY1" fmla="*/ 0 h 183267"/>
                <a:gd name="connsiteX2" fmla="*/ 201923 w 238203"/>
                <a:gd name="connsiteY2" fmla="*/ 64474 h 183267"/>
                <a:gd name="connsiteX3" fmla="*/ 237112 w 238203"/>
                <a:gd name="connsiteY3" fmla="*/ 93058 h 183267"/>
                <a:gd name="connsiteX4" fmla="*/ 210044 w 238203"/>
                <a:gd name="connsiteY4" fmla="*/ 115800 h 183267"/>
                <a:gd name="connsiteX5" fmla="*/ 30545 w 238203"/>
                <a:gd name="connsiteY5" fmla="*/ 183267 h 183267"/>
                <a:gd name="connsiteX6" fmla="*/ 0 w 238203"/>
                <a:gd name="connsiteY6" fmla="*/ 152722 h 183267"/>
                <a:gd name="connsiteX7" fmla="*/ 0 w 238203"/>
                <a:gd name="connsiteY7" fmla="*/ 30545 h 183267"/>
                <a:gd name="connsiteX0" fmla="*/ 0 w 237289"/>
                <a:gd name="connsiteY0" fmla="*/ 30545 h 183267"/>
                <a:gd name="connsiteX1" fmla="*/ 30545 w 237289"/>
                <a:gd name="connsiteY1" fmla="*/ 0 h 183267"/>
                <a:gd name="connsiteX2" fmla="*/ 201923 w 237289"/>
                <a:gd name="connsiteY2" fmla="*/ 64474 h 183267"/>
                <a:gd name="connsiteX3" fmla="*/ 237112 w 237289"/>
                <a:gd name="connsiteY3" fmla="*/ 93058 h 183267"/>
                <a:gd name="connsiteX4" fmla="*/ 210044 w 237289"/>
                <a:gd name="connsiteY4" fmla="*/ 115800 h 183267"/>
                <a:gd name="connsiteX5" fmla="*/ 30545 w 237289"/>
                <a:gd name="connsiteY5" fmla="*/ 183267 h 183267"/>
                <a:gd name="connsiteX6" fmla="*/ 0 w 237289"/>
                <a:gd name="connsiteY6" fmla="*/ 152722 h 183267"/>
                <a:gd name="connsiteX7" fmla="*/ 0 w 237289"/>
                <a:gd name="connsiteY7" fmla="*/ 30545 h 183267"/>
                <a:gd name="connsiteX0" fmla="*/ 0 w 238816"/>
                <a:gd name="connsiteY0" fmla="*/ 30545 h 183267"/>
                <a:gd name="connsiteX1" fmla="*/ 30545 w 238816"/>
                <a:gd name="connsiteY1" fmla="*/ 0 h 183267"/>
                <a:gd name="connsiteX2" fmla="*/ 201923 w 238816"/>
                <a:gd name="connsiteY2" fmla="*/ 64474 h 183267"/>
                <a:gd name="connsiteX3" fmla="*/ 237112 w 238816"/>
                <a:gd name="connsiteY3" fmla="*/ 93058 h 183267"/>
                <a:gd name="connsiteX4" fmla="*/ 210044 w 238816"/>
                <a:gd name="connsiteY4" fmla="*/ 115800 h 183267"/>
                <a:gd name="connsiteX5" fmla="*/ 30545 w 238816"/>
                <a:gd name="connsiteY5" fmla="*/ 183267 h 183267"/>
                <a:gd name="connsiteX6" fmla="*/ 0 w 238816"/>
                <a:gd name="connsiteY6" fmla="*/ 152722 h 183267"/>
                <a:gd name="connsiteX7" fmla="*/ 0 w 238816"/>
                <a:gd name="connsiteY7" fmla="*/ 30545 h 183267"/>
                <a:gd name="connsiteX0" fmla="*/ 0 w 238816"/>
                <a:gd name="connsiteY0" fmla="*/ 30545 h 183267"/>
                <a:gd name="connsiteX1" fmla="*/ 30545 w 238816"/>
                <a:gd name="connsiteY1" fmla="*/ 0 h 183267"/>
                <a:gd name="connsiteX2" fmla="*/ 201923 w 238816"/>
                <a:gd name="connsiteY2" fmla="*/ 64474 h 183267"/>
                <a:gd name="connsiteX3" fmla="*/ 237112 w 238816"/>
                <a:gd name="connsiteY3" fmla="*/ 93058 h 183267"/>
                <a:gd name="connsiteX4" fmla="*/ 210044 w 238816"/>
                <a:gd name="connsiteY4" fmla="*/ 115800 h 183267"/>
                <a:gd name="connsiteX5" fmla="*/ 30545 w 238816"/>
                <a:gd name="connsiteY5" fmla="*/ 183267 h 183267"/>
                <a:gd name="connsiteX6" fmla="*/ 0 w 238816"/>
                <a:gd name="connsiteY6" fmla="*/ 152722 h 183267"/>
                <a:gd name="connsiteX7" fmla="*/ 0 w 238816"/>
                <a:gd name="connsiteY7" fmla="*/ 30545 h 183267"/>
                <a:gd name="connsiteX0" fmla="*/ 0 w 238816"/>
                <a:gd name="connsiteY0" fmla="*/ 30545 h 183267"/>
                <a:gd name="connsiteX1" fmla="*/ 30545 w 238816"/>
                <a:gd name="connsiteY1" fmla="*/ 0 h 183267"/>
                <a:gd name="connsiteX2" fmla="*/ 201923 w 238816"/>
                <a:gd name="connsiteY2" fmla="*/ 64474 h 183267"/>
                <a:gd name="connsiteX3" fmla="*/ 237112 w 238816"/>
                <a:gd name="connsiteY3" fmla="*/ 93058 h 183267"/>
                <a:gd name="connsiteX4" fmla="*/ 210044 w 238816"/>
                <a:gd name="connsiteY4" fmla="*/ 115800 h 183267"/>
                <a:gd name="connsiteX5" fmla="*/ 30545 w 238816"/>
                <a:gd name="connsiteY5" fmla="*/ 183267 h 183267"/>
                <a:gd name="connsiteX6" fmla="*/ 0 w 238816"/>
                <a:gd name="connsiteY6" fmla="*/ 152722 h 183267"/>
                <a:gd name="connsiteX7" fmla="*/ 0 w 238816"/>
                <a:gd name="connsiteY7" fmla="*/ 30545 h 183267"/>
                <a:gd name="connsiteX0" fmla="*/ 0 w 238816"/>
                <a:gd name="connsiteY0" fmla="*/ 30545 h 183267"/>
                <a:gd name="connsiteX1" fmla="*/ 30545 w 238816"/>
                <a:gd name="connsiteY1" fmla="*/ 0 h 183267"/>
                <a:gd name="connsiteX2" fmla="*/ 201923 w 238816"/>
                <a:gd name="connsiteY2" fmla="*/ 64474 h 183267"/>
                <a:gd name="connsiteX3" fmla="*/ 237112 w 238816"/>
                <a:gd name="connsiteY3" fmla="*/ 93058 h 183267"/>
                <a:gd name="connsiteX4" fmla="*/ 210044 w 238816"/>
                <a:gd name="connsiteY4" fmla="*/ 115800 h 183267"/>
                <a:gd name="connsiteX5" fmla="*/ 30545 w 238816"/>
                <a:gd name="connsiteY5" fmla="*/ 183267 h 183267"/>
                <a:gd name="connsiteX6" fmla="*/ 0 w 238816"/>
                <a:gd name="connsiteY6" fmla="*/ 152722 h 183267"/>
                <a:gd name="connsiteX7" fmla="*/ 0 w 238816"/>
                <a:gd name="connsiteY7" fmla="*/ 30545 h 183267"/>
                <a:gd name="connsiteX0" fmla="*/ 0 w 237112"/>
                <a:gd name="connsiteY0" fmla="*/ 30545 h 183267"/>
                <a:gd name="connsiteX1" fmla="*/ 30545 w 237112"/>
                <a:gd name="connsiteY1" fmla="*/ 0 h 183267"/>
                <a:gd name="connsiteX2" fmla="*/ 201923 w 237112"/>
                <a:gd name="connsiteY2" fmla="*/ 64474 h 183267"/>
                <a:gd name="connsiteX3" fmla="*/ 237112 w 237112"/>
                <a:gd name="connsiteY3" fmla="*/ 93058 h 183267"/>
                <a:gd name="connsiteX4" fmla="*/ 210044 w 237112"/>
                <a:gd name="connsiteY4" fmla="*/ 115800 h 183267"/>
                <a:gd name="connsiteX5" fmla="*/ 30545 w 237112"/>
                <a:gd name="connsiteY5" fmla="*/ 183267 h 183267"/>
                <a:gd name="connsiteX6" fmla="*/ 0 w 237112"/>
                <a:gd name="connsiteY6" fmla="*/ 152722 h 183267"/>
                <a:gd name="connsiteX7" fmla="*/ 0 w 237112"/>
                <a:gd name="connsiteY7" fmla="*/ 30545 h 183267"/>
                <a:gd name="connsiteX0" fmla="*/ 0 w 237112"/>
                <a:gd name="connsiteY0" fmla="*/ 30545 h 183267"/>
                <a:gd name="connsiteX1" fmla="*/ 30545 w 237112"/>
                <a:gd name="connsiteY1" fmla="*/ 0 h 183267"/>
                <a:gd name="connsiteX2" fmla="*/ 201923 w 237112"/>
                <a:gd name="connsiteY2" fmla="*/ 64474 h 183267"/>
                <a:gd name="connsiteX3" fmla="*/ 237112 w 237112"/>
                <a:gd name="connsiteY3" fmla="*/ 93058 h 183267"/>
                <a:gd name="connsiteX4" fmla="*/ 210044 w 237112"/>
                <a:gd name="connsiteY4" fmla="*/ 115800 h 183267"/>
                <a:gd name="connsiteX5" fmla="*/ 30545 w 237112"/>
                <a:gd name="connsiteY5" fmla="*/ 183267 h 183267"/>
                <a:gd name="connsiteX6" fmla="*/ 0 w 237112"/>
                <a:gd name="connsiteY6" fmla="*/ 152722 h 183267"/>
                <a:gd name="connsiteX7" fmla="*/ 0 w 237112"/>
                <a:gd name="connsiteY7" fmla="*/ 30545 h 183267"/>
                <a:gd name="connsiteX0" fmla="*/ 0 w 237112"/>
                <a:gd name="connsiteY0" fmla="*/ 30545 h 183321"/>
                <a:gd name="connsiteX1" fmla="*/ 30545 w 237112"/>
                <a:gd name="connsiteY1" fmla="*/ 0 h 183321"/>
                <a:gd name="connsiteX2" fmla="*/ 201923 w 237112"/>
                <a:gd name="connsiteY2" fmla="*/ 64474 h 183321"/>
                <a:gd name="connsiteX3" fmla="*/ 237112 w 237112"/>
                <a:gd name="connsiteY3" fmla="*/ 93058 h 183321"/>
                <a:gd name="connsiteX4" fmla="*/ 210044 w 237112"/>
                <a:gd name="connsiteY4" fmla="*/ 115800 h 183321"/>
                <a:gd name="connsiteX5" fmla="*/ 30545 w 237112"/>
                <a:gd name="connsiteY5" fmla="*/ 183267 h 183321"/>
                <a:gd name="connsiteX6" fmla="*/ 0 w 237112"/>
                <a:gd name="connsiteY6" fmla="*/ 152722 h 183321"/>
                <a:gd name="connsiteX7" fmla="*/ 0 w 237112"/>
                <a:gd name="connsiteY7" fmla="*/ 30545 h 183321"/>
                <a:gd name="connsiteX0" fmla="*/ 0 w 237112"/>
                <a:gd name="connsiteY0" fmla="*/ 30545 h 183321"/>
                <a:gd name="connsiteX1" fmla="*/ 30545 w 237112"/>
                <a:gd name="connsiteY1" fmla="*/ 0 h 183321"/>
                <a:gd name="connsiteX2" fmla="*/ 209609 w 237112"/>
                <a:gd name="connsiteY2" fmla="*/ 69473 h 183321"/>
                <a:gd name="connsiteX3" fmla="*/ 237112 w 237112"/>
                <a:gd name="connsiteY3" fmla="*/ 93058 h 183321"/>
                <a:gd name="connsiteX4" fmla="*/ 210044 w 237112"/>
                <a:gd name="connsiteY4" fmla="*/ 115800 h 183321"/>
                <a:gd name="connsiteX5" fmla="*/ 30545 w 237112"/>
                <a:gd name="connsiteY5" fmla="*/ 183267 h 183321"/>
                <a:gd name="connsiteX6" fmla="*/ 0 w 237112"/>
                <a:gd name="connsiteY6" fmla="*/ 152722 h 183321"/>
                <a:gd name="connsiteX7" fmla="*/ 0 w 237112"/>
                <a:gd name="connsiteY7" fmla="*/ 30545 h 183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7112" h="183321">
                  <a:moveTo>
                    <a:pt x="0" y="30545"/>
                  </a:moveTo>
                  <a:cubicBezTo>
                    <a:pt x="0" y="13675"/>
                    <a:pt x="13675" y="0"/>
                    <a:pt x="30545" y="0"/>
                  </a:cubicBezTo>
                  <a:cubicBezTo>
                    <a:pt x="41554" y="2608"/>
                    <a:pt x="152483" y="47982"/>
                    <a:pt x="209609" y="69473"/>
                  </a:cubicBezTo>
                  <a:cubicBezTo>
                    <a:pt x="243135" y="85600"/>
                    <a:pt x="234890" y="87651"/>
                    <a:pt x="237112" y="93058"/>
                  </a:cubicBezTo>
                  <a:cubicBezTo>
                    <a:pt x="234973" y="98835"/>
                    <a:pt x="243569" y="101382"/>
                    <a:pt x="210044" y="115800"/>
                  </a:cubicBezTo>
                  <a:cubicBezTo>
                    <a:pt x="176519" y="131606"/>
                    <a:pt x="40690" y="185259"/>
                    <a:pt x="30545" y="183267"/>
                  </a:cubicBezTo>
                  <a:cubicBezTo>
                    <a:pt x="13675" y="183267"/>
                    <a:pt x="0" y="169592"/>
                    <a:pt x="0" y="152722"/>
                  </a:cubicBezTo>
                  <a:lnTo>
                    <a:pt x="0" y="30545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tângulo: Cantos Arredondados 4">
              <a:extLst>
                <a:ext uri="{FF2B5EF4-FFF2-40B4-BE49-F238E27FC236}">
                  <a16:creationId xmlns:a16="http://schemas.microsoft.com/office/drawing/2014/main" id="{0AC306CF-316F-4077-B5B5-DCA2F137BAB2}"/>
                </a:ext>
              </a:extLst>
            </p:cNvPr>
            <p:cNvSpPr/>
            <p:nvPr/>
          </p:nvSpPr>
          <p:spPr>
            <a:xfrm>
              <a:off x="8695281" y="5312798"/>
              <a:ext cx="229287" cy="238125"/>
            </a:xfrm>
            <a:custGeom>
              <a:avLst/>
              <a:gdLst>
                <a:gd name="connsiteX0" fmla="*/ 0 w 415054"/>
                <a:gd name="connsiteY0" fmla="*/ 30545 h 183267"/>
                <a:gd name="connsiteX1" fmla="*/ 30545 w 415054"/>
                <a:gd name="connsiteY1" fmla="*/ 0 h 183267"/>
                <a:gd name="connsiteX2" fmla="*/ 384509 w 415054"/>
                <a:gd name="connsiteY2" fmla="*/ 0 h 183267"/>
                <a:gd name="connsiteX3" fmla="*/ 415054 w 415054"/>
                <a:gd name="connsiteY3" fmla="*/ 30545 h 183267"/>
                <a:gd name="connsiteX4" fmla="*/ 415054 w 415054"/>
                <a:gd name="connsiteY4" fmla="*/ 152722 h 183267"/>
                <a:gd name="connsiteX5" fmla="*/ 384509 w 415054"/>
                <a:gd name="connsiteY5" fmla="*/ 183267 h 183267"/>
                <a:gd name="connsiteX6" fmla="*/ 30545 w 415054"/>
                <a:gd name="connsiteY6" fmla="*/ 183267 h 183267"/>
                <a:gd name="connsiteX7" fmla="*/ 0 w 415054"/>
                <a:gd name="connsiteY7" fmla="*/ 152722 h 183267"/>
                <a:gd name="connsiteX8" fmla="*/ 0 w 415054"/>
                <a:gd name="connsiteY8" fmla="*/ 30545 h 183267"/>
                <a:gd name="connsiteX0" fmla="*/ 0 w 415054"/>
                <a:gd name="connsiteY0" fmla="*/ 30545 h 183267"/>
                <a:gd name="connsiteX1" fmla="*/ 30545 w 415054"/>
                <a:gd name="connsiteY1" fmla="*/ 0 h 183267"/>
                <a:gd name="connsiteX2" fmla="*/ 415054 w 415054"/>
                <a:gd name="connsiteY2" fmla="*/ 30545 h 183267"/>
                <a:gd name="connsiteX3" fmla="*/ 415054 w 415054"/>
                <a:gd name="connsiteY3" fmla="*/ 152722 h 183267"/>
                <a:gd name="connsiteX4" fmla="*/ 384509 w 415054"/>
                <a:gd name="connsiteY4" fmla="*/ 183267 h 183267"/>
                <a:gd name="connsiteX5" fmla="*/ 30545 w 415054"/>
                <a:gd name="connsiteY5" fmla="*/ 183267 h 183267"/>
                <a:gd name="connsiteX6" fmla="*/ 0 w 415054"/>
                <a:gd name="connsiteY6" fmla="*/ 152722 h 183267"/>
                <a:gd name="connsiteX7" fmla="*/ 0 w 415054"/>
                <a:gd name="connsiteY7" fmla="*/ 30545 h 183267"/>
                <a:gd name="connsiteX0" fmla="*/ 0 w 415054"/>
                <a:gd name="connsiteY0" fmla="*/ 30545 h 183267"/>
                <a:gd name="connsiteX1" fmla="*/ 30545 w 415054"/>
                <a:gd name="connsiteY1" fmla="*/ 0 h 183267"/>
                <a:gd name="connsiteX2" fmla="*/ 415054 w 415054"/>
                <a:gd name="connsiteY2" fmla="*/ 152722 h 183267"/>
                <a:gd name="connsiteX3" fmla="*/ 384509 w 415054"/>
                <a:gd name="connsiteY3" fmla="*/ 183267 h 183267"/>
                <a:gd name="connsiteX4" fmla="*/ 30545 w 415054"/>
                <a:gd name="connsiteY4" fmla="*/ 183267 h 183267"/>
                <a:gd name="connsiteX5" fmla="*/ 0 w 415054"/>
                <a:gd name="connsiteY5" fmla="*/ 152722 h 183267"/>
                <a:gd name="connsiteX6" fmla="*/ 0 w 415054"/>
                <a:gd name="connsiteY6" fmla="*/ 30545 h 183267"/>
                <a:gd name="connsiteX0" fmla="*/ 0 w 415054"/>
                <a:gd name="connsiteY0" fmla="*/ 30545 h 183267"/>
                <a:gd name="connsiteX1" fmla="*/ 30545 w 415054"/>
                <a:gd name="connsiteY1" fmla="*/ 0 h 183267"/>
                <a:gd name="connsiteX2" fmla="*/ 415054 w 415054"/>
                <a:gd name="connsiteY2" fmla="*/ 152722 h 183267"/>
                <a:gd name="connsiteX3" fmla="*/ 374984 w 415054"/>
                <a:gd name="connsiteY3" fmla="*/ 183267 h 183267"/>
                <a:gd name="connsiteX4" fmla="*/ 30545 w 415054"/>
                <a:gd name="connsiteY4" fmla="*/ 183267 h 183267"/>
                <a:gd name="connsiteX5" fmla="*/ 0 w 415054"/>
                <a:gd name="connsiteY5" fmla="*/ 152722 h 183267"/>
                <a:gd name="connsiteX6" fmla="*/ 0 w 415054"/>
                <a:gd name="connsiteY6" fmla="*/ 30545 h 183267"/>
                <a:gd name="connsiteX0" fmla="*/ 0 w 415054"/>
                <a:gd name="connsiteY0" fmla="*/ 30545 h 183267"/>
                <a:gd name="connsiteX1" fmla="*/ 30545 w 415054"/>
                <a:gd name="connsiteY1" fmla="*/ 0 h 183267"/>
                <a:gd name="connsiteX2" fmla="*/ 415054 w 415054"/>
                <a:gd name="connsiteY2" fmla="*/ 152722 h 183267"/>
                <a:gd name="connsiteX3" fmla="*/ 30545 w 415054"/>
                <a:gd name="connsiteY3" fmla="*/ 183267 h 183267"/>
                <a:gd name="connsiteX4" fmla="*/ 0 w 415054"/>
                <a:gd name="connsiteY4" fmla="*/ 152722 h 183267"/>
                <a:gd name="connsiteX5" fmla="*/ 0 w 415054"/>
                <a:gd name="connsiteY5" fmla="*/ 30545 h 183267"/>
                <a:gd name="connsiteX0" fmla="*/ 0 w 231698"/>
                <a:gd name="connsiteY0" fmla="*/ 30545 h 183267"/>
                <a:gd name="connsiteX1" fmla="*/ 30545 w 231698"/>
                <a:gd name="connsiteY1" fmla="*/ 0 h 183267"/>
                <a:gd name="connsiteX2" fmla="*/ 231698 w 231698"/>
                <a:gd name="connsiteY2" fmla="*/ 88428 h 183267"/>
                <a:gd name="connsiteX3" fmla="*/ 30545 w 231698"/>
                <a:gd name="connsiteY3" fmla="*/ 183267 h 183267"/>
                <a:gd name="connsiteX4" fmla="*/ 0 w 231698"/>
                <a:gd name="connsiteY4" fmla="*/ 152722 h 183267"/>
                <a:gd name="connsiteX5" fmla="*/ 0 w 231698"/>
                <a:gd name="connsiteY5" fmla="*/ 30545 h 183267"/>
                <a:gd name="connsiteX0" fmla="*/ 0 w 231698"/>
                <a:gd name="connsiteY0" fmla="*/ 30545 h 183267"/>
                <a:gd name="connsiteX1" fmla="*/ 30545 w 231698"/>
                <a:gd name="connsiteY1" fmla="*/ 0 h 183267"/>
                <a:gd name="connsiteX2" fmla="*/ 199217 w 231698"/>
                <a:gd name="connsiteY2" fmla="*/ 73729 h 183267"/>
                <a:gd name="connsiteX3" fmla="*/ 231698 w 231698"/>
                <a:gd name="connsiteY3" fmla="*/ 88428 h 183267"/>
                <a:gd name="connsiteX4" fmla="*/ 30545 w 231698"/>
                <a:gd name="connsiteY4" fmla="*/ 183267 h 183267"/>
                <a:gd name="connsiteX5" fmla="*/ 0 w 231698"/>
                <a:gd name="connsiteY5" fmla="*/ 152722 h 183267"/>
                <a:gd name="connsiteX6" fmla="*/ 0 w 231698"/>
                <a:gd name="connsiteY6" fmla="*/ 30545 h 183267"/>
                <a:gd name="connsiteX0" fmla="*/ 0 w 231701"/>
                <a:gd name="connsiteY0" fmla="*/ 30545 h 183267"/>
                <a:gd name="connsiteX1" fmla="*/ 30545 w 231701"/>
                <a:gd name="connsiteY1" fmla="*/ 0 h 183267"/>
                <a:gd name="connsiteX2" fmla="*/ 199217 w 231701"/>
                <a:gd name="connsiteY2" fmla="*/ 73729 h 183267"/>
                <a:gd name="connsiteX3" fmla="*/ 231698 w 231701"/>
                <a:gd name="connsiteY3" fmla="*/ 88428 h 183267"/>
                <a:gd name="connsiteX4" fmla="*/ 199217 w 231701"/>
                <a:gd name="connsiteY4" fmla="*/ 121354 h 183267"/>
                <a:gd name="connsiteX5" fmla="*/ 30545 w 231701"/>
                <a:gd name="connsiteY5" fmla="*/ 183267 h 183267"/>
                <a:gd name="connsiteX6" fmla="*/ 0 w 231701"/>
                <a:gd name="connsiteY6" fmla="*/ 152722 h 183267"/>
                <a:gd name="connsiteX7" fmla="*/ 0 w 231701"/>
                <a:gd name="connsiteY7" fmla="*/ 30545 h 183267"/>
                <a:gd name="connsiteX0" fmla="*/ 0 w 231698"/>
                <a:gd name="connsiteY0" fmla="*/ 30545 h 183267"/>
                <a:gd name="connsiteX1" fmla="*/ 30545 w 231698"/>
                <a:gd name="connsiteY1" fmla="*/ 0 h 183267"/>
                <a:gd name="connsiteX2" fmla="*/ 199217 w 231698"/>
                <a:gd name="connsiteY2" fmla="*/ 73729 h 183267"/>
                <a:gd name="connsiteX3" fmla="*/ 231698 w 231698"/>
                <a:gd name="connsiteY3" fmla="*/ 88428 h 183267"/>
                <a:gd name="connsiteX4" fmla="*/ 199217 w 231698"/>
                <a:gd name="connsiteY4" fmla="*/ 121354 h 183267"/>
                <a:gd name="connsiteX5" fmla="*/ 30545 w 231698"/>
                <a:gd name="connsiteY5" fmla="*/ 183267 h 183267"/>
                <a:gd name="connsiteX6" fmla="*/ 0 w 231698"/>
                <a:gd name="connsiteY6" fmla="*/ 152722 h 183267"/>
                <a:gd name="connsiteX7" fmla="*/ 0 w 231698"/>
                <a:gd name="connsiteY7" fmla="*/ 30545 h 183267"/>
                <a:gd name="connsiteX0" fmla="*/ 0 w 231698"/>
                <a:gd name="connsiteY0" fmla="*/ 30545 h 183267"/>
                <a:gd name="connsiteX1" fmla="*/ 30545 w 231698"/>
                <a:gd name="connsiteY1" fmla="*/ 0 h 183267"/>
                <a:gd name="connsiteX2" fmla="*/ 199217 w 231698"/>
                <a:gd name="connsiteY2" fmla="*/ 73729 h 183267"/>
                <a:gd name="connsiteX3" fmla="*/ 231698 w 231698"/>
                <a:gd name="connsiteY3" fmla="*/ 88428 h 183267"/>
                <a:gd name="connsiteX4" fmla="*/ 199217 w 231698"/>
                <a:gd name="connsiteY4" fmla="*/ 121354 h 183267"/>
                <a:gd name="connsiteX5" fmla="*/ 30545 w 231698"/>
                <a:gd name="connsiteY5" fmla="*/ 183267 h 183267"/>
                <a:gd name="connsiteX6" fmla="*/ 0 w 231698"/>
                <a:gd name="connsiteY6" fmla="*/ 152722 h 183267"/>
                <a:gd name="connsiteX7" fmla="*/ 0 w 231698"/>
                <a:gd name="connsiteY7" fmla="*/ 30545 h 183267"/>
                <a:gd name="connsiteX0" fmla="*/ 0 w 231698"/>
                <a:gd name="connsiteY0" fmla="*/ 30545 h 183267"/>
                <a:gd name="connsiteX1" fmla="*/ 30545 w 231698"/>
                <a:gd name="connsiteY1" fmla="*/ 0 h 183267"/>
                <a:gd name="connsiteX2" fmla="*/ 199217 w 231698"/>
                <a:gd name="connsiteY2" fmla="*/ 73729 h 183267"/>
                <a:gd name="connsiteX3" fmla="*/ 231698 w 231698"/>
                <a:gd name="connsiteY3" fmla="*/ 96760 h 183267"/>
                <a:gd name="connsiteX4" fmla="*/ 199217 w 231698"/>
                <a:gd name="connsiteY4" fmla="*/ 121354 h 183267"/>
                <a:gd name="connsiteX5" fmla="*/ 30545 w 231698"/>
                <a:gd name="connsiteY5" fmla="*/ 183267 h 183267"/>
                <a:gd name="connsiteX6" fmla="*/ 0 w 231698"/>
                <a:gd name="connsiteY6" fmla="*/ 152722 h 183267"/>
                <a:gd name="connsiteX7" fmla="*/ 0 w 231698"/>
                <a:gd name="connsiteY7" fmla="*/ 30545 h 183267"/>
                <a:gd name="connsiteX0" fmla="*/ 0 w 231698"/>
                <a:gd name="connsiteY0" fmla="*/ 30545 h 183267"/>
                <a:gd name="connsiteX1" fmla="*/ 30545 w 231698"/>
                <a:gd name="connsiteY1" fmla="*/ 0 h 183267"/>
                <a:gd name="connsiteX2" fmla="*/ 199217 w 231698"/>
                <a:gd name="connsiteY2" fmla="*/ 73729 h 183267"/>
                <a:gd name="connsiteX3" fmla="*/ 231698 w 231698"/>
                <a:gd name="connsiteY3" fmla="*/ 96760 h 183267"/>
                <a:gd name="connsiteX4" fmla="*/ 199217 w 231698"/>
                <a:gd name="connsiteY4" fmla="*/ 121354 h 183267"/>
                <a:gd name="connsiteX5" fmla="*/ 30545 w 231698"/>
                <a:gd name="connsiteY5" fmla="*/ 183267 h 183267"/>
                <a:gd name="connsiteX6" fmla="*/ 0 w 231698"/>
                <a:gd name="connsiteY6" fmla="*/ 152722 h 183267"/>
                <a:gd name="connsiteX7" fmla="*/ 0 w 231698"/>
                <a:gd name="connsiteY7" fmla="*/ 30545 h 183267"/>
                <a:gd name="connsiteX0" fmla="*/ 0 w 231698"/>
                <a:gd name="connsiteY0" fmla="*/ 30545 h 183267"/>
                <a:gd name="connsiteX1" fmla="*/ 30545 w 231698"/>
                <a:gd name="connsiteY1" fmla="*/ 0 h 183267"/>
                <a:gd name="connsiteX2" fmla="*/ 199217 w 231698"/>
                <a:gd name="connsiteY2" fmla="*/ 73729 h 183267"/>
                <a:gd name="connsiteX3" fmla="*/ 231698 w 231698"/>
                <a:gd name="connsiteY3" fmla="*/ 96760 h 183267"/>
                <a:gd name="connsiteX4" fmla="*/ 199217 w 231698"/>
                <a:gd name="connsiteY4" fmla="*/ 121354 h 183267"/>
                <a:gd name="connsiteX5" fmla="*/ 30545 w 231698"/>
                <a:gd name="connsiteY5" fmla="*/ 183267 h 183267"/>
                <a:gd name="connsiteX6" fmla="*/ 0 w 231698"/>
                <a:gd name="connsiteY6" fmla="*/ 152722 h 183267"/>
                <a:gd name="connsiteX7" fmla="*/ 0 w 231698"/>
                <a:gd name="connsiteY7" fmla="*/ 30545 h 183267"/>
                <a:gd name="connsiteX0" fmla="*/ 0 w 231698"/>
                <a:gd name="connsiteY0" fmla="*/ 30545 h 183267"/>
                <a:gd name="connsiteX1" fmla="*/ 30545 w 231698"/>
                <a:gd name="connsiteY1" fmla="*/ 0 h 183267"/>
                <a:gd name="connsiteX2" fmla="*/ 199217 w 231698"/>
                <a:gd name="connsiteY2" fmla="*/ 73729 h 183267"/>
                <a:gd name="connsiteX3" fmla="*/ 231698 w 231698"/>
                <a:gd name="connsiteY3" fmla="*/ 96760 h 183267"/>
                <a:gd name="connsiteX4" fmla="*/ 199217 w 231698"/>
                <a:gd name="connsiteY4" fmla="*/ 121354 h 183267"/>
                <a:gd name="connsiteX5" fmla="*/ 30545 w 231698"/>
                <a:gd name="connsiteY5" fmla="*/ 183267 h 183267"/>
                <a:gd name="connsiteX6" fmla="*/ 0 w 231698"/>
                <a:gd name="connsiteY6" fmla="*/ 152722 h 183267"/>
                <a:gd name="connsiteX7" fmla="*/ 0 w 231698"/>
                <a:gd name="connsiteY7" fmla="*/ 30545 h 183267"/>
                <a:gd name="connsiteX0" fmla="*/ 0 w 231701"/>
                <a:gd name="connsiteY0" fmla="*/ 30545 h 183267"/>
                <a:gd name="connsiteX1" fmla="*/ 30545 w 231701"/>
                <a:gd name="connsiteY1" fmla="*/ 0 h 183267"/>
                <a:gd name="connsiteX2" fmla="*/ 199217 w 231701"/>
                <a:gd name="connsiteY2" fmla="*/ 73729 h 183267"/>
                <a:gd name="connsiteX3" fmla="*/ 231698 w 231701"/>
                <a:gd name="connsiteY3" fmla="*/ 96760 h 183267"/>
                <a:gd name="connsiteX4" fmla="*/ 199217 w 231701"/>
                <a:gd name="connsiteY4" fmla="*/ 121354 h 183267"/>
                <a:gd name="connsiteX5" fmla="*/ 30545 w 231701"/>
                <a:gd name="connsiteY5" fmla="*/ 183267 h 183267"/>
                <a:gd name="connsiteX6" fmla="*/ 0 w 231701"/>
                <a:gd name="connsiteY6" fmla="*/ 152722 h 183267"/>
                <a:gd name="connsiteX7" fmla="*/ 0 w 231701"/>
                <a:gd name="connsiteY7" fmla="*/ 30545 h 183267"/>
                <a:gd name="connsiteX0" fmla="*/ 0 w 231701"/>
                <a:gd name="connsiteY0" fmla="*/ 30545 h 183267"/>
                <a:gd name="connsiteX1" fmla="*/ 30545 w 231701"/>
                <a:gd name="connsiteY1" fmla="*/ 0 h 183267"/>
                <a:gd name="connsiteX2" fmla="*/ 199217 w 231701"/>
                <a:gd name="connsiteY2" fmla="*/ 73729 h 183267"/>
                <a:gd name="connsiteX3" fmla="*/ 231698 w 231701"/>
                <a:gd name="connsiteY3" fmla="*/ 87504 h 183267"/>
                <a:gd name="connsiteX4" fmla="*/ 199217 w 231701"/>
                <a:gd name="connsiteY4" fmla="*/ 121354 h 183267"/>
                <a:gd name="connsiteX5" fmla="*/ 30545 w 231701"/>
                <a:gd name="connsiteY5" fmla="*/ 183267 h 183267"/>
                <a:gd name="connsiteX6" fmla="*/ 0 w 231701"/>
                <a:gd name="connsiteY6" fmla="*/ 152722 h 183267"/>
                <a:gd name="connsiteX7" fmla="*/ 0 w 231701"/>
                <a:gd name="connsiteY7" fmla="*/ 30545 h 183267"/>
                <a:gd name="connsiteX0" fmla="*/ 0 w 231993"/>
                <a:gd name="connsiteY0" fmla="*/ 30545 h 183267"/>
                <a:gd name="connsiteX1" fmla="*/ 30545 w 231993"/>
                <a:gd name="connsiteY1" fmla="*/ 0 h 183267"/>
                <a:gd name="connsiteX2" fmla="*/ 201923 w 231993"/>
                <a:gd name="connsiteY2" fmla="*/ 64474 h 183267"/>
                <a:gd name="connsiteX3" fmla="*/ 231698 w 231993"/>
                <a:gd name="connsiteY3" fmla="*/ 87504 h 183267"/>
                <a:gd name="connsiteX4" fmla="*/ 199217 w 231993"/>
                <a:gd name="connsiteY4" fmla="*/ 121354 h 183267"/>
                <a:gd name="connsiteX5" fmla="*/ 30545 w 231993"/>
                <a:gd name="connsiteY5" fmla="*/ 183267 h 183267"/>
                <a:gd name="connsiteX6" fmla="*/ 0 w 231993"/>
                <a:gd name="connsiteY6" fmla="*/ 152722 h 183267"/>
                <a:gd name="connsiteX7" fmla="*/ 0 w 231993"/>
                <a:gd name="connsiteY7" fmla="*/ 30545 h 183267"/>
                <a:gd name="connsiteX0" fmla="*/ 0 w 237159"/>
                <a:gd name="connsiteY0" fmla="*/ 30545 h 183267"/>
                <a:gd name="connsiteX1" fmla="*/ 30545 w 237159"/>
                <a:gd name="connsiteY1" fmla="*/ 0 h 183267"/>
                <a:gd name="connsiteX2" fmla="*/ 201923 w 237159"/>
                <a:gd name="connsiteY2" fmla="*/ 64474 h 183267"/>
                <a:gd name="connsiteX3" fmla="*/ 237112 w 237159"/>
                <a:gd name="connsiteY3" fmla="*/ 93058 h 183267"/>
                <a:gd name="connsiteX4" fmla="*/ 199217 w 237159"/>
                <a:gd name="connsiteY4" fmla="*/ 121354 h 183267"/>
                <a:gd name="connsiteX5" fmla="*/ 30545 w 237159"/>
                <a:gd name="connsiteY5" fmla="*/ 183267 h 183267"/>
                <a:gd name="connsiteX6" fmla="*/ 0 w 237159"/>
                <a:gd name="connsiteY6" fmla="*/ 152722 h 183267"/>
                <a:gd name="connsiteX7" fmla="*/ 0 w 237159"/>
                <a:gd name="connsiteY7" fmla="*/ 30545 h 183267"/>
                <a:gd name="connsiteX0" fmla="*/ 0 w 238203"/>
                <a:gd name="connsiteY0" fmla="*/ 30545 h 183267"/>
                <a:gd name="connsiteX1" fmla="*/ 30545 w 238203"/>
                <a:gd name="connsiteY1" fmla="*/ 0 h 183267"/>
                <a:gd name="connsiteX2" fmla="*/ 201923 w 238203"/>
                <a:gd name="connsiteY2" fmla="*/ 64474 h 183267"/>
                <a:gd name="connsiteX3" fmla="*/ 237112 w 238203"/>
                <a:gd name="connsiteY3" fmla="*/ 93058 h 183267"/>
                <a:gd name="connsiteX4" fmla="*/ 210044 w 238203"/>
                <a:gd name="connsiteY4" fmla="*/ 115800 h 183267"/>
                <a:gd name="connsiteX5" fmla="*/ 30545 w 238203"/>
                <a:gd name="connsiteY5" fmla="*/ 183267 h 183267"/>
                <a:gd name="connsiteX6" fmla="*/ 0 w 238203"/>
                <a:gd name="connsiteY6" fmla="*/ 152722 h 183267"/>
                <a:gd name="connsiteX7" fmla="*/ 0 w 238203"/>
                <a:gd name="connsiteY7" fmla="*/ 30545 h 183267"/>
                <a:gd name="connsiteX0" fmla="*/ 0 w 237289"/>
                <a:gd name="connsiteY0" fmla="*/ 30545 h 183267"/>
                <a:gd name="connsiteX1" fmla="*/ 30545 w 237289"/>
                <a:gd name="connsiteY1" fmla="*/ 0 h 183267"/>
                <a:gd name="connsiteX2" fmla="*/ 201923 w 237289"/>
                <a:gd name="connsiteY2" fmla="*/ 64474 h 183267"/>
                <a:gd name="connsiteX3" fmla="*/ 237112 w 237289"/>
                <a:gd name="connsiteY3" fmla="*/ 93058 h 183267"/>
                <a:gd name="connsiteX4" fmla="*/ 210044 w 237289"/>
                <a:gd name="connsiteY4" fmla="*/ 115800 h 183267"/>
                <a:gd name="connsiteX5" fmla="*/ 30545 w 237289"/>
                <a:gd name="connsiteY5" fmla="*/ 183267 h 183267"/>
                <a:gd name="connsiteX6" fmla="*/ 0 w 237289"/>
                <a:gd name="connsiteY6" fmla="*/ 152722 h 183267"/>
                <a:gd name="connsiteX7" fmla="*/ 0 w 237289"/>
                <a:gd name="connsiteY7" fmla="*/ 30545 h 183267"/>
                <a:gd name="connsiteX0" fmla="*/ 0 w 238816"/>
                <a:gd name="connsiteY0" fmla="*/ 30545 h 183267"/>
                <a:gd name="connsiteX1" fmla="*/ 30545 w 238816"/>
                <a:gd name="connsiteY1" fmla="*/ 0 h 183267"/>
                <a:gd name="connsiteX2" fmla="*/ 201923 w 238816"/>
                <a:gd name="connsiteY2" fmla="*/ 64474 h 183267"/>
                <a:gd name="connsiteX3" fmla="*/ 237112 w 238816"/>
                <a:gd name="connsiteY3" fmla="*/ 93058 h 183267"/>
                <a:gd name="connsiteX4" fmla="*/ 210044 w 238816"/>
                <a:gd name="connsiteY4" fmla="*/ 115800 h 183267"/>
                <a:gd name="connsiteX5" fmla="*/ 30545 w 238816"/>
                <a:gd name="connsiteY5" fmla="*/ 183267 h 183267"/>
                <a:gd name="connsiteX6" fmla="*/ 0 w 238816"/>
                <a:gd name="connsiteY6" fmla="*/ 152722 h 183267"/>
                <a:gd name="connsiteX7" fmla="*/ 0 w 238816"/>
                <a:gd name="connsiteY7" fmla="*/ 30545 h 183267"/>
                <a:gd name="connsiteX0" fmla="*/ 0 w 238816"/>
                <a:gd name="connsiteY0" fmla="*/ 30545 h 183267"/>
                <a:gd name="connsiteX1" fmla="*/ 30545 w 238816"/>
                <a:gd name="connsiteY1" fmla="*/ 0 h 183267"/>
                <a:gd name="connsiteX2" fmla="*/ 201923 w 238816"/>
                <a:gd name="connsiteY2" fmla="*/ 64474 h 183267"/>
                <a:gd name="connsiteX3" fmla="*/ 237112 w 238816"/>
                <a:gd name="connsiteY3" fmla="*/ 93058 h 183267"/>
                <a:gd name="connsiteX4" fmla="*/ 210044 w 238816"/>
                <a:gd name="connsiteY4" fmla="*/ 115800 h 183267"/>
                <a:gd name="connsiteX5" fmla="*/ 30545 w 238816"/>
                <a:gd name="connsiteY5" fmla="*/ 183267 h 183267"/>
                <a:gd name="connsiteX6" fmla="*/ 0 w 238816"/>
                <a:gd name="connsiteY6" fmla="*/ 152722 h 183267"/>
                <a:gd name="connsiteX7" fmla="*/ 0 w 238816"/>
                <a:gd name="connsiteY7" fmla="*/ 30545 h 183267"/>
                <a:gd name="connsiteX0" fmla="*/ 0 w 238816"/>
                <a:gd name="connsiteY0" fmla="*/ 30545 h 183267"/>
                <a:gd name="connsiteX1" fmla="*/ 30545 w 238816"/>
                <a:gd name="connsiteY1" fmla="*/ 0 h 183267"/>
                <a:gd name="connsiteX2" fmla="*/ 201923 w 238816"/>
                <a:gd name="connsiteY2" fmla="*/ 64474 h 183267"/>
                <a:gd name="connsiteX3" fmla="*/ 237112 w 238816"/>
                <a:gd name="connsiteY3" fmla="*/ 93058 h 183267"/>
                <a:gd name="connsiteX4" fmla="*/ 210044 w 238816"/>
                <a:gd name="connsiteY4" fmla="*/ 115800 h 183267"/>
                <a:gd name="connsiteX5" fmla="*/ 30545 w 238816"/>
                <a:gd name="connsiteY5" fmla="*/ 183267 h 183267"/>
                <a:gd name="connsiteX6" fmla="*/ 0 w 238816"/>
                <a:gd name="connsiteY6" fmla="*/ 152722 h 183267"/>
                <a:gd name="connsiteX7" fmla="*/ 0 w 238816"/>
                <a:gd name="connsiteY7" fmla="*/ 30545 h 183267"/>
                <a:gd name="connsiteX0" fmla="*/ 0 w 238816"/>
                <a:gd name="connsiteY0" fmla="*/ 30545 h 183267"/>
                <a:gd name="connsiteX1" fmla="*/ 30545 w 238816"/>
                <a:gd name="connsiteY1" fmla="*/ 0 h 183267"/>
                <a:gd name="connsiteX2" fmla="*/ 201923 w 238816"/>
                <a:gd name="connsiteY2" fmla="*/ 64474 h 183267"/>
                <a:gd name="connsiteX3" fmla="*/ 237112 w 238816"/>
                <a:gd name="connsiteY3" fmla="*/ 93058 h 183267"/>
                <a:gd name="connsiteX4" fmla="*/ 210044 w 238816"/>
                <a:gd name="connsiteY4" fmla="*/ 115800 h 183267"/>
                <a:gd name="connsiteX5" fmla="*/ 30545 w 238816"/>
                <a:gd name="connsiteY5" fmla="*/ 183267 h 183267"/>
                <a:gd name="connsiteX6" fmla="*/ 0 w 238816"/>
                <a:gd name="connsiteY6" fmla="*/ 152722 h 183267"/>
                <a:gd name="connsiteX7" fmla="*/ 0 w 238816"/>
                <a:gd name="connsiteY7" fmla="*/ 30545 h 183267"/>
                <a:gd name="connsiteX0" fmla="*/ 0 w 237112"/>
                <a:gd name="connsiteY0" fmla="*/ 30545 h 183267"/>
                <a:gd name="connsiteX1" fmla="*/ 30545 w 237112"/>
                <a:gd name="connsiteY1" fmla="*/ 0 h 183267"/>
                <a:gd name="connsiteX2" fmla="*/ 201923 w 237112"/>
                <a:gd name="connsiteY2" fmla="*/ 64474 h 183267"/>
                <a:gd name="connsiteX3" fmla="*/ 237112 w 237112"/>
                <a:gd name="connsiteY3" fmla="*/ 93058 h 183267"/>
                <a:gd name="connsiteX4" fmla="*/ 210044 w 237112"/>
                <a:gd name="connsiteY4" fmla="*/ 115800 h 183267"/>
                <a:gd name="connsiteX5" fmla="*/ 30545 w 237112"/>
                <a:gd name="connsiteY5" fmla="*/ 183267 h 183267"/>
                <a:gd name="connsiteX6" fmla="*/ 0 w 237112"/>
                <a:gd name="connsiteY6" fmla="*/ 152722 h 183267"/>
                <a:gd name="connsiteX7" fmla="*/ 0 w 237112"/>
                <a:gd name="connsiteY7" fmla="*/ 30545 h 183267"/>
                <a:gd name="connsiteX0" fmla="*/ 0 w 237112"/>
                <a:gd name="connsiteY0" fmla="*/ 30545 h 183267"/>
                <a:gd name="connsiteX1" fmla="*/ 30545 w 237112"/>
                <a:gd name="connsiteY1" fmla="*/ 0 h 183267"/>
                <a:gd name="connsiteX2" fmla="*/ 201923 w 237112"/>
                <a:gd name="connsiteY2" fmla="*/ 64474 h 183267"/>
                <a:gd name="connsiteX3" fmla="*/ 237112 w 237112"/>
                <a:gd name="connsiteY3" fmla="*/ 93058 h 183267"/>
                <a:gd name="connsiteX4" fmla="*/ 210044 w 237112"/>
                <a:gd name="connsiteY4" fmla="*/ 115800 h 183267"/>
                <a:gd name="connsiteX5" fmla="*/ 30545 w 237112"/>
                <a:gd name="connsiteY5" fmla="*/ 183267 h 183267"/>
                <a:gd name="connsiteX6" fmla="*/ 0 w 237112"/>
                <a:gd name="connsiteY6" fmla="*/ 152722 h 183267"/>
                <a:gd name="connsiteX7" fmla="*/ 0 w 237112"/>
                <a:gd name="connsiteY7" fmla="*/ 30545 h 183267"/>
                <a:gd name="connsiteX0" fmla="*/ 0 w 237112"/>
                <a:gd name="connsiteY0" fmla="*/ 30545 h 183321"/>
                <a:gd name="connsiteX1" fmla="*/ 30545 w 237112"/>
                <a:gd name="connsiteY1" fmla="*/ 0 h 183321"/>
                <a:gd name="connsiteX2" fmla="*/ 201923 w 237112"/>
                <a:gd name="connsiteY2" fmla="*/ 64474 h 183321"/>
                <a:gd name="connsiteX3" fmla="*/ 237112 w 237112"/>
                <a:gd name="connsiteY3" fmla="*/ 93058 h 183321"/>
                <a:gd name="connsiteX4" fmla="*/ 210044 w 237112"/>
                <a:gd name="connsiteY4" fmla="*/ 115800 h 183321"/>
                <a:gd name="connsiteX5" fmla="*/ 30545 w 237112"/>
                <a:gd name="connsiteY5" fmla="*/ 183267 h 183321"/>
                <a:gd name="connsiteX6" fmla="*/ 0 w 237112"/>
                <a:gd name="connsiteY6" fmla="*/ 152722 h 183321"/>
                <a:gd name="connsiteX7" fmla="*/ 0 w 237112"/>
                <a:gd name="connsiteY7" fmla="*/ 30545 h 183321"/>
                <a:gd name="connsiteX0" fmla="*/ 0 w 237112"/>
                <a:gd name="connsiteY0" fmla="*/ 30545 h 183321"/>
                <a:gd name="connsiteX1" fmla="*/ 30545 w 237112"/>
                <a:gd name="connsiteY1" fmla="*/ 0 h 183321"/>
                <a:gd name="connsiteX2" fmla="*/ 209609 w 237112"/>
                <a:gd name="connsiteY2" fmla="*/ 69473 h 183321"/>
                <a:gd name="connsiteX3" fmla="*/ 237112 w 237112"/>
                <a:gd name="connsiteY3" fmla="*/ 93058 h 183321"/>
                <a:gd name="connsiteX4" fmla="*/ 210044 w 237112"/>
                <a:gd name="connsiteY4" fmla="*/ 115800 h 183321"/>
                <a:gd name="connsiteX5" fmla="*/ 30545 w 237112"/>
                <a:gd name="connsiteY5" fmla="*/ 183267 h 183321"/>
                <a:gd name="connsiteX6" fmla="*/ 0 w 237112"/>
                <a:gd name="connsiteY6" fmla="*/ 152722 h 183321"/>
                <a:gd name="connsiteX7" fmla="*/ 0 w 237112"/>
                <a:gd name="connsiteY7" fmla="*/ 30545 h 183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7112" h="183321">
                  <a:moveTo>
                    <a:pt x="0" y="30545"/>
                  </a:moveTo>
                  <a:cubicBezTo>
                    <a:pt x="0" y="13675"/>
                    <a:pt x="13675" y="0"/>
                    <a:pt x="30545" y="0"/>
                  </a:cubicBezTo>
                  <a:cubicBezTo>
                    <a:pt x="41554" y="2608"/>
                    <a:pt x="152483" y="47982"/>
                    <a:pt x="209609" y="69473"/>
                  </a:cubicBezTo>
                  <a:cubicBezTo>
                    <a:pt x="243135" y="85600"/>
                    <a:pt x="234890" y="87651"/>
                    <a:pt x="237112" y="93058"/>
                  </a:cubicBezTo>
                  <a:cubicBezTo>
                    <a:pt x="234973" y="98835"/>
                    <a:pt x="243569" y="101382"/>
                    <a:pt x="210044" y="115800"/>
                  </a:cubicBezTo>
                  <a:cubicBezTo>
                    <a:pt x="176519" y="131606"/>
                    <a:pt x="40690" y="185259"/>
                    <a:pt x="30545" y="183267"/>
                  </a:cubicBezTo>
                  <a:cubicBezTo>
                    <a:pt x="13675" y="183267"/>
                    <a:pt x="0" y="169592"/>
                    <a:pt x="0" y="152722"/>
                  </a:cubicBezTo>
                  <a:lnTo>
                    <a:pt x="0" y="30545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78" name="Agrupar 77">
            <a:extLst>
              <a:ext uri="{FF2B5EF4-FFF2-40B4-BE49-F238E27FC236}">
                <a16:creationId xmlns:a16="http://schemas.microsoft.com/office/drawing/2014/main" id="{07035F1C-7007-4E2F-9170-BD77050FEF0F}"/>
              </a:ext>
            </a:extLst>
          </p:cNvPr>
          <p:cNvGrpSpPr/>
          <p:nvPr/>
        </p:nvGrpSpPr>
        <p:grpSpPr>
          <a:xfrm rot="10800000">
            <a:off x="2967620" y="5698552"/>
            <a:ext cx="372982" cy="307776"/>
            <a:chOff x="8695281" y="5312798"/>
            <a:chExt cx="372982" cy="238125"/>
          </a:xfrm>
        </p:grpSpPr>
        <p:sp>
          <p:nvSpPr>
            <p:cNvPr id="79" name="Retângulo: Cantos Arredondados 4">
              <a:extLst>
                <a:ext uri="{FF2B5EF4-FFF2-40B4-BE49-F238E27FC236}">
                  <a16:creationId xmlns:a16="http://schemas.microsoft.com/office/drawing/2014/main" id="{D2F32269-4F12-4843-9085-603FDC38AD1F}"/>
                </a:ext>
              </a:extLst>
            </p:cNvPr>
            <p:cNvSpPr/>
            <p:nvPr/>
          </p:nvSpPr>
          <p:spPr>
            <a:xfrm>
              <a:off x="8838976" y="5312798"/>
              <a:ext cx="229287" cy="238125"/>
            </a:xfrm>
            <a:custGeom>
              <a:avLst/>
              <a:gdLst>
                <a:gd name="connsiteX0" fmla="*/ 0 w 415054"/>
                <a:gd name="connsiteY0" fmla="*/ 30545 h 183267"/>
                <a:gd name="connsiteX1" fmla="*/ 30545 w 415054"/>
                <a:gd name="connsiteY1" fmla="*/ 0 h 183267"/>
                <a:gd name="connsiteX2" fmla="*/ 384509 w 415054"/>
                <a:gd name="connsiteY2" fmla="*/ 0 h 183267"/>
                <a:gd name="connsiteX3" fmla="*/ 415054 w 415054"/>
                <a:gd name="connsiteY3" fmla="*/ 30545 h 183267"/>
                <a:gd name="connsiteX4" fmla="*/ 415054 w 415054"/>
                <a:gd name="connsiteY4" fmla="*/ 152722 h 183267"/>
                <a:gd name="connsiteX5" fmla="*/ 384509 w 415054"/>
                <a:gd name="connsiteY5" fmla="*/ 183267 h 183267"/>
                <a:gd name="connsiteX6" fmla="*/ 30545 w 415054"/>
                <a:gd name="connsiteY6" fmla="*/ 183267 h 183267"/>
                <a:gd name="connsiteX7" fmla="*/ 0 w 415054"/>
                <a:gd name="connsiteY7" fmla="*/ 152722 h 183267"/>
                <a:gd name="connsiteX8" fmla="*/ 0 w 415054"/>
                <a:gd name="connsiteY8" fmla="*/ 30545 h 183267"/>
                <a:gd name="connsiteX0" fmla="*/ 0 w 415054"/>
                <a:gd name="connsiteY0" fmla="*/ 30545 h 183267"/>
                <a:gd name="connsiteX1" fmla="*/ 30545 w 415054"/>
                <a:gd name="connsiteY1" fmla="*/ 0 h 183267"/>
                <a:gd name="connsiteX2" fmla="*/ 415054 w 415054"/>
                <a:gd name="connsiteY2" fmla="*/ 30545 h 183267"/>
                <a:gd name="connsiteX3" fmla="*/ 415054 w 415054"/>
                <a:gd name="connsiteY3" fmla="*/ 152722 h 183267"/>
                <a:gd name="connsiteX4" fmla="*/ 384509 w 415054"/>
                <a:gd name="connsiteY4" fmla="*/ 183267 h 183267"/>
                <a:gd name="connsiteX5" fmla="*/ 30545 w 415054"/>
                <a:gd name="connsiteY5" fmla="*/ 183267 h 183267"/>
                <a:gd name="connsiteX6" fmla="*/ 0 w 415054"/>
                <a:gd name="connsiteY6" fmla="*/ 152722 h 183267"/>
                <a:gd name="connsiteX7" fmla="*/ 0 w 415054"/>
                <a:gd name="connsiteY7" fmla="*/ 30545 h 183267"/>
                <a:gd name="connsiteX0" fmla="*/ 0 w 415054"/>
                <a:gd name="connsiteY0" fmla="*/ 30545 h 183267"/>
                <a:gd name="connsiteX1" fmla="*/ 30545 w 415054"/>
                <a:gd name="connsiteY1" fmla="*/ 0 h 183267"/>
                <a:gd name="connsiteX2" fmla="*/ 415054 w 415054"/>
                <a:gd name="connsiteY2" fmla="*/ 152722 h 183267"/>
                <a:gd name="connsiteX3" fmla="*/ 384509 w 415054"/>
                <a:gd name="connsiteY3" fmla="*/ 183267 h 183267"/>
                <a:gd name="connsiteX4" fmla="*/ 30545 w 415054"/>
                <a:gd name="connsiteY4" fmla="*/ 183267 h 183267"/>
                <a:gd name="connsiteX5" fmla="*/ 0 w 415054"/>
                <a:gd name="connsiteY5" fmla="*/ 152722 h 183267"/>
                <a:gd name="connsiteX6" fmla="*/ 0 w 415054"/>
                <a:gd name="connsiteY6" fmla="*/ 30545 h 183267"/>
                <a:gd name="connsiteX0" fmla="*/ 0 w 415054"/>
                <a:gd name="connsiteY0" fmla="*/ 30545 h 183267"/>
                <a:gd name="connsiteX1" fmla="*/ 30545 w 415054"/>
                <a:gd name="connsiteY1" fmla="*/ 0 h 183267"/>
                <a:gd name="connsiteX2" fmla="*/ 415054 w 415054"/>
                <a:gd name="connsiteY2" fmla="*/ 152722 h 183267"/>
                <a:gd name="connsiteX3" fmla="*/ 374984 w 415054"/>
                <a:gd name="connsiteY3" fmla="*/ 183267 h 183267"/>
                <a:gd name="connsiteX4" fmla="*/ 30545 w 415054"/>
                <a:gd name="connsiteY4" fmla="*/ 183267 h 183267"/>
                <a:gd name="connsiteX5" fmla="*/ 0 w 415054"/>
                <a:gd name="connsiteY5" fmla="*/ 152722 h 183267"/>
                <a:gd name="connsiteX6" fmla="*/ 0 w 415054"/>
                <a:gd name="connsiteY6" fmla="*/ 30545 h 183267"/>
                <a:gd name="connsiteX0" fmla="*/ 0 w 415054"/>
                <a:gd name="connsiteY0" fmla="*/ 30545 h 183267"/>
                <a:gd name="connsiteX1" fmla="*/ 30545 w 415054"/>
                <a:gd name="connsiteY1" fmla="*/ 0 h 183267"/>
                <a:gd name="connsiteX2" fmla="*/ 415054 w 415054"/>
                <a:gd name="connsiteY2" fmla="*/ 152722 h 183267"/>
                <a:gd name="connsiteX3" fmla="*/ 30545 w 415054"/>
                <a:gd name="connsiteY3" fmla="*/ 183267 h 183267"/>
                <a:gd name="connsiteX4" fmla="*/ 0 w 415054"/>
                <a:gd name="connsiteY4" fmla="*/ 152722 h 183267"/>
                <a:gd name="connsiteX5" fmla="*/ 0 w 415054"/>
                <a:gd name="connsiteY5" fmla="*/ 30545 h 183267"/>
                <a:gd name="connsiteX0" fmla="*/ 0 w 231698"/>
                <a:gd name="connsiteY0" fmla="*/ 30545 h 183267"/>
                <a:gd name="connsiteX1" fmla="*/ 30545 w 231698"/>
                <a:gd name="connsiteY1" fmla="*/ 0 h 183267"/>
                <a:gd name="connsiteX2" fmla="*/ 231698 w 231698"/>
                <a:gd name="connsiteY2" fmla="*/ 88428 h 183267"/>
                <a:gd name="connsiteX3" fmla="*/ 30545 w 231698"/>
                <a:gd name="connsiteY3" fmla="*/ 183267 h 183267"/>
                <a:gd name="connsiteX4" fmla="*/ 0 w 231698"/>
                <a:gd name="connsiteY4" fmla="*/ 152722 h 183267"/>
                <a:gd name="connsiteX5" fmla="*/ 0 w 231698"/>
                <a:gd name="connsiteY5" fmla="*/ 30545 h 183267"/>
                <a:gd name="connsiteX0" fmla="*/ 0 w 231698"/>
                <a:gd name="connsiteY0" fmla="*/ 30545 h 183267"/>
                <a:gd name="connsiteX1" fmla="*/ 30545 w 231698"/>
                <a:gd name="connsiteY1" fmla="*/ 0 h 183267"/>
                <a:gd name="connsiteX2" fmla="*/ 199217 w 231698"/>
                <a:gd name="connsiteY2" fmla="*/ 73729 h 183267"/>
                <a:gd name="connsiteX3" fmla="*/ 231698 w 231698"/>
                <a:gd name="connsiteY3" fmla="*/ 88428 h 183267"/>
                <a:gd name="connsiteX4" fmla="*/ 30545 w 231698"/>
                <a:gd name="connsiteY4" fmla="*/ 183267 h 183267"/>
                <a:gd name="connsiteX5" fmla="*/ 0 w 231698"/>
                <a:gd name="connsiteY5" fmla="*/ 152722 h 183267"/>
                <a:gd name="connsiteX6" fmla="*/ 0 w 231698"/>
                <a:gd name="connsiteY6" fmla="*/ 30545 h 183267"/>
                <a:gd name="connsiteX0" fmla="*/ 0 w 231701"/>
                <a:gd name="connsiteY0" fmla="*/ 30545 h 183267"/>
                <a:gd name="connsiteX1" fmla="*/ 30545 w 231701"/>
                <a:gd name="connsiteY1" fmla="*/ 0 h 183267"/>
                <a:gd name="connsiteX2" fmla="*/ 199217 w 231701"/>
                <a:gd name="connsiteY2" fmla="*/ 73729 h 183267"/>
                <a:gd name="connsiteX3" fmla="*/ 231698 w 231701"/>
                <a:gd name="connsiteY3" fmla="*/ 88428 h 183267"/>
                <a:gd name="connsiteX4" fmla="*/ 199217 w 231701"/>
                <a:gd name="connsiteY4" fmla="*/ 121354 h 183267"/>
                <a:gd name="connsiteX5" fmla="*/ 30545 w 231701"/>
                <a:gd name="connsiteY5" fmla="*/ 183267 h 183267"/>
                <a:gd name="connsiteX6" fmla="*/ 0 w 231701"/>
                <a:gd name="connsiteY6" fmla="*/ 152722 h 183267"/>
                <a:gd name="connsiteX7" fmla="*/ 0 w 231701"/>
                <a:gd name="connsiteY7" fmla="*/ 30545 h 183267"/>
                <a:gd name="connsiteX0" fmla="*/ 0 w 231698"/>
                <a:gd name="connsiteY0" fmla="*/ 30545 h 183267"/>
                <a:gd name="connsiteX1" fmla="*/ 30545 w 231698"/>
                <a:gd name="connsiteY1" fmla="*/ 0 h 183267"/>
                <a:gd name="connsiteX2" fmla="*/ 199217 w 231698"/>
                <a:gd name="connsiteY2" fmla="*/ 73729 h 183267"/>
                <a:gd name="connsiteX3" fmla="*/ 231698 w 231698"/>
                <a:gd name="connsiteY3" fmla="*/ 88428 h 183267"/>
                <a:gd name="connsiteX4" fmla="*/ 199217 w 231698"/>
                <a:gd name="connsiteY4" fmla="*/ 121354 h 183267"/>
                <a:gd name="connsiteX5" fmla="*/ 30545 w 231698"/>
                <a:gd name="connsiteY5" fmla="*/ 183267 h 183267"/>
                <a:gd name="connsiteX6" fmla="*/ 0 w 231698"/>
                <a:gd name="connsiteY6" fmla="*/ 152722 h 183267"/>
                <a:gd name="connsiteX7" fmla="*/ 0 w 231698"/>
                <a:gd name="connsiteY7" fmla="*/ 30545 h 183267"/>
                <a:gd name="connsiteX0" fmla="*/ 0 w 231698"/>
                <a:gd name="connsiteY0" fmla="*/ 30545 h 183267"/>
                <a:gd name="connsiteX1" fmla="*/ 30545 w 231698"/>
                <a:gd name="connsiteY1" fmla="*/ 0 h 183267"/>
                <a:gd name="connsiteX2" fmla="*/ 199217 w 231698"/>
                <a:gd name="connsiteY2" fmla="*/ 73729 h 183267"/>
                <a:gd name="connsiteX3" fmla="*/ 231698 w 231698"/>
                <a:gd name="connsiteY3" fmla="*/ 88428 h 183267"/>
                <a:gd name="connsiteX4" fmla="*/ 199217 w 231698"/>
                <a:gd name="connsiteY4" fmla="*/ 121354 h 183267"/>
                <a:gd name="connsiteX5" fmla="*/ 30545 w 231698"/>
                <a:gd name="connsiteY5" fmla="*/ 183267 h 183267"/>
                <a:gd name="connsiteX6" fmla="*/ 0 w 231698"/>
                <a:gd name="connsiteY6" fmla="*/ 152722 h 183267"/>
                <a:gd name="connsiteX7" fmla="*/ 0 w 231698"/>
                <a:gd name="connsiteY7" fmla="*/ 30545 h 183267"/>
                <a:gd name="connsiteX0" fmla="*/ 0 w 231698"/>
                <a:gd name="connsiteY0" fmla="*/ 30545 h 183267"/>
                <a:gd name="connsiteX1" fmla="*/ 30545 w 231698"/>
                <a:gd name="connsiteY1" fmla="*/ 0 h 183267"/>
                <a:gd name="connsiteX2" fmla="*/ 199217 w 231698"/>
                <a:gd name="connsiteY2" fmla="*/ 73729 h 183267"/>
                <a:gd name="connsiteX3" fmla="*/ 231698 w 231698"/>
                <a:gd name="connsiteY3" fmla="*/ 96760 h 183267"/>
                <a:gd name="connsiteX4" fmla="*/ 199217 w 231698"/>
                <a:gd name="connsiteY4" fmla="*/ 121354 h 183267"/>
                <a:gd name="connsiteX5" fmla="*/ 30545 w 231698"/>
                <a:gd name="connsiteY5" fmla="*/ 183267 h 183267"/>
                <a:gd name="connsiteX6" fmla="*/ 0 w 231698"/>
                <a:gd name="connsiteY6" fmla="*/ 152722 h 183267"/>
                <a:gd name="connsiteX7" fmla="*/ 0 w 231698"/>
                <a:gd name="connsiteY7" fmla="*/ 30545 h 183267"/>
                <a:gd name="connsiteX0" fmla="*/ 0 w 231698"/>
                <a:gd name="connsiteY0" fmla="*/ 30545 h 183267"/>
                <a:gd name="connsiteX1" fmla="*/ 30545 w 231698"/>
                <a:gd name="connsiteY1" fmla="*/ 0 h 183267"/>
                <a:gd name="connsiteX2" fmla="*/ 199217 w 231698"/>
                <a:gd name="connsiteY2" fmla="*/ 73729 h 183267"/>
                <a:gd name="connsiteX3" fmla="*/ 231698 w 231698"/>
                <a:gd name="connsiteY3" fmla="*/ 96760 h 183267"/>
                <a:gd name="connsiteX4" fmla="*/ 199217 w 231698"/>
                <a:gd name="connsiteY4" fmla="*/ 121354 h 183267"/>
                <a:gd name="connsiteX5" fmla="*/ 30545 w 231698"/>
                <a:gd name="connsiteY5" fmla="*/ 183267 h 183267"/>
                <a:gd name="connsiteX6" fmla="*/ 0 w 231698"/>
                <a:gd name="connsiteY6" fmla="*/ 152722 h 183267"/>
                <a:gd name="connsiteX7" fmla="*/ 0 w 231698"/>
                <a:gd name="connsiteY7" fmla="*/ 30545 h 183267"/>
                <a:gd name="connsiteX0" fmla="*/ 0 w 231698"/>
                <a:gd name="connsiteY0" fmla="*/ 30545 h 183267"/>
                <a:gd name="connsiteX1" fmla="*/ 30545 w 231698"/>
                <a:gd name="connsiteY1" fmla="*/ 0 h 183267"/>
                <a:gd name="connsiteX2" fmla="*/ 199217 w 231698"/>
                <a:gd name="connsiteY2" fmla="*/ 73729 h 183267"/>
                <a:gd name="connsiteX3" fmla="*/ 231698 w 231698"/>
                <a:gd name="connsiteY3" fmla="*/ 96760 h 183267"/>
                <a:gd name="connsiteX4" fmla="*/ 199217 w 231698"/>
                <a:gd name="connsiteY4" fmla="*/ 121354 h 183267"/>
                <a:gd name="connsiteX5" fmla="*/ 30545 w 231698"/>
                <a:gd name="connsiteY5" fmla="*/ 183267 h 183267"/>
                <a:gd name="connsiteX6" fmla="*/ 0 w 231698"/>
                <a:gd name="connsiteY6" fmla="*/ 152722 h 183267"/>
                <a:gd name="connsiteX7" fmla="*/ 0 w 231698"/>
                <a:gd name="connsiteY7" fmla="*/ 30545 h 183267"/>
                <a:gd name="connsiteX0" fmla="*/ 0 w 231698"/>
                <a:gd name="connsiteY0" fmla="*/ 30545 h 183267"/>
                <a:gd name="connsiteX1" fmla="*/ 30545 w 231698"/>
                <a:gd name="connsiteY1" fmla="*/ 0 h 183267"/>
                <a:gd name="connsiteX2" fmla="*/ 199217 w 231698"/>
                <a:gd name="connsiteY2" fmla="*/ 73729 h 183267"/>
                <a:gd name="connsiteX3" fmla="*/ 231698 w 231698"/>
                <a:gd name="connsiteY3" fmla="*/ 96760 h 183267"/>
                <a:gd name="connsiteX4" fmla="*/ 199217 w 231698"/>
                <a:gd name="connsiteY4" fmla="*/ 121354 h 183267"/>
                <a:gd name="connsiteX5" fmla="*/ 30545 w 231698"/>
                <a:gd name="connsiteY5" fmla="*/ 183267 h 183267"/>
                <a:gd name="connsiteX6" fmla="*/ 0 w 231698"/>
                <a:gd name="connsiteY6" fmla="*/ 152722 h 183267"/>
                <a:gd name="connsiteX7" fmla="*/ 0 w 231698"/>
                <a:gd name="connsiteY7" fmla="*/ 30545 h 183267"/>
                <a:gd name="connsiteX0" fmla="*/ 0 w 231701"/>
                <a:gd name="connsiteY0" fmla="*/ 30545 h 183267"/>
                <a:gd name="connsiteX1" fmla="*/ 30545 w 231701"/>
                <a:gd name="connsiteY1" fmla="*/ 0 h 183267"/>
                <a:gd name="connsiteX2" fmla="*/ 199217 w 231701"/>
                <a:gd name="connsiteY2" fmla="*/ 73729 h 183267"/>
                <a:gd name="connsiteX3" fmla="*/ 231698 w 231701"/>
                <a:gd name="connsiteY3" fmla="*/ 96760 h 183267"/>
                <a:gd name="connsiteX4" fmla="*/ 199217 w 231701"/>
                <a:gd name="connsiteY4" fmla="*/ 121354 h 183267"/>
                <a:gd name="connsiteX5" fmla="*/ 30545 w 231701"/>
                <a:gd name="connsiteY5" fmla="*/ 183267 h 183267"/>
                <a:gd name="connsiteX6" fmla="*/ 0 w 231701"/>
                <a:gd name="connsiteY6" fmla="*/ 152722 h 183267"/>
                <a:gd name="connsiteX7" fmla="*/ 0 w 231701"/>
                <a:gd name="connsiteY7" fmla="*/ 30545 h 183267"/>
                <a:gd name="connsiteX0" fmla="*/ 0 w 231701"/>
                <a:gd name="connsiteY0" fmla="*/ 30545 h 183267"/>
                <a:gd name="connsiteX1" fmla="*/ 30545 w 231701"/>
                <a:gd name="connsiteY1" fmla="*/ 0 h 183267"/>
                <a:gd name="connsiteX2" fmla="*/ 199217 w 231701"/>
                <a:gd name="connsiteY2" fmla="*/ 73729 h 183267"/>
                <a:gd name="connsiteX3" fmla="*/ 231698 w 231701"/>
                <a:gd name="connsiteY3" fmla="*/ 87504 h 183267"/>
                <a:gd name="connsiteX4" fmla="*/ 199217 w 231701"/>
                <a:gd name="connsiteY4" fmla="*/ 121354 h 183267"/>
                <a:gd name="connsiteX5" fmla="*/ 30545 w 231701"/>
                <a:gd name="connsiteY5" fmla="*/ 183267 h 183267"/>
                <a:gd name="connsiteX6" fmla="*/ 0 w 231701"/>
                <a:gd name="connsiteY6" fmla="*/ 152722 h 183267"/>
                <a:gd name="connsiteX7" fmla="*/ 0 w 231701"/>
                <a:gd name="connsiteY7" fmla="*/ 30545 h 183267"/>
                <a:gd name="connsiteX0" fmla="*/ 0 w 231993"/>
                <a:gd name="connsiteY0" fmla="*/ 30545 h 183267"/>
                <a:gd name="connsiteX1" fmla="*/ 30545 w 231993"/>
                <a:gd name="connsiteY1" fmla="*/ 0 h 183267"/>
                <a:gd name="connsiteX2" fmla="*/ 201923 w 231993"/>
                <a:gd name="connsiteY2" fmla="*/ 64474 h 183267"/>
                <a:gd name="connsiteX3" fmla="*/ 231698 w 231993"/>
                <a:gd name="connsiteY3" fmla="*/ 87504 h 183267"/>
                <a:gd name="connsiteX4" fmla="*/ 199217 w 231993"/>
                <a:gd name="connsiteY4" fmla="*/ 121354 h 183267"/>
                <a:gd name="connsiteX5" fmla="*/ 30545 w 231993"/>
                <a:gd name="connsiteY5" fmla="*/ 183267 h 183267"/>
                <a:gd name="connsiteX6" fmla="*/ 0 w 231993"/>
                <a:gd name="connsiteY6" fmla="*/ 152722 h 183267"/>
                <a:gd name="connsiteX7" fmla="*/ 0 w 231993"/>
                <a:gd name="connsiteY7" fmla="*/ 30545 h 183267"/>
                <a:gd name="connsiteX0" fmla="*/ 0 w 237159"/>
                <a:gd name="connsiteY0" fmla="*/ 30545 h 183267"/>
                <a:gd name="connsiteX1" fmla="*/ 30545 w 237159"/>
                <a:gd name="connsiteY1" fmla="*/ 0 h 183267"/>
                <a:gd name="connsiteX2" fmla="*/ 201923 w 237159"/>
                <a:gd name="connsiteY2" fmla="*/ 64474 h 183267"/>
                <a:gd name="connsiteX3" fmla="*/ 237112 w 237159"/>
                <a:gd name="connsiteY3" fmla="*/ 93058 h 183267"/>
                <a:gd name="connsiteX4" fmla="*/ 199217 w 237159"/>
                <a:gd name="connsiteY4" fmla="*/ 121354 h 183267"/>
                <a:gd name="connsiteX5" fmla="*/ 30545 w 237159"/>
                <a:gd name="connsiteY5" fmla="*/ 183267 h 183267"/>
                <a:gd name="connsiteX6" fmla="*/ 0 w 237159"/>
                <a:gd name="connsiteY6" fmla="*/ 152722 h 183267"/>
                <a:gd name="connsiteX7" fmla="*/ 0 w 237159"/>
                <a:gd name="connsiteY7" fmla="*/ 30545 h 183267"/>
                <a:gd name="connsiteX0" fmla="*/ 0 w 238203"/>
                <a:gd name="connsiteY0" fmla="*/ 30545 h 183267"/>
                <a:gd name="connsiteX1" fmla="*/ 30545 w 238203"/>
                <a:gd name="connsiteY1" fmla="*/ 0 h 183267"/>
                <a:gd name="connsiteX2" fmla="*/ 201923 w 238203"/>
                <a:gd name="connsiteY2" fmla="*/ 64474 h 183267"/>
                <a:gd name="connsiteX3" fmla="*/ 237112 w 238203"/>
                <a:gd name="connsiteY3" fmla="*/ 93058 h 183267"/>
                <a:gd name="connsiteX4" fmla="*/ 210044 w 238203"/>
                <a:gd name="connsiteY4" fmla="*/ 115800 h 183267"/>
                <a:gd name="connsiteX5" fmla="*/ 30545 w 238203"/>
                <a:gd name="connsiteY5" fmla="*/ 183267 h 183267"/>
                <a:gd name="connsiteX6" fmla="*/ 0 w 238203"/>
                <a:gd name="connsiteY6" fmla="*/ 152722 h 183267"/>
                <a:gd name="connsiteX7" fmla="*/ 0 w 238203"/>
                <a:gd name="connsiteY7" fmla="*/ 30545 h 183267"/>
                <a:gd name="connsiteX0" fmla="*/ 0 w 237289"/>
                <a:gd name="connsiteY0" fmla="*/ 30545 h 183267"/>
                <a:gd name="connsiteX1" fmla="*/ 30545 w 237289"/>
                <a:gd name="connsiteY1" fmla="*/ 0 h 183267"/>
                <a:gd name="connsiteX2" fmla="*/ 201923 w 237289"/>
                <a:gd name="connsiteY2" fmla="*/ 64474 h 183267"/>
                <a:gd name="connsiteX3" fmla="*/ 237112 w 237289"/>
                <a:gd name="connsiteY3" fmla="*/ 93058 h 183267"/>
                <a:gd name="connsiteX4" fmla="*/ 210044 w 237289"/>
                <a:gd name="connsiteY4" fmla="*/ 115800 h 183267"/>
                <a:gd name="connsiteX5" fmla="*/ 30545 w 237289"/>
                <a:gd name="connsiteY5" fmla="*/ 183267 h 183267"/>
                <a:gd name="connsiteX6" fmla="*/ 0 w 237289"/>
                <a:gd name="connsiteY6" fmla="*/ 152722 h 183267"/>
                <a:gd name="connsiteX7" fmla="*/ 0 w 237289"/>
                <a:gd name="connsiteY7" fmla="*/ 30545 h 183267"/>
                <a:gd name="connsiteX0" fmla="*/ 0 w 238816"/>
                <a:gd name="connsiteY0" fmla="*/ 30545 h 183267"/>
                <a:gd name="connsiteX1" fmla="*/ 30545 w 238816"/>
                <a:gd name="connsiteY1" fmla="*/ 0 h 183267"/>
                <a:gd name="connsiteX2" fmla="*/ 201923 w 238816"/>
                <a:gd name="connsiteY2" fmla="*/ 64474 h 183267"/>
                <a:gd name="connsiteX3" fmla="*/ 237112 w 238816"/>
                <a:gd name="connsiteY3" fmla="*/ 93058 h 183267"/>
                <a:gd name="connsiteX4" fmla="*/ 210044 w 238816"/>
                <a:gd name="connsiteY4" fmla="*/ 115800 h 183267"/>
                <a:gd name="connsiteX5" fmla="*/ 30545 w 238816"/>
                <a:gd name="connsiteY5" fmla="*/ 183267 h 183267"/>
                <a:gd name="connsiteX6" fmla="*/ 0 w 238816"/>
                <a:gd name="connsiteY6" fmla="*/ 152722 h 183267"/>
                <a:gd name="connsiteX7" fmla="*/ 0 w 238816"/>
                <a:gd name="connsiteY7" fmla="*/ 30545 h 183267"/>
                <a:gd name="connsiteX0" fmla="*/ 0 w 238816"/>
                <a:gd name="connsiteY0" fmla="*/ 30545 h 183267"/>
                <a:gd name="connsiteX1" fmla="*/ 30545 w 238816"/>
                <a:gd name="connsiteY1" fmla="*/ 0 h 183267"/>
                <a:gd name="connsiteX2" fmla="*/ 201923 w 238816"/>
                <a:gd name="connsiteY2" fmla="*/ 64474 h 183267"/>
                <a:gd name="connsiteX3" fmla="*/ 237112 w 238816"/>
                <a:gd name="connsiteY3" fmla="*/ 93058 h 183267"/>
                <a:gd name="connsiteX4" fmla="*/ 210044 w 238816"/>
                <a:gd name="connsiteY4" fmla="*/ 115800 h 183267"/>
                <a:gd name="connsiteX5" fmla="*/ 30545 w 238816"/>
                <a:gd name="connsiteY5" fmla="*/ 183267 h 183267"/>
                <a:gd name="connsiteX6" fmla="*/ 0 w 238816"/>
                <a:gd name="connsiteY6" fmla="*/ 152722 h 183267"/>
                <a:gd name="connsiteX7" fmla="*/ 0 w 238816"/>
                <a:gd name="connsiteY7" fmla="*/ 30545 h 183267"/>
                <a:gd name="connsiteX0" fmla="*/ 0 w 238816"/>
                <a:gd name="connsiteY0" fmla="*/ 30545 h 183267"/>
                <a:gd name="connsiteX1" fmla="*/ 30545 w 238816"/>
                <a:gd name="connsiteY1" fmla="*/ 0 h 183267"/>
                <a:gd name="connsiteX2" fmla="*/ 201923 w 238816"/>
                <a:gd name="connsiteY2" fmla="*/ 64474 h 183267"/>
                <a:gd name="connsiteX3" fmla="*/ 237112 w 238816"/>
                <a:gd name="connsiteY3" fmla="*/ 93058 h 183267"/>
                <a:gd name="connsiteX4" fmla="*/ 210044 w 238816"/>
                <a:gd name="connsiteY4" fmla="*/ 115800 h 183267"/>
                <a:gd name="connsiteX5" fmla="*/ 30545 w 238816"/>
                <a:gd name="connsiteY5" fmla="*/ 183267 h 183267"/>
                <a:gd name="connsiteX6" fmla="*/ 0 w 238816"/>
                <a:gd name="connsiteY6" fmla="*/ 152722 h 183267"/>
                <a:gd name="connsiteX7" fmla="*/ 0 w 238816"/>
                <a:gd name="connsiteY7" fmla="*/ 30545 h 183267"/>
                <a:gd name="connsiteX0" fmla="*/ 0 w 238816"/>
                <a:gd name="connsiteY0" fmla="*/ 30545 h 183267"/>
                <a:gd name="connsiteX1" fmla="*/ 30545 w 238816"/>
                <a:gd name="connsiteY1" fmla="*/ 0 h 183267"/>
                <a:gd name="connsiteX2" fmla="*/ 201923 w 238816"/>
                <a:gd name="connsiteY2" fmla="*/ 64474 h 183267"/>
                <a:gd name="connsiteX3" fmla="*/ 237112 w 238816"/>
                <a:gd name="connsiteY3" fmla="*/ 93058 h 183267"/>
                <a:gd name="connsiteX4" fmla="*/ 210044 w 238816"/>
                <a:gd name="connsiteY4" fmla="*/ 115800 h 183267"/>
                <a:gd name="connsiteX5" fmla="*/ 30545 w 238816"/>
                <a:gd name="connsiteY5" fmla="*/ 183267 h 183267"/>
                <a:gd name="connsiteX6" fmla="*/ 0 w 238816"/>
                <a:gd name="connsiteY6" fmla="*/ 152722 h 183267"/>
                <a:gd name="connsiteX7" fmla="*/ 0 w 238816"/>
                <a:gd name="connsiteY7" fmla="*/ 30545 h 183267"/>
                <a:gd name="connsiteX0" fmla="*/ 0 w 237112"/>
                <a:gd name="connsiteY0" fmla="*/ 30545 h 183267"/>
                <a:gd name="connsiteX1" fmla="*/ 30545 w 237112"/>
                <a:gd name="connsiteY1" fmla="*/ 0 h 183267"/>
                <a:gd name="connsiteX2" fmla="*/ 201923 w 237112"/>
                <a:gd name="connsiteY2" fmla="*/ 64474 h 183267"/>
                <a:gd name="connsiteX3" fmla="*/ 237112 w 237112"/>
                <a:gd name="connsiteY3" fmla="*/ 93058 h 183267"/>
                <a:gd name="connsiteX4" fmla="*/ 210044 w 237112"/>
                <a:gd name="connsiteY4" fmla="*/ 115800 h 183267"/>
                <a:gd name="connsiteX5" fmla="*/ 30545 w 237112"/>
                <a:gd name="connsiteY5" fmla="*/ 183267 h 183267"/>
                <a:gd name="connsiteX6" fmla="*/ 0 w 237112"/>
                <a:gd name="connsiteY6" fmla="*/ 152722 h 183267"/>
                <a:gd name="connsiteX7" fmla="*/ 0 w 237112"/>
                <a:gd name="connsiteY7" fmla="*/ 30545 h 183267"/>
                <a:gd name="connsiteX0" fmla="*/ 0 w 237112"/>
                <a:gd name="connsiteY0" fmla="*/ 30545 h 183267"/>
                <a:gd name="connsiteX1" fmla="*/ 30545 w 237112"/>
                <a:gd name="connsiteY1" fmla="*/ 0 h 183267"/>
                <a:gd name="connsiteX2" fmla="*/ 201923 w 237112"/>
                <a:gd name="connsiteY2" fmla="*/ 64474 h 183267"/>
                <a:gd name="connsiteX3" fmla="*/ 237112 w 237112"/>
                <a:gd name="connsiteY3" fmla="*/ 93058 h 183267"/>
                <a:gd name="connsiteX4" fmla="*/ 210044 w 237112"/>
                <a:gd name="connsiteY4" fmla="*/ 115800 h 183267"/>
                <a:gd name="connsiteX5" fmla="*/ 30545 w 237112"/>
                <a:gd name="connsiteY5" fmla="*/ 183267 h 183267"/>
                <a:gd name="connsiteX6" fmla="*/ 0 w 237112"/>
                <a:gd name="connsiteY6" fmla="*/ 152722 h 183267"/>
                <a:gd name="connsiteX7" fmla="*/ 0 w 237112"/>
                <a:gd name="connsiteY7" fmla="*/ 30545 h 183267"/>
                <a:gd name="connsiteX0" fmla="*/ 0 w 237112"/>
                <a:gd name="connsiteY0" fmla="*/ 30545 h 183321"/>
                <a:gd name="connsiteX1" fmla="*/ 30545 w 237112"/>
                <a:gd name="connsiteY1" fmla="*/ 0 h 183321"/>
                <a:gd name="connsiteX2" fmla="*/ 201923 w 237112"/>
                <a:gd name="connsiteY2" fmla="*/ 64474 h 183321"/>
                <a:gd name="connsiteX3" fmla="*/ 237112 w 237112"/>
                <a:gd name="connsiteY3" fmla="*/ 93058 h 183321"/>
                <a:gd name="connsiteX4" fmla="*/ 210044 w 237112"/>
                <a:gd name="connsiteY4" fmla="*/ 115800 h 183321"/>
                <a:gd name="connsiteX5" fmla="*/ 30545 w 237112"/>
                <a:gd name="connsiteY5" fmla="*/ 183267 h 183321"/>
                <a:gd name="connsiteX6" fmla="*/ 0 w 237112"/>
                <a:gd name="connsiteY6" fmla="*/ 152722 h 183321"/>
                <a:gd name="connsiteX7" fmla="*/ 0 w 237112"/>
                <a:gd name="connsiteY7" fmla="*/ 30545 h 183321"/>
                <a:gd name="connsiteX0" fmla="*/ 0 w 237112"/>
                <a:gd name="connsiteY0" fmla="*/ 30545 h 183321"/>
                <a:gd name="connsiteX1" fmla="*/ 30545 w 237112"/>
                <a:gd name="connsiteY1" fmla="*/ 0 h 183321"/>
                <a:gd name="connsiteX2" fmla="*/ 209609 w 237112"/>
                <a:gd name="connsiteY2" fmla="*/ 69473 h 183321"/>
                <a:gd name="connsiteX3" fmla="*/ 237112 w 237112"/>
                <a:gd name="connsiteY3" fmla="*/ 93058 h 183321"/>
                <a:gd name="connsiteX4" fmla="*/ 210044 w 237112"/>
                <a:gd name="connsiteY4" fmla="*/ 115800 h 183321"/>
                <a:gd name="connsiteX5" fmla="*/ 30545 w 237112"/>
                <a:gd name="connsiteY5" fmla="*/ 183267 h 183321"/>
                <a:gd name="connsiteX6" fmla="*/ 0 w 237112"/>
                <a:gd name="connsiteY6" fmla="*/ 152722 h 183321"/>
                <a:gd name="connsiteX7" fmla="*/ 0 w 237112"/>
                <a:gd name="connsiteY7" fmla="*/ 30545 h 183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7112" h="183321">
                  <a:moveTo>
                    <a:pt x="0" y="30545"/>
                  </a:moveTo>
                  <a:cubicBezTo>
                    <a:pt x="0" y="13675"/>
                    <a:pt x="13675" y="0"/>
                    <a:pt x="30545" y="0"/>
                  </a:cubicBezTo>
                  <a:cubicBezTo>
                    <a:pt x="41554" y="2608"/>
                    <a:pt x="152483" y="47982"/>
                    <a:pt x="209609" y="69473"/>
                  </a:cubicBezTo>
                  <a:cubicBezTo>
                    <a:pt x="243135" y="85600"/>
                    <a:pt x="234890" y="87651"/>
                    <a:pt x="237112" y="93058"/>
                  </a:cubicBezTo>
                  <a:cubicBezTo>
                    <a:pt x="234973" y="98835"/>
                    <a:pt x="243569" y="101382"/>
                    <a:pt x="210044" y="115800"/>
                  </a:cubicBezTo>
                  <a:cubicBezTo>
                    <a:pt x="176519" y="131606"/>
                    <a:pt x="40690" y="185259"/>
                    <a:pt x="30545" y="183267"/>
                  </a:cubicBezTo>
                  <a:cubicBezTo>
                    <a:pt x="13675" y="183267"/>
                    <a:pt x="0" y="169592"/>
                    <a:pt x="0" y="152722"/>
                  </a:cubicBezTo>
                  <a:lnTo>
                    <a:pt x="0" y="30545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0" name="Retângulo: Cantos Arredondados 4">
              <a:extLst>
                <a:ext uri="{FF2B5EF4-FFF2-40B4-BE49-F238E27FC236}">
                  <a16:creationId xmlns:a16="http://schemas.microsoft.com/office/drawing/2014/main" id="{CBE96911-24CD-432B-8A26-B9735BE8E81D}"/>
                </a:ext>
              </a:extLst>
            </p:cNvPr>
            <p:cNvSpPr/>
            <p:nvPr/>
          </p:nvSpPr>
          <p:spPr>
            <a:xfrm>
              <a:off x="8695281" y="5312798"/>
              <a:ext cx="229287" cy="238125"/>
            </a:xfrm>
            <a:custGeom>
              <a:avLst/>
              <a:gdLst>
                <a:gd name="connsiteX0" fmla="*/ 0 w 415054"/>
                <a:gd name="connsiteY0" fmla="*/ 30545 h 183267"/>
                <a:gd name="connsiteX1" fmla="*/ 30545 w 415054"/>
                <a:gd name="connsiteY1" fmla="*/ 0 h 183267"/>
                <a:gd name="connsiteX2" fmla="*/ 384509 w 415054"/>
                <a:gd name="connsiteY2" fmla="*/ 0 h 183267"/>
                <a:gd name="connsiteX3" fmla="*/ 415054 w 415054"/>
                <a:gd name="connsiteY3" fmla="*/ 30545 h 183267"/>
                <a:gd name="connsiteX4" fmla="*/ 415054 w 415054"/>
                <a:gd name="connsiteY4" fmla="*/ 152722 h 183267"/>
                <a:gd name="connsiteX5" fmla="*/ 384509 w 415054"/>
                <a:gd name="connsiteY5" fmla="*/ 183267 h 183267"/>
                <a:gd name="connsiteX6" fmla="*/ 30545 w 415054"/>
                <a:gd name="connsiteY6" fmla="*/ 183267 h 183267"/>
                <a:gd name="connsiteX7" fmla="*/ 0 w 415054"/>
                <a:gd name="connsiteY7" fmla="*/ 152722 h 183267"/>
                <a:gd name="connsiteX8" fmla="*/ 0 w 415054"/>
                <a:gd name="connsiteY8" fmla="*/ 30545 h 183267"/>
                <a:gd name="connsiteX0" fmla="*/ 0 w 415054"/>
                <a:gd name="connsiteY0" fmla="*/ 30545 h 183267"/>
                <a:gd name="connsiteX1" fmla="*/ 30545 w 415054"/>
                <a:gd name="connsiteY1" fmla="*/ 0 h 183267"/>
                <a:gd name="connsiteX2" fmla="*/ 415054 w 415054"/>
                <a:gd name="connsiteY2" fmla="*/ 30545 h 183267"/>
                <a:gd name="connsiteX3" fmla="*/ 415054 w 415054"/>
                <a:gd name="connsiteY3" fmla="*/ 152722 h 183267"/>
                <a:gd name="connsiteX4" fmla="*/ 384509 w 415054"/>
                <a:gd name="connsiteY4" fmla="*/ 183267 h 183267"/>
                <a:gd name="connsiteX5" fmla="*/ 30545 w 415054"/>
                <a:gd name="connsiteY5" fmla="*/ 183267 h 183267"/>
                <a:gd name="connsiteX6" fmla="*/ 0 w 415054"/>
                <a:gd name="connsiteY6" fmla="*/ 152722 h 183267"/>
                <a:gd name="connsiteX7" fmla="*/ 0 w 415054"/>
                <a:gd name="connsiteY7" fmla="*/ 30545 h 183267"/>
                <a:gd name="connsiteX0" fmla="*/ 0 w 415054"/>
                <a:gd name="connsiteY0" fmla="*/ 30545 h 183267"/>
                <a:gd name="connsiteX1" fmla="*/ 30545 w 415054"/>
                <a:gd name="connsiteY1" fmla="*/ 0 h 183267"/>
                <a:gd name="connsiteX2" fmla="*/ 415054 w 415054"/>
                <a:gd name="connsiteY2" fmla="*/ 152722 h 183267"/>
                <a:gd name="connsiteX3" fmla="*/ 384509 w 415054"/>
                <a:gd name="connsiteY3" fmla="*/ 183267 h 183267"/>
                <a:gd name="connsiteX4" fmla="*/ 30545 w 415054"/>
                <a:gd name="connsiteY4" fmla="*/ 183267 h 183267"/>
                <a:gd name="connsiteX5" fmla="*/ 0 w 415054"/>
                <a:gd name="connsiteY5" fmla="*/ 152722 h 183267"/>
                <a:gd name="connsiteX6" fmla="*/ 0 w 415054"/>
                <a:gd name="connsiteY6" fmla="*/ 30545 h 183267"/>
                <a:gd name="connsiteX0" fmla="*/ 0 w 415054"/>
                <a:gd name="connsiteY0" fmla="*/ 30545 h 183267"/>
                <a:gd name="connsiteX1" fmla="*/ 30545 w 415054"/>
                <a:gd name="connsiteY1" fmla="*/ 0 h 183267"/>
                <a:gd name="connsiteX2" fmla="*/ 415054 w 415054"/>
                <a:gd name="connsiteY2" fmla="*/ 152722 h 183267"/>
                <a:gd name="connsiteX3" fmla="*/ 374984 w 415054"/>
                <a:gd name="connsiteY3" fmla="*/ 183267 h 183267"/>
                <a:gd name="connsiteX4" fmla="*/ 30545 w 415054"/>
                <a:gd name="connsiteY4" fmla="*/ 183267 h 183267"/>
                <a:gd name="connsiteX5" fmla="*/ 0 w 415054"/>
                <a:gd name="connsiteY5" fmla="*/ 152722 h 183267"/>
                <a:gd name="connsiteX6" fmla="*/ 0 w 415054"/>
                <a:gd name="connsiteY6" fmla="*/ 30545 h 183267"/>
                <a:gd name="connsiteX0" fmla="*/ 0 w 415054"/>
                <a:gd name="connsiteY0" fmla="*/ 30545 h 183267"/>
                <a:gd name="connsiteX1" fmla="*/ 30545 w 415054"/>
                <a:gd name="connsiteY1" fmla="*/ 0 h 183267"/>
                <a:gd name="connsiteX2" fmla="*/ 415054 w 415054"/>
                <a:gd name="connsiteY2" fmla="*/ 152722 h 183267"/>
                <a:gd name="connsiteX3" fmla="*/ 30545 w 415054"/>
                <a:gd name="connsiteY3" fmla="*/ 183267 h 183267"/>
                <a:gd name="connsiteX4" fmla="*/ 0 w 415054"/>
                <a:gd name="connsiteY4" fmla="*/ 152722 h 183267"/>
                <a:gd name="connsiteX5" fmla="*/ 0 w 415054"/>
                <a:gd name="connsiteY5" fmla="*/ 30545 h 183267"/>
                <a:gd name="connsiteX0" fmla="*/ 0 w 231698"/>
                <a:gd name="connsiteY0" fmla="*/ 30545 h 183267"/>
                <a:gd name="connsiteX1" fmla="*/ 30545 w 231698"/>
                <a:gd name="connsiteY1" fmla="*/ 0 h 183267"/>
                <a:gd name="connsiteX2" fmla="*/ 231698 w 231698"/>
                <a:gd name="connsiteY2" fmla="*/ 88428 h 183267"/>
                <a:gd name="connsiteX3" fmla="*/ 30545 w 231698"/>
                <a:gd name="connsiteY3" fmla="*/ 183267 h 183267"/>
                <a:gd name="connsiteX4" fmla="*/ 0 w 231698"/>
                <a:gd name="connsiteY4" fmla="*/ 152722 h 183267"/>
                <a:gd name="connsiteX5" fmla="*/ 0 w 231698"/>
                <a:gd name="connsiteY5" fmla="*/ 30545 h 183267"/>
                <a:gd name="connsiteX0" fmla="*/ 0 w 231698"/>
                <a:gd name="connsiteY0" fmla="*/ 30545 h 183267"/>
                <a:gd name="connsiteX1" fmla="*/ 30545 w 231698"/>
                <a:gd name="connsiteY1" fmla="*/ 0 h 183267"/>
                <a:gd name="connsiteX2" fmla="*/ 199217 w 231698"/>
                <a:gd name="connsiteY2" fmla="*/ 73729 h 183267"/>
                <a:gd name="connsiteX3" fmla="*/ 231698 w 231698"/>
                <a:gd name="connsiteY3" fmla="*/ 88428 h 183267"/>
                <a:gd name="connsiteX4" fmla="*/ 30545 w 231698"/>
                <a:gd name="connsiteY4" fmla="*/ 183267 h 183267"/>
                <a:gd name="connsiteX5" fmla="*/ 0 w 231698"/>
                <a:gd name="connsiteY5" fmla="*/ 152722 h 183267"/>
                <a:gd name="connsiteX6" fmla="*/ 0 w 231698"/>
                <a:gd name="connsiteY6" fmla="*/ 30545 h 183267"/>
                <a:gd name="connsiteX0" fmla="*/ 0 w 231701"/>
                <a:gd name="connsiteY0" fmla="*/ 30545 h 183267"/>
                <a:gd name="connsiteX1" fmla="*/ 30545 w 231701"/>
                <a:gd name="connsiteY1" fmla="*/ 0 h 183267"/>
                <a:gd name="connsiteX2" fmla="*/ 199217 w 231701"/>
                <a:gd name="connsiteY2" fmla="*/ 73729 h 183267"/>
                <a:gd name="connsiteX3" fmla="*/ 231698 w 231701"/>
                <a:gd name="connsiteY3" fmla="*/ 88428 h 183267"/>
                <a:gd name="connsiteX4" fmla="*/ 199217 w 231701"/>
                <a:gd name="connsiteY4" fmla="*/ 121354 h 183267"/>
                <a:gd name="connsiteX5" fmla="*/ 30545 w 231701"/>
                <a:gd name="connsiteY5" fmla="*/ 183267 h 183267"/>
                <a:gd name="connsiteX6" fmla="*/ 0 w 231701"/>
                <a:gd name="connsiteY6" fmla="*/ 152722 h 183267"/>
                <a:gd name="connsiteX7" fmla="*/ 0 w 231701"/>
                <a:gd name="connsiteY7" fmla="*/ 30545 h 183267"/>
                <a:gd name="connsiteX0" fmla="*/ 0 w 231698"/>
                <a:gd name="connsiteY0" fmla="*/ 30545 h 183267"/>
                <a:gd name="connsiteX1" fmla="*/ 30545 w 231698"/>
                <a:gd name="connsiteY1" fmla="*/ 0 h 183267"/>
                <a:gd name="connsiteX2" fmla="*/ 199217 w 231698"/>
                <a:gd name="connsiteY2" fmla="*/ 73729 h 183267"/>
                <a:gd name="connsiteX3" fmla="*/ 231698 w 231698"/>
                <a:gd name="connsiteY3" fmla="*/ 88428 h 183267"/>
                <a:gd name="connsiteX4" fmla="*/ 199217 w 231698"/>
                <a:gd name="connsiteY4" fmla="*/ 121354 h 183267"/>
                <a:gd name="connsiteX5" fmla="*/ 30545 w 231698"/>
                <a:gd name="connsiteY5" fmla="*/ 183267 h 183267"/>
                <a:gd name="connsiteX6" fmla="*/ 0 w 231698"/>
                <a:gd name="connsiteY6" fmla="*/ 152722 h 183267"/>
                <a:gd name="connsiteX7" fmla="*/ 0 w 231698"/>
                <a:gd name="connsiteY7" fmla="*/ 30545 h 183267"/>
                <a:gd name="connsiteX0" fmla="*/ 0 w 231698"/>
                <a:gd name="connsiteY0" fmla="*/ 30545 h 183267"/>
                <a:gd name="connsiteX1" fmla="*/ 30545 w 231698"/>
                <a:gd name="connsiteY1" fmla="*/ 0 h 183267"/>
                <a:gd name="connsiteX2" fmla="*/ 199217 w 231698"/>
                <a:gd name="connsiteY2" fmla="*/ 73729 h 183267"/>
                <a:gd name="connsiteX3" fmla="*/ 231698 w 231698"/>
                <a:gd name="connsiteY3" fmla="*/ 88428 h 183267"/>
                <a:gd name="connsiteX4" fmla="*/ 199217 w 231698"/>
                <a:gd name="connsiteY4" fmla="*/ 121354 h 183267"/>
                <a:gd name="connsiteX5" fmla="*/ 30545 w 231698"/>
                <a:gd name="connsiteY5" fmla="*/ 183267 h 183267"/>
                <a:gd name="connsiteX6" fmla="*/ 0 w 231698"/>
                <a:gd name="connsiteY6" fmla="*/ 152722 h 183267"/>
                <a:gd name="connsiteX7" fmla="*/ 0 w 231698"/>
                <a:gd name="connsiteY7" fmla="*/ 30545 h 183267"/>
                <a:gd name="connsiteX0" fmla="*/ 0 w 231698"/>
                <a:gd name="connsiteY0" fmla="*/ 30545 h 183267"/>
                <a:gd name="connsiteX1" fmla="*/ 30545 w 231698"/>
                <a:gd name="connsiteY1" fmla="*/ 0 h 183267"/>
                <a:gd name="connsiteX2" fmla="*/ 199217 w 231698"/>
                <a:gd name="connsiteY2" fmla="*/ 73729 h 183267"/>
                <a:gd name="connsiteX3" fmla="*/ 231698 w 231698"/>
                <a:gd name="connsiteY3" fmla="*/ 96760 h 183267"/>
                <a:gd name="connsiteX4" fmla="*/ 199217 w 231698"/>
                <a:gd name="connsiteY4" fmla="*/ 121354 h 183267"/>
                <a:gd name="connsiteX5" fmla="*/ 30545 w 231698"/>
                <a:gd name="connsiteY5" fmla="*/ 183267 h 183267"/>
                <a:gd name="connsiteX6" fmla="*/ 0 w 231698"/>
                <a:gd name="connsiteY6" fmla="*/ 152722 h 183267"/>
                <a:gd name="connsiteX7" fmla="*/ 0 w 231698"/>
                <a:gd name="connsiteY7" fmla="*/ 30545 h 183267"/>
                <a:gd name="connsiteX0" fmla="*/ 0 w 231698"/>
                <a:gd name="connsiteY0" fmla="*/ 30545 h 183267"/>
                <a:gd name="connsiteX1" fmla="*/ 30545 w 231698"/>
                <a:gd name="connsiteY1" fmla="*/ 0 h 183267"/>
                <a:gd name="connsiteX2" fmla="*/ 199217 w 231698"/>
                <a:gd name="connsiteY2" fmla="*/ 73729 h 183267"/>
                <a:gd name="connsiteX3" fmla="*/ 231698 w 231698"/>
                <a:gd name="connsiteY3" fmla="*/ 96760 h 183267"/>
                <a:gd name="connsiteX4" fmla="*/ 199217 w 231698"/>
                <a:gd name="connsiteY4" fmla="*/ 121354 h 183267"/>
                <a:gd name="connsiteX5" fmla="*/ 30545 w 231698"/>
                <a:gd name="connsiteY5" fmla="*/ 183267 h 183267"/>
                <a:gd name="connsiteX6" fmla="*/ 0 w 231698"/>
                <a:gd name="connsiteY6" fmla="*/ 152722 h 183267"/>
                <a:gd name="connsiteX7" fmla="*/ 0 w 231698"/>
                <a:gd name="connsiteY7" fmla="*/ 30545 h 183267"/>
                <a:gd name="connsiteX0" fmla="*/ 0 w 231698"/>
                <a:gd name="connsiteY0" fmla="*/ 30545 h 183267"/>
                <a:gd name="connsiteX1" fmla="*/ 30545 w 231698"/>
                <a:gd name="connsiteY1" fmla="*/ 0 h 183267"/>
                <a:gd name="connsiteX2" fmla="*/ 199217 w 231698"/>
                <a:gd name="connsiteY2" fmla="*/ 73729 h 183267"/>
                <a:gd name="connsiteX3" fmla="*/ 231698 w 231698"/>
                <a:gd name="connsiteY3" fmla="*/ 96760 h 183267"/>
                <a:gd name="connsiteX4" fmla="*/ 199217 w 231698"/>
                <a:gd name="connsiteY4" fmla="*/ 121354 h 183267"/>
                <a:gd name="connsiteX5" fmla="*/ 30545 w 231698"/>
                <a:gd name="connsiteY5" fmla="*/ 183267 h 183267"/>
                <a:gd name="connsiteX6" fmla="*/ 0 w 231698"/>
                <a:gd name="connsiteY6" fmla="*/ 152722 h 183267"/>
                <a:gd name="connsiteX7" fmla="*/ 0 w 231698"/>
                <a:gd name="connsiteY7" fmla="*/ 30545 h 183267"/>
                <a:gd name="connsiteX0" fmla="*/ 0 w 231698"/>
                <a:gd name="connsiteY0" fmla="*/ 30545 h 183267"/>
                <a:gd name="connsiteX1" fmla="*/ 30545 w 231698"/>
                <a:gd name="connsiteY1" fmla="*/ 0 h 183267"/>
                <a:gd name="connsiteX2" fmla="*/ 199217 w 231698"/>
                <a:gd name="connsiteY2" fmla="*/ 73729 h 183267"/>
                <a:gd name="connsiteX3" fmla="*/ 231698 w 231698"/>
                <a:gd name="connsiteY3" fmla="*/ 96760 h 183267"/>
                <a:gd name="connsiteX4" fmla="*/ 199217 w 231698"/>
                <a:gd name="connsiteY4" fmla="*/ 121354 h 183267"/>
                <a:gd name="connsiteX5" fmla="*/ 30545 w 231698"/>
                <a:gd name="connsiteY5" fmla="*/ 183267 h 183267"/>
                <a:gd name="connsiteX6" fmla="*/ 0 w 231698"/>
                <a:gd name="connsiteY6" fmla="*/ 152722 h 183267"/>
                <a:gd name="connsiteX7" fmla="*/ 0 w 231698"/>
                <a:gd name="connsiteY7" fmla="*/ 30545 h 183267"/>
                <a:gd name="connsiteX0" fmla="*/ 0 w 231701"/>
                <a:gd name="connsiteY0" fmla="*/ 30545 h 183267"/>
                <a:gd name="connsiteX1" fmla="*/ 30545 w 231701"/>
                <a:gd name="connsiteY1" fmla="*/ 0 h 183267"/>
                <a:gd name="connsiteX2" fmla="*/ 199217 w 231701"/>
                <a:gd name="connsiteY2" fmla="*/ 73729 h 183267"/>
                <a:gd name="connsiteX3" fmla="*/ 231698 w 231701"/>
                <a:gd name="connsiteY3" fmla="*/ 96760 h 183267"/>
                <a:gd name="connsiteX4" fmla="*/ 199217 w 231701"/>
                <a:gd name="connsiteY4" fmla="*/ 121354 h 183267"/>
                <a:gd name="connsiteX5" fmla="*/ 30545 w 231701"/>
                <a:gd name="connsiteY5" fmla="*/ 183267 h 183267"/>
                <a:gd name="connsiteX6" fmla="*/ 0 w 231701"/>
                <a:gd name="connsiteY6" fmla="*/ 152722 h 183267"/>
                <a:gd name="connsiteX7" fmla="*/ 0 w 231701"/>
                <a:gd name="connsiteY7" fmla="*/ 30545 h 183267"/>
                <a:gd name="connsiteX0" fmla="*/ 0 w 231701"/>
                <a:gd name="connsiteY0" fmla="*/ 30545 h 183267"/>
                <a:gd name="connsiteX1" fmla="*/ 30545 w 231701"/>
                <a:gd name="connsiteY1" fmla="*/ 0 h 183267"/>
                <a:gd name="connsiteX2" fmla="*/ 199217 w 231701"/>
                <a:gd name="connsiteY2" fmla="*/ 73729 h 183267"/>
                <a:gd name="connsiteX3" fmla="*/ 231698 w 231701"/>
                <a:gd name="connsiteY3" fmla="*/ 87504 h 183267"/>
                <a:gd name="connsiteX4" fmla="*/ 199217 w 231701"/>
                <a:gd name="connsiteY4" fmla="*/ 121354 h 183267"/>
                <a:gd name="connsiteX5" fmla="*/ 30545 w 231701"/>
                <a:gd name="connsiteY5" fmla="*/ 183267 h 183267"/>
                <a:gd name="connsiteX6" fmla="*/ 0 w 231701"/>
                <a:gd name="connsiteY6" fmla="*/ 152722 h 183267"/>
                <a:gd name="connsiteX7" fmla="*/ 0 w 231701"/>
                <a:gd name="connsiteY7" fmla="*/ 30545 h 183267"/>
                <a:gd name="connsiteX0" fmla="*/ 0 w 231993"/>
                <a:gd name="connsiteY0" fmla="*/ 30545 h 183267"/>
                <a:gd name="connsiteX1" fmla="*/ 30545 w 231993"/>
                <a:gd name="connsiteY1" fmla="*/ 0 h 183267"/>
                <a:gd name="connsiteX2" fmla="*/ 201923 w 231993"/>
                <a:gd name="connsiteY2" fmla="*/ 64474 h 183267"/>
                <a:gd name="connsiteX3" fmla="*/ 231698 w 231993"/>
                <a:gd name="connsiteY3" fmla="*/ 87504 h 183267"/>
                <a:gd name="connsiteX4" fmla="*/ 199217 w 231993"/>
                <a:gd name="connsiteY4" fmla="*/ 121354 h 183267"/>
                <a:gd name="connsiteX5" fmla="*/ 30545 w 231993"/>
                <a:gd name="connsiteY5" fmla="*/ 183267 h 183267"/>
                <a:gd name="connsiteX6" fmla="*/ 0 w 231993"/>
                <a:gd name="connsiteY6" fmla="*/ 152722 h 183267"/>
                <a:gd name="connsiteX7" fmla="*/ 0 w 231993"/>
                <a:gd name="connsiteY7" fmla="*/ 30545 h 183267"/>
                <a:gd name="connsiteX0" fmla="*/ 0 w 237159"/>
                <a:gd name="connsiteY0" fmla="*/ 30545 h 183267"/>
                <a:gd name="connsiteX1" fmla="*/ 30545 w 237159"/>
                <a:gd name="connsiteY1" fmla="*/ 0 h 183267"/>
                <a:gd name="connsiteX2" fmla="*/ 201923 w 237159"/>
                <a:gd name="connsiteY2" fmla="*/ 64474 h 183267"/>
                <a:gd name="connsiteX3" fmla="*/ 237112 w 237159"/>
                <a:gd name="connsiteY3" fmla="*/ 93058 h 183267"/>
                <a:gd name="connsiteX4" fmla="*/ 199217 w 237159"/>
                <a:gd name="connsiteY4" fmla="*/ 121354 h 183267"/>
                <a:gd name="connsiteX5" fmla="*/ 30545 w 237159"/>
                <a:gd name="connsiteY5" fmla="*/ 183267 h 183267"/>
                <a:gd name="connsiteX6" fmla="*/ 0 w 237159"/>
                <a:gd name="connsiteY6" fmla="*/ 152722 h 183267"/>
                <a:gd name="connsiteX7" fmla="*/ 0 w 237159"/>
                <a:gd name="connsiteY7" fmla="*/ 30545 h 183267"/>
                <a:gd name="connsiteX0" fmla="*/ 0 w 238203"/>
                <a:gd name="connsiteY0" fmla="*/ 30545 h 183267"/>
                <a:gd name="connsiteX1" fmla="*/ 30545 w 238203"/>
                <a:gd name="connsiteY1" fmla="*/ 0 h 183267"/>
                <a:gd name="connsiteX2" fmla="*/ 201923 w 238203"/>
                <a:gd name="connsiteY2" fmla="*/ 64474 h 183267"/>
                <a:gd name="connsiteX3" fmla="*/ 237112 w 238203"/>
                <a:gd name="connsiteY3" fmla="*/ 93058 h 183267"/>
                <a:gd name="connsiteX4" fmla="*/ 210044 w 238203"/>
                <a:gd name="connsiteY4" fmla="*/ 115800 h 183267"/>
                <a:gd name="connsiteX5" fmla="*/ 30545 w 238203"/>
                <a:gd name="connsiteY5" fmla="*/ 183267 h 183267"/>
                <a:gd name="connsiteX6" fmla="*/ 0 w 238203"/>
                <a:gd name="connsiteY6" fmla="*/ 152722 h 183267"/>
                <a:gd name="connsiteX7" fmla="*/ 0 w 238203"/>
                <a:gd name="connsiteY7" fmla="*/ 30545 h 183267"/>
                <a:gd name="connsiteX0" fmla="*/ 0 w 237289"/>
                <a:gd name="connsiteY0" fmla="*/ 30545 h 183267"/>
                <a:gd name="connsiteX1" fmla="*/ 30545 w 237289"/>
                <a:gd name="connsiteY1" fmla="*/ 0 h 183267"/>
                <a:gd name="connsiteX2" fmla="*/ 201923 w 237289"/>
                <a:gd name="connsiteY2" fmla="*/ 64474 h 183267"/>
                <a:gd name="connsiteX3" fmla="*/ 237112 w 237289"/>
                <a:gd name="connsiteY3" fmla="*/ 93058 h 183267"/>
                <a:gd name="connsiteX4" fmla="*/ 210044 w 237289"/>
                <a:gd name="connsiteY4" fmla="*/ 115800 h 183267"/>
                <a:gd name="connsiteX5" fmla="*/ 30545 w 237289"/>
                <a:gd name="connsiteY5" fmla="*/ 183267 h 183267"/>
                <a:gd name="connsiteX6" fmla="*/ 0 w 237289"/>
                <a:gd name="connsiteY6" fmla="*/ 152722 h 183267"/>
                <a:gd name="connsiteX7" fmla="*/ 0 w 237289"/>
                <a:gd name="connsiteY7" fmla="*/ 30545 h 183267"/>
                <a:gd name="connsiteX0" fmla="*/ 0 w 238816"/>
                <a:gd name="connsiteY0" fmla="*/ 30545 h 183267"/>
                <a:gd name="connsiteX1" fmla="*/ 30545 w 238816"/>
                <a:gd name="connsiteY1" fmla="*/ 0 h 183267"/>
                <a:gd name="connsiteX2" fmla="*/ 201923 w 238816"/>
                <a:gd name="connsiteY2" fmla="*/ 64474 h 183267"/>
                <a:gd name="connsiteX3" fmla="*/ 237112 w 238816"/>
                <a:gd name="connsiteY3" fmla="*/ 93058 h 183267"/>
                <a:gd name="connsiteX4" fmla="*/ 210044 w 238816"/>
                <a:gd name="connsiteY4" fmla="*/ 115800 h 183267"/>
                <a:gd name="connsiteX5" fmla="*/ 30545 w 238816"/>
                <a:gd name="connsiteY5" fmla="*/ 183267 h 183267"/>
                <a:gd name="connsiteX6" fmla="*/ 0 w 238816"/>
                <a:gd name="connsiteY6" fmla="*/ 152722 h 183267"/>
                <a:gd name="connsiteX7" fmla="*/ 0 w 238816"/>
                <a:gd name="connsiteY7" fmla="*/ 30545 h 183267"/>
                <a:gd name="connsiteX0" fmla="*/ 0 w 238816"/>
                <a:gd name="connsiteY0" fmla="*/ 30545 h 183267"/>
                <a:gd name="connsiteX1" fmla="*/ 30545 w 238816"/>
                <a:gd name="connsiteY1" fmla="*/ 0 h 183267"/>
                <a:gd name="connsiteX2" fmla="*/ 201923 w 238816"/>
                <a:gd name="connsiteY2" fmla="*/ 64474 h 183267"/>
                <a:gd name="connsiteX3" fmla="*/ 237112 w 238816"/>
                <a:gd name="connsiteY3" fmla="*/ 93058 h 183267"/>
                <a:gd name="connsiteX4" fmla="*/ 210044 w 238816"/>
                <a:gd name="connsiteY4" fmla="*/ 115800 h 183267"/>
                <a:gd name="connsiteX5" fmla="*/ 30545 w 238816"/>
                <a:gd name="connsiteY5" fmla="*/ 183267 h 183267"/>
                <a:gd name="connsiteX6" fmla="*/ 0 w 238816"/>
                <a:gd name="connsiteY6" fmla="*/ 152722 h 183267"/>
                <a:gd name="connsiteX7" fmla="*/ 0 w 238816"/>
                <a:gd name="connsiteY7" fmla="*/ 30545 h 183267"/>
                <a:gd name="connsiteX0" fmla="*/ 0 w 238816"/>
                <a:gd name="connsiteY0" fmla="*/ 30545 h 183267"/>
                <a:gd name="connsiteX1" fmla="*/ 30545 w 238816"/>
                <a:gd name="connsiteY1" fmla="*/ 0 h 183267"/>
                <a:gd name="connsiteX2" fmla="*/ 201923 w 238816"/>
                <a:gd name="connsiteY2" fmla="*/ 64474 h 183267"/>
                <a:gd name="connsiteX3" fmla="*/ 237112 w 238816"/>
                <a:gd name="connsiteY3" fmla="*/ 93058 h 183267"/>
                <a:gd name="connsiteX4" fmla="*/ 210044 w 238816"/>
                <a:gd name="connsiteY4" fmla="*/ 115800 h 183267"/>
                <a:gd name="connsiteX5" fmla="*/ 30545 w 238816"/>
                <a:gd name="connsiteY5" fmla="*/ 183267 h 183267"/>
                <a:gd name="connsiteX6" fmla="*/ 0 w 238816"/>
                <a:gd name="connsiteY6" fmla="*/ 152722 h 183267"/>
                <a:gd name="connsiteX7" fmla="*/ 0 w 238816"/>
                <a:gd name="connsiteY7" fmla="*/ 30545 h 183267"/>
                <a:gd name="connsiteX0" fmla="*/ 0 w 238816"/>
                <a:gd name="connsiteY0" fmla="*/ 30545 h 183267"/>
                <a:gd name="connsiteX1" fmla="*/ 30545 w 238816"/>
                <a:gd name="connsiteY1" fmla="*/ 0 h 183267"/>
                <a:gd name="connsiteX2" fmla="*/ 201923 w 238816"/>
                <a:gd name="connsiteY2" fmla="*/ 64474 h 183267"/>
                <a:gd name="connsiteX3" fmla="*/ 237112 w 238816"/>
                <a:gd name="connsiteY3" fmla="*/ 93058 h 183267"/>
                <a:gd name="connsiteX4" fmla="*/ 210044 w 238816"/>
                <a:gd name="connsiteY4" fmla="*/ 115800 h 183267"/>
                <a:gd name="connsiteX5" fmla="*/ 30545 w 238816"/>
                <a:gd name="connsiteY5" fmla="*/ 183267 h 183267"/>
                <a:gd name="connsiteX6" fmla="*/ 0 w 238816"/>
                <a:gd name="connsiteY6" fmla="*/ 152722 h 183267"/>
                <a:gd name="connsiteX7" fmla="*/ 0 w 238816"/>
                <a:gd name="connsiteY7" fmla="*/ 30545 h 183267"/>
                <a:gd name="connsiteX0" fmla="*/ 0 w 237112"/>
                <a:gd name="connsiteY0" fmla="*/ 30545 h 183267"/>
                <a:gd name="connsiteX1" fmla="*/ 30545 w 237112"/>
                <a:gd name="connsiteY1" fmla="*/ 0 h 183267"/>
                <a:gd name="connsiteX2" fmla="*/ 201923 w 237112"/>
                <a:gd name="connsiteY2" fmla="*/ 64474 h 183267"/>
                <a:gd name="connsiteX3" fmla="*/ 237112 w 237112"/>
                <a:gd name="connsiteY3" fmla="*/ 93058 h 183267"/>
                <a:gd name="connsiteX4" fmla="*/ 210044 w 237112"/>
                <a:gd name="connsiteY4" fmla="*/ 115800 h 183267"/>
                <a:gd name="connsiteX5" fmla="*/ 30545 w 237112"/>
                <a:gd name="connsiteY5" fmla="*/ 183267 h 183267"/>
                <a:gd name="connsiteX6" fmla="*/ 0 w 237112"/>
                <a:gd name="connsiteY6" fmla="*/ 152722 h 183267"/>
                <a:gd name="connsiteX7" fmla="*/ 0 w 237112"/>
                <a:gd name="connsiteY7" fmla="*/ 30545 h 183267"/>
                <a:gd name="connsiteX0" fmla="*/ 0 w 237112"/>
                <a:gd name="connsiteY0" fmla="*/ 30545 h 183267"/>
                <a:gd name="connsiteX1" fmla="*/ 30545 w 237112"/>
                <a:gd name="connsiteY1" fmla="*/ 0 h 183267"/>
                <a:gd name="connsiteX2" fmla="*/ 201923 w 237112"/>
                <a:gd name="connsiteY2" fmla="*/ 64474 h 183267"/>
                <a:gd name="connsiteX3" fmla="*/ 237112 w 237112"/>
                <a:gd name="connsiteY3" fmla="*/ 93058 h 183267"/>
                <a:gd name="connsiteX4" fmla="*/ 210044 w 237112"/>
                <a:gd name="connsiteY4" fmla="*/ 115800 h 183267"/>
                <a:gd name="connsiteX5" fmla="*/ 30545 w 237112"/>
                <a:gd name="connsiteY5" fmla="*/ 183267 h 183267"/>
                <a:gd name="connsiteX6" fmla="*/ 0 w 237112"/>
                <a:gd name="connsiteY6" fmla="*/ 152722 h 183267"/>
                <a:gd name="connsiteX7" fmla="*/ 0 w 237112"/>
                <a:gd name="connsiteY7" fmla="*/ 30545 h 183267"/>
                <a:gd name="connsiteX0" fmla="*/ 0 w 237112"/>
                <a:gd name="connsiteY0" fmla="*/ 30545 h 183321"/>
                <a:gd name="connsiteX1" fmla="*/ 30545 w 237112"/>
                <a:gd name="connsiteY1" fmla="*/ 0 h 183321"/>
                <a:gd name="connsiteX2" fmla="*/ 201923 w 237112"/>
                <a:gd name="connsiteY2" fmla="*/ 64474 h 183321"/>
                <a:gd name="connsiteX3" fmla="*/ 237112 w 237112"/>
                <a:gd name="connsiteY3" fmla="*/ 93058 h 183321"/>
                <a:gd name="connsiteX4" fmla="*/ 210044 w 237112"/>
                <a:gd name="connsiteY4" fmla="*/ 115800 h 183321"/>
                <a:gd name="connsiteX5" fmla="*/ 30545 w 237112"/>
                <a:gd name="connsiteY5" fmla="*/ 183267 h 183321"/>
                <a:gd name="connsiteX6" fmla="*/ 0 w 237112"/>
                <a:gd name="connsiteY6" fmla="*/ 152722 h 183321"/>
                <a:gd name="connsiteX7" fmla="*/ 0 w 237112"/>
                <a:gd name="connsiteY7" fmla="*/ 30545 h 183321"/>
                <a:gd name="connsiteX0" fmla="*/ 0 w 237112"/>
                <a:gd name="connsiteY0" fmla="*/ 30545 h 183321"/>
                <a:gd name="connsiteX1" fmla="*/ 30545 w 237112"/>
                <a:gd name="connsiteY1" fmla="*/ 0 h 183321"/>
                <a:gd name="connsiteX2" fmla="*/ 209609 w 237112"/>
                <a:gd name="connsiteY2" fmla="*/ 69473 h 183321"/>
                <a:gd name="connsiteX3" fmla="*/ 237112 w 237112"/>
                <a:gd name="connsiteY3" fmla="*/ 93058 h 183321"/>
                <a:gd name="connsiteX4" fmla="*/ 210044 w 237112"/>
                <a:gd name="connsiteY4" fmla="*/ 115800 h 183321"/>
                <a:gd name="connsiteX5" fmla="*/ 30545 w 237112"/>
                <a:gd name="connsiteY5" fmla="*/ 183267 h 183321"/>
                <a:gd name="connsiteX6" fmla="*/ 0 w 237112"/>
                <a:gd name="connsiteY6" fmla="*/ 152722 h 183321"/>
                <a:gd name="connsiteX7" fmla="*/ 0 w 237112"/>
                <a:gd name="connsiteY7" fmla="*/ 30545 h 183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7112" h="183321">
                  <a:moveTo>
                    <a:pt x="0" y="30545"/>
                  </a:moveTo>
                  <a:cubicBezTo>
                    <a:pt x="0" y="13675"/>
                    <a:pt x="13675" y="0"/>
                    <a:pt x="30545" y="0"/>
                  </a:cubicBezTo>
                  <a:cubicBezTo>
                    <a:pt x="41554" y="2608"/>
                    <a:pt x="152483" y="47982"/>
                    <a:pt x="209609" y="69473"/>
                  </a:cubicBezTo>
                  <a:cubicBezTo>
                    <a:pt x="243135" y="85600"/>
                    <a:pt x="234890" y="87651"/>
                    <a:pt x="237112" y="93058"/>
                  </a:cubicBezTo>
                  <a:cubicBezTo>
                    <a:pt x="234973" y="98835"/>
                    <a:pt x="243569" y="101382"/>
                    <a:pt x="210044" y="115800"/>
                  </a:cubicBezTo>
                  <a:cubicBezTo>
                    <a:pt x="176519" y="131606"/>
                    <a:pt x="40690" y="185259"/>
                    <a:pt x="30545" y="183267"/>
                  </a:cubicBezTo>
                  <a:cubicBezTo>
                    <a:pt x="13675" y="183267"/>
                    <a:pt x="0" y="169592"/>
                    <a:pt x="0" y="152722"/>
                  </a:cubicBezTo>
                  <a:lnTo>
                    <a:pt x="0" y="30545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81" name="Agrupar 80">
            <a:extLst>
              <a:ext uri="{FF2B5EF4-FFF2-40B4-BE49-F238E27FC236}">
                <a16:creationId xmlns:a16="http://schemas.microsoft.com/office/drawing/2014/main" id="{D33474A3-D9AB-4272-B27B-246EEDFF99BC}"/>
              </a:ext>
            </a:extLst>
          </p:cNvPr>
          <p:cNvGrpSpPr/>
          <p:nvPr/>
        </p:nvGrpSpPr>
        <p:grpSpPr>
          <a:xfrm>
            <a:off x="235723" y="5209972"/>
            <a:ext cx="230532" cy="350983"/>
            <a:chOff x="743474" y="6015139"/>
            <a:chExt cx="230532" cy="350983"/>
          </a:xfrm>
        </p:grpSpPr>
        <p:sp>
          <p:nvSpPr>
            <p:cNvPr id="82" name="Retângulo: Cantos Arredondados 81">
              <a:extLst>
                <a:ext uri="{FF2B5EF4-FFF2-40B4-BE49-F238E27FC236}">
                  <a16:creationId xmlns:a16="http://schemas.microsoft.com/office/drawing/2014/main" id="{47A56824-3B34-4EAC-8C85-FF6BBEB948E6}"/>
                </a:ext>
              </a:extLst>
            </p:cNvPr>
            <p:cNvSpPr/>
            <p:nvPr/>
          </p:nvSpPr>
          <p:spPr>
            <a:xfrm>
              <a:off x="743474" y="6120357"/>
              <a:ext cx="161925" cy="130968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etângulo: Cantos Arredondados 4">
              <a:extLst>
                <a:ext uri="{FF2B5EF4-FFF2-40B4-BE49-F238E27FC236}">
                  <a16:creationId xmlns:a16="http://schemas.microsoft.com/office/drawing/2014/main" id="{A79EE8D6-9A2B-406C-A5D4-5DF105CF481A}"/>
                </a:ext>
              </a:extLst>
            </p:cNvPr>
            <p:cNvSpPr/>
            <p:nvPr/>
          </p:nvSpPr>
          <p:spPr>
            <a:xfrm rot="10800000">
              <a:off x="763769" y="6015139"/>
              <a:ext cx="210237" cy="350983"/>
            </a:xfrm>
            <a:custGeom>
              <a:avLst/>
              <a:gdLst>
                <a:gd name="connsiteX0" fmla="*/ 0 w 415054"/>
                <a:gd name="connsiteY0" fmla="*/ 30545 h 183267"/>
                <a:gd name="connsiteX1" fmla="*/ 30545 w 415054"/>
                <a:gd name="connsiteY1" fmla="*/ 0 h 183267"/>
                <a:gd name="connsiteX2" fmla="*/ 384509 w 415054"/>
                <a:gd name="connsiteY2" fmla="*/ 0 h 183267"/>
                <a:gd name="connsiteX3" fmla="*/ 415054 w 415054"/>
                <a:gd name="connsiteY3" fmla="*/ 30545 h 183267"/>
                <a:gd name="connsiteX4" fmla="*/ 415054 w 415054"/>
                <a:gd name="connsiteY4" fmla="*/ 152722 h 183267"/>
                <a:gd name="connsiteX5" fmla="*/ 384509 w 415054"/>
                <a:gd name="connsiteY5" fmla="*/ 183267 h 183267"/>
                <a:gd name="connsiteX6" fmla="*/ 30545 w 415054"/>
                <a:gd name="connsiteY6" fmla="*/ 183267 h 183267"/>
                <a:gd name="connsiteX7" fmla="*/ 0 w 415054"/>
                <a:gd name="connsiteY7" fmla="*/ 152722 h 183267"/>
                <a:gd name="connsiteX8" fmla="*/ 0 w 415054"/>
                <a:gd name="connsiteY8" fmla="*/ 30545 h 183267"/>
                <a:gd name="connsiteX0" fmla="*/ 0 w 415054"/>
                <a:gd name="connsiteY0" fmla="*/ 30545 h 183267"/>
                <a:gd name="connsiteX1" fmla="*/ 30545 w 415054"/>
                <a:gd name="connsiteY1" fmla="*/ 0 h 183267"/>
                <a:gd name="connsiteX2" fmla="*/ 415054 w 415054"/>
                <a:gd name="connsiteY2" fmla="*/ 30545 h 183267"/>
                <a:gd name="connsiteX3" fmla="*/ 415054 w 415054"/>
                <a:gd name="connsiteY3" fmla="*/ 152722 h 183267"/>
                <a:gd name="connsiteX4" fmla="*/ 384509 w 415054"/>
                <a:gd name="connsiteY4" fmla="*/ 183267 h 183267"/>
                <a:gd name="connsiteX5" fmla="*/ 30545 w 415054"/>
                <a:gd name="connsiteY5" fmla="*/ 183267 h 183267"/>
                <a:gd name="connsiteX6" fmla="*/ 0 w 415054"/>
                <a:gd name="connsiteY6" fmla="*/ 152722 h 183267"/>
                <a:gd name="connsiteX7" fmla="*/ 0 w 415054"/>
                <a:gd name="connsiteY7" fmla="*/ 30545 h 183267"/>
                <a:gd name="connsiteX0" fmla="*/ 0 w 415054"/>
                <a:gd name="connsiteY0" fmla="*/ 30545 h 183267"/>
                <a:gd name="connsiteX1" fmla="*/ 30545 w 415054"/>
                <a:gd name="connsiteY1" fmla="*/ 0 h 183267"/>
                <a:gd name="connsiteX2" fmla="*/ 415054 w 415054"/>
                <a:gd name="connsiteY2" fmla="*/ 152722 h 183267"/>
                <a:gd name="connsiteX3" fmla="*/ 384509 w 415054"/>
                <a:gd name="connsiteY3" fmla="*/ 183267 h 183267"/>
                <a:gd name="connsiteX4" fmla="*/ 30545 w 415054"/>
                <a:gd name="connsiteY4" fmla="*/ 183267 h 183267"/>
                <a:gd name="connsiteX5" fmla="*/ 0 w 415054"/>
                <a:gd name="connsiteY5" fmla="*/ 152722 h 183267"/>
                <a:gd name="connsiteX6" fmla="*/ 0 w 415054"/>
                <a:gd name="connsiteY6" fmla="*/ 30545 h 183267"/>
                <a:gd name="connsiteX0" fmla="*/ 0 w 415054"/>
                <a:gd name="connsiteY0" fmla="*/ 30545 h 183267"/>
                <a:gd name="connsiteX1" fmla="*/ 30545 w 415054"/>
                <a:gd name="connsiteY1" fmla="*/ 0 h 183267"/>
                <a:gd name="connsiteX2" fmla="*/ 415054 w 415054"/>
                <a:gd name="connsiteY2" fmla="*/ 152722 h 183267"/>
                <a:gd name="connsiteX3" fmla="*/ 374984 w 415054"/>
                <a:gd name="connsiteY3" fmla="*/ 183267 h 183267"/>
                <a:gd name="connsiteX4" fmla="*/ 30545 w 415054"/>
                <a:gd name="connsiteY4" fmla="*/ 183267 h 183267"/>
                <a:gd name="connsiteX5" fmla="*/ 0 w 415054"/>
                <a:gd name="connsiteY5" fmla="*/ 152722 h 183267"/>
                <a:gd name="connsiteX6" fmla="*/ 0 w 415054"/>
                <a:gd name="connsiteY6" fmla="*/ 30545 h 183267"/>
                <a:gd name="connsiteX0" fmla="*/ 0 w 415054"/>
                <a:gd name="connsiteY0" fmla="*/ 30545 h 183267"/>
                <a:gd name="connsiteX1" fmla="*/ 30545 w 415054"/>
                <a:gd name="connsiteY1" fmla="*/ 0 h 183267"/>
                <a:gd name="connsiteX2" fmla="*/ 415054 w 415054"/>
                <a:gd name="connsiteY2" fmla="*/ 152722 h 183267"/>
                <a:gd name="connsiteX3" fmla="*/ 30545 w 415054"/>
                <a:gd name="connsiteY3" fmla="*/ 183267 h 183267"/>
                <a:gd name="connsiteX4" fmla="*/ 0 w 415054"/>
                <a:gd name="connsiteY4" fmla="*/ 152722 h 183267"/>
                <a:gd name="connsiteX5" fmla="*/ 0 w 415054"/>
                <a:gd name="connsiteY5" fmla="*/ 30545 h 183267"/>
                <a:gd name="connsiteX0" fmla="*/ 0 w 231698"/>
                <a:gd name="connsiteY0" fmla="*/ 30545 h 183267"/>
                <a:gd name="connsiteX1" fmla="*/ 30545 w 231698"/>
                <a:gd name="connsiteY1" fmla="*/ 0 h 183267"/>
                <a:gd name="connsiteX2" fmla="*/ 231698 w 231698"/>
                <a:gd name="connsiteY2" fmla="*/ 88428 h 183267"/>
                <a:gd name="connsiteX3" fmla="*/ 30545 w 231698"/>
                <a:gd name="connsiteY3" fmla="*/ 183267 h 183267"/>
                <a:gd name="connsiteX4" fmla="*/ 0 w 231698"/>
                <a:gd name="connsiteY4" fmla="*/ 152722 h 183267"/>
                <a:gd name="connsiteX5" fmla="*/ 0 w 231698"/>
                <a:gd name="connsiteY5" fmla="*/ 30545 h 183267"/>
                <a:gd name="connsiteX0" fmla="*/ 0 w 231698"/>
                <a:gd name="connsiteY0" fmla="*/ 30545 h 183267"/>
                <a:gd name="connsiteX1" fmla="*/ 30545 w 231698"/>
                <a:gd name="connsiteY1" fmla="*/ 0 h 183267"/>
                <a:gd name="connsiteX2" fmla="*/ 199217 w 231698"/>
                <a:gd name="connsiteY2" fmla="*/ 73729 h 183267"/>
                <a:gd name="connsiteX3" fmla="*/ 231698 w 231698"/>
                <a:gd name="connsiteY3" fmla="*/ 88428 h 183267"/>
                <a:gd name="connsiteX4" fmla="*/ 30545 w 231698"/>
                <a:gd name="connsiteY4" fmla="*/ 183267 h 183267"/>
                <a:gd name="connsiteX5" fmla="*/ 0 w 231698"/>
                <a:gd name="connsiteY5" fmla="*/ 152722 h 183267"/>
                <a:gd name="connsiteX6" fmla="*/ 0 w 231698"/>
                <a:gd name="connsiteY6" fmla="*/ 30545 h 183267"/>
                <a:gd name="connsiteX0" fmla="*/ 0 w 231701"/>
                <a:gd name="connsiteY0" fmla="*/ 30545 h 183267"/>
                <a:gd name="connsiteX1" fmla="*/ 30545 w 231701"/>
                <a:gd name="connsiteY1" fmla="*/ 0 h 183267"/>
                <a:gd name="connsiteX2" fmla="*/ 199217 w 231701"/>
                <a:gd name="connsiteY2" fmla="*/ 73729 h 183267"/>
                <a:gd name="connsiteX3" fmla="*/ 231698 w 231701"/>
                <a:gd name="connsiteY3" fmla="*/ 88428 h 183267"/>
                <a:gd name="connsiteX4" fmla="*/ 199217 w 231701"/>
                <a:gd name="connsiteY4" fmla="*/ 121354 h 183267"/>
                <a:gd name="connsiteX5" fmla="*/ 30545 w 231701"/>
                <a:gd name="connsiteY5" fmla="*/ 183267 h 183267"/>
                <a:gd name="connsiteX6" fmla="*/ 0 w 231701"/>
                <a:gd name="connsiteY6" fmla="*/ 152722 h 183267"/>
                <a:gd name="connsiteX7" fmla="*/ 0 w 231701"/>
                <a:gd name="connsiteY7" fmla="*/ 30545 h 183267"/>
                <a:gd name="connsiteX0" fmla="*/ 0 w 231698"/>
                <a:gd name="connsiteY0" fmla="*/ 30545 h 183267"/>
                <a:gd name="connsiteX1" fmla="*/ 30545 w 231698"/>
                <a:gd name="connsiteY1" fmla="*/ 0 h 183267"/>
                <a:gd name="connsiteX2" fmla="*/ 199217 w 231698"/>
                <a:gd name="connsiteY2" fmla="*/ 73729 h 183267"/>
                <a:gd name="connsiteX3" fmla="*/ 231698 w 231698"/>
                <a:gd name="connsiteY3" fmla="*/ 88428 h 183267"/>
                <a:gd name="connsiteX4" fmla="*/ 199217 w 231698"/>
                <a:gd name="connsiteY4" fmla="*/ 121354 h 183267"/>
                <a:gd name="connsiteX5" fmla="*/ 30545 w 231698"/>
                <a:gd name="connsiteY5" fmla="*/ 183267 h 183267"/>
                <a:gd name="connsiteX6" fmla="*/ 0 w 231698"/>
                <a:gd name="connsiteY6" fmla="*/ 152722 h 183267"/>
                <a:gd name="connsiteX7" fmla="*/ 0 w 231698"/>
                <a:gd name="connsiteY7" fmla="*/ 30545 h 183267"/>
                <a:gd name="connsiteX0" fmla="*/ 0 w 231698"/>
                <a:gd name="connsiteY0" fmla="*/ 30545 h 183267"/>
                <a:gd name="connsiteX1" fmla="*/ 30545 w 231698"/>
                <a:gd name="connsiteY1" fmla="*/ 0 h 183267"/>
                <a:gd name="connsiteX2" fmla="*/ 199217 w 231698"/>
                <a:gd name="connsiteY2" fmla="*/ 73729 h 183267"/>
                <a:gd name="connsiteX3" fmla="*/ 231698 w 231698"/>
                <a:gd name="connsiteY3" fmla="*/ 88428 h 183267"/>
                <a:gd name="connsiteX4" fmla="*/ 199217 w 231698"/>
                <a:gd name="connsiteY4" fmla="*/ 121354 h 183267"/>
                <a:gd name="connsiteX5" fmla="*/ 30545 w 231698"/>
                <a:gd name="connsiteY5" fmla="*/ 183267 h 183267"/>
                <a:gd name="connsiteX6" fmla="*/ 0 w 231698"/>
                <a:gd name="connsiteY6" fmla="*/ 152722 h 183267"/>
                <a:gd name="connsiteX7" fmla="*/ 0 w 231698"/>
                <a:gd name="connsiteY7" fmla="*/ 30545 h 183267"/>
                <a:gd name="connsiteX0" fmla="*/ 0 w 231698"/>
                <a:gd name="connsiteY0" fmla="*/ 30545 h 183267"/>
                <a:gd name="connsiteX1" fmla="*/ 30545 w 231698"/>
                <a:gd name="connsiteY1" fmla="*/ 0 h 183267"/>
                <a:gd name="connsiteX2" fmla="*/ 199217 w 231698"/>
                <a:gd name="connsiteY2" fmla="*/ 73729 h 183267"/>
                <a:gd name="connsiteX3" fmla="*/ 231698 w 231698"/>
                <a:gd name="connsiteY3" fmla="*/ 96760 h 183267"/>
                <a:gd name="connsiteX4" fmla="*/ 199217 w 231698"/>
                <a:gd name="connsiteY4" fmla="*/ 121354 h 183267"/>
                <a:gd name="connsiteX5" fmla="*/ 30545 w 231698"/>
                <a:gd name="connsiteY5" fmla="*/ 183267 h 183267"/>
                <a:gd name="connsiteX6" fmla="*/ 0 w 231698"/>
                <a:gd name="connsiteY6" fmla="*/ 152722 h 183267"/>
                <a:gd name="connsiteX7" fmla="*/ 0 w 231698"/>
                <a:gd name="connsiteY7" fmla="*/ 30545 h 183267"/>
                <a:gd name="connsiteX0" fmla="*/ 0 w 231698"/>
                <a:gd name="connsiteY0" fmla="*/ 30545 h 183267"/>
                <a:gd name="connsiteX1" fmla="*/ 30545 w 231698"/>
                <a:gd name="connsiteY1" fmla="*/ 0 h 183267"/>
                <a:gd name="connsiteX2" fmla="*/ 199217 w 231698"/>
                <a:gd name="connsiteY2" fmla="*/ 73729 h 183267"/>
                <a:gd name="connsiteX3" fmla="*/ 231698 w 231698"/>
                <a:gd name="connsiteY3" fmla="*/ 96760 h 183267"/>
                <a:gd name="connsiteX4" fmla="*/ 199217 w 231698"/>
                <a:gd name="connsiteY4" fmla="*/ 121354 h 183267"/>
                <a:gd name="connsiteX5" fmla="*/ 30545 w 231698"/>
                <a:gd name="connsiteY5" fmla="*/ 183267 h 183267"/>
                <a:gd name="connsiteX6" fmla="*/ 0 w 231698"/>
                <a:gd name="connsiteY6" fmla="*/ 152722 h 183267"/>
                <a:gd name="connsiteX7" fmla="*/ 0 w 231698"/>
                <a:gd name="connsiteY7" fmla="*/ 30545 h 183267"/>
                <a:gd name="connsiteX0" fmla="*/ 0 w 231698"/>
                <a:gd name="connsiteY0" fmla="*/ 30545 h 183267"/>
                <a:gd name="connsiteX1" fmla="*/ 30545 w 231698"/>
                <a:gd name="connsiteY1" fmla="*/ 0 h 183267"/>
                <a:gd name="connsiteX2" fmla="*/ 199217 w 231698"/>
                <a:gd name="connsiteY2" fmla="*/ 73729 h 183267"/>
                <a:gd name="connsiteX3" fmla="*/ 231698 w 231698"/>
                <a:gd name="connsiteY3" fmla="*/ 96760 h 183267"/>
                <a:gd name="connsiteX4" fmla="*/ 199217 w 231698"/>
                <a:gd name="connsiteY4" fmla="*/ 121354 h 183267"/>
                <a:gd name="connsiteX5" fmla="*/ 30545 w 231698"/>
                <a:gd name="connsiteY5" fmla="*/ 183267 h 183267"/>
                <a:gd name="connsiteX6" fmla="*/ 0 w 231698"/>
                <a:gd name="connsiteY6" fmla="*/ 152722 h 183267"/>
                <a:gd name="connsiteX7" fmla="*/ 0 w 231698"/>
                <a:gd name="connsiteY7" fmla="*/ 30545 h 183267"/>
                <a:gd name="connsiteX0" fmla="*/ 0 w 231698"/>
                <a:gd name="connsiteY0" fmla="*/ 30545 h 183267"/>
                <a:gd name="connsiteX1" fmla="*/ 30545 w 231698"/>
                <a:gd name="connsiteY1" fmla="*/ 0 h 183267"/>
                <a:gd name="connsiteX2" fmla="*/ 199217 w 231698"/>
                <a:gd name="connsiteY2" fmla="*/ 73729 h 183267"/>
                <a:gd name="connsiteX3" fmla="*/ 231698 w 231698"/>
                <a:gd name="connsiteY3" fmla="*/ 96760 h 183267"/>
                <a:gd name="connsiteX4" fmla="*/ 199217 w 231698"/>
                <a:gd name="connsiteY4" fmla="*/ 121354 h 183267"/>
                <a:gd name="connsiteX5" fmla="*/ 30545 w 231698"/>
                <a:gd name="connsiteY5" fmla="*/ 183267 h 183267"/>
                <a:gd name="connsiteX6" fmla="*/ 0 w 231698"/>
                <a:gd name="connsiteY6" fmla="*/ 152722 h 183267"/>
                <a:gd name="connsiteX7" fmla="*/ 0 w 231698"/>
                <a:gd name="connsiteY7" fmla="*/ 30545 h 183267"/>
                <a:gd name="connsiteX0" fmla="*/ 0 w 231701"/>
                <a:gd name="connsiteY0" fmla="*/ 30545 h 183267"/>
                <a:gd name="connsiteX1" fmla="*/ 30545 w 231701"/>
                <a:gd name="connsiteY1" fmla="*/ 0 h 183267"/>
                <a:gd name="connsiteX2" fmla="*/ 199217 w 231701"/>
                <a:gd name="connsiteY2" fmla="*/ 73729 h 183267"/>
                <a:gd name="connsiteX3" fmla="*/ 231698 w 231701"/>
                <a:gd name="connsiteY3" fmla="*/ 96760 h 183267"/>
                <a:gd name="connsiteX4" fmla="*/ 199217 w 231701"/>
                <a:gd name="connsiteY4" fmla="*/ 121354 h 183267"/>
                <a:gd name="connsiteX5" fmla="*/ 30545 w 231701"/>
                <a:gd name="connsiteY5" fmla="*/ 183267 h 183267"/>
                <a:gd name="connsiteX6" fmla="*/ 0 w 231701"/>
                <a:gd name="connsiteY6" fmla="*/ 152722 h 183267"/>
                <a:gd name="connsiteX7" fmla="*/ 0 w 231701"/>
                <a:gd name="connsiteY7" fmla="*/ 30545 h 183267"/>
                <a:gd name="connsiteX0" fmla="*/ 0 w 231701"/>
                <a:gd name="connsiteY0" fmla="*/ 30545 h 183267"/>
                <a:gd name="connsiteX1" fmla="*/ 30545 w 231701"/>
                <a:gd name="connsiteY1" fmla="*/ 0 h 183267"/>
                <a:gd name="connsiteX2" fmla="*/ 199217 w 231701"/>
                <a:gd name="connsiteY2" fmla="*/ 73729 h 183267"/>
                <a:gd name="connsiteX3" fmla="*/ 231698 w 231701"/>
                <a:gd name="connsiteY3" fmla="*/ 87504 h 183267"/>
                <a:gd name="connsiteX4" fmla="*/ 199217 w 231701"/>
                <a:gd name="connsiteY4" fmla="*/ 121354 h 183267"/>
                <a:gd name="connsiteX5" fmla="*/ 30545 w 231701"/>
                <a:gd name="connsiteY5" fmla="*/ 183267 h 183267"/>
                <a:gd name="connsiteX6" fmla="*/ 0 w 231701"/>
                <a:gd name="connsiteY6" fmla="*/ 152722 h 183267"/>
                <a:gd name="connsiteX7" fmla="*/ 0 w 231701"/>
                <a:gd name="connsiteY7" fmla="*/ 30545 h 183267"/>
                <a:gd name="connsiteX0" fmla="*/ 0 w 231993"/>
                <a:gd name="connsiteY0" fmla="*/ 30545 h 183267"/>
                <a:gd name="connsiteX1" fmla="*/ 30545 w 231993"/>
                <a:gd name="connsiteY1" fmla="*/ 0 h 183267"/>
                <a:gd name="connsiteX2" fmla="*/ 201923 w 231993"/>
                <a:gd name="connsiteY2" fmla="*/ 64474 h 183267"/>
                <a:gd name="connsiteX3" fmla="*/ 231698 w 231993"/>
                <a:gd name="connsiteY3" fmla="*/ 87504 h 183267"/>
                <a:gd name="connsiteX4" fmla="*/ 199217 w 231993"/>
                <a:gd name="connsiteY4" fmla="*/ 121354 h 183267"/>
                <a:gd name="connsiteX5" fmla="*/ 30545 w 231993"/>
                <a:gd name="connsiteY5" fmla="*/ 183267 h 183267"/>
                <a:gd name="connsiteX6" fmla="*/ 0 w 231993"/>
                <a:gd name="connsiteY6" fmla="*/ 152722 h 183267"/>
                <a:gd name="connsiteX7" fmla="*/ 0 w 231993"/>
                <a:gd name="connsiteY7" fmla="*/ 30545 h 183267"/>
                <a:gd name="connsiteX0" fmla="*/ 0 w 237159"/>
                <a:gd name="connsiteY0" fmla="*/ 30545 h 183267"/>
                <a:gd name="connsiteX1" fmla="*/ 30545 w 237159"/>
                <a:gd name="connsiteY1" fmla="*/ 0 h 183267"/>
                <a:gd name="connsiteX2" fmla="*/ 201923 w 237159"/>
                <a:gd name="connsiteY2" fmla="*/ 64474 h 183267"/>
                <a:gd name="connsiteX3" fmla="*/ 237112 w 237159"/>
                <a:gd name="connsiteY3" fmla="*/ 93058 h 183267"/>
                <a:gd name="connsiteX4" fmla="*/ 199217 w 237159"/>
                <a:gd name="connsiteY4" fmla="*/ 121354 h 183267"/>
                <a:gd name="connsiteX5" fmla="*/ 30545 w 237159"/>
                <a:gd name="connsiteY5" fmla="*/ 183267 h 183267"/>
                <a:gd name="connsiteX6" fmla="*/ 0 w 237159"/>
                <a:gd name="connsiteY6" fmla="*/ 152722 h 183267"/>
                <a:gd name="connsiteX7" fmla="*/ 0 w 237159"/>
                <a:gd name="connsiteY7" fmla="*/ 30545 h 183267"/>
                <a:gd name="connsiteX0" fmla="*/ 0 w 238203"/>
                <a:gd name="connsiteY0" fmla="*/ 30545 h 183267"/>
                <a:gd name="connsiteX1" fmla="*/ 30545 w 238203"/>
                <a:gd name="connsiteY1" fmla="*/ 0 h 183267"/>
                <a:gd name="connsiteX2" fmla="*/ 201923 w 238203"/>
                <a:gd name="connsiteY2" fmla="*/ 64474 h 183267"/>
                <a:gd name="connsiteX3" fmla="*/ 237112 w 238203"/>
                <a:gd name="connsiteY3" fmla="*/ 93058 h 183267"/>
                <a:gd name="connsiteX4" fmla="*/ 210044 w 238203"/>
                <a:gd name="connsiteY4" fmla="*/ 115800 h 183267"/>
                <a:gd name="connsiteX5" fmla="*/ 30545 w 238203"/>
                <a:gd name="connsiteY5" fmla="*/ 183267 h 183267"/>
                <a:gd name="connsiteX6" fmla="*/ 0 w 238203"/>
                <a:gd name="connsiteY6" fmla="*/ 152722 h 183267"/>
                <a:gd name="connsiteX7" fmla="*/ 0 w 238203"/>
                <a:gd name="connsiteY7" fmla="*/ 30545 h 183267"/>
                <a:gd name="connsiteX0" fmla="*/ 0 w 237289"/>
                <a:gd name="connsiteY0" fmla="*/ 30545 h 183267"/>
                <a:gd name="connsiteX1" fmla="*/ 30545 w 237289"/>
                <a:gd name="connsiteY1" fmla="*/ 0 h 183267"/>
                <a:gd name="connsiteX2" fmla="*/ 201923 w 237289"/>
                <a:gd name="connsiteY2" fmla="*/ 64474 h 183267"/>
                <a:gd name="connsiteX3" fmla="*/ 237112 w 237289"/>
                <a:gd name="connsiteY3" fmla="*/ 93058 h 183267"/>
                <a:gd name="connsiteX4" fmla="*/ 210044 w 237289"/>
                <a:gd name="connsiteY4" fmla="*/ 115800 h 183267"/>
                <a:gd name="connsiteX5" fmla="*/ 30545 w 237289"/>
                <a:gd name="connsiteY5" fmla="*/ 183267 h 183267"/>
                <a:gd name="connsiteX6" fmla="*/ 0 w 237289"/>
                <a:gd name="connsiteY6" fmla="*/ 152722 h 183267"/>
                <a:gd name="connsiteX7" fmla="*/ 0 w 237289"/>
                <a:gd name="connsiteY7" fmla="*/ 30545 h 183267"/>
                <a:gd name="connsiteX0" fmla="*/ 0 w 238816"/>
                <a:gd name="connsiteY0" fmla="*/ 30545 h 183267"/>
                <a:gd name="connsiteX1" fmla="*/ 30545 w 238816"/>
                <a:gd name="connsiteY1" fmla="*/ 0 h 183267"/>
                <a:gd name="connsiteX2" fmla="*/ 201923 w 238816"/>
                <a:gd name="connsiteY2" fmla="*/ 64474 h 183267"/>
                <a:gd name="connsiteX3" fmla="*/ 237112 w 238816"/>
                <a:gd name="connsiteY3" fmla="*/ 93058 h 183267"/>
                <a:gd name="connsiteX4" fmla="*/ 210044 w 238816"/>
                <a:gd name="connsiteY4" fmla="*/ 115800 h 183267"/>
                <a:gd name="connsiteX5" fmla="*/ 30545 w 238816"/>
                <a:gd name="connsiteY5" fmla="*/ 183267 h 183267"/>
                <a:gd name="connsiteX6" fmla="*/ 0 w 238816"/>
                <a:gd name="connsiteY6" fmla="*/ 152722 h 183267"/>
                <a:gd name="connsiteX7" fmla="*/ 0 w 238816"/>
                <a:gd name="connsiteY7" fmla="*/ 30545 h 183267"/>
                <a:gd name="connsiteX0" fmla="*/ 0 w 238816"/>
                <a:gd name="connsiteY0" fmla="*/ 30545 h 183267"/>
                <a:gd name="connsiteX1" fmla="*/ 30545 w 238816"/>
                <a:gd name="connsiteY1" fmla="*/ 0 h 183267"/>
                <a:gd name="connsiteX2" fmla="*/ 201923 w 238816"/>
                <a:gd name="connsiteY2" fmla="*/ 64474 h 183267"/>
                <a:gd name="connsiteX3" fmla="*/ 237112 w 238816"/>
                <a:gd name="connsiteY3" fmla="*/ 93058 h 183267"/>
                <a:gd name="connsiteX4" fmla="*/ 210044 w 238816"/>
                <a:gd name="connsiteY4" fmla="*/ 115800 h 183267"/>
                <a:gd name="connsiteX5" fmla="*/ 30545 w 238816"/>
                <a:gd name="connsiteY5" fmla="*/ 183267 h 183267"/>
                <a:gd name="connsiteX6" fmla="*/ 0 w 238816"/>
                <a:gd name="connsiteY6" fmla="*/ 152722 h 183267"/>
                <a:gd name="connsiteX7" fmla="*/ 0 w 238816"/>
                <a:gd name="connsiteY7" fmla="*/ 30545 h 183267"/>
                <a:gd name="connsiteX0" fmla="*/ 0 w 238816"/>
                <a:gd name="connsiteY0" fmla="*/ 30545 h 183267"/>
                <a:gd name="connsiteX1" fmla="*/ 30545 w 238816"/>
                <a:gd name="connsiteY1" fmla="*/ 0 h 183267"/>
                <a:gd name="connsiteX2" fmla="*/ 201923 w 238816"/>
                <a:gd name="connsiteY2" fmla="*/ 64474 h 183267"/>
                <a:gd name="connsiteX3" fmla="*/ 237112 w 238816"/>
                <a:gd name="connsiteY3" fmla="*/ 93058 h 183267"/>
                <a:gd name="connsiteX4" fmla="*/ 210044 w 238816"/>
                <a:gd name="connsiteY4" fmla="*/ 115800 h 183267"/>
                <a:gd name="connsiteX5" fmla="*/ 30545 w 238816"/>
                <a:gd name="connsiteY5" fmla="*/ 183267 h 183267"/>
                <a:gd name="connsiteX6" fmla="*/ 0 w 238816"/>
                <a:gd name="connsiteY6" fmla="*/ 152722 h 183267"/>
                <a:gd name="connsiteX7" fmla="*/ 0 w 238816"/>
                <a:gd name="connsiteY7" fmla="*/ 30545 h 183267"/>
                <a:gd name="connsiteX0" fmla="*/ 0 w 238816"/>
                <a:gd name="connsiteY0" fmla="*/ 30545 h 183267"/>
                <a:gd name="connsiteX1" fmla="*/ 30545 w 238816"/>
                <a:gd name="connsiteY1" fmla="*/ 0 h 183267"/>
                <a:gd name="connsiteX2" fmla="*/ 201923 w 238816"/>
                <a:gd name="connsiteY2" fmla="*/ 64474 h 183267"/>
                <a:gd name="connsiteX3" fmla="*/ 237112 w 238816"/>
                <a:gd name="connsiteY3" fmla="*/ 93058 h 183267"/>
                <a:gd name="connsiteX4" fmla="*/ 210044 w 238816"/>
                <a:gd name="connsiteY4" fmla="*/ 115800 h 183267"/>
                <a:gd name="connsiteX5" fmla="*/ 30545 w 238816"/>
                <a:gd name="connsiteY5" fmla="*/ 183267 h 183267"/>
                <a:gd name="connsiteX6" fmla="*/ 0 w 238816"/>
                <a:gd name="connsiteY6" fmla="*/ 152722 h 183267"/>
                <a:gd name="connsiteX7" fmla="*/ 0 w 238816"/>
                <a:gd name="connsiteY7" fmla="*/ 30545 h 183267"/>
                <a:gd name="connsiteX0" fmla="*/ 0 w 237112"/>
                <a:gd name="connsiteY0" fmla="*/ 30545 h 183267"/>
                <a:gd name="connsiteX1" fmla="*/ 30545 w 237112"/>
                <a:gd name="connsiteY1" fmla="*/ 0 h 183267"/>
                <a:gd name="connsiteX2" fmla="*/ 201923 w 237112"/>
                <a:gd name="connsiteY2" fmla="*/ 64474 h 183267"/>
                <a:gd name="connsiteX3" fmla="*/ 237112 w 237112"/>
                <a:gd name="connsiteY3" fmla="*/ 93058 h 183267"/>
                <a:gd name="connsiteX4" fmla="*/ 210044 w 237112"/>
                <a:gd name="connsiteY4" fmla="*/ 115800 h 183267"/>
                <a:gd name="connsiteX5" fmla="*/ 30545 w 237112"/>
                <a:gd name="connsiteY5" fmla="*/ 183267 h 183267"/>
                <a:gd name="connsiteX6" fmla="*/ 0 w 237112"/>
                <a:gd name="connsiteY6" fmla="*/ 152722 h 183267"/>
                <a:gd name="connsiteX7" fmla="*/ 0 w 237112"/>
                <a:gd name="connsiteY7" fmla="*/ 30545 h 183267"/>
                <a:gd name="connsiteX0" fmla="*/ 0 w 237112"/>
                <a:gd name="connsiteY0" fmla="*/ 30545 h 183267"/>
                <a:gd name="connsiteX1" fmla="*/ 30545 w 237112"/>
                <a:gd name="connsiteY1" fmla="*/ 0 h 183267"/>
                <a:gd name="connsiteX2" fmla="*/ 201923 w 237112"/>
                <a:gd name="connsiteY2" fmla="*/ 64474 h 183267"/>
                <a:gd name="connsiteX3" fmla="*/ 237112 w 237112"/>
                <a:gd name="connsiteY3" fmla="*/ 93058 h 183267"/>
                <a:gd name="connsiteX4" fmla="*/ 210044 w 237112"/>
                <a:gd name="connsiteY4" fmla="*/ 115800 h 183267"/>
                <a:gd name="connsiteX5" fmla="*/ 30545 w 237112"/>
                <a:gd name="connsiteY5" fmla="*/ 183267 h 183267"/>
                <a:gd name="connsiteX6" fmla="*/ 0 w 237112"/>
                <a:gd name="connsiteY6" fmla="*/ 152722 h 183267"/>
                <a:gd name="connsiteX7" fmla="*/ 0 w 237112"/>
                <a:gd name="connsiteY7" fmla="*/ 30545 h 183267"/>
                <a:gd name="connsiteX0" fmla="*/ 0 w 237112"/>
                <a:gd name="connsiteY0" fmla="*/ 30545 h 183321"/>
                <a:gd name="connsiteX1" fmla="*/ 30545 w 237112"/>
                <a:gd name="connsiteY1" fmla="*/ 0 h 183321"/>
                <a:gd name="connsiteX2" fmla="*/ 201923 w 237112"/>
                <a:gd name="connsiteY2" fmla="*/ 64474 h 183321"/>
                <a:gd name="connsiteX3" fmla="*/ 237112 w 237112"/>
                <a:gd name="connsiteY3" fmla="*/ 93058 h 183321"/>
                <a:gd name="connsiteX4" fmla="*/ 210044 w 237112"/>
                <a:gd name="connsiteY4" fmla="*/ 115800 h 183321"/>
                <a:gd name="connsiteX5" fmla="*/ 30545 w 237112"/>
                <a:gd name="connsiteY5" fmla="*/ 183267 h 183321"/>
                <a:gd name="connsiteX6" fmla="*/ 0 w 237112"/>
                <a:gd name="connsiteY6" fmla="*/ 152722 h 183321"/>
                <a:gd name="connsiteX7" fmla="*/ 0 w 237112"/>
                <a:gd name="connsiteY7" fmla="*/ 30545 h 183321"/>
                <a:gd name="connsiteX0" fmla="*/ 0 w 237112"/>
                <a:gd name="connsiteY0" fmla="*/ 30545 h 183321"/>
                <a:gd name="connsiteX1" fmla="*/ 30545 w 237112"/>
                <a:gd name="connsiteY1" fmla="*/ 0 h 183321"/>
                <a:gd name="connsiteX2" fmla="*/ 209609 w 237112"/>
                <a:gd name="connsiteY2" fmla="*/ 69473 h 183321"/>
                <a:gd name="connsiteX3" fmla="*/ 237112 w 237112"/>
                <a:gd name="connsiteY3" fmla="*/ 93058 h 183321"/>
                <a:gd name="connsiteX4" fmla="*/ 210044 w 237112"/>
                <a:gd name="connsiteY4" fmla="*/ 115800 h 183321"/>
                <a:gd name="connsiteX5" fmla="*/ 30545 w 237112"/>
                <a:gd name="connsiteY5" fmla="*/ 183267 h 183321"/>
                <a:gd name="connsiteX6" fmla="*/ 0 w 237112"/>
                <a:gd name="connsiteY6" fmla="*/ 152722 h 183321"/>
                <a:gd name="connsiteX7" fmla="*/ 0 w 237112"/>
                <a:gd name="connsiteY7" fmla="*/ 30545 h 183321"/>
                <a:gd name="connsiteX0" fmla="*/ 0 w 237112"/>
                <a:gd name="connsiteY0" fmla="*/ 30545 h 183312"/>
                <a:gd name="connsiteX1" fmla="*/ 30545 w 237112"/>
                <a:gd name="connsiteY1" fmla="*/ 0 h 183312"/>
                <a:gd name="connsiteX2" fmla="*/ 209609 w 237112"/>
                <a:gd name="connsiteY2" fmla="*/ 69473 h 183312"/>
                <a:gd name="connsiteX3" fmla="*/ 237112 w 237112"/>
                <a:gd name="connsiteY3" fmla="*/ 93058 h 183312"/>
                <a:gd name="connsiteX4" fmla="*/ 160793 w 237112"/>
                <a:gd name="connsiteY4" fmla="*/ 105555 h 183312"/>
                <a:gd name="connsiteX5" fmla="*/ 30545 w 237112"/>
                <a:gd name="connsiteY5" fmla="*/ 183267 h 183312"/>
                <a:gd name="connsiteX6" fmla="*/ 0 w 237112"/>
                <a:gd name="connsiteY6" fmla="*/ 152722 h 183312"/>
                <a:gd name="connsiteX7" fmla="*/ 0 w 237112"/>
                <a:gd name="connsiteY7" fmla="*/ 30545 h 183312"/>
                <a:gd name="connsiteX0" fmla="*/ 0 w 237112"/>
                <a:gd name="connsiteY0" fmla="*/ 30545 h 183317"/>
                <a:gd name="connsiteX1" fmla="*/ 30545 w 237112"/>
                <a:gd name="connsiteY1" fmla="*/ 0 h 183317"/>
                <a:gd name="connsiteX2" fmla="*/ 209609 w 237112"/>
                <a:gd name="connsiteY2" fmla="*/ 69473 h 183317"/>
                <a:gd name="connsiteX3" fmla="*/ 237112 w 237112"/>
                <a:gd name="connsiteY3" fmla="*/ 93058 h 183317"/>
                <a:gd name="connsiteX4" fmla="*/ 160793 w 237112"/>
                <a:gd name="connsiteY4" fmla="*/ 105555 h 183317"/>
                <a:gd name="connsiteX5" fmla="*/ 30545 w 237112"/>
                <a:gd name="connsiteY5" fmla="*/ 183267 h 183317"/>
                <a:gd name="connsiteX6" fmla="*/ 0 w 237112"/>
                <a:gd name="connsiteY6" fmla="*/ 152722 h 183317"/>
                <a:gd name="connsiteX7" fmla="*/ 0 w 237112"/>
                <a:gd name="connsiteY7" fmla="*/ 30545 h 183317"/>
                <a:gd name="connsiteX0" fmla="*/ 0 w 220132"/>
                <a:gd name="connsiteY0" fmla="*/ 30545 h 183317"/>
                <a:gd name="connsiteX1" fmla="*/ 30545 w 220132"/>
                <a:gd name="connsiteY1" fmla="*/ 0 h 183317"/>
                <a:gd name="connsiteX2" fmla="*/ 209609 w 220132"/>
                <a:gd name="connsiteY2" fmla="*/ 69473 h 183317"/>
                <a:gd name="connsiteX3" fmla="*/ 187862 w 220132"/>
                <a:gd name="connsiteY3" fmla="*/ 91778 h 183317"/>
                <a:gd name="connsiteX4" fmla="*/ 160793 w 220132"/>
                <a:gd name="connsiteY4" fmla="*/ 105555 h 183317"/>
                <a:gd name="connsiteX5" fmla="*/ 30545 w 220132"/>
                <a:gd name="connsiteY5" fmla="*/ 183267 h 183317"/>
                <a:gd name="connsiteX6" fmla="*/ 0 w 220132"/>
                <a:gd name="connsiteY6" fmla="*/ 152722 h 183317"/>
                <a:gd name="connsiteX7" fmla="*/ 0 w 220132"/>
                <a:gd name="connsiteY7" fmla="*/ 30545 h 183317"/>
                <a:gd name="connsiteX0" fmla="*/ 0 w 220132"/>
                <a:gd name="connsiteY0" fmla="*/ 30545 h 183317"/>
                <a:gd name="connsiteX1" fmla="*/ 30545 w 220132"/>
                <a:gd name="connsiteY1" fmla="*/ 0 h 183317"/>
                <a:gd name="connsiteX2" fmla="*/ 209609 w 220132"/>
                <a:gd name="connsiteY2" fmla="*/ 69473 h 183317"/>
                <a:gd name="connsiteX3" fmla="*/ 187862 w 220132"/>
                <a:gd name="connsiteY3" fmla="*/ 91778 h 183317"/>
                <a:gd name="connsiteX4" fmla="*/ 160793 w 220132"/>
                <a:gd name="connsiteY4" fmla="*/ 105555 h 183317"/>
                <a:gd name="connsiteX5" fmla="*/ 30545 w 220132"/>
                <a:gd name="connsiteY5" fmla="*/ 183267 h 183317"/>
                <a:gd name="connsiteX6" fmla="*/ 0 w 220132"/>
                <a:gd name="connsiteY6" fmla="*/ 152722 h 183317"/>
                <a:gd name="connsiteX7" fmla="*/ 0 w 220132"/>
                <a:gd name="connsiteY7" fmla="*/ 30545 h 183317"/>
                <a:gd name="connsiteX0" fmla="*/ 0 w 220132"/>
                <a:gd name="connsiteY0" fmla="*/ 30545 h 183267"/>
                <a:gd name="connsiteX1" fmla="*/ 30545 w 220132"/>
                <a:gd name="connsiteY1" fmla="*/ 0 h 183267"/>
                <a:gd name="connsiteX2" fmla="*/ 209609 w 220132"/>
                <a:gd name="connsiteY2" fmla="*/ 69473 h 183267"/>
                <a:gd name="connsiteX3" fmla="*/ 187862 w 220132"/>
                <a:gd name="connsiteY3" fmla="*/ 91778 h 183267"/>
                <a:gd name="connsiteX4" fmla="*/ 30545 w 220132"/>
                <a:gd name="connsiteY4" fmla="*/ 183267 h 183267"/>
                <a:gd name="connsiteX5" fmla="*/ 0 w 220132"/>
                <a:gd name="connsiteY5" fmla="*/ 152722 h 183267"/>
                <a:gd name="connsiteX6" fmla="*/ 0 w 220132"/>
                <a:gd name="connsiteY6" fmla="*/ 30545 h 183267"/>
                <a:gd name="connsiteX0" fmla="*/ 0 w 220132"/>
                <a:gd name="connsiteY0" fmla="*/ 30545 h 183267"/>
                <a:gd name="connsiteX1" fmla="*/ 30545 w 220132"/>
                <a:gd name="connsiteY1" fmla="*/ 0 h 183267"/>
                <a:gd name="connsiteX2" fmla="*/ 209609 w 220132"/>
                <a:gd name="connsiteY2" fmla="*/ 69473 h 183267"/>
                <a:gd name="connsiteX3" fmla="*/ 187862 w 220132"/>
                <a:gd name="connsiteY3" fmla="*/ 91778 h 183267"/>
                <a:gd name="connsiteX4" fmla="*/ 30545 w 220132"/>
                <a:gd name="connsiteY4" fmla="*/ 183267 h 183267"/>
                <a:gd name="connsiteX5" fmla="*/ 0 w 220132"/>
                <a:gd name="connsiteY5" fmla="*/ 152722 h 183267"/>
                <a:gd name="connsiteX6" fmla="*/ 0 w 220132"/>
                <a:gd name="connsiteY6" fmla="*/ 30545 h 183267"/>
                <a:gd name="connsiteX0" fmla="*/ 0 w 187862"/>
                <a:gd name="connsiteY0" fmla="*/ 30545 h 183267"/>
                <a:gd name="connsiteX1" fmla="*/ 30545 w 187862"/>
                <a:gd name="connsiteY1" fmla="*/ 0 h 183267"/>
                <a:gd name="connsiteX2" fmla="*/ 187862 w 187862"/>
                <a:gd name="connsiteY2" fmla="*/ 91778 h 183267"/>
                <a:gd name="connsiteX3" fmla="*/ 30545 w 187862"/>
                <a:gd name="connsiteY3" fmla="*/ 183267 h 183267"/>
                <a:gd name="connsiteX4" fmla="*/ 0 w 187862"/>
                <a:gd name="connsiteY4" fmla="*/ 152722 h 183267"/>
                <a:gd name="connsiteX5" fmla="*/ 0 w 187862"/>
                <a:gd name="connsiteY5" fmla="*/ 30545 h 183267"/>
                <a:gd name="connsiteX0" fmla="*/ 0 w 217412"/>
                <a:gd name="connsiteY0" fmla="*/ 30545 h 183267"/>
                <a:gd name="connsiteX1" fmla="*/ 30545 w 217412"/>
                <a:gd name="connsiteY1" fmla="*/ 0 h 183267"/>
                <a:gd name="connsiteX2" fmla="*/ 217412 w 217412"/>
                <a:gd name="connsiteY2" fmla="*/ 93059 h 183267"/>
                <a:gd name="connsiteX3" fmla="*/ 30545 w 217412"/>
                <a:gd name="connsiteY3" fmla="*/ 183267 h 183267"/>
                <a:gd name="connsiteX4" fmla="*/ 0 w 217412"/>
                <a:gd name="connsiteY4" fmla="*/ 152722 h 183267"/>
                <a:gd name="connsiteX5" fmla="*/ 0 w 217412"/>
                <a:gd name="connsiteY5" fmla="*/ 30545 h 183267"/>
                <a:gd name="connsiteX0" fmla="*/ 0 w 217412"/>
                <a:gd name="connsiteY0" fmla="*/ 30545 h 183267"/>
                <a:gd name="connsiteX1" fmla="*/ 30545 w 217412"/>
                <a:gd name="connsiteY1" fmla="*/ 0 h 183267"/>
                <a:gd name="connsiteX2" fmla="*/ 217412 w 217412"/>
                <a:gd name="connsiteY2" fmla="*/ 93059 h 183267"/>
                <a:gd name="connsiteX3" fmla="*/ 30545 w 217412"/>
                <a:gd name="connsiteY3" fmla="*/ 183267 h 183267"/>
                <a:gd name="connsiteX4" fmla="*/ 0 w 217412"/>
                <a:gd name="connsiteY4" fmla="*/ 152722 h 183267"/>
                <a:gd name="connsiteX5" fmla="*/ 0 w 217412"/>
                <a:gd name="connsiteY5" fmla="*/ 30545 h 183267"/>
                <a:gd name="connsiteX0" fmla="*/ 0 w 217412"/>
                <a:gd name="connsiteY0" fmla="*/ 36948 h 189670"/>
                <a:gd name="connsiteX1" fmla="*/ 30545 w 217412"/>
                <a:gd name="connsiteY1" fmla="*/ 0 h 189670"/>
                <a:gd name="connsiteX2" fmla="*/ 217412 w 217412"/>
                <a:gd name="connsiteY2" fmla="*/ 99462 h 189670"/>
                <a:gd name="connsiteX3" fmla="*/ 30545 w 217412"/>
                <a:gd name="connsiteY3" fmla="*/ 189670 h 189670"/>
                <a:gd name="connsiteX4" fmla="*/ 0 w 217412"/>
                <a:gd name="connsiteY4" fmla="*/ 159125 h 189670"/>
                <a:gd name="connsiteX5" fmla="*/ 0 w 217412"/>
                <a:gd name="connsiteY5" fmla="*/ 36948 h 189670"/>
                <a:gd name="connsiteX0" fmla="*/ 0 w 217412"/>
                <a:gd name="connsiteY0" fmla="*/ 36948 h 189670"/>
                <a:gd name="connsiteX1" fmla="*/ 30545 w 217412"/>
                <a:gd name="connsiteY1" fmla="*/ 0 h 189670"/>
                <a:gd name="connsiteX2" fmla="*/ 217412 w 217412"/>
                <a:gd name="connsiteY2" fmla="*/ 99462 h 189670"/>
                <a:gd name="connsiteX3" fmla="*/ 30545 w 217412"/>
                <a:gd name="connsiteY3" fmla="*/ 189670 h 189670"/>
                <a:gd name="connsiteX4" fmla="*/ 0 w 217412"/>
                <a:gd name="connsiteY4" fmla="*/ 159125 h 189670"/>
                <a:gd name="connsiteX5" fmla="*/ 0 w 217412"/>
                <a:gd name="connsiteY5" fmla="*/ 36948 h 189670"/>
                <a:gd name="connsiteX0" fmla="*/ 0 w 217412"/>
                <a:gd name="connsiteY0" fmla="*/ 36948 h 189670"/>
                <a:gd name="connsiteX1" fmla="*/ 30545 w 217412"/>
                <a:gd name="connsiteY1" fmla="*/ 0 h 189670"/>
                <a:gd name="connsiteX2" fmla="*/ 217412 w 217412"/>
                <a:gd name="connsiteY2" fmla="*/ 99462 h 189670"/>
                <a:gd name="connsiteX3" fmla="*/ 30545 w 217412"/>
                <a:gd name="connsiteY3" fmla="*/ 189670 h 189670"/>
                <a:gd name="connsiteX4" fmla="*/ 0 w 217412"/>
                <a:gd name="connsiteY4" fmla="*/ 170650 h 189670"/>
                <a:gd name="connsiteX5" fmla="*/ 0 w 217412"/>
                <a:gd name="connsiteY5" fmla="*/ 36948 h 189670"/>
                <a:gd name="connsiteX0" fmla="*/ 0 w 217412"/>
                <a:gd name="connsiteY0" fmla="*/ 25513 h 178235"/>
                <a:gd name="connsiteX1" fmla="*/ 57633 w 217412"/>
                <a:gd name="connsiteY1" fmla="*/ 90 h 178235"/>
                <a:gd name="connsiteX2" fmla="*/ 217412 w 217412"/>
                <a:gd name="connsiteY2" fmla="*/ 88027 h 178235"/>
                <a:gd name="connsiteX3" fmla="*/ 30545 w 217412"/>
                <a:gd name="connsiteY3" fmla="*/ 178235 h 178235"/>
                <a:gd name="connsiteX4" fmla="*/ 0 w 217412"/>
                <a:gd name="connsiteY4" fmla="*/ 159215 h 178235"/>
                <a:gd name="connsiteX5" fmla="*/ 0 w 217412"/>
                <a:gd name="connsiteY5" fmla="*/ 25513 h 178235"/>
                <a:gd name="connsiteX0" fmla="*/ 0 w 217412"/>
                <a:gd name="connsiteY0" fmla="*/ 36031 h 188753"/>
                <a:gd name="connsiteX1" fmla="*/ 57633 w 217412"/>
                <a:gd name="connsiteY1" fmla="*/ 10608 h 188753"/>
                <a:gd name="connsiteX2" fmla="*/ 217412 w 217412"/>
                <a:gd name="connsiteY2" fmla="*/ 98545 h 188753"/>
                <a:gd name="connsiteX3" fmla="*/ 30545 w 217412"/>
                <a:gd name="connsiteY3" fmla="*/ 188753 h 188753"/>
                <a:gd name="connsiteX4" fmla="*/ 0 w 217412"/>
                <a:gd name="connsiteY4" fmla="*/ 169733 h 188753"/>
                <a:gd name="connsiteX5" fmla="*/ 0 w 217412"/>
                <a:gd name="connsiteY5" fmla="*/ 36031 h 1887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7412" h="188753">
                  <a:moveTo>
                    <a:pt x="0" y="36031"/>
                  </a:moveTo>
                  <a:cubicBezTo>
                    <a:pt x="0" y="7635"/>
                    <a:pt x="13675" y="-13723"/>
                    <a:pt x="57633" y="10608"/>
                  </a:cubicBezTo>
                  <a:cubicBezTo>
                    <a:pt x="88943" y="20813"/>
                    <a:pt x="150925" y="57756"/>
                    <a:pt x="217412" y="98545"/>
                  </a:cubicBezTo>
                  <a:cubicBezTo>
                    <a:pt x="187568" y="117511"/>
                    <a:pt x="61855" y="178596"/>
                    <a:pt x="30545" y="188753"/>
                  </a:cubicBezTo>
                  <a:cubicBezTo>
                    <a:pt x="13675" y="188753"/>
                    <a:pt x="0" y="186603"/>
                    <a:pt x="0" y="169733"/>
                  </a:cubicBezTo>
                  <a:lnTo>
                    <a:pt x="0" y="3603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84" name="Agrupar 83">
            <a:extLst>
              <a:ext uri="{FF2B5EF4-FFF2-40B4-BE49-F238E27FC236}">
                <a16:creationId xmlns:a16="http://schemas.microsoft.com/office/drawing/2014/main" id="{68F720C9-782E-4DA1-B600-D2AA002639DA}"/>
              </a:ext>
            </a:extLst>
          </p:cNvPr>
          <p:cNvGrpSpPr/>
          <p:nvPr/>
        </p:nvGrpSpPr>
        <p:grpSpPr>
          <a:xfrm>
            <a:off x="570855" y="5209972"/>
            <a:ext cx="369756" cy="350983"/>
            <a:chOff x="701365" y="6423375"/>
            <a:chExt cx="369756" cy="350983"/>
          </a:xfrm>
        </p:grpSpPr>
        <p:grpSp>
          <p:nvGrpSpPr>
            <p:cNvPr id="85" name="Agrupar 84">
              <a:extLst>
                <a:ext uri="{FF2B5EF4-FFF2-40B4-BE49-F238E27FC236}">
                  <a16:creationId xmlns:a16="http://schemas.microsoft.com/office/drawing/2014/main" id="{2E3EE8AE-5118-4ED8-82E1-E069E4CC0B0C}"/>
                </a:ext>
              </a:extLst>
            </p:cNvPr>
            <p:cNvGrpSpPr/>
            <p:nvPr/>
          </p:nvGrpSpPr>
          <p:grpSpPr>
            <a:xfrm>
              <a:off x="709171" y="6423375"/>
              <a:ext cx="230532" cy="350983"/>
              <a:chOff x="743474" y="6015139"/>
              <a:chExt cx="230532" cy="350983"/>
            </a:xfrm>
          </p:grpSpPr>
          <p:sp>
            <p:nvSpPr>
              <p:cNvPr id="88" name="Retângulo: Cantos Arredondados 87">
                <a:extLst>
                  <a:ext uri="{FF2B5EF4-FFF2-40B4-BE49-F238E27FC236}">
                    <a16:creationId xmlns:a16="http://schemas.microsoft.com/office/drawing/2014/main" id="{725F9586-D0E2-4C52-BC4E-8095391CF084}"/>
                  </a:ext>
                </a:extLst>
              </p:cNvPr>
              <p:cNvSpPr/>
              <p:nvPr/>
            </p:nvSpPr>
            <p:spPr>
              <a:xfrm>
                <a:off x="743474" y="6120357"/>
                <a:ext cx="161925" cy="130968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tângulo: Cantos Arredondados 4">
                <a:extLst>
                  <a:ext uri="{FF2B5EF4-FFF2-40B4-BE49-F238E27FC236}">
                    <a16:creationId xmlns:a16="http://schemas.microsoft.com/office/drawing/2014/main" id="{E66C0078-B399-43A0-97A2-A7B79930FD7B}"/>
                  </a:ext>
                </a:extLst>
              </p:cNvPr>
              <p:cNvSpPr/>
              <p:nvPr/>
            </p:nvSpPr>
            <p:spPr>
              <a:xfrm rot="10800000">
                <a:off x="763769" y="6015139"/>
                <a:ext cx="210237" cy="350983"/>
              </a:xfrm>
              <a:custGeom>
                <a:avLst/>
                <a:gdLst>
                  <a:gd name="connsiteX0" fmla="*/ 0 w 415054"/>
                  <a:gd name="connsiteY0" fmla="*/ 30545 h 183267"/>
                  <a:gd name="connsiteX1" fmla="*/ 30545 w 415054"/>
                  <a:gd name="connsiteY1" fmla="*/ 0 h 183267"/>
                  <a:gd name="connsiteX2" fmla="*/ 384509 w 415054"/>
                  <a:gd name="connsiteY2" fmla="*/ 0 h 183267"/>
                  <a:gd name="connsiteX3" fmla="*/ 415054 w 415054"/>
                  <a:gd name="connsiteY3" fmla="*/ 30545 h 183267"/>
                  <a:gd name="connsiteX4" fmla="*/ 415054 w 415054"/>
                  <a:gd name="connsiteY4" fmla="*/ 152722 h 183267"/>
                  <a:gd name="connsiteX5" fmla="*/ 384509 w 415054"/>
                  <a:gd name="connsiteY5" fmla="*/ 183267 h 183267"/>
                  <a:gd name="connsiteX6" fmla="*/ 30545 w 415054"/>
                  <a:gd name="connsiteY6" fmla="*/ 183267 h 183267"/>
                  <a:gd name="connsiteX7" fmla="*/ 0 w 415054"/>
                  <a:gd name="connsiteY7" fmla="*/ 152722 h 183267"/>
                  <a:gd name="connsiteX8" fmla="*/ 0 w 415054"/>
                  <a:gd name="connsiteY8" fmla="*/ 30545 h 183267"/>
                  <a:gd name="connsiteX0" fmla="*/ 0 w 415054"/>
                  <a:gd name="connsiteY0" fmla="*/ 30545 h 183267"/>
                  <a:gd name="connsiteX1" fmla="*/ 30545 w 415054"/>
                  <a:gd name="connsiteY1" fmla="*/ 0 h 183267"/>
                  <a:gd name="connsiteX2" fmla="*/ 415054 w 415054"/>
                  <a:gd name="connsiteY2" fmla="*/ 30545 h 183267"/>
                  <a:gd name="connsiteX3" fmla="*/ 415054 w 415054"/>
                  <a:gd name="connsiteY3" fmla="*/ 152722 h 183267"/>
                  <a:gd name="connsiteX4" fmla="*/ 384509 w 415054"/>
                  <a:gd name="connsiteY4" fmla="*/ 183267 h 183267"/>
                  <a:gd name="connsiteX5" fmla="*/ 30545 w 415054"/>
                  <a:gd name="connsiteY5" fmla="*/ 183267 h 183267"/>
                  <a:gd name="connsiteX6" fmla="*/ 0 w 415054"/>
                  <a:gd name="connsiteY6" fmla="*/ 152722 h 183267"/>
                  <a:gd name="connsiteX7" fmla="*/ 0 w 415054"/>
                  <a:gd name="connsiteY7" fmla="*/ 30545 h 183267"/>
                  <a:gd name="connsiteX0" fmla="*/ 0 w 415054"/>
                  <a:gd name="connsiteY0" fmla="*/ 30545 h 183267"/>
                  <a:gd name="connsiteX1" fmla="*/ 30545 w 415054"/>
                  <a:gd name="connsiteY1" fmla="*/ 0 h 183267"/>
                  <a:gd name="connsiteX2" fmla="*/ 415054 w 415054"/>
                  <a:gd name="connsiteY2" fmla="*/ 152722 h 183267"/>
                  <a:gd name="connsiteX3" fmla="*/ 384509 w 415054"/>
                  <a:gd name="connsiteY3" fmla="*/ 183267 h 183267"/>
                  <a:gd name="connsiteX4" fmla="*/ 30545 w 415054"/>
                  <a:gd name="connsiteY4" fmla="*/ 183267 h 183267"/>
                  <a:gd name="connsiteX5" fmla="*/ 0 w 415054"/>
                  <a:gd name="connsiteY5" fmla="*/ 152722 h 183267"/>
                  <a:gd name="connsiteX6" fmla="*/ 0 w 415054"/>
                  <a:gd name="connsiteY6" fmla="*/ 30545 h 183267"/>
                  <a:gd name="connsiteX0" fmla="*/ 0 w 415054"/>
                  <a:gd name="connsiteY0" fmla="*/ 30545 h 183267"/>
                  <a:gd name="connsiteX1" fmla="*/ 30545 w 415054"/>
                  <a:gd name="connsiteY1" fmla="*/ 0 h 183267"/>
                  <a:gd name="connsiteX2" fmla="*/ 415054 w 415054"/>
                  <a:gd name="connsiteY2" fmla="*/ 152722 h 183267"/>
                  <a:gd name="connsiteX3" fmla="*/ 374984 w 415054"/>
                  <a:gd name="connsiteY3" fmla="*/ 183267 h 183267"/>
                  <a:gd name="connsiteX4" fmla="*/ 30545 w 415054"/>
                  <a:gd name="connsiteY4" fmla="*/ 183267 h 183267"/>
                  <a:gd name="connsiteX5" fmla="*/ 0 w 415054"/>
                  <a:gd name="connsiteY5" fmla="*/ 152722 h 183267"/>
                  <a:gd name="connsiteX6" fmla="*/ 0 w 415054"/>
                  <a:gd name="connsiteY6" fmla="*/ 30545 h 183267"/>
                  <a:gd name="connsiteX0" fmla="*/ 0 w 415054"/>
                  <a:gd name="connsiteY0" fmla="*/ 30545 h 183267"/>
                  <a:gd name="connsiteX1" fmla="*/ 30545 w 415054"/>
                  <a:gd name="connsiteY1" fmla="*/ 0 h 183267"/>
                  <a:gd name="connsiteX2" fmla="*/ 415054 w 415054"/>
                  <a:gd name="connsiteY2" fmla="*/ 152722 h 183267"/>
                  <a:gd name="connsiteX3" fmla="*/ 30545 w 415054"/>
                  <a:gd name="connsiteY3" fmla="*/ 183267 h 183267"/>
                  <a:gd name="connsiteX4" fmla="*/ 0 w 415054"/>
                  <a:gd name="connsiteY4" fmla="*/ 152722 h 183267"/>
                  <a:gd name="connsiteX5" fmla="*/ 0 w 415054"/>
                  <a:gd name="connsiteY5" fmla="*/ 30545 h 183267"/>
                  <a:gd name="connsiteX0" fmla="*/ 0 w 231698"/>
                  <a:gd name="connsiteY0" fmla="*/ 30545 h 183267"/>
                  <a:gd name="connsiteX1" fmla="*/ 30545 w 231698"/>
                  <a:gd name="connsiteY1" fmla="*/ 0 h 183267"/>
                  <a:gd name="connsiteX2" fmla="*/ 231698 w 231698"/>
                  <a:gd name="connsiteY2" fmla="*/ 88428 h 183267"/>
                  <a:gd name="connsiteX3" fmla="*/ 30545 w 231698"/>
                  <a:gd name="connsiteY3" fmla="*/ 183267 h 183267"/>
                  <a:gd name="connsiteX4" fmla="*/ 0 w 231698"/>
                  <a:gd name="connsiteY4" fmla="*/ 152722 h 183267"/>
                  <a:gd name="connsiteX5" fmla="*/ 0 w 231698"/>
                  <a:gd name="connsiteY5" fmla="*/ 30545 h 183267"/>
                  <a:gd name="connsiteX0" fmla="*/ 0 w 231698"/>
                  <a:gd name="connsiteY0" fmla="*/ 30545 h 183267"/>
                  <a:gd name="connsiteX1" fmla="*/ 30545 w 231698"/>
                  <a:gd name="connsiteY1" fmla="*/ 0 h 183267"/>
                  <a:gd name="connsiteX2" fmla="*/ 199217 w 231698"/>
                  <a:gd name="connsiteY2" fmla="*/ 73729 h 183267"/>
                  <a:gd name="connsiteX3" fmla="*/ 231698 w 231698"/>
                  <a:gd name="connsiteY3" fmla="*/ 88428 h 183267"/>
                  <a:gd name="connsiteX4" fmla="*/ 30545 w 231698"/>
                  <a:gd name="connsiteY4" fmla="*/ 183267 h 183267"/>
                  <a:gd name="connsiteX5" fmla="*/ 0 w 231698"/>
                  <a:gd name="connsiteY5" fmla="*/ 152722 h 183267"/>
                  <a:gd name="connsiteX6" fmla="*/ 0 w 231698"/>
                  <a:gd name="connsiteY6" fmla="*/ 30545 h 183267"/>
                  <a:gd name="connsiteX0" fmla="*/ 0 w 231701"/>
                  <a:gd name="connsiteY0" fmla="*/ 30545 h 183267"/>
                  <a:gd name="connsiteX1" fmla="*/ 30545 w 231701"/>
                  <a:gd name="connsiteY1" fmla="*/ 0 h 183267"/>
                  <a:gd name="connsiteX2" fmla="*/ 199217 w 231701"/>
                  <a:gd name="connsiteY2" fmla="*/ 73729 h 183267"/>
                  <a:gd name="connsiteX3" fmla="*/ 231698 w 231701"/>
                  <a:gd name="connsiteY3" fmla="*/ 88428 h 183267"/>
                  <a:gd name="connsiteX4" fmla="*/ 199217 w 231701"/>
                  <a:gd name="connsiteY4" fmla="*/ 121354 h 183267"/>
                  <a:gd name="connsiteX5" fmla="*/ 30545 w 231701"/>
                  <a:gd name="connsiteY5" fmla="*/ 183267 h 183267"/>
                  <a:gd name="connsiteX6" fmla="*/ 0 w 231701"/>
                  <a:gd name="connsiteY6" fmla="*/ 152722 h 183267"/>
                  <a:gd name="connsiteX7" fmla="*/ 0 w 231701"/>
                  <a:gd name="connsiteY7" fmla="*/ 30545 h 183267"/>
                  <a:gd name="connsiteX0" fmla="*/ 0 w 231698"/>
                  <a:gd name="connsiteY0" fmla="*/ 30545 h 183267"/>
                  <a:gd name="connsiteX1" fmla="*/ 30545 w 231698"/>
                  <a:gd name="connsiteY1" fmla="*/ 0 h 183267"/>
                  <a:gd name="connsiteX2" fmla="*/ 199217 w 231698"/>
                  <a:gd name="connsiteY2" fmla="*/ 73729 h 183267"/>
                  <a:gd name="connsiteX3" fmla="*/ 231698 w 231698"/>
                  <a:gd name="connsiteY3" fmla="*/ 88428 h 183267"/>
                  <a:gd name="connsiteX4" fmla="*/ 199217 w 231698"/>
                  <a:gd name="connsiteY4" fmla="*/ 121354 h 183267"/>
                  <a:gd name="connsiteX5" fmla="*/ 30545 w 231698"/>
                  <a:gd name="connsiteY5" fmla="*/ 183267 h 183267"/>
                  <a:gd name="connsiteX6" fmla="*/ 0 w 231698"/>
                  <a:gd name="connsiteY6" fmla="*/ 152722 h 183267"/>
                  <a:gd name="connsiteX7" fmla="*/ 0 w 231698"/>
                  <a:gd name="connsiteY7" fmla="*/ 30545 h 183267"/>
                  <a:gd name="connsiteX0" fmla="*/ 0 w 231698"/>
                  <a:gd name="connsiteY0" fmla="*/ 30545 h 183267"/>
                  <a:gd name="connsiteX1" fmla="*/ 30545 w 231698"/>
                  <a:gd name="connsiteY1" fmla="*/ 0 h 183267"/>
                  <a:gd name="connsiteX2" fmla="*/ 199217 w 231698"/>
                  <a:gd name="connsiteY2" fmla="*/ 73729 h 183267"/>
                  <a:gd name="connsiteX3" fmla="*/ 231698 w 231698"/>
                  <a:gd name="connsiteY3" fmla="*/ 88428 h 183267"/>
                  <a:gd name="connsiteX4" fmla="*/ 199217 w 231698"/>
                  <a:gd name="connsiteY4" fmla="*/ 121354 h 183267"/>
                  <a:gd name="connsiteX5" fmla="*/ 30545 w 231698"/>
                  <a:gd name="connsiteY5" fmla="*/ 183267 h 183267"/>
                  <a:gd name="connsiteX6" fmla="*/ 0 w 231698"/>
                  <a:gd name="connsiteY6" fmla="*/ 152722 h 183267"/>
                  <a:gd name="connsiteX7" fmla="*/ 0 w 231698"/>
                  <a:gd name="connsiteY7" fmla="*/ 30545 h 183267"/>
                  <a:gd name="connsiteX0" fmla="*/ 0 w 231698"/>
                  <a:gd name="connsiteY0" fmla="*/ 30545 h 183267"/>
                  <a:gd name="connsiteX1" fmla="*/ 30545 w 231698"/>
                  <a:gd name="connsiteY1" fmla="*/ 0 h 183267"/>
                  <a:gd name="connsiteX2" fmla="*/ 199217 w 231698"/>
                  <a:gd name="connsiteY2" fmla="*/ 73729 h 183267"/>
                  <a:gd name="connsiteX3" fmla="*/ 231698 w 231698"/>
                  <a:gd name="connsiteY3" fmla="*/ 96760 h 183267"/>
                  <a:gd name="connsiteX4" fmla="*/ 199217 w 231698"/>
                  <a:gd name="connsiteY4" fmla="*/ 121354 h 183267"/>
                  <a:gd name="connsiteX5" fmla="*/ 30545 w 231698"/>
                  <a:gd name="connsiteY5" fmla="*/ 183267 h 183267"/>
                  <a:gd name="connsiteX6" fmla="*/ 0 w 231698"/>
                  <a:gd name="connsiteY6" fmla="*/ 152722 h 183267"/>
                  <a:gd name="connsiteX7" fmla="*/ 0 w 231698"/>
                  <a:gd name="connsiteY7" fmla="*/ 30545 h 183267"/>
                  <a:gd name="connsiteX0" fmla="*/ 0 w 231698"/>
                  <a:gd name="connsiteY0" fmla="*/ 30545 h 183267"/>
                  <a:gd name="connsiteX1" fmla="*/ 30545 w 231698"/>
                  <a:gd name="connsiteY1" fmla="*/ 0 h 183267"/>
                  <a:gd name="connsiteX2" fmla="*/ 199217 w 231698"/>
                  <a:gd name="connsiteY2" fmla="*/ 73729 h 183267"/>
                  <a:gd name="connsiteX3" fmla="*/ 231698 w 231698"/>
                  <a:gd name="connsiteY3" fmla="*/ 96760 h 183267"/>
                  <a:gd name="connsiteX4" fmla="*/ 199217 w 231698"/>
                  <a:gd name="connsiteY4" fmla="*/ 121354 h 183267"/>
                  <a:gd name="connsiteX5" fmla="*/ 30545 w 231698"/>
                  <a:gd name="connsiteY5" fmla="*/ 183267 h 183267"/>
                  <a:gd name="connsiteX6" fmla="*/ 0 w 231698"/>
                  <a:gd name="connsiteY6" fmla="*/ 152722 h 183267"/>
                  <a:gd name="connsiteX7" fmla="*/ 0 w 231698"/>
                  <a:gd name="connsiteY7" fmla="*/ 30545 h 183267"/>
                  <a:gd name="connsiteX0" fmla="*/ 0 w 231698"/>
                  <a:gd name="connsiteY0" fmla="*/ 30545 h 183267"/>
                  <a:gd name="connsiteX1" fmla="*/ 30545 w 231698"/>
                  <a:gd name="connsiteY1" fmla="*/ 0 h 183267"/>
                  <a:gd name="connsiteX2" fmla="*/ 199217 w 231698"/>
                  <a:gd name="connsiteY2" fmla="*/ 73729 h 183267"/>
                  <a:gd name="connsiteX3" fmla="*/ 231698 w 231698"/>
                  <a:gd name="connsiteY3" fmla="*/ 96760 h 183267"/>
                  <a:gd name="connsiteX4" fmla="*/ 199217 w 231698"/>
                  <a:gd name="connsiteY4" fmla="*/ 121354 h 183267"/>
                  <a:gd name="connsiteX5" fmla="*/ 30545 w 231698"/>
                  <a:gd name="connsiteY5" fmla="*/ 183267 h 183267"/>
                  <a:gd name="connsiteX6" fmla="*/ 0 w 231698"/>
                  <a:gd name="connsiteY6" fmla="*/ 152722 h 183267"/>
                  <a:gd name="connsiteX7" fmla="*/ 0 w 231698"/>
                  <a:gd name="connsiteY7" fmla="*/ 30545 h 183267"/>
                  <a:gd name="connsiteX0" fmla="*/ 0 w 231698"/>
                  <a:gd name="connsiteY0" fmla="*/ 30545 h 183267"/>
                  <a:gd name="connsiteX1" fmla="*/ 30545 w 231698"/>
                  <a:gd name="connsiteY1" fmla="*/ 0 h 183267"/>
                  <a:gd name="connsiteX2" fmla="*/ 199217 w 231698"/>
                  <a:gd name="connsiteY2" fmla="*/ 73729 h 183267"/>
                  <a:gd name="connsiteX3" fmla="*/ 231698 w 231698"/>
                  <a:gd name="connsiteY3" fmla="*/ 96760 h 183267"/>
                  <a:gd name="connsiteX4" fmla="*/ 199217 w 231698"/>
                  <a:gd name="connsiteY4" fmla="*/ 121354 h 183267"/>
                  <a:gd name="connsiteX5" fmla="*/ 30545 w 231698"/>
                  <a:gd name="connsiteY5" fmla="*/ 183267 h 183267"/>
                  <a:gd name="connsiteX6" fmla="*/ 0 w 231698"/>
                  <a:gd name="connsiteY6" fmla="*/ 152722 h 183267"/>
                  <a:gd name="connsiteX7" fmla="*/ 0 w 231698"/>
                  <a:gd name="connsiteY7" fmla="*/ 30545 h 183267"/>
                  <a:gd name="connsiteX0" fmla="*/ 0 w 231701"/>
                  <a:gd name="connsiteY0" fmla="*/ 30545 h 183267"/>
                  <a:gd name="connsiteX1" fmla="*/ 30545 w 231701"/>
                  <a:gd name="connsiteY1" fmla="*/ 0 h 183267"/>
                  <a:gd name="connsiteX2" fmla="*/ 199217 w 231701"/>
                  <a:gd name="connsiteY2" fmla="*/ 73729 h 183267"/>
                  <a:gd name="connsiteX3" fmla="*/ 231698 w 231701"/>
                  <a:gd name="connsiteY3" fmla="*/ 96760 h 183267"/>
                  <a:gd name="connsiteX4" fmla="*/ 199217 w 231701"/>
                  <a:gd name="connsiteY4" fmla="*/ 121354 h 183267"/>
                  <a:gd name="connsiteX5" fmla="*/ 30545 w 231701"/>
                  <a:gd name="connsiteY5" fmla="*/ 183267 h 183267"/>
                  <a:gd name="connsiteX6" fmla="*/ 0 w 231701"/>
                  <a:gd name="connsiteY6" fmla="*/ 152722 h 183267"/>
                  <a:gd name="connsiteX7" fmla="*/ 0 w 231701"/>
                  <a:gd name="connsiteY7" fmla="*/ 30545 h 183267"/>
                  <a:gd name="connsiteX0" fmla="*/ 0 w 231701"/>
                  <a:gd name="connsiteY0" fmla="*/ 30545 h 183267"/>
                  <a:gd name="connsiteX1" fmla="*/ 30545 w 231701"/>
                  <a:gd name="connsiteY1" fmla="*/ 0 h 183267"/>
                  <a:gd name="connsiteX2" fmla="*/ 199217 w 231701"/>
                  <a:gd name="connsiteY2" fmla="*/ 73729 h 183267"/>
                  <a:gd name="connsiteX3" fmla="*/ 231698 w 231701"/>
                  <a:gd name="connsiteY3" fmla="*/ 87504 h 183267"/>
                  <a:gd name="connsiteX4" fmla="*/ 199217 w 231701"/>
                  <a:gd name="connsiteY4" fmla="*/ 121354 h 183267"/>
                  <a:gd name="connsiteX5" fmla="*/ 30545 w 231701"/>
                  <a:gd name="connsiteY5" fmla="*/ 183267 h 183267"/>
                  <a:gd name="connsiteX6" fmla="*/ 0 w 231701"/>
                  <a:gd name="connsiteY6" fmla="*/ 152722 h 183267"/>
                  <a:gd name="connsiteX7" fmla="*/ 0 w 231701"/>
                  <a:gd name="connsiteY7" fmla="*/ 30545 h 183267"/>
                  <a:gd name="connsiteX0" fmla="*/ 0 w 231993"/>
                  <a:gd name="connsiteY0" fmla="*/ 30545 h 183267"/>
                  <a:gd name="connsiteX1" fmla="*/ 30545 w 231993"/>
                  <a:gd name="connsiteY1" fmla="*/ 0 h 183267"/>
                  <a:gd name="connsiteX2" fmla="*/ 201923 w 231993"/>
                  <a:gd name="connsiteY2" fmla="*/ 64474 h 183267"/>
                  <a:gd name="connsiteX3" fmla="*/ 231698 w 231993"/>
                  <a:gd name="connsiteY3" fmla="*/ 87504 h 183267"/>
                  <a:gd name="connsiteX4" fmla="*/ 199217 w 231993"/>
                  <a:gd name="connsiteY4" fmla="*/ 121354 h 183267"/>
                  <a:gd name="connsiteX5" fmla="*/ 30545 w 231993"/>
                  <a:gd name="connsiteY5" fmla="*/ 183267 h 183267"/>
                  <a:gd name="connsiteX6" fmla="*/ 0 w 231993"/>
                  <a:gd name="connsiteY6" fmla="*/ 152722 h 183267"/>
                  <a:gd name="connsiteX7" fmla="*/ 0 w 231993"/>
                  <a:gd name="connsiteY7" fmla="*/ 30545 h 183267"/>
                  <a:gd name="connsiteX0" fmla="*/ 0 w 237159"/>
                  <a:gd name="connsiteY0" fmla="*/ 30545 h 183267"/>
                  <a:gd name="connsiteX1" fmla="*/ 30545 w 237159"/>
                  <a:gd name="connsiteY1" fmla="*/ 0 h 183267"/>
                  <a:gd name="connsiteX2" fmla="*/ 201923 w 237159"/>
                  <a:gd name="connsiteY2" fmla="*/ 64474 h 183267"/>
                  <a:gd name="connsiteX3" fmla="*/ 237112 w 237159"/>
                  <a:gd name="connsiteY3" fmla="*/ 93058 h 183267"/>
                  <a:gd name="connsiteX4" fmla="*/ 199217 w 237159"/>
                  <a:gd name="connsiteY4" fmla="*/ 121354 h 183267"/>
                  <a:gd name="connsiteX5" fmla="*/ 30545 w 237159"/>
                  <a:gd name="connsiteY5" fmla="*/ 183267 h 183267"/>
                  <a:gd name="connsiteX6" fmla="*/ 0 w 237159"/>
                  <a:gd name="connsiteY6" fmla="*/ 152722 h 183267"/>
                  <a:gd name="connsiteX7" fmla="*/ 0 w 237159"/>
                  <a:gd name="connsiteY7" fmla="*/ 30545 h 183267"/>
                  <a:gd name="connsiteX0" fmla="*/ 0 w 238203"/>
                  <a:gd name="connsiteY0" fmla="*/ 30545 h 183267"/>
                  <a:gd name="connsiteX1" fmla="*/ 30545 w 238203"/>
                  <a:gd name="connsiteY1" fmla="*/ 0 h 183267"/>
                  <a:gd name="connsiteX2" fmla="*/ 201923 w 238203"/>
                  <a:gd name="connsiteY2" fmla="*/ 64474 h 183267"/>
                  <a:gd name="connsiteX3" fmla="*/ 237112 w 238203"/>
                  <a:gd name="connsiteY3" fmla="*/ 93058 h 183267"/>
                  <a:gd name="connsiteX4" fmla="*/ 210044 w 238203"/>
                  <a:gd name="connsiteY4" fmla="*/ 115800 h 183267"/>
                  <a:gd name="connsiteX5" fmla="*/ 30545 w 238203"/>
                  <a:gd name="connsiteY5" fmla="*/ 183267 h 183267"/>
                  <a:gd name="connsiteX6" fmla="*/ 0 w 238203"/>
                  <a:gd name="connsiteY6" fmla="*/ 152722 h 183267"/>
                  <a:gd name="connsiteX7" fmla="*/ 0 w 238203"/>
                  <a:gd name="connsiteY7" fmla="*/ 30545 h 183267"/>
                  <a:gd name="connsiteX0" fmla="*/ 0 w 237289"/>
                  <a:gd name="connsiteY0" fmla="*/ 30545 h 183267"/>
                  <a:gd name="connsiteX1" fmla="*/ 30545 w 237289"/>
                  <a:gd name="connsiteY1" fmla="*/ 0 h 183267"/>
                  <a:gd name="connsiteX2" fmla="*/ 201923 w 237289"/>
                  <a:gd name="connsiteY2" fmla="*/ 64474 h 183267"/>
                  <a:gd name="connsiteX3" fmla="*/ 237112 w 237289"/>
                  <a:gd name="connsiteY3" fmla="*/ 93058 h 183267"/>
                  <a:gd name="connsiteX4" fmla="*/ 210044 w 237289"/>
                  <a:gd name="connsiteY4" fmla="*/ 115800 h 183267"/>
                  <a:gd name="connsiteX5" fmla="*/ 30545 w 237289"/>
                  <a:gd name="connsiteY5" fmla="*/ 183267 h 183267"/>
                  <a:gd name="connsiteX6" fmla="*/ 0 w 237289"/>
                  <a:gd name="connsiteY6" fmla="*/ 152722 h 183267"/>
                  <a:gd name="connsiteX7" fmla="*/ 0 w 237289"/>
                  <a:gd name="connsiteY7" fmla="*/ 30545 h 183267"/>
                  <a:gd name="connsiteX0" fmla="*/ 0 w 238816"/>
                  <a:gd name="connsiteY0" fmla="*/ 30545 h 183267"/>
                  <a:gd name="connsiteX1" fmla="*/ 30545 w 238816"/>
                  <a:gd name="connsiteY1" fmla="*/ 0 h 183267"/>
                  <a:gd name="connsiteX2" fmla="*/ 201923 w 238816"/>
                  <a:gd name="connsiteY2" fmla="*/ 64474 h 183267"/>
                  <a:gd name="connsiteX3" fmla="*/ 237112 w 238816"/>
                  <a:gd name="connsiteY3" fmla="*/ 93058 h 183267"/>
                  <a:gd name="connsiteX4" fmla="*/ 210044 w 238816"/>
                  <a:gd name="connsiteY4" fmla="*/ 115800 h 183267"/>
                  <a:gd name="connsiteX5" fmla="*/ 30545 w 238816"/>
                  <a:gd name="connsiteY5" fmla="*/ 183267 h 183267"/>
                  <a:gd name="connsiteX6" fmla="*/ 0 w 238816"/>
                  <a:gd name="connsiteY6" fmla="*/ 152722 h 183267"/>
                  <a:gd name="connsiteX7" fmla="*/ 0 w 238816"/>
                  <a:gd name="connsiteY7" fmla="*/ 30545 h 183267"/>
                  <a:gd name="connsiteX0" fmla="*/ 0 w 238816"/>
                  <a:gd name="connsiteY0" fmla="*/ 30545 h 183267"/>
                  <a:gd name="connsiteX1" fmla="*/ 30545 w 238816"/>
                  <a:gd name="connsiteY1" fmla="*/ 0 h 183267"/>
                  <a:gd name="connsiteX2" fmla="*/ 201923 w 238816"/>
                  <a:gd name="connsiteY2" fmla="*/ 64474 h 183267"/>
                  <a:gd name="connsiteX3" fmla="*/ 237112 w 238816"/>
                  <a:gd name="connsiteY3" fmla="*/ 93058 h 183267"/>
                  <a:gd name="connsiteX4" fmla="*/ 210044 w 238816"/>
                  <a:gd name="connsiteY4" fmla="*/ 115800 h 183267"/>
                  <a:gd name="connsiteX5" fmla="*/ 30545 w 238816"/>
                  <a:gd name="connsiteY5" fmla="*/ 183267 h 183267"/>
                  <a:gd name="connsiteX6" fmla="*/ 0 w 238816"/>
                  <a:gd name="connsiteY6" fmla="*/ 152722 h 183267"/>
                  <a:gd name="connsiteX7" fmla="*/ 0 w 238816"/>
                  <a:gd name="connsiteY7" fmla="*/ 30545 h 183267"/>
                  <a:gd name="connsiteX0" fmla="*/ 0 w 238816"/>
                  <a:gd name="connsiteY0" fmla="*/ 30545 h 183267"/>
                  <a:gd name="connsiteX1" fmla="*/ 30545 w 238816"/>
                  <a:gd name="connsiteY1" fmla="*/ 0 h 183267"/>
                  <a:gd name="connsiteX2" fmla="*/ 201923 w 238816"/>
                  <a:gd name="connsiteY2" fmla="*/ 64474 h 183267"/>
                  <a:gd name="connsiteX3" fmla="*/ 237112 w 238816"/>
                  <a:gd name="connsiteY3" fmla="*/ 93058 h 183267"/>
                  <a:gd name="connsiteX4" fmla="*/ 210044 w 238816"/>
                  <a:gd name="connsiteY4" fmla="*/ 115800 h 183267"/>
                  <a:gd name="connsiteX5" fmla="*/ 30545 w 238816"/>
                  <a:gd name="connsiteY5" fmla="*/ 183267 h 183267"/>
                  <a:gd name="connsiteX6" fmla="*/ 0 w 238816"/>
                  <a:gd name="connsiteY6" fmla="*/ 152722 h 183267"/>
                  <a:gd name="connsiteX7" fmla="*/ 0 w 238816"/>
                  <a:gd name="connsiteY7" fmla="*/ 30545 h 183267"/>
                  <a:gd name="connsiteX0" fmla="*/ 0 w 238816"/>
                  <a:gd name="connsiteY0" fmla="*/ 30545 h 183267"/>
                  <a:gd name="connsiteX1" fmla="*/ 30545 w 238816"/>
                  <a:gd name="connsiteY1" fmla="*/ 0 h 183267"/>
                  <a:gd name="connsiteX2" fmla="*/ 201923 w 238816"/>
                  <a:gd name="connsiteY2" fmla="*/ 64474 h 183267"/>
                  <a:gd name="connsiteX3" fmla="*/ 237112 w 238816"/>
                  <a:gd name="connsiteY3" fmla="*/ 93058 h 183267"/>
                  <a:gd name="connsiteX4" fmla="*/ 210044 w 238816"/>
                  <a:gd name="connsiteY4" fmla="*/ 115800 h 183267"/>
                  <a:gd name="connsiteX5" fmla="*/ 30545 w 238816"/>
                  <a:gd name="connsiteY5" fmla="*/ 183267 h 183267"/>
                  <a:gd name="connsiteX6" fmla="*/ 0 w 238816"/>
                  <a:gd name="connsiteY6" fmla="*/ 152722 h 183267"/>
                  <a:gd name="connsiteX7" fmla="*/ 0 w 238816"/>
                  <a:gd name="connsiteY7" fmla="*/ 30545 h 183267"/>
                  <a:gd name="connsiteX0" fmla="*/ 0 w 237112"/>
                  <a:gd name="connsiteY0" fmla="*/ 30545 h 183267"/>
                  <a:gd name="connsiteX1" fmla="*/ 30545 w 237112"/>
                  <a:gd name="connsiteY1" fmla="*/ 0 h 183267"/>
                  <a:gd name="connsiteX2" fmla="*/ 201923 w 237112"/>
                  <a:gd name="connsiteY2" fmla="*/ 64474 h 183267"/>
                  <a:gd name="connsiteX3" fmla="*/ 237112 w 237112"/>
                  <a:gd name="connsiteY3" fmla="*/ 93058 h 183267"/>
                  <a:gd name="connsiteX4" fmla="*/ 210044 w 237112"/>
                  <a:gd name="connsiteY4" fmla="*/ 115800 h 183267"/>
                  <a:gd name="connsiteX5" fmla="*/ 30545 w 237112"/>
                  <a:gd name="connsiteY5" fmla="*/ 183267 h 183267"/>
                  <a:gd name="connsiteX6" fmla="*/ 0 w 237112"/>
                  <a:gd name="connsiteY6" fmla="*/ 152722 h 183267"/>
                  <a:gd name="connsiteX7" fmla="*/ 0 w 237112"/>
                  <a:gd name="connsiteY7" fmla="*/ 30545 h 183267"/>
                  <a:gd name="connsiteX0" fmla="*/ 0 w 237112"/>
                  <a:gd name="connsiteY0" fmla="*/ 30545 h 183267"/>
                  <a:gd name="connsiteX1" fmla="*/ 30545 w 237112"/>
                  <a:gd name="connsiteY1" fmla="*/ 0 h 183267"/>
                  <a:gd name="connsiteX2" fmla="*/ 201923 w 237112"/>
                  <a:gd name="connsiteY2" fmla="*/ 64474 h 183267"/>
                  <a:gd name="connsiteX3" fmla="*/ 237112 w 237112"/>
                  <a:gd name="connsiteY3" fmla="*/ 93058 h 183267"/>
                  <a:gd name="connsiteX4" fmla="*/ 210044 w 237112"/>
                  <a:gd name="connsiteY4" fmla="*/ 115800 h 183267"/>
                  <a:gd name="connsiteX5" fmla="*/ 30545 w 237112"/>
                  <a:gd name="connsiteY5" fmla="*/ 183267 h 183267"/>
                  <a:gd name="connsiteX6" fmla="*/ 0 w 237112"/>
                  <a:gd name="connsiteY6" fmla="*/ 152722 h 183267"/>
                  <a:gd name="connsiteX7" fmla="*/ 0 w 237112"/>
                  <a:gd name="connsiteY7" fmla="*/ 30545 h 183267"/>
                  <a:gd name="connsiteX0" fmla="*/ 0 w 237112"/>
                  <a:gd name="connsiteY0" fmla="*/ 30545 h 183321"/>
                  <a:gd name="connsiteX1" fmla="*/ 30545 w 237112"/>
                  <a:gd name="connsiteY1" fmla="*/ 0 h 183321"/>
                  <a:gd name="connsiteX2" fmla="*/ 201923 w 237112"/>
                  <a:gd name="connsiteY2" fmla="*/ 64474 h 183321"/>
                  <a:gd name="connsiteX3" fmla="*/ 237112 w 237112"/>
                  <a:gd name="connsiteY3" fmla="*/ 93058 h 183321"/>
                  <a:gd name="connsiteX4" fmla="*/ 210044 w 237112"/>
                  <a:gd name="connsiteY4" fmla="*/ 115800 h 183321"/>
                  <a:gd name="connsiteX5" fmla="*/ 30545 w 237112"/>
                  <a:gd name="connsiteY5" fmla="*/ 183267 h 183321"/>
                  <a:gd name="connsiteX6" fmla="*/ 0 w 237112"/>
                  <a:gd name="connsiteY6" fmla="*/ 152722 h 183321"/>
                  <a:gd name="connsiteX7" fmla="*/ 0 w 237112"/>
                  <a:gd name="connsiteY7" fmla="*/ 30545 h 183321"/>
                  <a:gd name="connsiteX0" fmla="*/ 0 w 237112"/>
                  <a:gd name="connsiteY0" fmla="*/ 30545 h 183321"/>
                  <a:gd name="connsiteX1" fmla="*/ 30545 w 237112"/>
                  <a:gd name="connsiteY1" fmla="*/ 0 h 183321"/>
                  <a:gd name="connsiteX2" fmla="*/ 209609 w 237112"/>
                  <a:gd name="connsiteY2" fmla="*/ 69473 h 183321"/>
                  <a:gd name="connsiteX3" fmla="*/ 237112 w 237112"/>
                  <a:gd name="connsiteY3" fmla="*/ 93058 h 183321"/>
                  <a:gd name="connsiteX4" fmla="*/ 210044 w 237112"/>
                  <a:gd name="connsiteY4" fmla="*/ 115800 h 183321"/>
                  <a:gd name="connsiteX5" fmla="*/ 30545 w 237112"/>
                  <a:gd name="connsiteY5" fmla="*/ 183267 h 183321"/>
                  <a:gd name="connsiteX6" fmla="*/ 0 w 237112"/>
                  <a:gd name="connsiteY6" fmla="*/ 152722 h 183321"/>
                  <a:gd name="connsiteX7" fmla="*/ 0 w 237112"/>
                  <a:gd name="connsiteY7" fmla="*/ 30545 h 183321"/>
                  <a:gd name="connsiteX0" fmla="*/ 0 w 237112"/>
                  <a:gd name="connsiteY0" fmla="*/ 30545 h 183312"/>
                  <a:gd name="connsiteX1" fmla="*/ 30545 w 237112"/>
                  <a:gd name="connsiteY1" fmla="*/ 0 h 183312"/>
                  <a:gd name="connsiteX2" fmla="*/ 209609 w 237112"/>
                  <a:gd name="connsiteY2" fmla="*/ 69473 h 183312"/>
                  <a:gd name="connsiteX3" fmla="*/ 237112 w 237112"/>
                  <a:gd name="connsiteY3" fmla="*/ 93058 h 183312"/>
                  <a:gd name="connsiteX4" fmla="*/ 160793 w 237112"/>
                  <a:gd name="connsiteY4" fmla="*/ 105555 h 183312"/>
                  <a:gd name="connsiteX5" fmla="*/ 30545 w 237112"/>
                  <a:gd name="connsiteY5" fmla="*/ 183267 h 183312"/>
                  <a:gd name="connsiteX6" fmla="*/ 0 w 237112"/>
                  <a:gd name="connsiteY6" fmla="*/ 152722 h 183312"/>
                  <a:gd name="connsiteX7" fmla="*/ 0 w 237112"/>
                  <a:gd name="connsiteY7" fmla="*/ 30545 h 183312"/>
                  <a:gd name="connsiteX0" fmla="*/ 0 w 237112"/>
                  <a:gd name="connsiteY0" fmla="*/ 30545 h 183317"/>
                  <a:gd name="connsiteX1" fmla="*/ 30545 w 237112"/>
                  <a:gd name="connsiteY1" fmla="*/ 0 h 183317"/>
                  <a:gd name="connsiteX2" fmla="*/ 209609 w 237112"/>
                  <a:gd name="connsiteY2" fmla="*/ 69473 h 183317"/>
                  <a:gd name="connsiteX3" fmla="*/ 237112 w 237112"/>
                  <a:gd name="connsiteY3" fmla="*/ 93058 h 183317"/>
                  <a:gd name="connsiteX4" fmla="*/ 160793 w 237112"/>
                  <a:gd name="connsiteY4" fmla="*/ 105555 h 183317"/>
                  <a:gd name="connsiteX5" fmla="*/ 30545 w 237112"/>
                  <a:gd name="connsiteY5" fmla="*/ 183267 h 183317"/>
                  <a:gd name="connsiteX6" fmla="*/ 0 w 237112"/>
                  <a:gd name="connsiteY6" fmla="*/ 152722 h 183317"/>
                  <a:gd name="connsiteX7" fmla="*/ 0 w 237112"/>
                  <a:gd name="connsiteY7" fmla="*/ 30545 h 183317"/>
                  <a:gd name="connsiteX0" fmla="*/ 0 w 220132"/>
                  <a:gd name="connsiteY0" fmla="*/ 30545 h 183317"/>
                  <a:gd name="connsiteX1" fmla="*/ 30545 w 220132"/>
                  <a:gd name="connsiteY1" fmla="*/ 0 h 183317"/>
                  <a:gd name="connsiteX2" fmla="*/ 209609 w 220132"/>
                  <a:gd name="connsiteY2" fmla="*/ 69473 h 183317"/>
                  <a:gd name="connsiteX3" fmla="*/ 187862 w 220132"/>
                  <a:gd name="connsiteY3" fmla="*/ 91778 h 183317"/>
                  <a:gd name="connsiteX4" fmla="*/ 160793 w 220132"/>
                  <a:gd name="connsiteY4" fmla="*/ 105555 h 183317"/>
                  <a:gd name="connsiteX5" fmla="*/ 30545 w 220132"/>
                  <a:gd name="connsiteY5" fmla="*/ 183267 h 183317"/>
                  <a:gd name="connsiteX6" fmla="*/ 0 w 220132"/>
                  <a:gd name="connsiteY6" fmla="*/ 152722 h 183317"/>
                  <a:gd name="connsiteX7" fmla="*/ 0 w 220132"/>
                  <a:gd name="connsiteY7" fmla="*/ 30545 h 183317"/>
                  <a:gd name="connsiteX0" fmla="*/ 0 w 220132"/>
                  <a:gd name="connsiteY0" fmla="*/ 30545 h 183317"/>
                  <a:gd name="connsiteX1" fmla="*/ 30545 w 220132"/>
                  <a:gd name="connsiteY1" fmla="*/ 0 h 183317"/>
                  <a:gd name="connsiteX2" fmla="*/ 209609 w 220132"/>
                  <a:gd name="connsiteY2" fmla="*/ 69473 h 183317"/>
                  <a:gd name="connsiteX3" fmla="*/ 187862 w 220132"/>
                  <a:gd name="connsiteY3" fmla="*/ 91778 h 183317"/>
                  <a:gd name="connsiteX4" fmla="*/ 160793 w 220132"/>
                  <a:gd name="connsiteY4" fmla="*/ 105555 h 183317"/>
                  <a:gd name="connsiteX5" fmla="*/ 30545 w 220132"/>
                  <a:gd name="connsiteY5" fmla="*/ 183267 h 183317"/>
                  <a:gd name="connsiteX6" fmla="*/ 0 w 220132"/>
                  <a:gd name="connsiteY6" fmla="*/ 152722 h 183317"/>
                  <a:gd name="connsiteX7" fmla="*/ 0 w 220132"/>
                  <a:gd name="connsiteY7" fmla="*/ 30545 h 183317"/>
                  <a:gd name="connsiteX0" fmla="*/ 0 w 220132"/>
                  <a:gd name="connsiteY0" fmla="*/ 30545 h 183267"/>
                  <a:gd name="connsiteX1" fmla="*/ 30545 w 220132"/>
                  <a:gd name="connsiteY1" fmla="*/ 0 h 183267"/>
                  <a:gd name="connsiteX2" fmla="*/ 209609 w 220132"/>
                  <a:gd name="connsiteY2" fmla="*/ 69473 h 183267"/>
                  <a:gd name="connsiteX3" fmla="*/ 187862 w 220132"/>
                  <a:gd name="connsiteY3" fmla="*/ 91778 h 183267"/>
                  <a:gd name="connsiteX4" fmla="*/ 30545 w 220132"/>
                  <a:gd name="connsiteY4" fmla="*/ 183267 h 183267"/>
                  <a:gd name="connsiteX5" fmla="*/ 0 w 220132"/>
                  <a:gd name="connsiteY5" fmla="*/ 152722 h 183267"/>
                  <a:gd name="connsiteX6" fmla="*/ 0 w 220132"/>
                  <a:gd name="connsiteY6" fmla="*/ 30545 h 183267"/>
                  <a:gd name="connsiteX0" fmla="*/ 0 w 220132"/>
                  <a:gd name="connsiteY0" fmla="*/ 30545 h 183267"/>
                  <a:gd name="connsiteX1" fmla="*/ 30545 w 220132"/>
                  <a:gd name="connsiteY1" fmla="*/ 0 h 183267"/>
                  <a:gd name="connsiteX2" fmla="*/ 209609 w 220132"/>
                  <a:gd name="connsiteY2" fmla="*/ 69473 h 183267"/>
                  <a:gd name="connsiteX3" fmla="*/ 187862 w 220132"/>
                  <a:gd name="connsiteY3" fmla="*/ 91778 h 183267"/>
                  <a:gd name="connsiteX4" fmla="*/ 30545 w 220132"/>
                  <a:gd name="connsiteY4" fmla="*/ 183267 h 183267"/>
                  <a:gd name="connsiteX5" fmla="*/ 0 w 220132"/>
                  <a:gd name="connsiteY5" fmla="*/ 152722 h 183267"/>
                  <a:gd name="connsiteX6" fmla="*/ 0 w 220132"/>
                  <a:gd name="connsiteY6" fmla="*/ 30545 h 183267"/>
                  <a:gd name="connsiteX0" fmla="*/ 0 w 187862"/>
                  <a:gd name="connsiteY0" fmla="*/ 30545 h 183267"/>
                  <a:gd name="connsiteX1" fmla="*/ 30545 w 187862"/>
                  <a:gd name="connsiteY1" fmla="*/ 0 h 183267"/>
                  <a:gd name="connsiteX2" fmla="*/ 187862 w 187862"/>
                  <a:gd name="connsiteY2" fmla="*/ 91778 h 183267"/>
                  <a:gd name="connsiteX3" fmla="*/ 30545 w 187862"/>
                  <a:gd name="connsiteY3" fmla="*/ 183267 h 183267"/>
                  <a:gd name="connsiteX4" fmla="*/ 0 w 187862"/>
                  <a:gd name="connsiteY4" fmla="*/ 152722 h 183267"/>
                  <a:gd name="connsiteX5" fmla="*/ 0 w 187862"/>
                  <a:gd name="connsiteY5" fmla="*/ 30545 h 183267"/>
                  <a:gd name="connsiteX0" fmla="*/ 0 w 217412"/>
                  <a:gd name="connsiteY0" fmla="*/ 30545 h 183267"/>
                  <a:gd name="connsiteX1" fmla="*/ 30545 w 217412"/>
                  <a:gd name="connsiteY1" fmla="*/ 0 h 183267"/>
                  <a:gd name="connsiteX2" fmla="*/ 217412 w 217412"/>
                  <a:gd name="connsiteY2" fmla="*/ 93059 h 183267"/>
                  <a:gd name="connsiteX3" fmla="*/ 30545 w 217412"/>
                  <a:gd name="connsiteY3" fmla="*/ 183267 h 183267"/>
                  <a:gd name="connsiteX4" fmla="*/ 0 w 217412"/>
                  <a:gd name="connsiteY4" fmla="*/ 152722 h 183267"/>
                  <a:gd name="connsiteX5" fmla="*/ 0 w 217412"/>
                  <a:gd name="connsiteY5" fmla="*/ 30545 h 183267"/>
                  <a:gd name="connsiteX0" fmla="*/ 0 w 217412"/>
                  <a:gd name="connsiteY0" fmla="*/ 30545 h 183267"/>
                  <a:gd name="connsiteX1" fmla="*/ 30545 w 217412"/>
                  <a:gd name="connsiteY1" fmla="*/ 0 h 183267"/>
                  <a:gd name="connsiteX2" fmla="*/ 217412 w 217412"/>
                  <a:gd name="connsiteY2" fmla="*/ 93059 h 183267"/>
                  <a:gd name="connsiteX3" fmla="*/ 30545 w 217412"/>
                  <a:gd name="connsiteY3" fmla="*/ 183267 h 183267"/>
                  <a:gd name="connsiteX4" fmla="*/ 0 w 217412"/>
                  <a:gd name="connsiteY4" fmla="*/ 152722 h 183267"/>
                  <a:gd name="connsiteX5" fmla="*/ 0 w 217412"/>
                  <a:gd name="connsiteY5" fmla="*/ 30545 h 183267"/>
                  <a:gd name="connsiteX0" fmla="*/ 0 w 217412"/>
                  <a:gd name="connsiteY0" fmla="*/ 36948 h 189670"/>
                  <a:gd name="connsiteX1" fmla="*/ 30545 w 217412"/>
                  <a:gd name="connsiteY1" fmla="*/ 0 h 189670"/>
                  <a:gd name="connsiteX2" fmla="*/ 217412 w 217412"/>
                  <a:gd name="connsiteY2" fmla="*/ 99462 h 189670"/>
                  <a:gd name="connsiteX3" fmla="*/ 30545 w 217412"/>
                  <a:gd name="connsiteY3" fmla="*/ 189670 h 189670"/>
                  <a:gd name="connsiteX4" fmla="*/ 0 w 217412"/>
                  <a:gd name="connsiteY4" fmla="*/ 159125 h 189670"/>
                  <a:gd name="connsiteX5" fmla="*/ 0 w 217412"/>
                  <a:gd name="connsiteY5" fmla="*/ 36948 h 189670"/>
                  <a:gd name="connsiteX0" fmla="*/ 0 w 217412"/>
                  <a:gd name="connsiteY0" fmla="*/ 36948 h 189670"/>
                  <a:gd name="connsiteX1" fmla="*/ 30545 w 217412"/>
                  <a:gd name="connsiteY1" fmla="*/ 0 h 189670"/>
                  <a:gd name="connsiteX2" fmla="*/ 217412 w 217412"/>
                  <a:gd name="connsiteY2" fmla="*/ 99462 h 189670"/>
                  <a:gd name="connsiteX3" fmla="*/ 30545 w 217412"/>
                  <a:gd name="connsiteY3" fmla="*/ 189670 h 189670"/>
                  <a:gd name="connsiteX4" fmla="*/ 0 w 217412"/>
                  <a:gd name="connsiteY4" fmla="*/ 159125 h 189670"/>
                  <a:gd name="connsiteX5" fmla="*/ 0 w 217412"/>
                  <a:gd name="connsiteY5" fmla="*/ 36948 h 189670"/>
                  <a:gd name="connsiteX0" fmla="*/ 0 w 217412"/>
                  <a:gd name="connsiteY0" fmla="*/ 36948 h 189670"/>
                  <a:gd name="connsiteX1" fmla="*/ 30545 w 217412"/>
                  <a:gd name="connsiteY1" fmla="*/ 0 h 189670"/>
                  <a:gd name="connsiteX2" fmla="*/ 217412 w 217412"/>
                  <a:gd name="connsiteY2" fmla="*/ 99462 h 189670"/>
                  <a:gd name="connsiteX3" fmla="*/ 30545 w 217412"/>
                  <a:gd name="connsiteY3" fmla="*/ 189670 h 189670"/>
                  <a:gd name="connsiteX4" fmla="*/ 0 w 217412"/>
                  <a:gd name="connsiteY4" fmla="*/ 170650 h 189670"/>
                  <a:gd name="connsiteX5" fmla="*/ 0 w 217412"/>
                  <a:gd name="connsiteY5" fmla="*/ 36948 h 189670"/>
                  <a:gd name="connsiteX0" fmla="*/ 0 w 217412"/>
                  <a:gd name="connsiteY0" fmla="*/ 25513 h 178235"/>
                  <a:gd name="connsiteX1" fmla="*/ 57633 w 217412"/>
                  <a:gd name="connsiteY1" fmla="*/ 90 h 178235"/>
                  <a:gd name="connsiteX2" fmla="*/ 217412 w 217412"/>
                  <a:gd name="connsiteY2" fmla="*/ 88027 h 178235"/>
                  <a:gd name="connsiteX3" fmla="*/ 30545 w 217412"/>
                  <a:gd name="connsiteY3" fmla="*/ 178235 h 178235"/>
                  <a:gd name="connsiteX4" fmla="*/ 0 w 217412"/>
                  <a:gd name="connsiteY4" fmla="*/ 159215 h 178235"/>
                  <a:gd name="connsiteX5" fmla="*/ 0 w 217412"/>
                  <a:gd name="connsiteY5" fmla="*/ 25513 h 178235"/>
                  <a:gd name="connsiteX0" fmla="*/ 0 w 217412"/>
                  <a:gd name="connsiteY0" fmla="*/ 36031 h 188753"/>
                  <a:gd name="connsiteX1" fmla="*/ 57633 w 217412"/>
                  <a:gd name="connsiteY1" fmla="*/ 10608 h 188753"/>
                  <a:gd name="connsiteX2" fmla="*/ 217412 w 217412"/>
                  <a:gd name="connsiteY2" fmla="*/ 98545 h 188753"/>
                  <a:gd name="connsiteX3" fmla="*/ 30545 w 217412"/>
                  <a:gd name="connsiteY3" fmla="*/ 188753 h 188753"/>
                  <a:gd name="connsiteX4" fmla="*/ 0 w 217412"/>
                  <a:gd name="connsiteY4" fmla="*/ 169733 h 188753"/>
                  <a:gd name="connsiteX5" fmla="*/ 0 w 217412"/>
                  <a:gd name="connsiteY5" fmla="*/ 36031 h 1887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7412" h="188753">
                    <a:moveTo>
                      <a:pt x="0" y="36031"/>
                    </a:moveTo>
                    <a:cubicBezTo>
                      <a:pt x="0" y="7635"/>
                      <a:pt x="13675" y="-13723"/>
                      <a:pt x="57633" y="10608"/>
                    </a:cubicBezTo>
                    <a:cubicBezTo>
                      <a:pt x="88943" y="20813"/>
                      <a:pt x="150925" y="57756"/>
                      <a:pt x="217412" y="98545"/>
                    </a:cubicBezTo>
                    <a:cubicBezTo>
                      <a:pt x="187568" y="117511"/>
                      <a:pt x="61855" y="178596"/>
                      <a:pt x="30545" y="188753"/>
                    </a:cubicBezTo>
                    <a:cubicBezTo>
                      <a:pt x="13675" y="188753"/>
                      <a:pt x="0" y="186603"/>
                      <a:pt x="0" y="169733"/>
                    </a:cubicBezTo>
                    <a:lnTo>
                      <a:pt x="0" y="36031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cxnSp>
          <p:nvCxnSpPr>
            <p:cNvPr id="86" name="Conector reto 85">
              <a:extLst>
                <a:ext uri="{FF2B5EF4-FFF2-40B4-BE49-F238E27FC236}">
                  <a16:creationId xmlns:a16="http://schemas.microsoft.com/office/drawing/2014/main" id="{76E1F7F1-1623-4D25-97B7-90C53E88ADC2}"/>
                </a:ext>
              </a:extLst>
            </p:cNvPr>
            <p:cNvCxnSpPr/>
            <p:nvPr/>
          </p:nvCxnSpPr>
          <p:spPr>
            <a:xfrm>
              <a:off x="701365" y="6473381"/>
              <a:ext cx="361950" cy="286487"/>
            </a:xfrm>
            <a:prstGeom prst="line">
              <a:avLst/>
            </a:prstGeom>
            <a:ln w="28575" cap="rnd">
              <a:solidFill>
                <a:schemeClr val="bg2">
                  <a:lumMod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ector reto 86">
              <a:extLst>
                <a:ext uri="{FF2B5EF4-FFF2-40B4-BE49-F238E27FC236}">
                  <a16:creationId xmlns:a16="http://schemas.microsoft.com/office/drawing/2014/main" id="{4AC058D8-4D07-415B-89EA-1F7D8943DD09}"/>
                </a:ext>
              </a:extLst>
            </p:cNvPr>
            <p:cNvCxnSpPr/>
            <p:nvPr/>
          </p:nvCxnSpPr>
          <p:spPr>
            <a:xfrm>
              <a:off x="709171" y="6452934"/>
              <a:ext cx="361950" cy="286487"/>
            </a:xfrm>
            <a:prstGeom prst="line">
              <a:avLst/>
            </a:prstGeom>
            <a:ln w="28575" cap="rnd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6843330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8452</TotalTime>
  <Words>386</Words>
  <Application>Microsoft Office PowerPoint</Application>
  <PresentationFormat>Personalizar</PresentationFormat>
  <Paragraphs>305</Paragraphs>
  <Slides>14</Slides>
  <Notes>1</Notes>
  <HiddenSlides>1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14</vt:i4>
      </vt:variant>
    </vt:vector>
  </HeadingPairs>
  <TitlesOfParts>
    <vt:vector size="22" baseType="lpstr">
      <vt:lpstr>Agency FB</vt:lpstr>
      <vt:lpstr>Arial</vt:lpstr>
      <vt:lpstr>Arial Rounded MT Bold</vt:lpstr>
      <vt:lpstr>Bahnschrift Condensed</vt:lpstr>
      <vt:lpstr>Calibri</vt:lpstr>
      <vt:lpstr>Calibri Light</vt:lpstr>
      <vt:lpstr>Segoe MDL2 Assets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Jackson Alessandro dos Santos</dc:creator>
  <cp:lastModifiedBy>Jackson Alessandro dos Santos</cp:lastModifiedBy>
  <cp:revision>415</cp:revision>
  <dcterms:created xsi:type="dcterms:W3CDTF">2018-05-11T02:56:17Z</dcterms:created>
  <dcterms:modified xsi:type="dcterms:W3CDTF">2023-09-13T16:52:31Z</dcterms:modified>
</cp:coreProperties>
</file>